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56" r:id="rId9"/>
    <p:sldId id="261" r:id="rId10"/>
    <p:sldId id="258" r:id="rId11"/>
    <p:sldId id="259" r:id="rId12"/>
    <p:sldId id="260" r:id="rId13"/>
    <p:sldId id="264" r:id="rId14"/>
    <p:sldId id="266" r:id="rId15"/>
    <p:sldId id="274" r:id="rId16"/>
    <p:sldId id="265" r:id="rId17"/>
    <p:sldId id="267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60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40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13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82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21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4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52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00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16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BB6C-F6BA-4545-90E7-52200C03BF2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D922-A5BE-4A97-8B55-FCA6BE6C7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34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REGULACE DÝCHÁNÍ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DOPLNĚNÍ TÉMATU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57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5193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Plicní oběh</a:t>
            </a:r>
            <a:endParaRPr lang="cs-CZ" sz="3200" b="1" dirty="0"/>
          </a:p>
        </p:txBody>
      </p:sp>
      <p:pic>
        <p:nvPicPr>
          <p:cNvPr id="6" name="Picture 2" descr="C:\Users\user\Desktop\výuka\učení fyziologie\Boron - Medical Physiology\Pages\Images\V. The Respiratory System\S23283-025-f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78828"/>
            <a:ext cx="52578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79512" y="259475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ym typeface="Symbol"/>
              </a:rPr>
              <a:t>oběh</a:t>
            </a:r>
            <a:r>
              <a:rPr lang="cs-CZ" sz="2000" dirty="0">
                <a:sym typeface="Symbol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ym typeface="Symbol"/>
              </a:rPr>
              <a:t>funkční </a:t>
            </a:r>
            <a:r>
              <a:rPr lang="cs-CZ" sz="2000" dirty="0">
                <a:sym typeface="Symbol"/>
              </a:rPr>
              <a:t>(okysličení krve, krev z pravé komory)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ym typeface="Symbol"/>
              </a:rPr>
              <a:t>nutriční</a:t>
            </a:r>
            <a:r>
              <a:rPr lang="cs-CZ" sz="2000" dirty="0">
                <a:sym typeface="Symbol"/>
              </a:rPr>
              <a:t> (výživa plic, 2% oběhu, krev z levé komory)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7544" y="6176098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Boron</a:t>
            </a:r>
            <a:r>
              <a:rPr lang="cs-CZ" sz="1400" dirty="0" smtClean="0"/>
              <a:t> and </a:t>
            </a:r>
            <a:r>
              <a:rPr lang="cs-CZ" sz="1400" dirty="0" err="1" smtClean="0"/>
              <a:t>Boulpaep</a:t>
            </a:r>
            <a:r>
              <a:rPr lang="cs-CZ" sz="1400" dirty="0" smtClean="0"/>
              <a:t>, </a:t>
            </a:r>
            <a:r>
              <a:rPr lang="cs-CZ" sz="1400" dirty="0" err="1" smtClean="0"/>
              <a:t>Medical</a:t>
            </a:r>
            <a:r>
              <a:rPr lang="cs-CZ" sz="1400" dirty="0" smtClean="0"/>
              <a:t> </a:t>
            </a:r>
            <a:r>
              <a:rPr lang="cs-CZ" sz="1400" dirty="0" err="1" smtClean="0"/>
              <a:t>Physiology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5193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Dechové centrum</a:t>
            </a:r>
            <a:endParaRPr lang="cs-CZ" sz="3200" b="1" dirty="0"/>
          </a:p>
        </p:txBody>
      </p:sp>
      <p:grpSp>
        <p:nvGrpSpPr>
          <p:cNvPr id="40" name="Skupina 39"/>
          <p:cNvGrpSpPr/>
          <p:nvPr/>
        </p:nvGrpSpPr>
        <p:grpSpPr>
          <a:xfrm>
            <a:off x="379562" y="1293962"/>
            <a:ext cx="8204880" cy="4692770"/>
            <a:chOff x="379562" y="1293962"/>
            <a:chExt cx="8204880" cy="4692770"/>
          </a:xfrm>
        </p:grpSpPr>
        <p:cxnSp>
          <p:nvCxnSpPr>
            <p:cNvPr id="32" name="Přímá spojnice 31"/>
            <p:cNvCxnSpPr/>
            <p:nvPr/>
          </p:nvCxnSpPr>
          <p:spPr>
            <a:xfrm>
              <a:off x="453907" y="5308979"/>
              <a:ext cx="5256000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2443020" y="3980451"/>
              <a:ext cx="3384000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2524587" y="3118367"/>
              <a:ext cx="3343557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Volný tvar 1"/>
            <p:cNvSpPr/>
            <p:nvPr/>
          </p:nvSpPr>
          <p:spPr>
            <a:xfrm>
              <a:off x="379562" y="1293962"/>
              <a:ext cx="3735238" cy="3804249"/>
            </a:xfrm>
            <a:custGeom>
              <a:avLst/>
              <a:gdLst>
                <a:gd name="connsiteX0" fmla="*/ 3735238 w 3735238"/>
                <a:gd name="connsiteY0" fmla="*/ 0 h 3804249"/>
                <a:gd name="connsiteX1" fmla="*/ 3545457 w 3735238"/>
                <a:gd name="connsiteY1" fmla="*/ 224287 h 3804249"/>
                <a:gd name="connsiteX2" fmla="*/ 3355676 w 3735238"/>
                <a:gd name="connsiteY2" fmla="*/ 569344 h 3804249"/>
                <a:gd name="connsiteX3" fmla="*/ 2993366 w 3735238"/>
                <a:gd name="connsiteY3" fmla="*/ 948906 h 3804249"/>
                <a:gd name="connsiteX4" fmla="*/ 2648310 w 3735238"/>
                <a:gd name="connsiteY4" fmla="*/ 1199072 h 3804249"/>
                <a:gd name="connsiteX5" fmla="*/ 2363638 w 3735238"/>
                <a:gd name="connsiteY5" fmla="*/ 1561381 h 3804249"/>
                <a:gd name="connsiteX6" fmla="*/ 2113472 w 3735238"/>
                <a:gd name="connsiteY6" fmla="*/ 1854680 h 3804249"/>
                <a:gd name="connsiteX7" fmla="*/ 1708030 w 3735238"/>
                <a:gd name="connsiteY7" fmla="*/ 2199736 h 3804249"/>
                <a:gd name="connsiteX8" fmla="*/ 1492370 w 3735238"/>
                <a:gd name="connsiteY8" fmla="*/ 2432649 h 3804249"/>
                <a:gd name="connsiteX9" fmla="*/ 1190446 w 3735238"/>
                <a:gd name="connsiteY9" fmla="*/ 2734574 h 3804249"/>
                <a:gd name="connsiteX10" fmla="*/ 534838 w 3735238"/>
                <a:gd name="connsiteY10" fmla="*/ 3381555 h 3804249"/>
                <a:gd name="connsiteX11" fmla="*/ 0 w 3735238"/>
                <a:gd name="connsiteY11" fmla="*/ 3804249 h 38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5238" h="3804249">
                  <a:moveTo>
                    <a:pt x="3735238" y="0"/>
                  </a:moveTo>
                  <a:cubicBezTo>
                    <a:pt x="3671977" y="64698"/>
                    <a:pt x="3608717" y="129396"/>
                    <a:pt x="3545457" y="224287"/>
                  </a:cubicBezTo>
                  <a:cubicBezTo>
                    <a:pt x="3482197" y="319178"/>
                    <a:pt x="3447691" y="448574"/>
                    <a:pt x="3355676" y="569344"/>
                  </a:cubicBezTo>
                  <a:cubicBezTo>
                    <a:pt x="3263661" y="690114"/>
                    <a:pt x="3111260" y="843951"/>
                    <a:pt x="2993366" y="948906"/>
                  </a:cubicBezTo>
                  <a:cubicBezTo>
                    <a:pt x="2875472" y="1053861"/>
                    <a:pt x="2753265" y="1096993"/>
                    <a:pt x="2648310" y="1199072"/>
                  </a:cubicBezTo>
                  <a:cubicBezTo>
                    <a:pt x="2543355" y="1301151"/>
                    <a:pt x="2452778" y="1452113"/>
                    <a:pt x="2363638" y="1561381"/>
                  </a:cubicBezTo>
                  <a:cubicBezTo>
                    <a:pt x="2274498" y="1670649"/>
                    <a:pt x="2222740" y="1748288"/>
                    <a:pt x="2113472" y="1854680"/>
                  </a:cubicBezTo>
                  <a:cubicBezTo>
                    <a:pt x="2004204" y="1961072"/>
                    <a:pt x="1811547" y="2103408"/>
                    <a:pt x="1708030" y="2199736"/>
                  </a:cubicBezTo>
                  <a:cubicBezTo>
                    <a:pt x="1604513" y="2296064"/>
                    <a:pt x="1578634" y="2343509"/>
                    <a:pt x="1492370" y="2432649"/>
                  </a:cubicBezTo>
                  <a:cubicBezTo>
                    <a:pt x="1406106" y="2521789"/>
                    <a:pt x="1190446" y="2734574"/>
                    <a:pt x="1190446" y="2734574"/>
                  </a:cubicBezTo>
                  <a:cubicBezTo>
                    <a:pt x="1030857" y="2892725"/>
                    <a:pt x="733246" y="3203276"/>
                    <a:pt x="534838" y="3381555"/>
                  </a:cubicBezTo>
                  <a:cubicBezTo>
                    <a:pt x="336430" y="3559834"/>
                    <a:pt x="104955" y="3745302"/>
                    <a:pt x="0" y="38042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957532" y="1708030"/>
              <a:ext cx="5771072" cy="4278702"/>
            </a:xfrm>
            <a:custGeom>
              <a:avLst/>
              <a:gdLst>
                <a:gd name="connsiteX0" fmla="*/ 5771072 w 5771072"/>
                <a:gd name="connsiteY0" fmla="*/ 0 h 4278702"/>
                <a:gd name="connsiteX1" fmla="*/ 5348377 w 5771072"/>
                <a:gd name="connsiteY1" fmla="*/ 353683 h 4278702"/>
                <a:gd name="connsiteX2" fmla="*/ 4641011 w 5771072"/>
                <a:gd name="connsiteY2" fmla="*/ 897147 h 4278702"/>
                <a:gd name="connsiteX3" fmla="*/ 4287328 w 5771072"/>
                <a:gd name="connsiteY3" fmla="*/ 1069676 h 4278702"/>
                <a:gd name="connsiteX4" fmla="*/ 4175185 w 5771072"/>
                <a:gd name="connsiteY4" fmla="*/ 1224951 h 4278702"/>
                <a:gd name="connsiteX5" fmla="*/ 4192438 w 5771072"/>
                <a:gd name="connsiteY5" fmla="*/ 1302589 h 4278702"/>
                <a:gd name="connsiteX6" fmla="*/ 4278702 w 5771072"/>
                <a:gd name="connsiteY6" fmla="*/ 1380227 h 4278702"/>
                <a:gd name="connsiteX7" fmla="*/ 4321834 w 5771072"/>
                <a:gd name="connsiteY7" fmla="*/ 1604513 h 4278702"/>
                <a:gd name="connsiteX8" fmla="*/ 4097547 w 5771072"/>
                <a:gd name="connsiteY8" fmla="*/ 2096219 h 4278702"/>
                <a:gd name="connsiteX9" fmla="*/ 3657600 w 5771072"/>
                <a:gd name="connsiteY9" fmla="*/ 2544793 h 4278702"/>
                <a:gd name="connsiteX10" fmla="*/ 3217653 w 5771072"/>
                <a:gd name="connsiteY10" fmla="*/ 2820838 h 4278702"/>
                <a:gd name="connsiteX11" fmla="*/ 2898476 w 5771072"/>
                <a:gd name="connsiteY11" fmla="*/ 2872596 h 4278702"/>
                <a:gd name="connsiteX12" fmla="*/ 2691442 w 5771072"/>
                <a:gd name="connsiteY12" fmla="*/ 2820838 h 4278702"/>
                <a:gd name="connsiteX13" fmla="*/ 2631057 w 5771072"/>
                <a:gd name="connsiteY13" fmla="*/ 2700068 h 4278702"/>
                <a:gd name="connsiteX14" fmla="*/ 2553419 w 5771072"/>
                <a:gd name="connsiteY14" fmla="*/ 2674189 h 4278702"/>
                <a:gd name="connsiteX15" fmla="*/ 2406770 w 5771072"/>
                <a:gd name="connsiteY15" fmla="*/ 2812212 h 4278702"/>
                <a:gd name="connsiteX16" fmla="*/ 2199736 w 5771072"/>
                <a:gd name="connsiteY16" fmla="*/ 3053751 h 4278702"/>
                <a:gd name="connsiteX17" fmla="*/ 1915064 w 5771072"/>
                <a:gd name="connsiteY17" fmla="*/ 3260785 h 4278702"/>
                <a:gd name="connsiteX18" fmla="*/ 1242204 w 5771072"/>
                <a:gd name="connsiteY18" fmla="*/ 3562710 h 4278702"/>
                <a:gd name="connsiteX19" fmla="*/ 819510 w 5771072"/>
                <a:gd name="connsiteY19" fmla="*/ 3709359 h 4278702"/>
                <a:gd name="connsiteX20" fmla="*/ 370936 w 5771072"/>
                <a:gd name="connsiteY20" fmla="*/ 3976778 h 4278702"/>
                <a:gd name="connsiteX21" fmla="*/ 0 w 5771072"/>
                <a:gd name="connsiteY21" fmla="*/ 4278702 h 42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71072" h="4278702">
                  <a:moveTo>
                    <a:pt x="5771072" y="0"/>
                  </a:moveTo>
                  <a:cubicBezTo>
                    <a:pt x="5653896" y="102079"/>
                    <a:pt x="5536720" y="204159"/>
                    <a:pt x="5348377" y="353683"/>
                  </a:cubicBezTo>
                  <a:cubicBezTo>
                    <a:pt x="5160033" y="503208"/>
                    <a:pt x="4817852" y="777815"/>
                    <a:pt x="4641011" y="897147"/>
                  </a:cubicBezTo>
                  <a:cubicBezTo>
                    <a:pt x="4464170" y="1016479"/>
                    <a:pt x="4364966" y="1015042"/>
                    <a:pt x="4287328" y="1069676"/>
                  </a:cubicBezTo>
                  <a:cubicBezTo>
                    <a:pt x="4209690" y="1124310"/>
                    <a:pt x="4191000" y="1186132"/>
                    <a:pt x="4175185" y="1224951"/>
                  </a:cubicBezTo>
                  <a:cubicBezTo>
                    <a:pt x="4159370" y="1263770"/>
                    <a:pt x="4175185" y="1276710"/>
                    <a:pt x="4192438" y="1302589"/>
                  </a:cubicBezTo>
                  <a:cubicBezTo>
                    <a:pt x="4209691" y="1328468"/>
                    <a:pt x="4257136" y="1329906"/>
                    <a:pt x="4278702" y="1380227"/>
                  </a:cubicBezTo>
                  <a:cubicBezTo>
                    <a:pt x="4300268" y="1430548"/>
                    <a:pt x="4352026" y="1485181"/>
                    <a:pt x="4321834" y="1604513"/>
                  </a:cubicBezTo>
                  <a:cubicBezTo>
                    <a:pt x="4291642" y="1723845"/>
                    <a:pt x="4208253" y="1939506"/>
                    <a:pt x="4097547" y="2096219"/>
                  </a:cubicBezTo>
                  <a:cubicBezTo>
                    <a:pt x="3986841" y="2252932"/>
                    <a:pt x="3804249" y="2424023"/>
                    <a:pt x="3657600" y="2544793"/>
                  </a:cubicBezTo>
                  <a:cubicBezTo>
                    <a:pt x="3510951" y="2665563"/>
                    <a:pt x="3344174" y="2766204"/>
                    <a:pt x="3217653" y="2820838"/>
                  </a:cubicBezTo>
                  <a:cubicBezTo>
                    <a:pt x="3091132" y="2875472"/>
                    <a:pt x="2986178" y="2872596"/>
                    <a:pt x="2898476" y="2872596"/>
                  </a:cubicBezTo>
                  <a:cubicBezTo>
                    <a:pt x="2810774" y="2872596"/>
                    <a:pt x="2736012" y="2849593"/>
                    <a:pt x="2691442" y="2820838"/>
                  </a:cubicBezTo>
                  <a:cubicBezTo>
                    <a:pt x="2646872" y="2792083"/>
                    <a:pt x="2654061" y="2724510"/>
                    <a:pt x="2631057" y="2700068"/>
                  </a:cubicBezTo>
                  <a:cubicBezTo>
                    <a:pt x="2608053" y="2675627"/>
                    <a:pt x="2590800" y="2655498"/>
                    <a:pt x="2553419" y="2674189"/>
                  </a:cubicBezTo>
                  <a:cubicBezTo>
                    <a:pt x="2516038" y="2692880"/>
                    <a:pt x="2465717" y="2748952"/>
                    <a:pt x="2406770" y="2812212"/>
                  </a:cubicBezTo>
                  <a:cubicBezTo>
                    <a:pt x="2347823" y="2875472"/>
                    <a:pt x="2281687" y="2978989"/>
                    <a:pt x="2199736" y="3053751"/>
                  </a:cubicBezTo>
                  <a:cubicBezTo>
                    <a:pt x="2117785" y="3128513"/>
                    <a:pt x="2074653" y="3175959"/>
                    <a:pt x="1915064" y="3260785"/>
                  </a:cubicBezTo>
                  <a:cubicBezTo>
                    <a:pt x="1755475" y="3345612"/>
                    <a:pt x="1424796" y="3487948"/>
                    <a:pt x="1242204" y="3562710"/>
                  </a:cubicBezTo>
                  <a:cubicBezTo>
                    <a:pt x="1059612" y="3637472"/>
                    <a:pt x="964721" y="3640348"/>
                    <a:pt x="819510" y="3709359"/>
                  </a:cubicBezTo>
                  <a:cubicBezTo>
                    <a:pt x="674299" y="3778370"/>
                    <a:pt x="507521" y="3881888"/>
                    <a:pt x="370936" y="3976778"/>
                  </a:cubicBezTo>
                  <a:cubicBezTo>
                    <a:pt x="234351" y="4071668"/>
                    <a:pt x="117175" y="4175185"/>
                    <a:pt x="0" y="42787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 rot="1174818">
              <a:off x="3487688" y="2249718"/>
              <a:ext cx="413406" cy="6981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 rot="959050">
              <a:off x="3201938" y="3171215"/>
              <a:ext cx="436024" cy="745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 rot="959050">
              <a:off x="1857847" y="3865243"/>
              <a:ext cx="436024" cy="74508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 rot="959050">
              <a:off x="1671090" y="4192410"/>
              <a:ext cx="413747" cy="705428"/>
            </a:xfrm>
            <a:prstGeom prst="ellipse">
              <a:avLst/>
            </a:prstGeom>
            <a:gradFill>
              <a:gsLst>
                <a:gs pos="0">
                  <a:srgbClr val="00B050">
                    <a:alpha val="0"/>
                  </a:srgbClr>
                </a:gs>
                <a:gs pos="50000">
                  <a:srgbClr val="00B050">
                    <a:alpha val="65000"/>
                  </a:srgbClr>
                </a:gs>
                <a:gs pos="100000">
                  <a:srgbClr val="00B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/>
            <p:cNvSpPr/>
            <p:nvPr/>
          </p:nvSpPr>
          <p:spPr>
            <a:xfrm rot="2829292">
              <a:off x="2797458" y="4283418"/>
              <a:ext cx="196671" cy="745088"/>
            </a:xfrm>
            <a:prstGeom prst="ellipse">
              <a:avLst/>
            </a:prstGeom>
            <a:gradFill>
              <a:gsLst>
                <a:gs pos="0">
                  <a:srgbClr val="00B050">
                    <a:alpha val="0"/>
                  </a:srgbClr>
                </a:gs>
                <a:gs pos="50000">
                  <a:srgbClr val="00B050">
                    <a:alpha val="65000"/>
                  </a:srgbClr>
                </a:gs>
                <a:gs pos="100000">
                  <a:srgbClr val="00206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083341" y="2340058"/>
              <a:ext cx="1473259" cy="1522257"/>
            </a:xfrm>
            <a:custGeom>
              <a:avLst/>
              <a:gdLst>
                <a:gd name="connsiteX0" fmla="*/ 58217 w 1504880"/>
                <a:gd name="connsiteY0" fmla="*/ 1522257 h 1582616"/>
                <a:gd name="connsiteX1" fmla="*/ 10450 w 1504880"/>
                <a:gd name="connsiteY1" fmla="*/ 1467666 h 1582616"/>
                <a:gd name="connsiteX2" fmla="*/ 235638 w 1504880"/>
                <a:gd name="connsiteY2" fmla="*/ 478204 h 1582616"/>
                <a:gd name="connsiteX3" fmla="*/ 965793 w 1504880"/>
                <a:gd name="connsiteY3" fmla="*/ 34651 h 1582616"/>
                <a:gd name="connsiteX4" fmla="*/ 1504880 w 1504880"/>
                <a:gd name="connsiteY4" fmla="*/ 61947 h 1582616"/>
                <a:gd name="connsiteX0" fmla="*/ 47833 w 1494496"/>
                <a:gd name="connsiteY0" fmla="*/ 1522257 h 1548560"/>
                <a:gd name="connsiteX1" fmla="*/ 66 w 1494496"/>
                <a:gd name="connsiteY1" fmla="*/ 1467666 h 1548560"/>
                <a:gd name="connsiteX2" fmla="*/ 225254 w 1494496"/>
                <a:gd name="connsiteY2" fmla="*/ 478204 h 1548560"/>
                <a:gd name="connsiteX3" fmla="*/ 955409 w 1494496"/>
                <a:gd name="connsiteY3" fmla="*/ 34651 h 1548560"/>
                <a:gd name="connsiteX4" fmla="*/ 1494496 w 1494496"/>
                <a:gd name="connsiteY4" fmla="*/ 61947 h 1548560"/>
                <a:gd name="connsiteX0" fmla="*/ 28641 w 1475304"/>
                <a:gd name="connsiteY0" fmla="*/ 1522257 h 1533368"/>
                <a:gd name="connsiteX1" fmla="*/ 2305 w 1475304"/>
                <a:gd name="connsiteY1" fmla="*/ 1322410 h 1533368"/>
                <a:gd name="connsiteX2" fmla="*/ 206062 w 1475304"/>
                <a:gd name="connsiteY2" fmla="*/ 478204 h 1533368"/>
                <a:gd name="connsiteX3" fmla="*/ 936217 w 1475304"/>
                <a:gd name="connsiteY3" fmla="*/ 34651 h 1533368"/>
                <a:gd name="connsiteX4" fmla="*/ 1475304 w 1475304"/>
                <a:gd name="connsiteY4" fmla="*/ 61947 h 1533368"/>
                <a:gd name="connsiteX0" fmla="*/ 26596 w 1473259"/>
                <a:gd name="connsiteY0" fmla="*/ 1522257 h 1522257"/>
                <a:gd name="connsiteX1" fmla="*/ 260 w 1473259"/>
                <a:gd name="connsiteY1" fmla="*/ 1322410 h 1522257"/>
                <a:gd name="connsiteX2" fmla="*/ 204017 w 1473259"/>
                <a:gd name="connsiteY2" fmla="*/ 478204 h 1522257"/>
                <a:gd name="connsiteX3" fmla="*/ 934172 w 1473259"/>
                <a:gd name="connsiteY3" fmla="*/ 34651 h 1522257"/>
                <a:gd name="connsiteX4" fmla="*/ 1473259 w 1473259"/>
                <a:gd name="connsiteY4" fmla="*/ 61947 h 152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59" h="1522257">
                  <a:moveTo>
                    <a:pt x="26596" y="1522257"/>
                  </a:moveTo>
                  <a:cubicBezTo>
                    <a:pt x="-167" y="1458141"/>
                    <a:pt x="-735" y="1384500"/>
                    <a:pt x="260" y="1322410"/>
                  </a:cubicBezTo>
                  <a:cubicBezTo>
                    <a:pt x="1255" y="1260320"/>
                    <a:pt x="48365" y="692830"/>
                    <a:pt x="204017" y="478204"/>
                  </a:cubicBezTo>
                  <a:cubicBezTo>
                    <a:pt x="359669" y="263578"/>
                    <a:pt x="722632" y="104027"/>
                    <a:pt x="934172" y="34651"/>
                  </a:cubicBezTo>
                  <a:cubicBezTo>
                    <a:pt x="1145712" y="-34725"/>
                    <a:pt x="1309485" y="13611"/>
                    <a:pt x="1473259" y="6194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361063" y="3623481"/>
              <a:ext cx="784746" cy="375313"/>
            </a:xfrm>
            <a:custGeom>
              <a:avLst/>
              <a:gdLst>
                <a:gd name="connsiteX0" fmla="*/ 784746 w 784746"/>
                <a:gd name="connsiteY0" fmla="*/ 0 h 375313"/>
                <a:gd name="connsiteX1" fmla="*/ 109182 w 784746"/>
                <a:gd name="connsiteY1" fmla="*/ 293426 h 375313"/>
                <a:gd name="connsiteX2" fmla="*/ 0 w 784746"/>
                <a:gd name="connsiteY2" fmla="*/ 375313 h 375313"/>
                <a:gd name="connsiteX0" fmla="*/ 784746 w 784746"/>
                <a:gd name="connsiteY0" fmla="*/ 0 h 375313"/>
                <a:gd name="connsiteX1" fmla="*/ 118707 w 784746"/>
                <a:gd name="connsiteY1" fmla="*/ 283901 h 375313"/>
                <a:gd name="connsiteX2" fmla="*/ 0 w 784746"/>
                <a:gd name="connsiteY2" fmla="*/ 375313 h 375313"/>
                <a:gd name="connsiteX0" fmla="*/ 784746 w 784746"/>
                <a:gd name="connsiteY0" fmla="*/ 0 h 376261"/>
                <a:gd name="connsiteX1" fmla="*/ 118707 w 784746"/>
                <a:gd name="connsiteY1" fmla="*/ 283901 h 376261"/>
                <a:gd name="connsiteX2" fmla="*/ 0 w 784746"/>
                <a:gd name="connsiteY2" fmla="*/ 375313 h 376261"/>
                <a:gd name="connsiteX0" fmla="*/ 784746 w 784746"/>
                <a:gd name="connsiteY0" fmla="*/ 0 h 375313"/>
                <a:gd name="connsiteX1" fmla="*/ 118707 w 784746"/>
                <a:gd name="connsiteY1" fmla="*/ 283901 h 375313"/>
                <a:gd name="connsiteX2" fmla="*/ 0 w 784746"/>
                <a:gd name="connsiteY2" fmla="*/ 375313 h 375313"/>
                <a:gd name="connsiteX0" fmla="*/ 784746 w 784746"/>
                <a:gd name="connsiteY0" fmla="*/ 0 h 375313"/>
                <a:gd name="connsiteX1" fmla="*/ 118707 w 784746"/>
                <a:gd name="connsiteY1" fmla="*/ 283901 h 375313"/>
                <a:gd name="connsiteX2" fmla="*/ 0 w 784746"/>
                <a:gd name="connsiteY2" fmla="*/ 375313 h 3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6" h="375313">
                  <a:moveTo>
                    <a:pt x="784746" y="0"/>
                  </a:moveTo>
                  <a:cubicBezTo>
                    <a:pt x="512359" y="115437"/>
                    <a:pt x="228067" y="188012"/>
                    <a:pt x="118707" y="283901"/>
                  </a:cubicBezTo>
                  <a:cubicBezTo>
                    <a:pt x="9347" y="379790"/>
                    <a:pt x="13434" y="347057"/>
                    <a:pt x="0" y="37531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368333" y="3832699"/>
              <a:ext cx="631064" cy="712005"/>
            </a:xfrm>
            <a:custGeom>
              <a:avLst/>
              <a:gdLst>
                <a:gd name="connsiteX0" fmla="*/ 631064 w 631064"/>
                <a:gd name="connsiteY0" fmla="*/ 15970 h 712005"/>
                <a:gd name="connsiteX1" fmla="*/ 248927 w 631064"/>
                <a:gd name="connsiteY1" fmla="*/ 9146 h 712005"/>
                <a:gd name="connsiteX2" fmla="*/ 10091 w 631064"/>
                <a:gd name="connsiteY2" fmla="*/ 125152 h 712005"/>
                <a:gd name="connsiteX3" fmla="*/ 64682 w 631064"/>
                <a:gd name="connsiteY3" fmla="*/ 445874 h 712005"/>
                <a:gd name="connsiteX4" fmla="*/ 248927 w 631064"/>
                <a:gd name="connsiteY4" fmla="*/ 712005 h 71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064" h="712005">
                  <a:moveTo>
                    <a:pt x="631064" y="15970"/>
                  </a:moveTo>
                  <a:cubicBezTo>
                    <a:pt x="491743" y="3459"/>
                    <a:pt x="352423" y="-9051"/>
                    <a:pt x="248927" y="9146"/>
                  </a:cubicBezTo>
                  <a:cubicBezTo>
                    <a:pt x="145431" y="27343"/>
                    <a:pt x="40798" y="52364"/>
                    <a:pt x="10091" y="125152"/>
                  </a:cubicBezTo>
                  <a:cubicBezTo>
                    <a:pt x="-20616" y="197940"/>
                    <a:pt x="24876" y="348065"/>
                    <a:pt x="64682" y="445874"/>
                  </a:cubicBezTo>
                  <a:cubicBezTo>
                    <a:pt x="104488" y="543683"/>
                    <a:pt x="176707" y="627844"/>
                    <a:pt x="248927" y="712005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2347415" y="3951027"/>
              <a:ext cx="996286" cy="314060"/>
            </a:xfrm>
            <a:custGeom>
              <a:avLst/>
              <a:gdLst>
                <a:gd name="connsiteX0" fmla="*/ 996286 w 996286"/>
                <a:gd name="connsiteY0" fmla="*/ 0 h 322319"/>
                <a:gd name="connsiteX1" fmla="*/ 634621 w 996286"/>
                <a:gd name="connsiteY1" fmla="*/ 225188 h 322319"/>
                <a:gd name="connsiteX2" fmla="*/ 177421 w 996286"/>
                <a:gd name="connsiteY2" fmla="*/ 313898 h 322319"/>
                <a:gd name="connsiteX3" fmla="*/ 0 w 996286"/>
                <a:gd name="connsiteY3" fmla="*/ 307074 h 322319"/>
                <a:gd name="connsiteX0" fmla="*/ 996286 w 996286"/>
                <a:gd name="connsiteY0" fmla="*/ 0 h 315980"/>
                <a:gd name="connsiteX1" fmla="*/ 634621 w 996286"/>
                <a:gd name="connsiteY1" fmla="*/ 225188 h 315980"/>
                <a:gd name="connsiteX2" fmla="*/ 177421 w 996286"/>
                <a:gd name="connsiteY2" fmla="*/ 313898 h 315980"/>
                <a:gd name="connsiteX3" fmla="*/ 0 w 996286"/>
                <a:gd name="connsiteY3" fmla="*/ 307074 h 315980"/>
                <a:gd name="connsiteX0" fmla="*/ 996286 w 996286"/>
                <a:gd name="connsiteY0" fmla="*/ 0 h 314060"/>
                <a:gd name="connsiteX1" fmla="*/ 634621 w 996286"/>
                <a:gd name="connsiteY1" fmla="*/ 225188 h 314060"/>
                <a:gd name="connsiteX2" fmla="*/ 177421 w 996286"/>
                <a:gd name="connsiteY2" fmla="*/ 313898 h 314060"/>
                <a:gd name="connsiteX3" fmla="*/ 0 w 996286"/>
                <a:gd name="connsiteY3" fmla="*/ 307074 h 3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286" h="314060">
                  <a:moveTo>
                    <a:pt x="996286" y="0"/>
                  </a:moveTo>
                  <a:cubicBezTo>
                    <a:pt x="883692" y="86436"/>
                    <a:pt x="771098" y="172872"/>
                    <a:pt x="634621" y="225188"/>
                  </a:cubicBezTo>
                  <a:cubicBezTo>
                    <a:pt x="498144" y="277504"/>
                    <a:pt x="283191" y="316919"/>
                    <a:pt x="177421" y="313898"/>
                  </a:cubicBezTo>
                  <a:cubicBezTo>
                    <a:pt x="71651" y="310877"/>
                    <a:pt x="35577" y="312228"/>
                    <a:pt x="0" y="30707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3241343" y="3623481"/>
              <a:ext cx="511982" cy="1712794"/>
            </a:xfrm>
            <a:custGeom>
              <a:avLst/>
              <a:gdLst>
                <a:gd name="connsiteX0" fmla="*/ 0 w 511982"/>
                <a:gd name="connsiteY0" fmla="*/ 1712794 h 1712794"/>
                <a:gd name="connsiteX1" fmla="*/ 409433 w 511982"/>
                <a:gd name="connsiteY1" fmla="*/ 962167 h 1712794"/>
                <a:gd name="connsiteX2" fmla="*/ 511791 w 511982"/>
                <a:gd name="connsiteY2" fmla="*/ 395785 h 1712794"/>
                <a:gd name="connsiteX3" fmla="*/ 429905 w 511982"/>
                <a:gd name="connsiteY3" fmla="*/ 0 h 171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982" h="1712794">
                  <a:moveTo>
                    <a:pt x="0" y="1712794"/>
                  </a:moveTo>
                  <a:cubicBezTo>
                    <a:pt x="162067" y="1447231"/>
                    <a:pt x="324135" y="1181668"/>
                    <a:pt x="409433" y="962167"/>
                  </a:cubicBezTo>
                  <a:cubicBezTo>
                    <a:pt x="494731" y="742666"/>
                    <a:pt x="508379" y="556146"/>
                    <a:pt x="511791" y="395785"/>
                  </a:cubicBezTo>
                  <a:cubicBezTo>
                    <a:pt x="515203" y="235424"/>
                    <a:pt x="472554" y="117712"/>
                    <a:pt x="42990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074460" y="4281784"/>
              <a:ext cx="1283073" cy="1027195"/>
            </a:xfrm>
            <a:custGeom>
              <a:avLst/>
              <a:gdLst>
                <a:gd name="connsiteX0" fmla="*/ 1173707 w 1283073"/>
                <a:gd name="connsiteY0" fmla="*/ 1027195 h 1027195"/>
                <a:gd name="connsiteX1" fmla="*/ 1282889 w 1283073"/>
                <a:gd name="connsiteY1" fmla="*/ 529052 h 1027195"/>
                <a:gd name="connsiteX2" fmla="*/ 1194179 w 1283073"/>
                <a:gd name="connsiteY2" fmla="*/ 92323 h 1027195"/>
                <a:gd name="connsiteX3" fmla="*/ 996286 w 1283073"/>
                <a:gd name="connsiteY3" fmla="*/ 3613 h 1027195"/>
                <a:gd name="connsiteX4" fmla="*/ 730155 w 1283073"/>
                <a:gd name="connsiteY4" fmla="*/ 58204 h 1027195"/>
                <a:gd name="connsiteX5" fmla="*/ 0 w 1283073"/>
                <a:gd name="connsiteY5" fmla="*/ 413046 h 102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3" h="1027195">
                  <a:moveTo>
                    <a:pt x="1173707" y="1027195"/>
                  </a:moveTo>
                  <a:cubicBezTo>
                    <a:pt x="1226592" y="856029"/>
                    <a:pt x="1279477" y="684864"/>
                    <a:pt x="1282889" y="529052"/>
                  </a:cubicBezTo>
                  <a:cubicBezTo>
                    <a:pt x="1286301" y="373240"/>
                    <a:pt x="1241946" y="179896"/>
                    <a:pt x="1194179" y="92323"/>
                  </a:cubicBezTo>
                  <a:cubicBezTo>
                    <a:pt x="1146412" y="4750"/>
                    <a:pt x="1073623" y="9299"/>
                    <a:pt x="996286" y="3613"/>
                  </a:cubicBezTo>
                  <a:cubicBezTo>
                    <a:pt x="918949" y="-2073"/>
                    <a:pt x="896203" y="-10035"/>
                    <a:pt x="730155" y="58204"/>
                  </a:cubicBezTo>
                  <a:cubicBezTo>
                    <a:pt x="564107" y="126443"/>
                    <a:pt x="119418" y="363004"/>
                    <a:pt x="0" y="41304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3555242" y="2968388"/>
              <a:ext cx="47767" cy="177421"/>
            </a:xfrm>
            <a:custGeom>
              <a:avLst/>
              <a:gdLst>
                <a:gd name="connsiteX0" fmla="*/ 47767 w 47767"/>
                <a:gd name="connsiteY0" fmla="*/ 0 h 177421"/>
                <a:gd name="connsiteX1" fmla="*/ 0 w 47767"/>
                <a:gd name="connsiteY1" fmla="*/ 177421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67" h="177421">
                  <a:moveTo>
                    <a:pt x="47767" y="0"/>
                  </a:moveTo>
                  <a:cubicBezTo>
                    <a:pt x="29001" y="77337"/>
                    <a:pt x="10236" y="154675"/>
                    <a:pt x="0" y="17742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674898" y="4023298"/>
              <a:ext cx="249436" cy="303042"/>
            </a:xfrm>
            <a:custGeom>
              <a:avLst/>
              <a:gdLst>
                <a:gd name="connsiteX0" fmla="*/ 51544 w 249436"/>
                <a:gd name="connsiteY0" fmla="*/ 303042 h 303042"/>
                <a:gd name="connsiteX1" fmla="*/ 3777 w 249436"/>
                <a:gd name="connsiteY1" fmla="*/ 111974 h 303042"/>
                <a:gd name="connsiteX2" fmla="*/ 140254 w 249436"/>
                <a:gd name="connsiteY2" fmla="*/ 9615 h 303042"/>
                <a:gd name="connsiteX3" fmla="*/ 249436 w 249436"/>
                <a:gd name="connsiteY3" fmla="*/ 2792 h 30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36" h="303042">
                  <a:moveTo>
                    <a:pt x="51544" y="303042"/>
                  </a:moveTo>
                  <a:cubicBezTo>
                    <a:pt x="20268" y="231960"/>
                    <a:pt x="-11008" y="160878"/>
                    <a:pt x="3777" y="111974"/>
                  </a:cubicBezTo>
                  <a:cubicBezTo>
                    <a:pt x="18562" y="63070"/>
                    <a:pt x="99311" y="27812"/>
                    <a:pt x="140254" y="9615"/>
                  </a:cubicBezTo>
                  <a:cubicBezTo>
                    <a:pt x="181197" y="-8582"/>
                    <a:pt x="234651" y="5066"/>
                    <a:pt x="249436" y="2792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Přímá spojnice 29"/>
            <p:cNvCxnSpPr/>
            <p:nvPr/>
          </p:nvCxnSpPr>
          <p:spPr>
            <a:xfrm>
              <a:off x="3735238" y="1935314"/>
              <a:ext cx="2988000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Volný tvar 28"/>
            <p:cNvSpPr/>
            <p:nvPr/>
          </p:nvSpPr>
          <p:spPr>
            <a:xfrm>
              <a:off x="6905767" y="1848626"/>
              <a:ext cx="1678675" cy="227998"/>
            </a:xfrm>
            <a:custGeom>
              <a:avLst/>
              <a:gdLst>
                <a:gd name="connsiteX0" fmla="*/ 0 w 1678675"/>
                <a:gd name="connsiteY0" fmla="*/ 7470 h 227998"/>
                <a:gd name="connsiteX1" fmla="*/ 88711 w 1678675"/>
                <a:gd name="connsiteY1" fmla="*/ 48413 h 227998"/>
                <a:gd name="connsiteX2" fmla="*/ 150126 w 1678675"/>
                <a:gd name="connsiteY2" fmla="*/ 171243 h 227998"/>
                <a:gd name="connsiteX3" fmla="*/ 252484 w 1678675"/>
                <a:gd name="connsiteY3" fmla="*/ 184890 h 227998"/>
                <a:gd name="connsiteX4" fmla="*/ 361666 w 1678675"/>
                <a:gd name="connsiteY4" fmla="*/ 89356 h 227998"/>
                <a:gd name="connsiteX5" fmla="*/ 491320 w 1678675"/>
                <a:gd name="connsiteY5" fmla="*/ 646 h 227998"/>
                <a:gd name="connsiteX6" fmla="*/ 661917 w 1678675"/>
                <a:gd name="connsiteY6" fmla="*/ 55237 h 227998"/>
                <a:gd name="connsiteX7" fmla="*/ 689212 w 1678675"/>
                <a:gd name="connsiteY7" fmla="*/ 164419 h 227998"/>
                <a:gd name="connsiteX8" fmla="*/ 805218 w 1678675"/>
                <a:gd name="connsiteY8" fmla="*/ 205362 h 227998"/>
                <a:gd name="connsiteX9" fmla="*/ 880281 w 1678675"/>
                <a:gd name="connsiteY9" fmla="*/ 96180 h 227998"/>
                <a:gd name="connsiteX10" fmla="*/ 921224 w 1678675"/>
                <a:gd name="connsiteY10" fmla="*/ 55237 h 227998"/>
                <a:gd name="connsiteX11" fmla="*/ 1105469 w 1678675"/>
                <a:gd name="connsiteY11" fmla="*/ 27941 h 227998"/>
                <a:gd name="connsiteX12" fmla="*/ 1228299 w 1678675"/>
                <a:gd name="connsiteY12" fmla="*/ 164419 h 227998"/>
                <a:gd name="connsiteX13" fmla="*/ 1323833 w 1678675"/>
                <a:gd name="connsiteY13" fmla="*/ 219010 h 227998"/>
                <a:gd name="connsiteX14" fmla="*/ 1392072 w 1678675"/>
                <a:gd name="connsiteY14" fmla="*/ 212186 h 227998"/>
                <a:gd name="connsiteX15" fmla="*/ 1487606 w 1678675"/>
                <a:gd name="connsiteY15" fmla="*/ 68884 h 227998"/>
                <a:gd name="connsiteX16" fmla="*/ 1678675 w 1678675"/>
                <a:gd name="connsiteY16" fmla="*/ 68884 h 2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8675" h="227998">
                  <a:moveTo>
                    <a:pt x="0" y="7470"/>
                  </a:moveTo>
                  <a:cubicBezTo>
                    <a:pt x="31845" y="14294"/>
                    <a:pt x="63690" y="21118"/>
                    <a:pt x="88711" y="48413"/>
                  </a:cubicBezTo>
                  <a:cubicBezTo>
                    <a:pt x="113732" y="75708"/>
                    <a:pt x="122831" y="148497"/>
                    <a:pt x="150126" y="171243"/>
                  </a:cubicBezTo>
                  <a:cubicBezTo>
                    <a:pt x="177421" y="193989"/>
                    <a:pt x="217227" y="198538"/>
                    <a:pt x="252484" y="184890"/>
                  </a:cubicBezTo>
                  <a:cubicBezTo>
                    <a:pt x="287741" y="171242"/>
                    <a:pt x="321860" y="120063"/>
                    <a:pt x="361666" y="89356"/>
                  </a:cubicBezTo>
                  <a:cubicBezTo>
                    <a:pt x="401472" y="58649"/>
                    <a:pt x="441278" y="6332"/>
                    <a:pt x="491320" y="646"/>
                  </a:cubicBezTo>
                  <a:cubicBezTo>
                    <a:pt x="541362" y="-5041"/>
                    <a:pt x="628935" y="27942"/>
                    <a:pt x="661917" y="55237"/>
                  </a:cubicBezTo>
                  <a:cubicBezTo>
                    <a:pt x="694899" y="82532"/>
                    <a:pt x="665329" y="139398"/>
                    <a:pt x="689212" y="164419"/>
                  </a:cubicBezTo>
                  <a:cubicBezTo>
                    <a:pt x="713095" y="189440"/>
                    <a:pt x="773373" y="216735"/>
                    <a:pt x="805218" y="205362"/>
                  </a:cubicBezTo>
                  <a:cubicBezTo>
                    <a:pt x="837063" y="193989"/>
                    <a:pt x="860947" y="121201"/>
                    <a:pt x="880281" y="96180"/>
                  </a:cubicBezTo>
                  <a:cubicBezTo>
                    <a:pt x="899615" y="71159"/>
                    <a:pt x="883693" y="66610"/>
                    <a:pt x="921224" y="55237"/>
                  </a:cubicBezTo>
                  <a:cubicBezTo>
                    <a:pt x="958755" y="43864"/>
                    <a:pt x="1054290" y="9744"/>
                    <a:pt x="1105469" y="27941"/>
                  </a:cubicBezTo>
                  <a:cubicBezTo>
                    <a:pt x="1156648" y="46138"/>
                    <a:pt x="1191905" y="132574"/>
                    <a:pt x="1228299" y="164419"/>
                  </a:cubicBezTo>
                  <a:cubicBezTo>
                    <a:pt x="1264693" y="196264"/>
                    <a:pt x="1296537" y="211049"/>
                    <a:pt x="1323833" y="219010"/>
                  </a:cubicBezTo>
                  <a:cubicBezTo>
                    <a:pt x="1351129" y="226971"/>
                    <a:pt x="1364777" y="237207"/>
                    <a:pt x="1392072" y="212186"/>
                  </a:cubicBezTo>
                  <a:cubicBezTo>
                    <a:pt x="1419367" y="187165"/>
                    <a:pt x="1439839" y="92768"/>
                    <a:pt x="1487606" y="68884"/>
                  </a:cubicBezTo>
                  <a:cubicBezTo>
                    <a:pt x="1535373" y="45000"/>
                    <a:pt x="1607024" y="56942"/>
                    <a:pt x="1678675" y="688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6707875" y="2640228"/>
              <a:ext cx="1542197" cy="213696"/>
            </a:xfrm>
            <a:custGeom>
              <a:avLst/>
              <a:gdLst>
                <a:gd name="connsiteX0" fmla="*/ 0 w 1542197"/>
                <a:gd name="connsiteY0" fmla="*/ 2790 h 217083"/>
                <a:gd name="connsiteX1" fmla="*/ 122829 w 1542197"/>
                <a:gd name="connsiteY1" fmla="*/ 23261 h 217083"/>
                <a:gd name="connsiteX2" fmla="*/ 191068 w 1542197"/>
                <a:gd name="connsiteY2" fmla="*/ 173387 h 217083"/>
                <a:gd name="connsiteX3" fmla="*/ 245659 w 1542197"/>
                <a:gd name="connsiteY3" fmla="*/ 214330 h 217083"/>
                <a:gd name="connsiteX4" fmla="*/ 320722 w 1542197"/>
                <a:gd name="connsiteY4" fmla="*/ 111972 h 217083"/>
                <a:gd name="connsiteX5" fmla="*/ 361665 w 1542197"/>
                <a:gd name="connsiteY5" fmla="*/ 64205 h 217083"/>
                <a:gd name="connsiteX6" fmla="*/ 580029 w 1542197"/>
                <a:gd name="connsiteY6" fmla="*/ 43733 h 217083"/>
                <a:gd name="connsiteX7" fmla="*/ 607325 w 1542197"/>
                <a:gd name="connsiteY7" fmla="*/ 152915 h 217083"/>
                <a:gd name="connsiteX8" fmla="*/ 689212 w 1542197"/>
                <a:gd name="connsiteY8" fmla="*/ 187035 h 217083"/>
                <a:gd name="connsiteX9" fmla="*/ 777922 w 1542197"/>
                <a:gd name="connsiteY9" fmla="*/ 139267 h 217083"/>
                <a:gd name="connsiteX10" fmla="*/ 798394 w 1542197"/>
                <a:gd name="connsiteY10" fmla="*/ 50557 h 217083"/>
                <a:gd name="connsiteX11" fmla="*/ 948519 w 1542197"/>
                <a:gd name="connsiteY11" fmla="*/ 57381 h 217083"/>
                <a:gd name="connsiteX12" fmla="*/ 1023582 w 1542197"/>
                <a:gd name="connsiteY12" fmla="*/ 84676 h 217083"/>
                <a:gd name="connsiteX13" fmla="*/ 1105468 w 1542197"/>
                <a:gd name="connsiteY13" fmla="*/ 207506 h 217083"/>
                <a:gd name="connsiteX14" fmla="*/ 1160059 w 1542197"/>
                <a:gd name="connsiteY14" fmla="*/ 193858 h 217083"/>
                <a:gd name="connsiteX15" fmla="*/ 1262418 w 1542197"/>
                <a:gd name="connsiteY15" fmla="*/ 91500 h 217083"/>
                <a:gd name="connsiteX16" fmla="*/ 1337480 w 1542197"/>
                <a:gd name="connsiteY16" fmla="*/ 57381 h 217083"/>
                <a:gd name="connsiteX17" fmla="*/ 1542197 w 1542197"/>
                <a:gd name="connsiteY17" fmla="*/ 71029 h 217083"/>
                <a:gd name="connsiteX0" fmla="*/ 0 w 1542197"/>
                <a:gd name="connsiteY0" fmla="*/ 2790 h 217083"/>
                <a:gd name="connsiteX1" fmla="*/ 122829 w 1542197"/>
                <a:gd name="connsiteY1" fmla="*/ 23261 h 217083"/>
                <a:gd name="connsiteX2" fmla="*/ 191068 w 1542197"/>
                <a:gd name="connsiteY2" fmla="*/ 173387 h 217083"/>
                <a:gd name="connsiteX3" fmla="*/ 245659 w 1542197"/>
                <a:gd name="connsiteY3" fmla="*/ 214330 h 217083"/>
                <a:gd name="connsiteX4" fmla="*/ 320722 w 1542197"/>
                <a:gd name="connsiteY4" fmla="*/ 111972 h 217083"/>
                <a:gd name="connsiteX5" fmla="*/ 361665 w 1542197"/>
                <a:gd name="connsiteY5" fmla="*/ 64205 h 217083"/>
                <a:gd name="connsiteX6" fmla="*/ 525708 w 1542197"/>
                <a:gd name="connsiteY6" fmla="*/ 43733 h 217083"/>
                <a:gd name="connsiteX7" fmla="*/ 607325 w 1542197"/>
                <a:gd name="connsiteY7" fmla="*/ 152915 h 217083"/>
                <a:gd name="connsiteX8" fmla="*/ 689212 w 1542197"/>
                <a:gd name="connsiteY8" fmla="*/ 187035 h 217083"/>
                <a:gd name="connsiteX9" fmla="*/ 777922 w 1542197"/>
                <a:gd name="connsiteY9" fmla="*/ 139267 h 217083"/>
                <a:gd name="connsiteX10" fmla="*/ 798394 w 1542197"/>
                <a:gd name="connsiteY10" fmla="*/ 50557 h 217083"/>
                <a:gd name="connsiteX11" fmla="*/ 948519 w 1542197"/>
                <a:gd name="connsiteY11" fmla="*/ 57381 h 217083"/>
                <a:gd name="connsiteX12" fmla="*/ 1023582 w 1542197"/>
                <a:gd name="connsiteY12" fmla="*/ 84676 h 217083"/>
                <a:gd name="connsiteX13" fmla="*/ 1105468 w 1542197"/>
                <a:gd name="connsiteY13" fmla="*/ 207506 h 217083"/>
                <a:gd name="connsiteX14" fmla="*/ 1160059 w 1542197"/>
                <a:gd name="connsiteY14" fmla="*/ 193858 h 217083"/>
                <a:gd name="connsiteX15" fmla="*/ 1262418 w 1542197"/>
                <a:gd name="connsiteY15" fmla="*/ 91500 h 217083"/>
                <a:gd name="connsiteX16" fmla="*/ 1337480 w 1542197"/>
                <a:gd name="connsiteY16" fmla="*/ 57381 h 217083"/>
                <a:gd name="connsiteX17" fmla="*/ 1542197 w 1542197"/>
                <a:gd name="connsiteY17" fmla="*/ 71029 h 217083"/>
                <a:gd name="connsiteX0" fmla="*/ 0 w 1542197"/>
                <a:gd name="connsiteY0" fmla="*/ 2790 h 217083"/>
                <a:gd name="connsiteX1" fmla="*/ 122829 w 1542197"/>
                <a:gd name="connsiteY1" fmla="*/ 23261 h 217083"/>
                <a:gd name="connsiteX2" fmla="*/ 191068 w 1542197"/>
                <a:gd name="connsiteY2" fmla="*/ 173387 h 217083"/>
                <a:gd name="connsiteX3" fmla="*/ 245659 w 1542197"/>
                <a:gd name="connsiteY3" fmla="*/ 214330 h 217083"/>
                <a:gd name="connsiteX4" fmla="*/ 320722 w 1542197"/>
                <a:gd name="connsiteY4" fmla="*/ 111972 h 217083"/>
                <a:gd name="connsiteX5" fmla="*/ 361665 w 1542197"/>
                <a:gd name="connsiteY5" fmla="*/ 64205 h 217083"/>
                <a:gd name="connsiteX6" fmla="*/ 548342 w 1542197"/>
                <a:gd name="connsiteY6" fmla="*/ 43733 h 217083"/>
                <a:gd name="connsiteX7" fmla="*/ 607325 w 1542197"/>
                <a:gd name="connsiteY7" fmla="*/ 152915 h 217083"/>
                <a:gd name="connsiteX8" fmla="*/ 689212 w 1542197"/>
                <a:gd name="connsiteY8" fmla="*/ 187035 h 217083"/>
                <a:gd name="connsiteX9" fmla="*/ 777922 w 1542197"/>
                <a:gd name="connsiteY9" fmla="*/ 139267 h 217083"/>
                <a:gd name="connsiteX10" fmla="*/ 798394 w 1542197"/>
                <a:gd name="connsiteY10" fmla="*/ 50557 h 217083"/>
                <a:gd name="connsiteX11" fmla="*/ 948519 w 1542197"/>
                <a:gd name="connsiteY11" fmla="*/ 57381 h 217083"/>
                <a:gd name="connsiteX12" fmla="*/ 1023582 w 1542197"/>
                <a:gd name="connsiteY12" fmla="*/ 84676 h 217083"/>
                <a:gd name="connsiteX13" fmla="*/ 1105468 w 1542197"/>
                <a:gd name="connsiteY13" fmla="*/ 207506 h 217083"/>
                <a:gd name="connsiteX14" fmla="*/ 1160059 w 1542197"/>
                <a:gd name="connsiteY14" fmla="*/ 193858 h 217083"/>
                <a:gd name="connsiteX15" fmla="*/ 1262418 w 1542197"/>
                <a:gd name="connsiteY15" fmla="*/ 91500 h 217083"/>
                <a:gd name="connsiteX16" fmla="*/ 1337480 w 1542197"/>
                <a:gd name="connsiteY16" fmla="*/ 57381 h 217083"/>
                <a:gd name="connsiteX17" fmla="*/ 1542197 w 1542197"/>
                <a:gd name="connsiteY17" fmla="*/ 71029 h 217083"/>
                <a:gd name="connsiteX0" fmla="*/ 0 w 1542197"/>
                <a:gd name="connsiteY0" fmla="*/ 2790 h 217083"/>
                <a:gd name="connsiteX1" fmla="*/ 122829 w 1542197"/>
                <a:gd name="connsiteY1" fmla="*/ 23261 h 217083"/>
                <a:gd name="connsiteX2" fmla="*/ 191068 w 1542197"/>
                <a:gd name="connsiteY2" fmla="*/ 173387 h 217083"/>
                <a:gd name="connsiteX3" fmla="*/ 245659 w 1542197"/>
                <a:gd name="connsiteY3" fmla="*/ 214330 h 217083"/>
                <a:gd name="connsiteX4" fmla="*/ 320722 w 1542197"/>
                <a:gd name="connsiteY4" fmla="*/ 111972 h 217083"/>
                <a:gd name="connsiteX5" fmla="*/ 361665 w 1542197"/>
                <a:gd name="connsiteY5" fmla="*/ 64205 h 217083"/>
                <a:gd name="connsiteX6" fmla="*/ 548342 w 1542197"/>
                <a:gd name="connsiteY6" fmla="*/ 43733 h 217083"/>
                <a:gd name="connsiteX7" fmla="*/ 629958 w 1542197"/>
                <a:gd name="connsiteY7" fmla="*/ 139335 h 217083"/>
                <a:gd name="connsiteX8" fmla="*/ 689212 w 1542197"/>
                <a:gd name="connsiteY8" fmla="*/ 187035 h 217083"/>
                <a:gd name="connsiteX9" fmla="*/ 777922 w 1542197"/>
                <a:gd name="connsiteY9" fmla="*/ 139267 h 217083"/>
                <a:gd name="connsiteX10" fmla="*/ 798394 w 1542197"/>
                <a:gd name="connsiteY10" fmla="*/ 50557 h 217083"/>
                <a:gd name="connsiteX11" fmla="*/ 948519 w 1542197"/>
                <a:gd name="connsiteY11" fmla="*/ 57381 h 217083"/>
                <a:gd name="connsiteX12" fmla="*/ 1023582 w 1542197"/>
                <a:gd name="connsiteY12" fmla="*/ 84676 h 217083"/>
                <a:gd name="connsiteX13" fmla="*/ 1105468 w 1542197"/>
                <a:gd name="connsiteY13" fmla="*/ 207506 h 217083"/>
                <a:gd name="connsiteX14" fmla="*/ 1160059 w 1542197"/>
                <a:gd name="connsiteY14" fmla="*/ 193858 h 217083"/>
                <a:gd name="connsiteX15" fmla="*/ 1262418 w 1542197"/>
                <a:gd name="connsiteY15" fmla="*/ 91500 h 217083"/>
                <a:gd name="connsiteX16" fmla="*/ 1337480 w 1542197"/>
                <a:gd name="connsiteY16" fmla="*/ 57381 h 217083"/>
                <a:gd name="connsiteX17" fmla="*/ 1542197 w 1542197"/>
                <a:gd name="connsiteY17" fmla="*/ 71029 h 217083"/>
                <a:gd name="connsiteX0" fmla="*/ 0 w 1542197"/>
                <a:gd name="connsiteY0" fmla="*/ 2790 h 217083"/>
                <a:gd name="connsiteX1" fmla="*/ 122829 w 1542197"/>
                <a:gd name="connsiteY1" fmla="*/ 23261 h 217083"/>
                <a:gd name="connsiteX2" fmla="*/ 191068 w 1542197"/>
                <a:gd name="connsiteY2" fmla="*/ 173387 h 217083"/>
                <a:gd name="connsiteX3" fmla="*/ 245659 w 1542197"/>
                <a:gd name="connsiteY3" fmla="*/ 214330 h 217083"/>
                <a:gd name="connsiteX4" fmla="*/ 320722 w 1542197"/>
                <a:gd name="connsiteY4" fmla="*/ 111972 h 217083"/>
                <a:gd name="connsiteX5" fmla="*/ 361665 w 1542197"/>
                <a:gd name="connsiteY5" fmla="*/ 64205 h 217083"/>
                <a:gd name="connsiteX6" fmla="*/ 548342 w 1542197"/>
                <a:gd name="connsiteY6" fmla="*/ 43733 h 217083"/>
                <a:gd name="connsiteX7" fmla="*/ 629958 w 1542197"/>
                <a:gd name="connsiteY7" fmla="*/ 139335 h 217083"/>
                <a:gd name="connsiteX8" fmla="*/ 689212 w 1542197"/>
                <a:gd name="connsiteY8" fmla="*/ 187035 h 217083"/>
                <a:gd name="connsiteX9" fmla="*/ 755289 w 1542197"/>
                <a:gd name="connsiteY9" fmla="*/ 130213 h 217083"/>
                <a:gd name="connsiteX10" fmla="*/ 798394 w 1542197"/>
                <a:gd name="connsiteY10" fmla="*/ 50557 h 217083"/>
                <a:gd name="connsiteX11" fmla="*/ 948519 w 1542197"/>
                <a:gd name="connsiteY11" fmla="*/ 57381 h 217083"/>
                <a:gd name="connsiteX12" fmla="*/ 1023582 w 1542197"/>
                <a:gd name="connsiteY12" fmla="*/ 84676 h 217083"/>
                <a:gd name="connsiteX13" fmla="*/ 1105468 w 1542197"/>
                <a:gd name="connsiteY13" fmla="*/ 207506 h 217083"/>
                <a:gd name="connsiteX14" fmla="*/ 1160059 w 1542197"/>
                <a:gd name="connsiteY14" fmla="*/ 193858 h 217083"/>
                <a:gd name="connsiteX15" fmla="*/ 1262418 w 1542197"/>
                <a:gd name="connsiteY15" fmla="*/ 91500 h 217083"/>
                <a:gd name="connsiteX16" fmla="*/ 1337480 w 1542197"/>
                <a:gd name="connsiteY16" fmla="*/ 57381 h 217083"/>
                <a:gd name="connsiteX17" fmla="*/ 1542197 w 1542197"/>
                <a:gd name="connsiteY17" fmla="*/ 71029 h 217083"/>
                <a:gd name="connsiteX0" fmla="*/ 0 w 1542197"/>
                <a:gd name="connsiteY0" fmla="*/ 2790 h 217083"/>
                <a:gd name="connsiteX1" fmla="*/ 122829 w 1542197"/>
                <a:gd name="connsiteY1" fmla="*/ 23261 h 217083"/>
                <a:gd name="connsiteX2" fmla="*/ 191068 w 1542197"/>
                <a:gd name="connsiteY2" fmla="*/ 173387 h 217083"/>
                <a:gd name="connsiteX3" fmla="*/ 245659 w 1542197"/>
                <a:gd name="connsiteY3" fmla="*/ 214330 h 217083"/>
                <a:gd name="connsiteX4" fmla="*/ 320722 w 1542197"/>
                <a:gd name="connsiteY4" fmla="*/ 111972 h 217083"/>
                <a:gd name="connsiteX5" fmla="*/ 361665 w 1542197"/>
                <a:gd name="connsiteY5" fmla="*/ 64205 h 217083"/>
                <a:gd name="connsiteX6" fmla="*/ 548342 w 1542197"/>
                <a:gd name="connsiteY6" fmla="*/ 43733 h 217083"/>
                <a:gd name="connsiteX7" fmla="*/ 629958 w 1542197"/>
                <a:gd name="connsiteY7" fmla="*/ 139335 h 217083"/>
                <a:gd name="connsiteX8" fmla="*/ 689212 w 1542197"/>
                <a:gd name="connsiteY8" fmla="*/ 187035 h 217083"/>
                <a:gd name="connsiteX9" fmla="*/ 755289 w 1542197"/>
                <a:gd name="connsiteY9" fmla="*/ 130213 h 217083"/>
                <a:gd name="connsiteX10" fmla="*/ 798394 w 1542197"/>
                <a:gd name="connsiteY10" fmla="*/ 50557 h 217083"/>
                <a:gd name="connsiteX11" fmla="*/ 948519 w 1542197"/>
                <a:gd name="connsiteY11" fmla="*/ 57381 h 217083"/>
                <a:gd name="connsiteX12" fmla="*/ 1028109 w 1542197"/>
                <a:gd name="connsiteY12" fmla="*/ 138997 h 217083"/>
                <a:gd name="connsiteX13" fmla="*/ 1105468 w 1542197"/>
                <a:gd name="connsiteY13" fmla="*/ 207506 h 217083"/>
                <a:gd name="connsiteX14" fmla="*/ 1160059 w 1542197"/>
                <a:gd name="connsiteY14" fmla="*/ 193858 h 217083"/>
                <a:gd name="connsiteX15" fmla="*/ 1262418 w 1542197"/>
                <a:gd name="connsiteY15" fmla="*/ 91500 h 217083"/>
                <a:gd name="connsiteX16" fmla="*/ 1337480 w 1542197"/>
                <a:gd name="connsiteY16" fmla="*/ 57381 h 217083"/>
                <a:gd name="connsiteX17" fmla="*/ 1542197 w 1542197"/>
                <a:gd name="connsiteY17" fmla="*/ 71029 h 217083"/>
                <a:gd name="connsiteX0" fmla="*/ 0 w 1542197"/>
                <a:gd name="connsiteY0" fmla="*/ 2790 h 217083"/>
                <a:gd name="connsiteX1" fmla="*/ 122829 w 1542197"/>
                <a:gd name="connsiteY1" fmla="*/ 23261 h 217083"/>
                <a:gd name="connsiteX2" fmla="*/ 191068 w 1542197"/>
                <a:gd name="connsiteY2" fmla="*/ 173387 h 217083"/>
                <a:gd name="connsiteX3" fmla="*/ 245659 w 1542197"/>
                <a:gd name="connsiteY3" fmla="*/ 214330 h 217083"/>
                <a:gd name="connsiteX4" fmla="*/ 320722 w 1542197"/>
                <a:gd name="connsiteY4" fmla="*/ 111972 h 217083"/>
                <a:gd name="connsiteX5" fmla="*/ 361665 w 1542197"/>
                <a:gd name="connsiteY5" fmla="*/ 64205 h 217083"/>
                <a:gd name="connsiteX6" fmla="*/ 548342 w 1542197"/>
                <a:gd name="connsiteY6" fmla="*/ 43733 h 217083"/>
                <a:gd name="connsiteX7" fmla="*/ 629958 w 1542197"/>
                <a:gd name="connsiteY7" fmla="*/ 139335 h 217083"/>
                <a:gd name="connsiteX8" fmla="*/ 689212 w 1542197"/>
                <a:gd name="connsiteY8" fmla="*/ 187035 h 217083"/>
                <a:gd name="connsiteX9" fmla="*/ 755289 w 1542197"/>
                <a:gd name="connsiteY9" fmla="*/ 130213 h 217083"/>
                <a:gd name="connsiteX10" fmla="*/ 798394 w 1542197"/>
                <a:gd name="connsiteY10" fmla="*/ 50557 h 217083"/>
                <a:gd name="connsiteX11" fmla="*/ 948519 w 1542197"/>
                <a:gd name="connsiteY11" fmla="*/ 57381 h 217083"/>
                <a:gd name="connsiteX12" fmla="*/ 1028109 w 1542197"/>
                <a:gd name="connsiteY12" fmla="*/ 138997 h 217083"/>
                <a:gd name="connsiteX13" fmla="*/ 1105468 w 1542197"/>
                <a:gd name="connsiteY13" fmla="*/ 207506 h 217083"/>
                <a:gd name="connsiteX14" fmla="*/ 1160059 w 1542197"/>
                <a:gd name="connsiteY14" fmla="*/ 193858 h 217083"/>
                <a:gd name="connsiteX15" fmla="*/ 1230731 w 1542197"/>
                <a:gd name="connsiteY15" fmla="*/ 96027 h 217083"/>
                <a:gd name="connsiteX16" fmla="*/ 1337480 w 1542197"/>
                <a:gd name="connsiteY16" fmla="*/ 57381 h 217083"/>
                <a:gd name="connsiteX17" fmla="*/ 1542197 w 1542197"/>
                <a:gd name="connsiteY17" fmla="*/ 71029 h 217083"/>
                <a:gd name="connsiteX0" fmla="*/ 0 w 1542197"/>
                <a:gd name="connsiteY0" fmla="*/ 662 h 214725"/>
                <a:gd name="connsiteX1" fmla="*/ 122829 w 1542197"/>
                <a:gd name="connsiteY1" fmla="*/ 39240 h 214725"/>
                <a:gd name="connsiteX2" fmla="*/ 191068 w 1542197"/>
                <a:gd name="connsiteY2" fmla="*/ 171259 h 214725"/>
                <a:gd name="connsiteX3" fmla="*/ 245659 w 1542197"/>
                <a:gd name="connsiteY3" fmla="*/ 212202 h 214725"/>
                <a:gd name="connsiteX4" fmla="*/ 320722 w 1542197"/>
                <a:gd name="connsiteY4" fmla="*/ 109844 h 214725"/>
                <a:gd name="connsiteX5" fmla="*/ 361665 w 1542197"/>
                <a:gd name="connsiteY5" fmla="*/ 62077 h 214725"/>
                <a:gd name="connsiteX6" fmla="*/ 548342 w 1542197"/>
                <a:gd name="connsiteY6" fmla="*/ 41605 h 214725"/>
                <a:gd name="connsiteX7" fmla="*/ 629958 w 1542197"/>
                <a:gd name="connsiteY7" fmla="*/ 137207 h 214725"/>
                <a:gd name="connsiteX8" fmla="*/ 689212 w 1542197"/>
                <a:gd name="connsiteY8" fmla="*/ 184907 h 214725"/>
                <a:gd name="connsiteX9" fmla="*/ 755289 w 1542197"/>
                <a:gd name="connsiteY9" fmla="*/ 128085 h 214725"/>
                <a:gd name="connsiteX10" fmla="*/ 798394 w 1542197"/>
                <a:gd name="connsiteY10" fmla="*/ 48429 h 214725"/>
                <a:gd name="connsiteX11" fmla="*/ 948519 w 1542197"/>
                <a:gd name="connsiteY11" fmla="*/ 55253 h 214725"/>
                <a:gd name="connsiteX12" fmla="*/ 1028109 w 1542197"/>
                <a:gd name="connsiteY12" fmla="*/ 136869 h 214725"/>
                <a:gd name="connsiteX13" fmla="*/ 1105468 w 1542197"/>
                <a:gd name="connsiteY13" fmla="*/ 205378 h 214725"/>
                <a:gd name="connsiteX14" fmla="*/ 1160059 w 1542197"/>
                <a:gd name="connsiteY14" fmla="*/ 191730 h 214725"/>
                <a:gd name="connsiteX15" fmla="*/ 1230731 w 1542197"/>
                <a:gd name="connsiteY15" fmla="*/ 93899 h 214725"/>
                <a:gd name="connsiteX16" fmla="*/ 1337480 w 1542197"/>
                <a:gd name="connsiteY16" fmla="*/ 55253 h 214725"/>
                <a:gd name="connsiteX17" fmla="*/ 1542197 w 1542197"/>
                <a:gd name="connsiteY17" fmla="*/ 68901 h 214725"/>
                <a:gd name="connsiteX0" fmla="*/ 0 w 1542197"/>
                <a:gd name="connsiteY0" fmla="*/ 615 h 213696"/>
                <a:gd name="connsiteX1" fmla="*/ 122829 w 1542197"/>
                <a:gd name="connsiteY1" fmla="*/ 39193 h 213696"/>
                <a:gd name="connsiteX2" fmla="*/ 168434 w 1542197"/>
                <a:gd name="connsiteY2" fmla="*/ 162158 h 213696"/>
                <a:gd name="connsiteX3" fmla="*/ 245659 w 1542197"/>
                <a:gd name="connsiteY3" fmla="*/ 212155 h 213696"/>
                <a:gd name="connsiteX4" fmla="*/ 320722 w 1542197"/>
                <a:gd name="connsiteY4" fmla="*/ 109797 h 213696"/>
                <a:gd name="connsiteX5" fmla="*/ 361665 w 1542197"/>
                <a:gd name="connsiteY5" fmla="*/ 62030 h 213696"/>
                <a:gd name="connsiteX6" fmla="*/ 548342 w 1542197"/>
                <a:gd name="connsiteY6" fmla="*/ 41558 h 213696"/>
                <a:gd name="connsiteX7" fmla="*/ 629958 w 1542197"/>
                <a:gd name="connsiteY7" fmla="*/ 137160 h 213696"/>
                <a:gd name="connsiteX8" fmla="*/ 689212 w 1542197"/>
                <a:gd name="connsiteY8" fmla="*/ 184860 h 213696"/>
                <a:gd name="connsiteX9" fmla="*/ 755289 w 1542197"/>
                <a:gd name="connsiteY9" fmla="*/ 128038 h 213696"/>
                <a:gd name="connsiteX10" fmla="*/ 798394 w 1542197"/>
                <a:gd name="connsiteY10" fmla="*/ 48382 h 213696"/>
                <a:gd name="connsiteX11" fmla="*/ 948519 w 1542197"/>
                <a:gd name="connsiteY11" fmla="*/ 55206 h 213696"/>
                <a:gd name="connsiteX12" fmla="*/ 1028109 w 1542197"/>
                <a:gd name="connsiteY12" fmla="*/ 136822 h 213696"/>
                <a:gd name="connsiteX13" fmla="*/ 1105468 w 1542197"/>
                <a:gd name="connsiteY13" fmla="*/ 205331 h 213696"/>
                <a:gd name="connsiteX14" fmla="*/ 1160059 w 1542197"/>
                <a:gd name="connsiteY14" fmla="*/ 191683 h 213696"/>
                <a:gd name="connsiteX15" fmla="*/ 1230731 w 1542197"/>
                <a:gd name="connsiteY15" fmla="*/ 93852 h 213696"/>
                <a:gd name="connsiteX16" fmla="*/ 1337480 w 1542197"/>
                <a:gd name="connsiteY16" fmla="*/ 55206 h 213696"/>
                <a:gd name="connsiteX17" fmla="*/ 1542197 w 1542197"/>
                <a:gd name="connsiteY17" fmla="*/ 68854 h 21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2197" h="213696">
                  <a:moveTo>
                    <a:pt x="0" y="615"/>
                  </a:moveTo>
                  <a:cubicBezTo>
                    <a:pt x="45492" y="-3366"/>
                    <a:pt x="94757" y="12269"/>
                    <a:pt x="122829" y="39193"/>
                  </a:cubicBezTo>
                  <a:cubicBezTo>
                    <a:pt x="150901" y="66117"/>
                    <a:pt x="147962" y="133331"/>
                    <a:pt x="168434" y="162158"/>
                  </a:cubicBezTo>
                  <a:cubicBezTo>
                    <a:pt x="188906" y="190985"/>
                    <a:pt x="220278" y="220882"/>
                    <a:pt x="245659" y="212155"/>
                  </a:cubicBezTo>
                  <a:cubicBezTo>
                    <a:pt x="271040" y="203428"/>
                    <a:pt x="301388" y="134818"/>
                    <a:pt x="320722" y="109797"/>
                  </a:cubicBezTo>
                  <a:cubicBezTo>
                    <a:pt x="340056" y="84776"/>
                    <a:pt x="323728" y="73403"/>
                    <a:pt x="361665" y="62030"/>
                  </a:cubicBezTo>
                  <a:cubicBezTo>
                    <a:pt x="399602" y="50657"/>
                    <a:pt x="503627" y="29036"/>
                    <a:pt x="548342" y="41558"/>
                  </a:cubicBezTo>
                  <a:cubicBezTo>
                    <a:pt x="593057" y="54080"/>
                    <a:pt x="606480" y="113276"/>
                    <a:pt x="629958" y="137160"/>
                  </a:cubicBezTo>
                  <a:cubicBezTo>
                    <a:pt x="653436" y="161044"/>
                    <a:pt x="668324" y="186380"/>
                    <a:pt x="689212" y="184860"/>
                  </a:cubicBezTo>
                  <a:cubicBezTo>
                    <a:pt x="710100" y="183340"/>
                    <a:pt x="737092" y="150784"/>
                    <a:pt x="755289" y="128038"/>
                  </a:cubicBezTo>
                  <a:cubicBezTo>
                    <a:pt x="773486" y="105292"/>
                    <a:pt x="766189" y="60521"/>
                    <a:pt x="798394" y="48382"/>
                  </a:cubicBezTo>
                  <a:cubicBezTo>
                    <a:pt x="830599" y="36243"/>
                    <a:pt x="910233" y="40466"/>
                    <a:pt x="948519" y="55206"/>
                  </a:cubicBezTo>
                  <a:cubicBezTo>
                    <a:pt x="986805" y="69946"/>
                    <a:pt x="1001951" y="111801"/>
                    <a:pt x="1028109" y="136822"/>
                  </a:cubicBezTo>
                  <a:cubicBezTo>
                    <a:pt x="1054267" y="161843"/>
                    <a:pt x="1083476" y="196188"/>
                    <a:pt x="1105468" y="205331"/>
                  </a:cubicBezTo>
                  <a:cubicBezTo>
                    <a:pt x="1127460" y="214474"/>
                    <a:pt x="1139182" y="210263"/>
                    <a:pt x="1160059" y="191683"/>
                  </a:cubicBezTo>
                  <a:cubicBezTo>
                    <a:pt x="1180936" y="173103"/>
                    <a:pt x="1201161" y="116598"/>
                    <a:pt x="1230731" y="93852"/>
                  </a:cubicBezTo>
                  <a:cubicBezTo>
                    <a:pt x="1260301" y="71106"/>
                    <a:pt x="1285569" y="59372"/>
                    <a:pt x="1337480" y="55206"/>
                  </a:cubicBezTo>
                  <a:cubicBezTo>
                    <a:pt x="1389391" y="51040"/>
                    <a:pt x="1463153" y="60324"/>
                    <a:pt x="1542197" y="688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Volný tvar 34"/>
            <p:cNvSpPr/>
            <p:nvPr/>
          </p:nvSpPr>
          <p:spPr>
            <a:xfrm>
              <a:off x="6366681" y="3585202"/>
              <a:ext cx="2074459" cy="352189"/>
            </a:xfrm>
            <a:custGeom>
              <a:avLst/>
              <a:gdLst>
                <a:gd name="connsiteX0" fmla="*/ 0 w 2074459"/>
                <a:gd name="connsiteY0" fmla="*/ 26921 h 365982"/>
                <a:gd name="connsiteX1" fmla="*/ 81886 w 2074459"/>
                <a:gd name="connsiteY1" fmla="*/ 26921 h 365982"/>
                <a:gd name="connsiteX2" fmla="*/ 136477 w 2074459"/>
                <a:gd name="connsiteY2" fmla="*/ 306700 h 365982"/>
                <a:gd name="connsiteX3" fmla="*/ 320722 w 2074459"/>
                <a:gd name="connsiteY3" fmla="*/ 306700 h 365982"/>
                <a:gd name="connsiteX4" fmla="*/ 552734 w 2074459"/>
                <a:gd name="connsiteY4" fmla="*/ 327172 h 365982"/>
                <a:gd name="connsiteX5" fmla="*/ 607325 w 2074459"/>
                <a:gd name="connsiteY5" fmla="*/ 320348 h 365982"/>
                <a:gd name="connsiteX6" fmla="*/ 675564 w 2074459"/>
                <a:gd name="connsiteY6" fmla="*/ 177046 h 365982"/>
                <a:gd name="connsiteX7" fmla="*/ 709683 w 2074459"/>
                <a:gd name="connsiteY7" fmla="*/ 67864 h 365982"/>
                <a:gd name="connsiteX8" fmla="*/ 771098 w 2074459"/>
                <a:gd name="connsiteY8" fmla="*/ 81512 h 365982"/>
                <a:gd name="connsiteX9" fmla="*/ 798394 w 2074459"/>
                <a:gd name="connsiteY9" fmla="*/ 252109 h 365982"/>
                <a:gd name="connsiteX10" fmla="*/ 812041 w 2074459"/>
                <a:gd name="connsiteY10" fmla="*/ 320348 h 365982"/>
                <a:gd name="connsiteX11" fmla="*/ 968991 w 2074459"/>
                <a:gd name="connsiteY11" fmla="*/ 313524 h 365982"/>
                <a:gd name="connsiteX12" fmla="*/ 1139588 w 2074459"/>
                <a:gd name="connsiteY12" fmla="*/ 347643 h 365982"/>
                <a:gd name="connsiteX13" fmla="*/ 1214650 w 2074459"/>
                <a:gd name="connsiteY13" fmla="*/ 333995 h 365982"/>
                <a:gd name="connsiteX14" fmla="*/ 1248770 w 2074459"/>
                <a:gd name="connsiteY14" fmla="*/ 231637 h 365982"/>
                <a:gd name="connsiteX15" fmla="*/ 1255594 w 2074459"/>
                <a:gd name="connsiteY15" fmla="*/ 101984 h 365982"/>
                <a:gd name="connsiteX16" fmla="*/ 1310185 w 2074459"/>
                <a:gd name="connsiteY16" fmla="*/ 122455 h 365982"/>
                <a:gd name="connsiteX17" fmla="*/ 1323832 w 2074459"/>
                <a:gd name="connsiteY17" fmla="*/ 272581 h 365982"/>
                <a:gd name="connsiteX18" fmla="*/ 1412543 w 2074459"/>
                <a:gd name="connsiteY18" fmla="*/ 361291 h 365982"/>
                <a:gd name="connsiteX19" fmla="*/ 1569492 w 2074459"/>
                <a:gd name="connsiteY19" fmla="*/ 354467 h 365982"/>
                <a:gd name="connsiteX20" fmla="*/ 1719618 w 2074459"/>
                <a:gd name="connsiteY20" fmla="*/ 361291 h 365982"/>
                <a:gd name="connsiteX21" fmla="*/ 1883391 w 2074459"/>
                <a:gd name="connsiteY21" fmla="*/ 347643 h 365982"/>
                <a:gd name="connsiteX22" fmla="*/ 1958453 w 2074459"/>
                <a:gd name="connsiteY22" fmla="*/ 231637 h 365982"/>
                <a:gd name="connsiteX23" fmla="*/ 1985749 w 2074459"/>
                <a:gd name="connsiteY23" fmla="*/ 115631 h 365982"/>
                <a:gd name="connsiteX24" fmla="*/ 2033516 w 2074459"/>
                <a:gd name="connsiteY24" fmla="*/ 115631 h 365982"/>
                <a:gd name="connsiteX25" fmla="*/ 2026692 w 2074459"/>
                <a:gd name="connsiteY25" fmla="*/ 313524 h 365982"/>
                <a:gd name="connsiteX26" fmla="*/ 2074459 w 2074459"/>
                <a:gd name="connsiteY26" fmla="*/ 347643 h 365982"/>
                <a:gd name="connsiteX0" fmla="*/ 0 w 2074459"/>
                <a:gd name="connsiteY0" fmla="*/ 24629 h 363690"/>
                <a:gd name="connsiteX1" fmla="*/ 81886 w 2074459"/>
                <a:gd name="connsiteY1" fmla="*/ 24629 h 363690"/>
                <a:gd name="connsiteX2" fmla="*/ 130520 w 2074459"/>
                <a:gd name="connsiteY2" fmla="*/ 271644 h 363690"/>
                <a:gd name="connsiteX3" fmla="*/ 320722 w 2074459"/>
                <a:gd name="connsiteY3" fmla="*/ 304408 h 363690"/>
                <a:gd name="connsiteX4" fmla="*/ 552734 w 2074459"/>
                <a:gd name="connsiteY4" fmla="*/ 324880 h 363690"/>
                <a:gd name="connsiteX5" fmla="*/ 607325 w 2074459"/>
                <a:gd name="connsiteY5" fmla="*/ 318056 h 363690"/>
                <a:gd name="connsiteX6" fmla="*/ 675564 w 2074459"/>
                <a:gd name="connsiteY6" fmla="*/ 174754 h 363690"/>
                <a:gd name="connsiteX7" fmla="*/ 709683 w 2074459"/>
                <a:gd name="connsiteY7" fmla="*/ 65572 h 363690"/>
                <a:gd name="connsiteX8" fmla="*/ 771098 w 2074459"/>
                <a:gd name="connsiteY8" fmla="*/ 79220 h 363690"/>
                <a:gd name="connsiteX9" fmla="*/ 798394 w 2074459"/>
                <a:gd name="connsiteY9" fmla="*/ 249817 h 363690"/>
                <a:gd name="connsiteX10" fmla="*/ 812041 w 2074459"/>
                <a:gd name="connsiteY10" fmla="*/ 318056 h 363690"/>
                <a:gd name="connsiteX11" fmla="*/ 968991 w 2074459"/>
                <a:gd name="connsiteY11" fmla="*/ 311232 h 363690"/>
                <a:gd name="connsiteX12" fmla="*/ 1139588 w 2074459"/>
                <a:gd name="connsiteY12" fmla="*/ 345351 h 363690"/>
                <a:gd name="connsiteX13" fmla="*/ 1214650 w 2074459"/>
                <a:gd name="connsiteY13" fmla="*/ 331703 h 363690"/>
                <a:gd name="connsiteX14" fmla="*/ 1248770 w 2074459"/>
                <a:gd name="connsiteY14" fmla="*/ 229345 h 363690"/>
                <a:gd name="connsiteX15" fmla="*/ 1255594 w 2074459"/>
                <a:gd name="connsiteY15" fmla="*/ 99692 h 363690"/>
                <a:gd name="connsiteX16" fmla="*/ 1310185 w 2074459"/>
                <a:gd name="connsiteY16" fmla="*/ 120163 h 363690"/>
                <a:gd name="connsiteX17" fmla="*/ 1323832 w 2074459"/>
                <a:gd name="connsiteY17" fmla="*/ 270289 h 363690"/>
                <a:gd name="connsiteX18" fmla="*/ 1412543 w 2074459"/>
                <a:gd name="connsiteY18" fmla="*/ 358999 h 363690"/>
                <a:gd name="connsiteX19" fmla="*/ 1569492 w 2074459"/>
                <a:gd name="connsiteY19" fmla="*/ 352175 h 363690"/>
                <a:gd name="connsiteX20" fmla="*/ 1719618 w 2074459"/>
                <a:gd name="connsiteY20" fmla="*/ 358999 h 363690"/>
                <a:gd name="connsiteX21" fmla="*/ 1883391 w 2074459"/>
                <a:gd name="connsiteY21" fmla="*/ 345351 h 363690"/>
                <a:gd name="connsiteX22" fmla="*/ 1958453 w 2074459"/>
                <a:gd name="connsiteY22" fmla="*/ 229345 h 363690"/>
                <a:gd name="connsiteX23" fmla="*/ 1985749 w 2074459"/>
                <a:gd name="connsiteY23" fmla="*/ 113339 h 363690"/>
                <a:gd name="connsiteX24" fmla="*/ 2033516 w 2074459"/>
                <a:gd name="connsiteY24" fmla="*/ 113339 h 363690"/>
                <a:gd name="connsiteX25" fmla="*/ 2026692 w 2074459"/>
                <a:gd name="connsiteY25" fmla="*/ 311232 h 363690"/>
                <a:gd name="connsiteX26" fmla="*/ 2074459 w 2074459"/>
                <a:gd name="connsiteY26" fmla="*/ 345351 h 363690"/>
                <a:gd name="connsiteX0" fmla="*/ 0 w 2074459"/>
                <a:gd name="connsiteY0" fmla="*/ 24629 h 363690"/>
                <a:gd name="connsiteX1" fmla="*/ 81886 w 2074459"/>
                <a:gd name="connsiteY1" fmla="*/ 24629 h 363690"/>
                <a:gd name="connsiteX2" fmla="*/ 130520 w 2074459"/>
                <a:gd name="connsiteY2" fmla="*/ 271644 h 363690"/>
                <a:gd name="connsiteX3" fmla="*/ 320722 w 2074459"/>
                <a:gd name="connsiteY3" fmla="*/ 304408 h 363690"/>
                <a:gd name="connsiteX4" fmla="*/ 552734 w 2074459"/>
                <a:gd name="connsiteY4" fmla="*/ 324880 h 363690"/>
                <a:gd name="connsiteX5" fmla="*/ 607325 w 2074459"/>
                <a:gd name="connsiteY5" fmla="*/ 318056 h 363690"/>
                <a:gd name="connsiteX6" fmla="*/ 675564 w 2074459"/>
                <a:gd name="connsiteY6" fmla="*/ 174754 h 363690"/>
                <a:gd name="connsiteX7" fmla="*/ 709683 w 2074459"/>
                <a:gd name="connsiteY7" fmla="*/ 65572 h 363690"/>
                <a:gd name="connsiteX8" fmla="*/ 744292 w 2074459"/>
                <a:gd name="connsiteY8" fmla="*/ 85177 h 363690"/>
                <a:gd name="connsiteX9" fmla="*/ 798394 w 2074459"/>
                <a:gd name="connsiteY9" fmla="*/ 249817 h 363690"/>
                <a:gd name="connsiteX10" fmla="*/ 812041 w 2074459"/>
                <a:gd name="connsiteY10" fmla="*/ 318056 h 363690"/>
                <a:gd name="connsiteX11" fmla="*/ 968991 w 2074459"/>
                <a:gd name="connsiteY11" fmla="*/ 311232 h 363690"/>
                <a:gd name="connsiteX12" fmla="*/ 1139588 w 2074459"/>
                <a:gd name="connsiteY12" fmla="*/ 345351 h 363690"/>
                <a:gd name="connsiteX13" fmla="*/ 1214650 w 2074459"/>
                <a:gd name="connsiteY13" fmla="*/ 331703 h 363690"/>
                <a:gd name="connsiteX14" fmla="*/ 1248770 w 2074459"/>
                <a:gd name="connsiteY14" fmla="*/ 229345 h 363690"/>
                <a:gd name="connsiteX15" fmla="*/ 1255594 w 2074459"/>
                <a:gd name="connsiteY15" fmla="*/ 99692 h 363690"/>
                <a:gd name="connsiteX16" fmla="*/ 1310185 w 2074459"/>
                <a:gd name="connsiteY16" fmla="*/ 120163 h 363690"/>
                <a:gd name="connsiteX17" fmla="*/ 1323832 w 2074459"/>
                <a:gd name="connsiteY17" fmla="*/ 270289 h 363690"/>
                <a:gd name="connsiteX18" fmla="*/ 1412543 w 2074459"/>
                <a:gd name="connsiteY18" fmla="*/ 358999 h 363690"/>
                <a:gd name="connsiteX19" fmla="*/ 1569492 w 2074459"/>
                <a:gd name="connsiteY19" fmla="*/ 352175 h 363690"/>
                <a:gd name="connsiteX20" fmla="*/ 1719618 w 2074459"/>
                <a:gd name="connsiteY20" fmla="*/ 358999 h 363690"/>
                <a:gd name="connsiteX21" fmla="*/ 1883391 w 2074459"/>
                <a:gd name="connsiteY21" fmla="*/ 345351 h 363690"/>
                <a:gd name="connsiteX22" fmla="*/ 1958453 w 2074459"/>
                <a:gd name="connsiteY22" fmla="*/ 229345 h 363690"/>
                <a:gd name="connsiteX23" fmla="*/ 1985749 w 2074459"/>
                <a:gd name="connsiteY23" fmla="*/ 113339 h 363690"/>
                <a:gd name="connsiteX24" fmla="*/ 2033516 w 2074459"/>
                <a:gd name="connsiteY24" fmla="*/ 113339 h 363690"/>
                <a:gd name="connsiteX25" fmla="*/ 2026692 w 2074459"/>
                <a:gd name="connsiteY25" fmla="*/ 311232 h 363690"/>
                <a:gd name="connsiteX26" fmla="*/ 2074459 w 2074459"/>
                <a:gd name="connsiteY26" fmla="*/ 345351 h 363690"/>
                <a:gd name="connsiteX0" fmla="*/ 0 w 2074459"/>
                <a:gd name="connsiteY0" fmla="*/ 24629 h 363690"/>
                <a:gd name="connsiteX1" fmla="*/ 81886 w 2074459"/>
                <a:gd name="connsiteY1" fmla="*/ 24629 h 363690"/>
                <a:gd name="connsiteX2" fmla="*/ 130520 w 2074459"/>
                <a:gd name="connsiteY2" fmla="*/ 271644 h 363690"/>
                <a:gd name="connsiteX3" fmla="*/ 320722 w 2074459"/>
                <a:gd name="connsiteY3" fmla="*/ 304408 h 363690"/>
                <a:gd name="connsiteX4" fmla="*/ 552734 w 2074459"/>
                <a:gd name="connsiteY4" fmla="*/ 324880 h 363690"/>
                <a:gd name="connsiteX5" fmla="*/ 607325 w 2074459"/>
                <a:gd name="connsiteY5" fmla="*/ 318056 h 363690"/>
                <a:gd name="connsiteX6" fmla="*/ 675564 w 2074459"/>
                <a:gd name="connsiteY6" fmla="*/ 174754 h 363690"/>
                <a:gd name="connsiteX7" fmla="*/ 709683 w 2074459"/>
                <a:gd name="connsiteY7" fmla="*/ 65572 h 363690"/>
                <a:gd name="connsiteX8" fmla="*/ 744292 w 2074459"/>
                <a:gd name="connsiteY8" fmla="*/ 85177 h 363690"/>
                <a:gd name="connsiteX9" fmla="*/ 774566 w 2074459"/>
                <a:gd name="connsiteY9" fmla="*/ 243860 h 363690"/>
                <a:gd name="connsiteX10" fmla="*/ 812041 w 2074459"/>
                <a:gd name="connsiteY10" fmla="*/ 318056 h 363690"/>
                <a:gd name="connsiteX11" fmla="*/ 968991 w 2074459"/>
                <a:gd name="connsiteY11" fmla="*/ 311232 h 363690"/>
                <a:gd name="connsiteX12" fmla="*/ 1139588 w 2074459"/>
                <a:gd name="connsiteY12" fmla="*/ 345351 h 363690"/>
                <a:gd name="connsiteX13" fmla="*/ 1214650 w 2074459"/>
                <a:gd name="connsiteY13" fmla="*/ 331703 h 363690"/>
                <a:gd name="connsiteX14" fmla="*/ 1248770 w 2074459"/>
                <a:gd name="connsiteY14" fmla="*/ 229345 h 363690"/>
                <a:gd name="connsiteX15" fmla="*/ 1255594 w 2074459"/>
                <a:gd name="connsiteY15" fmla="*/ 99692 h 363690"/>
                <a:gd name="connsiteX16" fmla="*/ 1310185 w 2074459"/>
                <a:gd name="connsiteY16" fmla="*/ 120163 h 363690"/>
                <a:gd name="connsiteX17" fmla="*/ 1323832 w 2074459"/>
                <a:gd name="connsiteY17" fmla="*/ 270289 h 363690"/>
                <a:gd name="connsiteX18" fmla="*/ 1412543 w 2074459"/>
                <a:gd name="connsiteY18" fmla="*/ 358999 h 363690"/>
                <a:gd name="connsiteX19" fmla="*/ 1569492 w 2074459"/>
                <a:gd name="connsiteY19" fmla="*/ 352175 h 363690"/>
                <a:gd name="connsiteX20" fmla="*/ 1719618 w 2074459"/>
                <a:gd name="connsiteY20" fmla="*/ 358999 h 363690"/>
                <a:gd name="connsiteX21" fmla="*/ 1883391 w 2074459"/>
                <a:gd name="connsiteY21" fmla="*/ 345351 h 363690"/>
                <a:gd name="connsiteX22" fmla="*/ 1958453 w 2074459"/>
                <a:gd name="connsiteY22" fmla="*/ 229345 h 363690"/>
                <a:gd name="connsiteX23" fmla="*/ 1985749 w 2074459"/>
                <a:gd name="connsiteY23" fmla="*/ 113339 h 363690"/>
                <a:gd name="connsiteX24" fmla="*/ 2033516 w 2074459"/>
                <a:gd name="connsiteY24" fmla="*/ 113339 h 363690"/>
                <a:gd name="connsiteX25" fmla="*/ 2026692 w 2074459"/>
                <a:gd name="connsiteY25" fmla="*/ 311232 h 363690"/>
                <a:gd name="connsiteX26" fmla="*/ 2074459 w 2074459"/>
                <a:gd name="connsiteY26" fmla="*/ 345351 h 363690"/>
                <a:gd name="connsiteX0" fmla="*/ 0 w 2074459"/>
                <a:gd name="connsiteY0" fmla="*/ 24629 h 363690"/>
                <a:gd name="connsiteX1" fmla="*/ 81886 w 2074459"/>
                <a:gd name="connsiteY1" fmla="*/ 24629 h 363690"/>
                <a:gd name="connsiteX2" fmla="*/ 130520 w 2074459"/>
                <a:gd name="connsiteY2" fmla="*/ 271644 h 363690"/>
                <a:gd name="connsiteX3" fmla="*/ 320722 w 2074459"/>
                <a:gd name="connsiteY3" fmla="*/ 304408 h 363690"/>
                <a:gd name="connsiteX4" fmla="*/ 552734 w 2074459"/>
                <a:gd name="connsiteY4" fmla="*/ 324880 h 363690"/>
                <a:gd name="connsiteX5" fmla="*/ 607325 w 2074459"/>
                <a:gd name="connsiteY5" fmla="*/ 318056 h 363690"/>
                <a:gd name="connsiteX6" fmla="*/ 675564 w 2074459"/>
                <a:gd name="connsiteY6" fmla="*/ 174754 h 363690"/>
                <a:gd name="connsiteX7" fmla="*/ 709683 w 2074459"/>
                <a:gd name="connsiteY7" fmla="*/ 65572 h 363690"/>
                <a:gd name="connsiteX8" fmla="*/ 744292 w 2074459"/>
                <a:gd name="connsiteY8" fmla="*/ 85177 h 363690"/>
                <a:gd name="connsiteX9" fmla="*/ 774566 w 2074459"/>
                <a:gd name="connsiteY9" fmla="*/ 243860 h 363690"/>
                <a:gd name="connsiteX10" fmla="*/ 823955 w 2074459"/>
                <a:gd name="connsiteY10" fmla="*/ 300185 h 363690"/>
                <a:gd name="connsiteX11" fmla="*/ 968991 w 2074459"/>
                <a:gd name="connsiteY11" fmla="*/ 311232 h 363690"/>
                <a:gd name="connsiteX12" fmla="*/ 1139588 w 2074459"/>
                <a:gd name="connsiteY12" fmla="*/ 345351 h 363690"/>
                <a:gd name="connsiteX13" fmla="*/ 1214650 w 2074459"/>
                <a:gd name="connsiteY13" fmla="*/ 331703 h 363690"/>
                <a:gd name="connsiteX14" fmla="*/ 1248770 w 2074459"/>
                <a:gd name="connsiteY14" fmla="*/ 229345 h 363690"/>
                <a:gd name="connsiteX15" fmla="*/ 1255594 w 2074459"/>
                <a:gd name="connsiteY15" fmla="*/ 99692 h 363690"/>
                <a:gd name="connsiteX16" fmla="*/ 1310185 w 2074459"/>
                <a:gd name="connsiteY16" fmla="*/ 120163 h 363690"/>
                <a:gd name="connsiteX17" fmla="*/ 1323832 w 2074459"/>
                <a:gd name="connsiteY17" fmla="*/ 270289 h 363690"/>
                <a:gd name="connsiteX18" fmla="*/ 1412543 w 2074459"/>
                <a:gd name="connsiteY18" fmla="*/ 358999 h 363690"/>
                <a:gd name="connsiteX19" fmla="*/ 1569492 w 2074459"/>
                <a:gd name="connsiteY19" fmla="*/ 352175 h 363690"/>
                <a:gd name="connsiteX20" fmla="*/ 1719618 w 2074459"/>
                <a:gd name="connsiteY20" fmla="*/ 358999 h 363690"/>
                <a:gd name="connsiteX21" fmla="*/ 1883391 w 2074459"/>
                <a:gd name="connsiteY21" fmla="*/ 345351 h 363690"/>
                <a:gd name="connsiteX22" fmla="*/ 1958453 w 2074459"/>
                <a:gd name="connsiteY22" fmla="*/ 229345 h 363690"/>
                <a:gd name="connsiteX23" fmla="*/ 1985749 w 2074459"/>
                <a:gd name="connsiteY23" fmla="*/ 113339 h 363690"/>
                <a:gd name="connsiteX24" fmla="*/ 2033516 w 2074459"/>
                <a:gd name="connsiteY24" fmla="*/ 113339 h 363690"/>
                <a:gd name="connsiteX25" fmla="*/ 2026692 w 2074459"/>
                <a:gd name="connsiteY25" fmla="*/ 311232 h 363690"/>
                <a:gd name="connsiteX26" fmla="*/ 2074459 w 2074459"/>
                <a:gd name="connsiteY26" fmla="*/ 345351 h 363690"/>
                <a:gd name="connsiteX0" fmla="*/ 0 w 2074459"/>
                <a:gd name="connsiteY0" fmla="*/ 24629 h 363690"/>
                <a:gd name="connsiteX1" fmla="*/ 81886 w 2074459"/>
                <a:gd name="connsiteY1" fmla="*/ 24629 h 363690"/>
                <a:gd name="connsiteX2" fmla="*/ 130520 w 2074459"/>
                <a:gd name="connsiteY2" fmla="*/ 271644 h 363690"/>
                <a:gd name="connsiteX3" fmla="*/ 320722 w 2074459"/>
                <a:gd name="connsiteY3" fmla="*/ 304408 h 363690"/>
                <a:gd name="connsiteX4" fmla="*/ 552734 w 2074459"/>
                <a:gd name="connsiteY4" fmla="*/ 324880 h 363690"/>
                <a:gd name="connsiteX5" fmla="*/ 607325 w 2074459"/>
                <a:gd name="connsiteY5" fmla="*/ 318056 h 363690"/>
                <a:gd name="connsiteX6" fmla="*/ 675564 w 2074459"/>
                <a:gd name="connsiteY6" fmla="*/ 174754 h 363690"/>
                <a:gd name="connsiteX7" fmla="*/ 709683 w 2074459"/>
                <a:gd name="connsiteY7" fmla="*/ 65572 h 363690"/>
                <a:gd name="connsiteX8" fmla="*/ 744292 w 2074459"/>
                <a:gd name="connsiteY8" fmla="*/ 85177 h 363690"/>
                <a:gd name="connsiteX9" fmla="*/ 774566 w 2074459"/>
                <a:gd name="connsiteY9" fmla="*/ 243860 h 363690"/>
                <a:gd name="connsiteX10" fmla="*/ 823955 w 2074459"/>
                <a:gd name="connsiteY10" fmla="*/ 300185 h 363690"/>
                <a:gd name="connsiteX11" fmla="*/ 968991 w 2074459"/>
                <a:gd name="connsiteY11" fmla="*/ 311232 h 363690"/>
                <a:gd name="connsiteX12" fmla="*/ 1124696 w 2074459"/>
                <a:gd name="connsiteY12" fmla="*/ 315566 h 363690"/>
                <a:gd name="connsiteX13" fmla="*/ 1214650 w 2074459"/>
                <a:gd name="connsiteY13" fmla="*/ 331703 h 363690"/>
                <a:gd name="connsiteX14" fmla="*/ 1248770 w 2074459"/>
                <a:gd name="connsiteY14" fmla="*/ 229345 h 363690"/>
                <a:gd name="connsiteX15" fmla="*/ 1255594 w 2074459"/>
                <a:gd name="connsiteY15" fmla="*/ 99692 h 363690"/>
                <a:gd name="connsiteX16" fmla="*/ 1310185 w 2074459"/>
                <a:gd name="connsiteY16" fmla="*/ 120163 h 363690"/>
                <a:gd name="connsiteX17" fmla="*/ 1323832 w 2074459"/>
                <a:gd name="connsiteY17" fmla="*/ 270289 h 363690"/>
                <a:gd name="connsiteX18" fmla="*/ 1412543 w 2074459"/>
                <a:gd name="connsiteY18" fmla="*/ 358999 h 363690"/>
                <a:gd name="connsiteX19" fmla="*/ 1569492 w 2074459"/>
                <a:gd name="connsiteY19" fmla="*/ 352175 h 363690"/>
                <a:gd name="connsiteX20" fmla="*/ 1719618 w 2074459"/>
                <a:gd name="connsiteY20" fmla="*/ 358999 h 363690"/>
                <a:gd name="connsiteX21" fmla="*/ 1883391 w 2074459"/>
                <a:gd name="connsiteY21" fmla="*/ 345351 h 363690"/>
                <a:gd name="connsiteX22" fmla="*/ 1958453 w 2074459"/>
                <a:gd name="connsiteY22" fmla="*/ 229345 h 363690"/>
                <a:gd name="connsiteX23" fmla="*/ 1985749 w 2074459"/>
                <a:gd name="connsiteY23" fmla="*/ 113339 h 363690"/>
                <a:gd name="connsiteX24" fmla="*/ 2033516 w 2074459"/>
                <a:gd name="connsiteY24" fmla="*/ 113339 h 363690"/>
                <a:gd name="connsiteX25" fmla="*/ 2026692 w 2074459"/>
                <a:gd name="connsiteY25" fmla="*/ 311232 h 363690"/>
                <a:gd name="connsiteX26" fmla="*/ 2074459 w 2074459"/>
                <a:gd name="connsiteY26" fmla="*/ 345351 h 363690"/>
                <a:gd name="connsiteX0" fmla="*/ 0 w 2074459"/>
                <a:gd name="connsiteY0" fmla="*/ 24629 h 363272"/>
                <a:gd name="connsiteX1" fmla="*/ 81886 w 2074459"/>
                <a:gd name="connsiteY1" fmla="*/ 24629 h 363272"/>
                <a:gd name="connsiteX2" fmla="*/ 130520 w 2074459"/>
                <a:gd name="connsiteY2" fmla="*/ 271644 h 363272"/>
                <a:gd name="connsiteX3" fmla="*/ 320722 w 2074459"/>
                <a:gd name="connsiteY3" fmla="*/ 304408 h 363272"/>
                <a:gd name="connsiteX4" fmla="*/ 552734 w 2074459"/>
                <a:gd name="connsiteY4" fmla="*/ 324880 h 363272"/>
                <a:gd name="connsiteX5" fmla="*/ 607325 w 2074459"/>
                <a:gd name="connsiteY5" fmla="*/ 318056 h 363272"/>
                <a:gd name="connsiteX6" fmla="*/ 675564 w 2074459"/>
                <a:gd name="connsiteY6" fmla="*/ 174754 h 363272"/>
                <a:gd name="connsiteX7" fmla="*/ 709683 w 2074459"/>
                <a:gd name="connsiteY7" fmla="*/ 65572 h 363272"/>
                <a:gd name="connsiteX8" fmla="*/ 744292 w 2074459"/>
                <a:gd name="connsiteY8" fmla="*/ 85177 h 363272"/>
                <a:gd name="connsiteX9" fmla="*/ 774566 w 2074459"/>
                <a:gd name="connsiteY9" fmla="*/ 243860 h 363272"/>
                <a:gd name="connsiteX10" fmla="*/ 823955 w 2074459"/>
                <a:gd name="connsiteY10" fmla="*/ 300185 h 363272"/>
                <a:gd name="connsiteX11" fmla="*/ 968991 w 2074459"/>
                <a:gd name="connsiteY11" fmla="*/ 311232 h 363272"/>
                <a:gd name="connsiteX12" fmla="*/ 1124696 w 2074459"/>
                <a:gd name="connsiteY12" fmla="*/ 315566 h 363272"/>
                <a:gd name="connsiteX13" fmla="*/ 1214650 w 2074459"/>
                <a:gd name="connsiteY13" fmla="*/ 331703 h 363272"/>
                <a:gd name="connsiteX14" fmla="*/ 1248770 w 2074459"/>
                <a:gd name="connsiteY14" fmla="*/ 229345 h 363272"/>
                <a:gd name="connsiteX15" fmla="*/ 1255594 w 2074459"/>
                <a:gd name="connsiteY15" fmla="*/ 99692 h 363272"/>
                <a:gd name="connsiteX16" fmla="*/ 1310185 w 2074459"/>
                <a:gd name="connsiteY16" fmla="*/ 120163 h 363272"/>
                <a:gd name="connsiteX17" fmla="*/ 1353617 w 2074459"/>
                <a:gd name="connsiteY17" fmla="*/ 276246 h 363272"/>
                <a:gd name="connsiteX18" fmla="*/ 1412543 w 2074459"/>
                <a:gd name="connsiteY18" fmla="*/ 358999 h 363272"/>
                <a:gd name="connsiteX19" fmla="*/ 1569492 w 2074459"/>
                <a:gd name="connsiteY19" fmla="*/ 352175 h 363272"/>
                <a:gd name="connsiteX20" fmla="*/ 1719618 w 2074459"/>
                <a:gd name="connsiteY20" fmla="*/ 358999 h 363272"/>
                <a:gd name="connsiteX21" fmla="*/ 1883391 w 2074459"/>
                <a:gd name="connsiteY21" fmla="*/ 345351 h 363272"/>
                <a:gd name="connsiteX22" fmla="*/ 1958453 w 2074459"/>
                <a:gd name="connsiteY22" fmla="*/ 229345 h 363272"/>
                <a:gd name="connsiteX23" fmla="*/ 1985749 w 2074459"/>
                <a:gd name="connsiteY23" fmla="*/ 113339 h 363272"/>
                <a:gd name="connsiteX24" fmla="*/ 2033516 w 2074459"/>
                <a:gd name="connsiteY24" fmla="*/ 113339 h 363272"/>
                <a:gd name="connsiteX25" fmla="*/ 2026692 w 2074459"/>
                <a:gd name="connsiteY25" fmla="*/ 311232 h 363272"/>
                <a:gd name="connsiteX26" fmla="*/ 2074459 w 2074459"/>
                <a:gd name="connsiteY26" fmla="*/ 345351 h 363272"/>
                <a:gd name="connsiteX0" fmla="*/ 0 w 2074459"/>
                <a:gd name="connsiteY0" fmla="*/ 24629 h 363272"/>
                <a:gd name="connsiteX1" fmla="*/ 81886 w 2074459"/>
                <a:gd name="connsiteY1" fmla="*/ 24629 h 363272"/>
                <a:gd name="connsiteX2" fmla="*/ 130520 w 2074459"/>
                <a:gd name="connsiteY2" fmla="*/ 271644 h 363272"/>
                <a:gd name="connsiteX3" fmla="*/ 320722 w 2074459"/>
                <a:gd name="connsiteY3" fmla="*/ 304408 h 363272"/>
                <a:gd name="connsiteX4" fmla="*/ 552734 w 2074459"/>
                <a:gd name="connsiteY4" fmla="*/ 324880 h 363272"/>
                <a:gd name="connsiteX5" fmla="*/ 607325 w 2074459"/>
                <a:gd name="connsiteY5" fmla="*/ 318056 h 363272"/>
                <a:gd name="connsiteX6" fmla="*/ 675564 w 2074459"/>
                <a:gd name="connsiteY6" fmla="*/ 174754 h 363272"/>
                <a:gd name="connsiteX7" fmla="*/ 709683 w 2074459"/>
                <a:gd name="connsiteY7" fmla="*/ 65572 h 363272"/>
                <a:gd name="connsiteX8" fmla="*/ 744292 w 2074459"/>
                <a:gd name="connsiteY8" fmla="*/ 85177 h 363272"/>
                <a:gd name="connsiteX9" fmla="*/ 774566 w 2074459"/>
                <a:gd name="connsiteY9" fmla="*/ 243860 h 363272"/>
                <a:gd name="connsiteX10" fmla="*/ 823955 w 2074459"/>
                <a:gd name="connsiteY10" fmla="*/ 300185 h 363272"/>
                <a:gd name="connsiteX11" fmla="*/ 968991 w 2074459"/>
                <a:gd name="connsiteY11" fmla="*/ 311232 h 363272"/>
                <a:gd name="connsiteX12" fmla="*/ 1124696 w 2074459"/>
                <a:gd name="connsiteY12" fmla="*/ 315566 h 363272"/>
                <a:gd name="connsiteX13" fmla="*/ 1214650 w 2074459"/>
                <a:gd name="connsiteY13" fmla="*/ 331703 h 363272"/>
                <a:gd name="connsiteX14" fmla="*/ 1248770 w 2074459"/>
                <a:gd name="connsiteY14" fmla="*/ 229345 h 363272"/>
                <a:gd name="connsiteX15" fmla="*/ 1255594 w 2074459"/>
                <a:gd name="connsiteY15" fmla="*/ 99692 h 363272"/>
                <a:gd name="connsiteX16" fmla="*/ 1310185 w 2074459"/>
                <a:gd name="connsiteY16" fmla="*/ 120163 h 363272"/>
                <a:gd name="connsiteX17" fmla="*/ 1344681 w 2074459"/>
                <a:gd name="connsiteY17" fmla="*/ 276246 h 363272"/>
                <a:gd name="connsiteX18" fmla="*/ 1412543 w 2074459"/>
                <a:gd name="connsiteY18" fmla="*/ 358999 h 363272"/>
                <a:gd name="connsiteX19" fmla="*/ 1569492 w 2074459"/>
                <a:gd name="connsiteY19" fmla="*/ 352175 h 363272"/>
                <a:gd name="connsiteX20" fmla="*/ 1719618 w 2074459"/>
                <a:gd name="connsiteY20" fmla="*/ 358999 h 363272"/>
                <a:gd name="connsiteX21" fmla="*/ 1883391 w 2074459"/>
                <a:gd name="connsiteY21" fmla="*/ 345351 h 363272"/>
                <a:gd name="connsiteX22" fmla="*/ 1958453 w 2074459"/>
                <a:gd name="connsiteY22" fmla="*/ 229345 h 363272"/>
                <a:gd name="connsiteX23" fmla="*/ 1985749 w 2074459"/>
                <a:gd name="connsiteY23" fmla="*/ 113339 h 363272"/>
                <a:gd name="connsiteX24" fmla="*/ 2033516 w 2074459"/>
                <a:gd name="connsiteY24" fmla="*/ 113339 h 363272"/>
                <a:gd name="connsiteX25" fmla="*/ 2026692 w 2074459"/>
                <a:gd name="connsiteY25" fmla="*/ 311232 h 363272"/>
                <a:gd name="connsiteX26" fmla="*/ 2074459 w 2074459"/>
                <a:gd name="connsiteY26" fmla="*/ 345351 h 363272"/>
                <a:gd name="connsiteX0" fmla="*/ 0 w 2074459"/>
                <a:gd name="connsiteY0" fmla="*/ 24629 h 359955"/>
                <a:gd name="connsiteX1" fmla="*/ 81886 w 2074459"/>
                <a:gd name="connsiteY1" fmla="*/ 24629 h 359955"/>
                <a:gd name="connsiteX2" fmla="*/ 130520 w 2074459"/>
                <a:gd name="connsiteY2" fmla="*/ 271644 h 359955"/>
                <a:gd name="connsiteX3" fmla="*/ 320722 w 2074459"/>
                <a:gd name="connsiteY3" fmla="*/ 304408 h 359955"/>
                <a:gd name="connsiteX4" fmla="*/ 552734 w 2074459"/>
                <a:gd name="connsiteY4" fmla="*/ 324880 h 359955"/>
                <a:gd name="connsiteX5" fmla="*/ 607325 w 2074459"/>
                <a:gd name="connsiteY5" fmla="*/ 318056 h 359955"/>
                <a:gd name="connsiteX6" fmla="*/ 675564 w 2074459"/>
                <a:gd name="connsiteY6" fmla="*/ 174754 h 359955"/>
                <a:gd name="connsiteX7" fmla="*/ 709683 w 2074459"/>
                <a:gd name="connsiteY7" fmla="*/ 65572 h 359955"/>
                <a:gd name="connsiteX8" fmla="*/ 744292 w 2074459"/>
                <a:gd name="connsiteY8" fmla="*/ 85177 h 359955"/>
                <a:gd name="connsiteX9" fmla="*/ 774566 w 2074459"/>
                <a:gd name="connsiteY9" fmla="*/ 243860 h 359955"/>
                <a:gd name="connsiteX10" fmla="*/ 823955 w 2074459"/>
                <a:gd name="connsiteY10" fmla="*/ 300185 h 359955"/>
                <a:gd name="connsiteX11" fmla="*/ 968991 w 2074459"/>
                <a:gd name="connsiteY11" fmla="*/ 311232 h 359955"/>
                <a:gd name="connsiteX12" fmla="*/ 1124696 w 2074459"/>
                <a:gd name="connsiteY12" fmla="*/ 315566 h 359955"/>
                <a:gd name="connsiteX13" fmla="*/ 1214650 w 2074459"/>
                <a:gd name="connsiteY13" fmla="*/ 331703 h 359955"/>
                <a:gd name="connsiteX14" fmla="*/ 1248770 w 2074459"/>
                <a:gd name="connsiteY14" fmla="*/ 229345 h 359955"/>
                <a:gd name="connsiteX15" fmla="*/ 1255594 w 2074459"/>
                <a:gd name="connsiteY15" fmla="*/ 99692 h 359955"/>
                <a:gd name="connsiteX16" fmla="*/ 1310185 w 2074459"/>
                <a:gd name="connsiteY16" fmla="*/ 120163 h 359955"/>
                <a:gd name="connsiteX17" fmla="*/ 1344681 w 2074459"/>
                <a:gd name="connsiteY17" fmla="*/ 276246 h 359955"/>
                <a:gd name="connsiteX18" fmla="*/ 1424457 w 2074459"/>
                <a:gd name="connsiteY18" fmla="*/ 344106 h 359955"/>
                <a:gd name="connsiteX19" fmla="*/ 1569492 w 2074459"/>
                <a:gd name="connsiteY19" fmla="*/ 352175 h 359955"/>
                <a:gd name="connsiteX20" fmla="*/ 1719618 w 2074459"/>
                <a:gd name="connsiteY20" fmla="*/ 358999 h 359955"/>
                <a:gd name="connsiteX21" fmla="*/ 1883391 w 2074459"/>
                <a:gd name="connsiteY21" fmla="*/ 345351 h 359955"/>
                <a:gd name="connsiteX22" fmla="*/ 1958453 w 2074459"/>
                <a:gd name="connsiteY22" fmla="*/ 229345 h 359955"/>
                <a:gd name="connsiteX23" fmla="*/ 1985749 w 2074459"/>
                <a:gd name="connsiteY23" fmla="*/ 113339 h 359955"/>
                <a:gd name="connsiteX24" fmla="*/ 2033516 w 2074459"/>
                <a:gd name="connsiteY24" fmla="*/ 113339 h 359955"/>
                <a:gd name="connsiteX25" fmla="*/ 2026692 w 2074459"/>
                <a:gd name="connsiteY25" fmla="*/ 311232 h 359955"/>
                <a:gd name="connsiteX26" fmla="*/ 2074459 w 2074459"/>
                <a:gd name="connsiteY26" fmla="*/ 345351 h 359955"/>
                <a:gd name="connsiteX0" fmla="*/ 0 w 2074459"/>
                <a:gd name="connsiteY0" fmla="*/ 24629 h 353622"/>
                <a:gd name="connsiteX1" fmla="*/ 81886 w 2074459"/>
                <a:gd name="connsiteY1" fmla="*/ 24629 h 353622"/>
                <a:gd name="connsiteX2" fmla="*/ 130520 w 2074459"/>
                <a:gd name="connsiteY2" fmla="*/ 271644 h 353622"/>
                <a:gd name="connsiteX3" fmla="*/ 320722 w 2074459"/>
                <a:gd name="connsiteY3" fmla="*/ 304408 h 353622"/>
                <a:gd name="connsiteX4" fmla="*/ 552734 w 2074459"/>
                <a:gd name="connsiteY4" fmla="*/ 324880 h 353622"/>
                <a:gd name="connsiteX5" fmla="*/ 607325 w 2074459"/>
                <a:gd name="connsiteY5" fmla="*/ 318056 h 353622"/>
                <a:gd name="connsiteX6" fmla="*/ 675564 w 2074459"/>
                <a:gd name="connsiteY6" fmla="*/ 174754 h 353622"/>
                <a:gd name="connsiteX7" fmla="*/ 709683 w 2074459"/>
                <a:gd name="connsiteY7" fmla="*/ 65572 h 353622"/>
                <a:gd name="connsiteX8" fmla="*/ 744292 w 2074459"/>
                <a:gd name="connsiteY8" fmla="*/ 85177 h 353622"/>
                <a:gd name="connsiteX9" fmla="*/ 774566 w 2074459"/>
                <a:gd name="connsiteY9" fmla="*/ 243860 h 353622"/>
                <a:gd name="connsiteX10" fmla="*/ 823955 w 2074459"/>
                <a:gd name="connsiteY10" fmla="*/ 300185 h 353622"/>
                <a:gd name="connsiteX11" fmla="*/ 968991 w 2074459"/>
                <a:gd name="connsiteY11" fmla="*/ 311232 h 353622"/>
                <a:gd name="connsiteX12" fmla="*/ 1124696 w 2074459"/>
                <a:gd name="connsiteY12" fmla="*/ 315566 h 353622"/>
                <a:gd name="connsiteX13" fmla="*/ 1214650 w 2074459"/>
                <a:gd name="connsiteY13" fmla="*/ 331703 h 353622"/>
                <a:gd name="connsiteX14" fmla="*/ 1248770 w 2074459"/>
                <a:gd name="connsiteY14" fmla="*/ 229345 h 353622"/>
                <a:gd name="connsiteX15" fmla="*/ 1255594 w 2074459"/>
                <a:gd name="connsiteY15" fmla="*/ 99692 h 353622"/>
                <a:gd name="connsiteX16" fmla="*/ 1310185 w 2074459"/>
                <a:gd name="connsiteY16" fmla="*/ 120163 h 353622"/>
                <a:gd name="connsiteX17" fmla="*/ 1344681 w 2074459"/>
                <a:gd name="connsiteY17" fmla="*/ 276246 h 353622"/>
                <a:gd name="connsiteX18" fmla="*/ 1424457 w 2074459"/>
                <a:gd name="connsiteY18" fmla="*/ 344106 h 353622"/>
                <a:gd name="connsiteX19" fmla="*/ 1569492 w 2074459"/>
                <a:gd name="connsiteY19" fmla="*/ 352175 h 353622"/>
                <a:gd name="connsiteX20" fmla="*/ 1710683 w 2074459"/>
                <a:gd name="connsiteY20" fmla="*/ 335171 h 353622"/>
                <a:gd name="connsiteX21" fmla="*/ 1883391 w 2074459"/>
                <a:gd name="connsiteY21" fmla="*/ 345351 h 353622"/>
                <a:gd name="connsiteX22" fmla="*/ 1958453 w 2074459"/>
                <a:gd name="connsiteY22" fmla="*/ 229345 h 353622"/>
                <a:gd name="connsiteX23" fmla="*/ 1985749 w 2074459"/>
                <a:gd name="connsiteY23" fmla="*/ 113339 h 353622"/>
                <a:gd name="connsiteX24" fmla="*/ 2033516 w 2074459"/>
                <a:gd name="connsiteY24" fmla="*/ 113339 h 353622"/>
                <a:gd name="connsiteX25" fmla="*/ 2026692 w 2074459"/>
                <a:gd name="connsiteY25" fmla="*/ 311232 h 353622"/>
                <a:gd name="connsiteX26" fmla="*/ 2074459 w 2074459"/>
                <a:gd name="connsiteY26" fmla="*/ 345351 h 353622"/>
                <a:gd name="connsiteX0" fmla="*/ 0 w 2074459"/>
                <a:gd name="connsiteY0" fmla="*/ 24629 h 353622"/>
                <a:gd name="connsiteX1" fmla="*/ 81886 w 2074459"/>
                <a:gd name="connsiteY1" fmla="*/ 24629 h 353622"/>
                <a:gd name="connsiteX2" fmla="*/ 130520 w 2074459"/>
                <a:gd name="connsiteY2" fmla="*/ 271644 h 353622"/>
                <a:gd name="connsiteX3" fmla="*/ 320722 w 2074459"/>
                <a:gd name="connsiteY3" fmla="*/ 304408 h 353622"/>
                <a:gd name="connsiteX4" fmla="*/ 552734 w 2074459"/>
                <a:gd name="connsiteY4" fmla="*/ 324880 h 353622"/>
                <a:gd name="connsiteX5" fmla="*/ 607325 w 2074459"/>
                <a:gd name="connsiteY5" fmla="*/ 318056 h 353622"/>
                <a:gd name="connsiteX6" fmla="*/ 675564 w 2074459"/>
                <a:gd name="connsiteY6" fmla="*/ 174754 h 353622"/>
                <a:gd name="connsiteX7" fmla="*/ 709683 w 2074459"/>
                <a:gd name="connsiteY7" fmla="*/ 65572 h 353622"/>
                <a:gd name="connsiteX8" fmla="*/ 744292 w 2074459"/>
                <a:gd name="connsiteY8" fmla="*/ 85177 h 353622"/>
                <a:gd name="connsiteX9" fmla="*/ 774566 w 2074459"/>
                <a:gd name="connsiteY9" fmla="*/ 243860 h 353622"/>
                <a:gd name="connsiteX10" fmla="*/ 823955 w 2074459"/>
                <a:gd name="connsiteY10" fmla="*/ 300185 h 353622"/>
                <a:gd name="connsiteX11" fmla="*/ 968991 w 2074459"/>
                <a:gd name="connsiteY11" fmla="*/ 311232 h 353622"/>
                <a:gd name="connsiteX12" fmla="*/ 1124696 w 2074459"/>
                <a:gd name="connsiteY12" fmla="*/ 315566 h 353622"/>
                <a:gd name="connsiteX13" fmla="*/ 1214650 w 2074459"/>
                <a:gd name="connsiteY13" fmla="*/ 331703 h 353622"/>
                <a:gd name="connsiteX14" fmla="*/ 1248770 w 2074459"/>
                <a:gd name="connsiteY14" fmla="*/ 229345 h 353622"/>
                <a:gd name="connsiteX15" fmla="*/ 1255594 w 2074459"/>
                <a:gd name="connsiteY15" fmla="*/ 99692 h 353622"/>
                <a:gd name="connsiteX16" fmla="*/ 1310185 w 2074459"/>
                <a:gd name="connsiteY16" fmla="*/ 120163 h 353622"/>
                <a:gd name="connsiteX17" fmla="*/ 1344681 w 2074459"/>
                <a:gd name="connsiteY17" fmla="*/ 276246 h 353622"/>
                <a:gd name="connsiteX18" fmla="*/ 1424457 w 2074459"/>
                <a:gd name="connsiteY18" fmla="*/ 344106 h 353622"/>
                <a:gd name="connsiteX19" fmla="*/ 1569492 w 2074459"/>
                <a:gd name="connsiteY19" fmla="*/ 352175 h 353622"/>
                <a:gd name="connsiteX20" fmla="*/ 1710683 w 2074459"/>
                <a:gd name="connsiteY20" fmla="*/ 335171 h 353622"/>
                <a:gd name="connsiteX21" fmla="*/ 1883391 w 2074459"/>
                <a:gd name="connsiteY21" fmla="*/ 345351 h 353622"/>
                <a:gd name="connsiteX22" fmla="*/ 1946539 w 2074459"/>
                <a:gd name="connsiteY22" fmla="*/ 232324 h 353622"/>
                <a:gd name="connsiteX23" fmla="*/ 1985749 w 2074459"/>
                <a:gd name="connsiteY23" fmla="*/ 113339 h 353622"/>
                <a:gd name="connsiteX24" fmla="*/ 2033516 w 2074459"/>
                <a:gd name="connsiteY24" fmla="*/ 113339 h 353622"/>
                <a:gd name="connsiteX25" fmla="*/ 2026692 w 2074459"/>
                <a:gd name="connsiteY25" fmla="*/ 311232 h 353622"/>
                <a:gd name="connsiteX26" fmla="*/ 2074459 w 2074459"/>
                <a:gd name="connsiteY26" fmla="*/ 345351 h 353622"/>
                <a:gd name="connsiteX0" fmla="*/ 0 w 2074459"/>
                <a:gd name="connsiteY0" fmla="*/ 24629 h 353622"/>
                <a:gd name="connsiteX1" fmla="*/ 81886 w 2074459"/>
                <a:gd name="connsiteY1" fmla="*/ 24629 h 353622"/>
                <a:gd name="connsiteX2" fmla="*/ 130520 w 2074459"/>
                <a:gd name="connsiteY2" fmla="*/ 271644 h 353622"/>
                <a:gd name="connsiteX3" fmla="*/ 320722 w 2074459"/>
                <a:gd name="connsiteY3" fmla="*/ 304408 h 353622"/>
                <a:gd name="connsiteX4" fmla="*/ 552734 w 2074459"/>
                <a:gd name="connsiteY4" fmla="*/ 324880 h 353622"/>
                <a:gd name="connsiteX5" fmla="*/ 607325 w 2074459"/>
                <a:gd name="connsiteY5" fmla="*/ 318056 h 353622"/>
                <a:gd name="connsiteX6" fmla="*/ 675564 w 2074459"/>
                <a:gd name="connsiteY6" fmla="*/ 174754 h 353622"/>
                <a:gd name="connsiteX7" fmla="*/ 709683 w 2074459"/>
                <a:gd name="connsiteY7" fmla="*/ 65572 h 353622"/>
                <a:gd name="connsiteX8" fmla="*/ 744292 w 2074459"/>
                <a:gd name="connsiteY8" fmla="*/ 85177 h 353622"/>
                <a:gd name="connsiteX9" fmla="*/ 774566 w 2074459"/>
                <a:gd name="connsiteY9" fmla="*/ 243860 h 353622"/>
                <a:gd name="connsiteX10" fmla="*/ 823955 w 2074459"/>
                <a:gd name="connsiteY10" fmla="*/ 300185 h 353622"/>
                <a:gd name="connsiteX11" fmla="*/ 968991 w 2074459"/>
                <a:gd name="connsiteY11" fmla="*/ 311232 h 353622"/>
                <a:gd name="connsiteX12" fmla="*/ 1124696 w 2074459"/>
                <a:gd name="connsiteY12" fmla="*/ 315566 h 353622"/>
                <a:gd name="connsiteX13" fmla="*/ 1214650 w 2074459"/>
                <a:gd name="connsiteY13" fmla="*/ 331703 h 353622"/>
                <a:gd name="connsiteX14" fmla="*/ 1248770 w 2074459"/>
                <a:gd name="connsiteY14" fmla="*/ 229345 h 353622"/>
                <a:gd name="connsiteX15" fmla="*/ 1255594 w 2074459"/>
                <a:gd name="connsiteY15" fmla="*/ 99692 h 353622"/>
                <a:gd name="connsiteX16" fmla="*/ 1310185 w 2074459"/>
                <a:gd name="connsiteY16" fmla="*/ 120163 h 353622"/>
                <a:gd name="connsiteX17" fmla="*/ 1344681 w 2074459"/>
                <a:gd name="connsiteY17" fmla="*/ 276246 h 353622"/>
                <a:gd name="connsiteX18" fmla="*/ 1424457 w 2074459"/>
                <a:gd name="connsiteY18" fmla="*/ 344106 h 353622"/>
                <a:gd name="connsiteX19" fmla="*/ 1569492 w 2074459"/>
                <a:gd name="connsiteY19" fmla="*/ 352175 h 353622"/>
                <a:gd name="connsiteX20" fmla="*/ 1710683 w 2074459"/>
                <a:gd name="connsiteY20" fmla="*/ 335171 h 353622"/>
                <a:gd name="connsiteX21" fmla="*/ 1803349 w 2074459"/>
                <a:gd name="connsiteY21" fmla="*/ 325570 h 353622"/>
                <a:gd name="connsiteX22" fmla="*/ 1883391 w 2074459"/>
                <a:gd name="connsiteY22" fmla="*/ 345351 h 353622"/>
                <a:gd name="connsiteX23" fmla="*/ 1946539 w 2074459"/>
                <a:gd name="connsiteY23" fmla="*/ 232324 h 353622"/>
                <a:gd name="connsiteX24" fmla="*/ 1985749 w 2074459"/>
                <a:gd name="connsiteY24" fmla="*/ 113339 h 353622"/>
                <a:gd name="connsiteX25" fmla="*/ 2033516 w 2074459"/>
                <a:gd name="connsiteY25" fmla="*/ 113339 h 353622"/>
                <a:gd name="connsiteX26" fmla="*/ 2026692 w 2074459"/>
                <a:gd name="connsiteY26" fmla="*/ 311232 h 353622"/>
                <a:gd name="connsiteX27" fmla="*/ 2074459 w 2074459"/>
                <a:gd name="connsiteY27" fmla="*/ 345351 h 353622"/>
                <a:gd name="connsiteX0" fmla="*/ 0 w 2074459"/>
                <a:gd name="connsiteY0" fmla="*/ 24629 h 352175"/>
                <a:gd name="connsiteX1" fmla="*/ 81886 w 2074459"/>
                <a:gd name="connsiteY1" fmla="*/ 24629 h 352175"/>
                <a:gd name="connsiteX2" fmla="*/ 130520 w 2074459"/>
                <a:gd name="connsiteY2" fmla="*/ 271644 h 352175"/>
                <a:gd name="connsiteX3" fmla="*/ 320722 w 2074459"/>
                <a:gd name="connsiteY3" fmla="*/ 304408 h 352175"/>
                <a:gd name="connsiteX4" fmla="*/ 552734 w 2074459"/>
                <a:gd name="connsiteY4" fmla="*/ 324880 h 352175"/>
                <a:gd name="connsiteX5" fmla="*/ 607325 w 2074459"/>
                <a:gd name="connsiteY5" fmla="*/ 318056 h 352175"/>
                <a:gd name="connsiteX6" fmla="*/ 675564 w 2074459"/>
                <a:gd name="connsiteY6" fmla="*/ 174754 h 352175"/>
                <a:gd name="connsiteX7" fmla="*/ 709683 w 2074459"/>
                <a:gd name="connsiteY7" fmla="*/ 65572 h 352175"/>
                <a:gd name="connsiteX8" fmla="*/ 744292 w 2074459"/>
                <a:gd name="connsiteY8" fmla="*/ 85177 h 352175"/>
                <a:gd name="connsiteX9" fmla="*/ 774566 w 2074459"/>
                <a:gd name="connsiteY9" fmla="*/ 243860 h 352175"/>
                <a:gd name="connsiteX10" fmla="*/ 823955 w 2074459"/>
                <a:gd name="connsiteY10" fmla="*/ 300185 h 352175"/>
                <a:gd name="connsiteX11" fmla="*/ 968991 w 2074459"/>
                <a:gd name="connsiteY11" fmla="*/ 311232 h 352175"/>
                <a:gd name="connsiteX12" fmla="*/ 1124696 w 2074459"/>
                <a:gd name="connsiteY12" fmla="*/ 315566 h 352175"/>
                <a:gd name="connsiteX13" fmla="*/ 1214650 w 2074459"/>
                <a:gd name="connsiteY13" fmla="*/ 331703 h 352175"/>
                <a:gd name="connsiteX14" fmla="*/ 1248770 w 2074459"/>
                <a:gd name="connsiteY14" fmla="*/ 229345 h 352175"/>
                <a:gd name="connsiteX15" fmla="*/ 1255594 w 2074459"/>
                <a:gd name="connsiteY15" fmla="*/ 99692 h 352175"/>
                <a:gd name="connsiteX16" fmla="*/ 1310185 w 2074459"/>
                <a:gd name="connsiteY16" fmla="*/ 120163 h 352175"/>
                <a:gd name="connsiteX17" fmla="*/ 1344681 w 2074459"/>
                <a:gd name="connsiteY17" fmla="*/ 276246 h 352175"/>
                <a:gd name="connsiteX18" fmla="*/ 1424457 w 2074459"/>
                <a:gd name="connsiteY18" fmla="*/ 344106 h 352175"/>
                <a:gd name="connsiteX19" fmla="*/ 1505499 w 2074459"/>
                <a:gd name="connsiteY19" fmla="*/ 334505 h 352175"/>
                <a:gd name="connsiteX20" fmla="*/ 1569492 w 2074459"/>
                <a:gd name="connsiteY20" fmla="*/ 352175 h 352175"/>
                <a:gd name="connsiteX21" fmla="*/ 1710683 w 2074459"/>
                <a:gd name="connsiteY21" fmla="*/ 335171 h 352175"/>
                <a:gd name="connsiteX22" fmla="*/ 1803349 w 2074459"/>
                <a:gd name="connsiteY22" fmla="*/ 325570 h 352175"/>
                <a:gd name="connsiteX23" fmla="*/ 1883391 w 2074459"/>
                <a:gd name="connsiteY23" fmla="*/ 345351 h 352175"/>
                <a:gd name="connsiteX24" fmla="*/ 1946539 w 2074459"/>
                <a:gd name="connsiteY24" fmla="*/ 232324 h 352175"/>
                <a:gd name="connsiteX25" fmla="*/ 1985749 w 2074459"/>
                <a:gd name="connsiteY25" fmla="*/ 113339 h 352175"/>
                <a:gd name="connsiteX26" fmla="*/ 2033516 w 2074459"/>
                <a:gd name="connsiteY26" fmla="*/ 113339 h 352175"/>
                <a:gd name="connsiteX27" fmla="*/ 2026692 w 2074459"/>
                <a:gd name="connsiteY27" fmla="*/ 311232 h 352175"/>
                <a:gd name="connsiteX28" fmla="*/ 2074459 w 2074459"/>
                <a:gd name="connsiteY28" fmla="*/ 345351 h 352175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320722 w 2074459"/>
                <a:gd name="connsiteY3" fmla="*/ 304408 h 352189"/>
                <a:gd name="connsiteX4" fmla="*/ 552734 w 2074459"/>
                <a:gd name="connsiteY4" fmla="*/ 324880 h 352189"/>
                <a:gd name="connsiteX5" fmla="*/ 607325 w 2074459"/>
                <a:gd name="connsiteY5" fmla="*/ 318056 h 352189"/>
                <a:gd name="connsiteX6" fmla="*/ 675564 w 2074459"/>
                <a:gd name="connsiteY6" fmla="*/ 174754 h 352189"/>
                <a:gd name="connsiteX7" fmla="*/ 709683 w 2074459"/>
                <a:gd name="connsiteY7" fmla="*/ 65572 h 352189"/>
                <a:gd name="connsiteX8" fmla="*/ 744292 w 2074459"/>
                <a:gd name="connsiteY8" fmla="*/ 85177 h 352189"/>
                <a:gd name="connsiteX9" fmla="*/ 774566 w 2074459"/>
                <a:gd name="connsiteY9" fmla="*/ 243860 h 352189"/>
                <a:gd name="connsiteX10" fmla="*/ 823955 w 2074459"/>
                <a:gd name="connsiteY10" fmla="*/ 300185 h 352189"/>
                <a:gd name="connsiteX11" fmla="*/ 968991 w 2074459"/>
                <a:gd name="connsiteY11" fmla="*/ 311232 h 352189"/>
                <a:gd name="connsiteX12" fmla="*/ 1124696 w 2074459"/>
                <a:gd name="connsiteY12" fmla="*/ 315566 h 352189"/>
                <a:gd name="connsiteX13" fmla="*/ 1214650 w 2074459"/>
                <a:gd name="connsiteY13" fmla="*/ 331703 h 352189"/>
                <a:gd name="connsiteX14" fmla="*/ 1248770 w 2074459"/>
                <a:gd name="connsiteY14" fmla="*/ 229345 h 352189"/>
                <a:gd name="connsiteX15" fmla="*/ 1255594 w 2074459"/>
                <a:gd name="connsiteY15" fmla="*/ 99692 h 352189"/>
                <a:gd name="connsiteX16" fmla="*/ 1310185 w 2074459"/>
                <a:gd name="connsiteY16" fmla="*/ 120163 h 352189"/>
                <a:gd name="connsiteX17" fmla="*/ 1344681 w 2074459"/>
                <a:gd name="connsiteY17" fmla="*/ 276246 h 352189"/>
                <a:gd name="connsiteX18" fmla="*/ 1424457 w 2074459"/>
                <a:gd name="connsiteY18" fmla="*/ 344106 h 352189"/>
                <a:gd name="connsiteX19" fmla="*/ 1505499 w 2074459"/>
                <a:gd name="connsiteY19" fmla="*/ 334505 h 352189"/>
                <a:gd name="connsiteX20" fmla="*/ 1569492 w 2074459"/>
                <a:gd name="connsiteY20" fmla="*/ 352175 h 352189"/>
                <a:gd name="connsiteX21" fmla="*/ 1630596 w 2074459"/>
                <a:gd name="connsiteY21" fmla="*/ 337485 h 352189"/>
                <a:gd name="connsiteX22" fmla="*/ 1710683 w 2074459"/>
                <a:gd name="connsiteY22" fmla="*/ 335171 h 352189"/>
                <a:gd name="connsiteX23" fmla="*/ 1803349 w 2074459"/>
                <a:gd name="connsiteY23" fmla="*/ 325570 h 352189"/>
                <a:gd name="connsiteX24" fmla="*/ 1883391 w 2074459"/>
                <a:gd name="connsiteY24" fmla="*/ 345351 h 352189"/>
                <a:gd name="connsiteX25" fmla="*/ 1946539 w 2074459"/>
                <a:gd name="connsiteY25" fmla="*/ 232324 h 352189"/>
                <a:gd name="connsiteX26" fmla="*/ 1985749 w 2074459"/>
                <a:gd name="connsiteY26" fmla="*/ 113339 h 352189"/>
                <a:gd name="connsiteX27" fmla="*/ 2033516 w 2074459"/>
                <a:gd name="connsiteY27" fmla="*/ 113339 h 352189"/>
                <a:gd name="connsiteX28" fmla="*/ 2026692 w 2074459"/>
                <a:gd name="connsiteY28" fmla="*/ 311232 h 352189"/>
                <a:gd name="connsiteX29" fmla="*/ 2074459 w 2074459"/>
                <a:gd name="connsiteY29" fmla="*/ 345351 h 352189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320722 w 2074459"/>
                <a:gd name="connsiteY3" fmla="*/ 304408 h 352189"/>
                <a:gd name="connsiteX4" fmla="*/ 552734 w 2074459"/>
                <a:gd name="connsiteY4" fmla="*/ 324880 h 352189"/>
                <a:gd name="connsiteX5" fmla="*/ 607325 w 2074459"/>
                <a:gd name="connsiteY5" fmla="*/ 318056 h 352189"/>
                <a:gd name="connsiteX6" fmla="*/ 675564 w 2074459"/>
                <a:gd name="connsiteY6" fmla="*/ 174754 h 352189"/>
                <a:gd name="connsiteX7" fmla="*/ 709683 w 2074459"/>
                <a:gd name="connsiteY7" fmla="*/ 65572 h 352189"/>
                <a:gd name="connsiteX8" fmla="*/ 744292 w 2074459"/>
                <a:gd name="connsiteY8" fmla="*/ 85177 h 352189"/>
                <a:gd name="connsiteX9" fmla="*/ 774566 w 2074459"/>
                <a:gd name="connsiteY9" fmla="*/ 243860 h 352189"/>
                <a:gd name="connsiteX10" fmla="*/ 823955 w 2074459"/>
                <a:gd name="connsiteY10" fmla="*/ 300185 h 352189"/>
                <a:gd name="connsiteX11" fmla="*/ 968991 w 2074459"/>
                <a:gd name="connsiteY11" fmla="*/ 311232 h 352189"/>
                <a:gd name="connsiteX12" fmla="*/ 1073616 w 2074459"/>
                <a:gd name="connsiteY12" fmla="*/ 337485 h 352189"/>
                <a:gd name="connsiteX13" fmla="*/ 1124696 w 2074459"/>
                <a:gd name="connsiteY13" fmla="*/ 315566 h 352189"/>
                <a:gd name="connsiteX14" fmla="*/ 1214650 w 2074459"/>
                <a:gd name="connsiteY14" fmla="*/ 331703 h 352189"/>
                <a:gd name="connsiteX15" fmla="*/ 1248770 w 2074459"/>
                <a:gd name="connsiteY15" fmla="*/ 229345 h 352189"/>
                <a:gd name="connsiteX16" fmla="*/ 1255594 w 2074459"/>
                <a:gd name="connsiteY16" fmla="*/ 99692 h 352189"/>
                <a:gd name="connsiteX17" fmla="*/ 1310185 w 2074459"/>
                <a:gd name="connsiteY17" fmla="*/ 120163 h 352189"/>
                <a:gd name="connsiteX18" fmla="*/ 1344681 w 2074459"/>
                <a:gd name="connsiteY18" fmla="*/ 276246 h 352189"/>
                <a:gd name="connsiteX19" fmla="*/ 1424457 w 2074459"/>
                <a:gd name="connsiteY19" fmla="*/ 344106 h 352189"/>
                <a:gd name="connsiteX20" fmla="*/ 1505499 w 2074459"/>
                <a:gd name="connsiteY20" fmla="*/ 334505 h 352189"/>
                <a:gd name="connsiteX21" fmla="*/ 1569492 w 2074459"/>
                <a:gd name="connsiteY21" fmla="*/ 352175 h 352189"/>
                <a:gd name="connsiteX22" fmla="*/ 1630596 w 2074459"/>
                <a:gd name="connsiteY22" fmla="*/ 337485 h 352189"/>
                <a:gd name="connsiteX23" fmla="*/ 1710683 w 2074459"/>
                <a:gd name="connsiteY23" fmla="*/ 335171 h 352189"/>
                <a:gd name="connsiteX24" fmla="*/ 1803349 w 2074459"/>
                <a:gd name="connsiteY24" fmla="*/ 325570 h 352189"/>
                <a:gd name="connsiteX25" fmla="*/ 1883391 w 2074459"/>
                <a:gd name="connsiteY25" fmla="*/ 345351 h 352189"/>
                <a:gd name="connsiteX26" fmla="*/ 1946539 w 2074459"/>
                <a:gd name="connsiteY26" fmla="*/ 232324 h 352189"/>
                <a:gd name="connsiteX27" fmla="*/ 1985749 w 2074459"/>
                <a:gd name="connsiteY27" fmla="*/ 113339 h 352189"/>
                <a:gd name="connsiteX28" fmla="*/ 2033516 w 2074459"/>
                <a:gd name="connsiteY28" fmla="*/ 113339 h 352189"/>
                <a:gd name="connsiteX29" fmla="*/ 2026692 w 2074459"/>
                <a:gd name="connsiteY29" fmla="*/ 311232 h 352189"/>
                <a:gd name="connsiteX30" fmla="*/ 2074459 w 2074459"/>
                <a:gd name="connsiteY30" fmla="*/ 345351 h 352189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320722 w 2074459"/>
                <a:gd name="connsiteY3" fmla="*/ 304408 h 352189"/>
                <a:gd name="connsiteX4" fmla="*/ 552734 w 2074459"/>
                <a:gd name="connsiteY4" fmla="*/ 324880 h 352189"/>
                <a:gd name="connsiteX5" fmla="*/ 607325 w 2074459"/>
                <a:gd name="connsiteY5" fmla="*/ 318056 h 352189"/>
                <a:gd name="connsiteX6" fmla="*/ 675564 w 2074459"/>
                <a:gd name="connsiteY6" fmla="*/ 174754 h 352189"/>
                <a:gd name="connsiteX7" fmla="*/ 709683 w 2074459"/>
                <a:gd name="connsiteY7" fmla="*/ 65572 h 352189"/>
                <a:gd name="connsiteX8" fmla="*/ 744292 w 2074459"/>
                <a:gd name="connsiteY8" fmla="*/ 85177 h 352189"/>
                <a:gd name="connsiteX9" fmla="*/ 774566 w 2074459"/>
                <a:gd name="connsiteY9" fmla="*/ 243860 h 352189"/>
                <a:gd name="connsiteX10" fmla="*/ 823955 w 2074459"/>
                <a:gd name="connsiteY10" fmla="*/ 300185 h 352189"/>
                <a:gd name="connsiteX11" fmla="*/ 930648 w 2074459"/>
                <a:gd name="connsiteY11" fmla="*/ 319614 h 352189"/>
                <a:gd name="connsiteX12" fmla="*/ 968991 w 2074459"/>
                <a:gd name="connsiteY12" fmla="*/ 311232 h 352189"/>
                <a:gd name="connsiteX13" fmla="*/ 1073616 w 2074459"/>
                <a:gd name="connsiteY13" fmla="*/ 337485 h 352189"/>
                <a:gd name="connsiteX14" fmla="*/ 1124696 w 2074459"/>
                <a:gd name="connsiteY14" fmla="*/ 315566 h 352189"/>
                <a:gd name="connsiteX15" fmla="*/ 1214650 w 2074459"/>
                <a:gd name="connsiteY15" fmla="*/ 331703 h 352189"/>
                <a:gd name="connsiteX16" fmla="*/ 1248770 w 2074459"/>
                <a:gd name="connsiteY16" fmla="*/ 229345 h 352189"/>
                <a:gd name="connsiteX17" fmla="*/ 1255594 w 2074459"/>
                <a:gd name="connsiteY17" fmla="*/ 99692 h 352189"/>
                <a:gd name="connsiteX18" fmla="*/ 1310185 w 2074459"/>
                <a:gd name="connsiteY18" fmla="*/ 120163 h 352189"/>
                <a:gd name="connsiteX19" fmla="*/ 1344681 w 2074459"/>
                <a:gd name="connsiteY19" fmla="*/ 276246 h 352189"/>
                <a:gd name="connsiteX20" fmla="*/ 1424457 w 2074459"/>
                <a:gd name="connsiteY20" fmla="*/ 344106 h 352189"/>
                <a:gd name="connsiteX21" fmla="*/ 1505499 w 2074459"/>
                <a:gd name="connsiteY21" fmla="*/ 334505 h 352189"/>
                <a:gd name="connsiteX22" fmla="*/ 1569492 w 2074459"/>
                <a:gd name="connsiteY22" fmla="*/ 352175 h 352189"/>
                <a:gd name="connsiteX23" fmla="*/ 1630596 w 2074459"/>
                <a:gd name="connsiteY23" fmla="*/ 337485 h 352189"/>
                <a:gd name="connsiteX24" fmla="*/ 1710683 w 2074459"/>
                <a:gd name="connsiteY24" fmla="*/ 335171 h 352189"/>
                <a:gd name="connsiteX25" fmla="*/ 1803349 w 2074459"/>
                <a:gd name="connsiteY25" fmla="*/ 325570 h 352189"/>
                <a:gd name="connsiteX26" fmla="*/ 1883391 w 2074459"/>
                <a:gd name="connsiteY26" fmla="*/ 345351 h 352189"/>
                <a:gd name="connsiteX27" fmla="*/ 1946539 w 2074459"/>
                <a:gd name="connsiteY27" fmla="*/ 232324 h 352189"/>
                <a:gd name="connsiteX28" fmla="*/ 1985749 w 2074459"/>
                <a:gd name="connsiteY28" fmla="*/ 113339 h 352189"/>
                <a:gd name="connsiteX29" fmla="*/ 2033516 w 2074459"/>
                <a:gd name="connsiteY29" fmla="*/ 113339 h 352189"/>
                <a:gd name="connsiteX30" fmla="*/ 2026692 w 2074459"/>
                <a:gd name="connsiteY30" fmla="*/ 311232 h 352189"/>
                <a:gd name="connsiteX31" fmla="*/ 2074459 w 2074459"/>
                <a:gd name="connsiteY31" fmla="*/ 345351 h 352189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320722 w 2074459"/>
                <a:gd name="connsiteY3" fmla="*/ 304408 h 352189"/>
                <a:gd name="connsiteX4" fmla="*/ 552734 w 2074459"/>
                <a:gd name="connsiteY4" fmla="*/ 324880 h 352189"/>
                <a:gd name="connsiteX5" fmla="*/ 607325 w 2074459"/>
                <a:gd name="connsiteY5" fmla="*/ 318056 h 352189"/>
                <a:gd name="connsiteX6" fmla="*/ 675564 w 2074459"/>
                <a:gd name="connsiteY6" fmla="*/ 174754 h 352189"/>
                <a:gd name="connsiteX7" fmla="*/ 709683 w 2074459"/>
                <a:gd name="connsiteY7" fmla="*/ 65572 h 352189"/>
                <a:gd name="connsiteX8" fmla="*/ 744292 w 2074459"/>
                <a:gd name="connsiteY8" fmla="*/ 85177 h 352189"/>
                <a:gd name="connsiteX9" fmla="*/ 774566 w 2074459"/>
                <a:gd name="connsiteY9" fmla="*/ 243860 h 352189"/>
                <a:gd name="connsiteX10" fmla="*/ 823955 w 2074459"/>
                <a:gd name="connsiteY10" fmla="*/ 300185 h 352189"/>
                <a:gd name="connsiteX11" fmla="*/ 880013 w 2074459"/>
                <a:gd name="connsiteY11" fmla="*/ 295786 h 352189"/>
                <a:gd name="connsiteX12" fmla="*/ 930648 w 2074459"/>
                <a:gd name="connsiteY12" fmla="*/ 319614 h 352189"/>
                <a:gd name="connsiteX13" fmla="*/ 968991 w 2074459"/>
                <a:gd name="connsiteY13" fmla="*/ 311232 h 352189"/>
                <a:gd name="connsiteX14" fmla="*/ 1073616 w 2074459"/>
                <a:gd name="connsiteY14" fmla="*/ 337485 h 352189"/>
                <a:gd name="connsiteX15" fmla="*/ 1124696 w 2074459"/>
                <a:gd name="connsiteY15" fmla="*/ 315566 h 352189"/>
                <a:gd name="connsiteX16" fmla="*/ 1214650 w 2074459"/>
                <a:gd name="connsiteY16" fmla="*/ 331703 h 352189"/>
                <a:gd name="connsiteX17" fmla="*/ 1248770 w 2074459"/>
                <a:gd name="connsiteY17" fmla="*/ 229345 h 352189"/>
                <a:gd name="connsiteX18" fmla="*/ 1255594 w 2074459"/>
                <a:gd name="connsiteY18" fmla="*/ 99692 h 352189"/>
                <a:gd name="connsiteX19" fmla="*/ 1310185 w 2074459"/>
                <a:gd name="connsiteY19" fmla="*/ 120163 h 352189"/>
                <a:gd name="connsiteX20" fmla="*/ 1344681 w 2074459"/>
                <a:gd name="connsiteY20" fmla="*/ 276246 h 352189"/>
                <a:gd name="connsiteX21" fmla="*/ 1424457 w 2074459"/>
                <a:gd name="connsiteY21" fmla="*/ 344106 h 352189"/>
                <a:gd name="connsiteX22" fmla="*/ 1505499 w 2074459"/>
                <a:gd name="connsiteY22" fmla="*/ 334505 h 352189"/>
                <a:gd name="connsiteX23" fmla="*/ 1569492 w 2074459"/>
                <a:gd name="connsiteY23" fmla="*/ 352175 h 352189"/>
                <a:gd name="connsiteX24" fmla="*/ 1630596 w 2074459"/>
                <a:gd name="connsiteY24" fmla="*/ 337485 h 352189"/>
                <a:gd name="connsiteX25" fmla="*/ 1710683 w 2074459"/>
                <a:gd name="connsiteY25" fmla="*/ 335171 h 352189"/>
                <a:gd name="connsiteX26" fmla="*/ 1803349 w 2074459"/>
                <a:gd name="connsiteY26" fmla="*/ 325570 h 352189"/>
                <a:gd name="connsiteX27" fmla="*/ 1883391 w 2074459"/>
                <a:gd name="connsiteY27" fmla="*/ 345351 h 352189"/>
                <a:gd name="connsiteX28" fmla="*/ 1946539 w 2074459"/>
                <a:gd name="connsiteY28" fmla="*/ 232324 h 352189"/>
                <a:gd name="connsiteX29" fmla="*/ 1985749 w 2074459"/>
                <a:gd name="connsiteY29" fmla="*/ 113339 h 352189"/>
                <a:gd name="connsiteX30" fmla="*/ 2033516 w 2074459"/>
                <a:gd name="connsiteY30" fmla="*/ 113339 h 352189"/>
                <a:gd name="connsiteX31" fmla="*/ 2026692 w 2074459"/>
                <a:gd name="connsiteY31" fmla="*/ 311232 h 352189"/>
                <a:gd name="connsiteX32" fmla="*/ 2074459 w 2074459"/>
                <a:gd name="connsiteY32" fmla="*/ 345351 h 352189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320722 w 2074459"/>
                <a:gd name="connsiteY3" fmla="*/ 304408 h 352189"/>
                <a:gd name="connsiteX4" fmla="*/ 477916 w 2074459"/>
                <a:gd name="connsiteY4" fmla="*/ 307700 h 352189"/>
                <a:gd name="connsiteX5" fmla="*/ 552734 w 2074459"/>
                <a:gd name="connsiteY5" fmla="*/ 324880 h 352189"/>
                <a:gd name="connsiteX6" fmla="*/ 607325 w 2074459"/>
                <a:gd name="connsiteY6" fmla="*/ 318056 h 352189"/>
                <a:gd name="connsiteX7" fmla="*/ 675564 w 2074459"/>
                <a:gd name="connsiteY7" fmla="*/ 174754 h 352189"/>
                <a:gd name="connsiteX8" fmla="*/ 709683 w 2074459"/>
                <a:gd name="connsiteY8" fmla="*/ 65572 h 352189"/>
                <a:gd name="connsiteX9" fmla="*/ 744292 w 2074459"/>
                <a:gd name="connsiteY9" fmla="*/ 85177 h 352189"/>
                <a:gd name="connsiteX10" fmla="*/ 774566 w 2074459"/>
                <a:gd name="connsiteY10" fmla="*/ 243860 h 352189"/>
                <a:gd name="connsiteX11" fmla="*/ 823955 w 2074459"/>
                <a:gd name="connsiteY11" fmla="*/ 300185 h 352189"/>
                <a:gd name="connsiteX12" fmla="*/ 880013 w 2074459"/>
                <a:gd name="connsiteY12" fmla="*/ 295786 h 352189"/>
                <a:gd name="connsiteX13" fmla="*/ 930648 w 2074459"/>
                <a:gd name="connsiteY13" fmla="*/ 319614 h 352189"/>
                <a:gd name="connsiteX14" fmla="*/ 968991 w 2074459"/>
                <a:gd name="connsiteY14" fmla="*/ 311232 h 352189"/>
                <a:gd name="connsiteX15" fmla="*/ 1073616 w 2074459"/>
                <a:gd name="connsiteY15" fmla="*/ 337485 h 352189"/>
                <a:gd name="connsiteX16" fmla="*/ 1124696 w 2074459"/>
                <a:gd name="connsiteY16" fmla="*/ 315566 h 352189"/>
                <a:gd name="connsiteX17" fmla="*/ 1214650 w 2074459"/>
                <a:gd name="connsiteY17" fmla="*/ 331703 h 352189"/>
                <a:gd name="connsiteX18" fmla="*/ 1248770 w 2074459"/>
                <a:gd name="connsiteY18" fmla="*/ 229345 h 352189"/>
                <a:gd name="connsiteX19" fmla="*/ 1255594 w 2074459"/>
                <a:gd name="connsiteY19" fmla="*/ 99692 h 352189"/>
                <a:gd name="connsiteX20" fmla="*/ 1310185 w 2074459"/>
                <a:gd name="connsiteY20" fmla="*/ 120163 h 352189"/>
                <a:gd name="connsiteX21" fmla="*/ 1344681 w 2074459"/>
                <a:gd name="connsiteY21" fmla="*/ 276246 h 352189"/>
                <a:gd name="connsiteX22" fmla="*/ 1424457 w 2074459"/>
                <a:gd name="connsiteY22" fmla="*/ 344106 h 352189"/>
                <a:gd name="connsiteX23" fmla="*/ 1505499 w 2074459"/>
                <a:gd name="connsiteY23" fmla="*/ 334505 h 352189"/>
                <a:gd name="connsiteX24" fmla="*/ 1569492 w 2074459"/>
                <a:gd name="connsiteY24" fmla="*/ 352175 h 352189"/>
                <a:gd name="connsiteX25" fmla="*/ 1630596 w 2074459"/>
                <a:gd name="connsiteY25" fmla="*/ 337485 h 352189"/>
                <a:gd name="connsiteX26" fmla="*/ 1710683 w 2074459"/>
                <a:gd name="connsiteY26" fmla="*/ 335171 h 352189"/>
                <a:gd name="connsiteX27" fmla="*/ 1803349 w 2074459"/>
                <a:gd name="connsiteY27" fmla="*/ 325570 h 352189"/>
                <a:gd name="connsiteX28" fmla="*/ 1883391 w 2074459"/>
                <a:gd name="connsiteY28" fmla="*/ 345351 h 352189"/>
                <a:gd name="connsiteX29" fmla="*/ 1946539 w 2074459"/>
                <a:gd name="connsiteY29" fmla="*/ 232324 h 352189"/>
                <a:gd name="connsiteX30" fmla="*/ 1985749 w 2074459"/>
                <a:gd name="connsiteY30" fmla="*/ 113339 h 352189"/>
                <a:gd name="connsiteX31" fmla="*/ 2033516 w 2074459"/>
                <a:gd name="connsiteY31" fmla="*/ 113339 h 352189"/>
                <a:gd name="connsiteX32" fmla="*/ 2026692 w 2074459"/>
                <a:gd name="connsiteY32" fmla="*/ 311232 h 352189"/>
                <a:gd name="connsiteX33" fmla="*/ 2074459 w 2074459"/>
                <a:gd name="connsiteY33" fmla="*/ 345351 h 352189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320722 w 2074459"/>
                <a:gd name="connsiteY3" fmla="*/ 304408 h 352189"/>
                <a:gd name="connsiteX4" fmla="*/ 397496 w 2074459"/>
                <a:gd name="connsiteY4" fmla="*/ 316635 h 352189"/>
                <a:gd name="connsiteX5" fmla="*/ 477916 w 2074459"/>
                <a:gd name="connsiteY5" fmla="*/ 307700 h 352189"/>
                <a:gd name="connsiteX6" fmla="*/ 552734 w 2074459"/>
                <a:gd name="connsiteY6" fmla="*/ 324880 h 352189"/>
                <a:gd name="connsiteX7" fmla="*/ 607325 w 2074459"/>
                <a:gd name="connsiteY7" fmla="*/ 318056 h 352189"/>
                <a:gd name="connsiteX8" fmla="*/ 675564 w 2074459"/>
                <a:gd name="connsiteY8" fmla="*/ 174754 h 352189"/>
                <a:gd name="connsiteX9" fmla="*/ 709683 w 2074459"/>
                <a:gd name="connsiteY9" fmla="*/ 65572 h 352189"/>
                <a:gd name="connsiteX10" fmla="*/ 744292 w 2074459"/>
                <a:gd name="connsiteY10" fmla="*/ 85177 h 352189"/>
                <a:gd name="connsiteX11" fmla="*/ 774566 w 2074459"/>
                <a:gd name="connsiteY11" fmla="*/ 243860 h 352189"/>
                <a:gd name="connsiteX12" fmla="*/ 823955 w 2074459"/>
                <a:gd name="connsiteY12" fmla="*/ 300185 h 352189"/>
                <a:gd name="connsiteX13" fmla="*/ 880013 w 2074459"/>
                <a:gd name="connsiteY13" fmla="*/ 295786 h 352189"/>
                <a:gd name="connsiteX14" fmla="*/ 930648 w 2074459"/>
                <a:gd name="connsiteY14" fmla="*/ 319614 h 352189"/>
                <a:gd name="connsiteX15" fmla="*/ 968991 w 2074459"/>
                <a:gd name="connsiteY15" fmla="*/ 311232 h 352189"/>
                <a:gd name="connsiteX16" fmla="*/ 1073616 w 2074459"/>
                <a:gd name="connsiteY16" fmla="*/ 337485 h 352189"/>
                <a:gd name="connsiteX17" fmla="*/ 1124696 w 2074459"/>
                <a:gd name="connsiteY17" fmla="*/ 315566 h 352189"/>
                <a:gd name="connsiteX18" fmla="*/ 1214650 w 2074459"/>
                <a:gd name="connsiteY18" fmla="*/ 331703 h 352189"/>
                <a:gd name="connsiteX19" fmla="*/ 1248770 w 2074459"/>
                <a:gd name="connsiteY19" fmla="*/ 229345 h 352189"/>
                <a:gd name="connsiteX20" fmla="*/ 1255594 w 2074459"/>
                <a:gd name="connsiteY20" fmla="*/ 99692 h 352189"/>
                <a:gd name="connsiteX21" fmla="*/ 1310185 w 2074459"/>
                <a:gd name="connsiteY21" fmla="*/ 120163 h 352189"/>
                <a:gd name="connsiteX22" fmla="*/ 1344681 w 2074459"/>
                <a:gd name="connsiteY22" fmla="*/ 276246 h 352189"/>
                <a:gd name="connsiteX23" fmla="*/ 1424457 w 2074459"/>
                <a:gd name="connsiteY23" fmla="*/ 344106 h 352189"/>
                <a:gd name="connsiteX24" fmla="*/ 1505499 w 2074459"/>
                <a:gd name="connsiteY24" fmla="*/ 334505 h 352189"/>
                <a:gd name="connsiteX25" fmla="*/ 1569492 w 2074459"/>
                <a:gd name="connsiteY25" fmla="*/ 352175 h 352189"/>
                <a:gd name="connsiteX26" fmla="*/ 1630596 w 2074459"/>
                <a:gd name="connsiteY26" fmla="*/ 337485 h 352189"/>
                <a:gd name="connsiteX27" fmla="*/ 1710683 w 2074459"/>
                <a:gd name="connsiteY27" fmla="*/ 335171 h 352189"/>
                <a:gd name="connsiteX28" fmla="*/ 1803349 w 2074459"/>
                <a:gd name="connsiteY28" fmla="*/ 325570 h 352189"/>
                <a:gd name="connsiteX29" fmla="*/ 1883391 w 2074459"/>
                <a:gd name="connsiteY29" fmla="*/ 345351 h 352189"/>
                <a:gd name="connsiteX30" fmla="*/ 1946539 w 2074459"/>
                <a:gd name="connsiteY30" fmla="*/ 232324 h 352189"/>
                <a:gd name="connsiteX31" fmla="*/ 1985749 w 2074459"/>
                <a:gd name="connsiteY31" fmla="*/ 113339 h 352189"/>
                <a:gd name="connsiteX32" fmla="*/ 2033516 w 2074459"/>
                <a:gd name="connsiteY32" fmla="*/ 113339 h 352189"/>
                <a:gd name="connsiteX33" fmla="*/ 2026692 w 2074459"/>
                <a:gd name="connsiteY33" fmla="*/ 311232 h 352189"/>
                <a:gd name="connsiteX34" fmla="*/ 2074459 w 2074459"/>
                <a:gd name="connsiteY34" fmla="*/ 345351 h 352189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269421 w 2074459"/>
                <a:gd name="connsiteY3" fmla="*/ 289829 h 352189"/>
                <a:gd name="connsiteX4" fmla="*/ 320722 w 2074459"/>
                <a:gd name="connsiteY4" fmla="*/ 304408 h 352189"/>
                <a:gd name="connsiteX5" fmla="*/ 397496 w 2074459"/>
                <a:gd name="connsiteY5" fmla="*/ 316635 h 352189"/>
                <a:gd name="connsiteX6" fmla="*/ 477916 w 2074459"/>
                <a:gd name="connsiteY6" fmla="*/ 307700 h 352189"/>
                <a:gd name="connsiteX7" fmla="*/ 552734 w 2074459"/>
                <a:gd name="connsiteY7" fmla="*/ 324880 h 352189"/>
                <a:gd name="connsiteX8" fmla="*/ 607325 w 2074459"/>
                <a:gd name="connsiteY8" fmla="*/ 318056 h 352189"/>
                <a:gd name="connsiteX9" fmla="*/ 675564 w 2074459"/>
                <a:gd name="connsiteY9" fmla="*/ 174754 h 352189"/>
                <a:gd name="connsiteX10" fmla="*/ 709683 w 2074459"/>
                <a:gd name="connsiteY10" fmla="*/ 65572 h 352189"/>
                <a:gd name="connsiteX11" fmla="*/ 744292 w 2074459"/>
                <a:gd name="connsiteY11" fmla="*/ 85177 h 352189"/>
                <a:gd name="connsiteX12" fmla="*/ 774566 w 2074459"/>
                <a:gd name="connsiteY12" fmla="*/ 243860 h 352189"/>
                <a:gd name="connsiteX13" fmla="*/ 823955 w 2074459"/>
                <a:gd name="connsiteY13" fmla="*/ 300185 h 352189"/>
                <a:gd name="connsiteX14" fmla="*/ 880013 w 2074459"/>
                <a:gd name="connsiteY14" fmla="*/ 295786 h 352189"/>
                <a:gd name="connsiteX15" fmla="*/ 930648 w 2074459"/>
                <a:gd name="connsiteY15" fmla="*/ 319614 h 352189"/>
                <a:gd name="connsiteX16" fmla="*/ 968991 w 2074459"/>
                <a:gd name="connsiteY16" fmla="*/ 311232 h 352189"/>
                <a:gd name="connsiteX17" fmla="*/ 1073616 w 2074459"/>
                <a:gd name="connsiteY17" fmla="*/ 337485 h 352189"/>
                <a:gd name="connsiteX18" fmla="*/ 1124696 w 2074459"/>
                <a:gd name="connsiteY18" fmla="*/ 315566 h 352189"/>
                <a:gd name="connsiteX19" fmla="*/ 1214650 w 2074459"/>
                <a:gd name="connsiteY19" fmla="*/ 331703 h 352189"/>
                <a:gd name="connsiteX20" fmla="*/ 1248770 w 2074459"/>
                <a:gd name="connsiteY20" fmla="*/ 229345 h 352189"/>
                <a:gd name="connsiteX21" fmla="*/ 1255594 w 2074459"/>
                <a:gd name="connsiteY21" fmla="*/ 99692 h 352189"/>
                <a:gd name="connsiteX22" fmla="*/ 1310185 w 2074459"/>
                <a:gd name="connsiteY22" fmla="*/ 120163 h 352189"/>
                <a:gd name="connsiteX23" fmla="*/ 1344681 w 2074459"/>
                <a:gd name="connsiteY23" fmla="*/ 276246 h 352189"/>
                <a:gd name="connsiteX24" fmla="*/ 1424457 w 2074459"/>
                <a:gd name="connsiteY24" fmla="*/ 344106 h 352189"/>
                <a:gd name="connsiteX25" fmla="*/ 1505499 w 2074459"/>
                <a:gd name="connsiteY25" fmla="*/ 334505 h 352189"/>
                <a:gd name="connsiteX26" fmla="*/ 1569492 w 2074459"/>
                <a:gd name="connsiteY26" fmla="*/ 352175 h 352189"/>
                <a:gd name="connsiteX27" fmla="*/ 1630596 w 2074459"/>
                <a:gd name="connsiteY27" fmla="*/ 337485 h 352189"/>
                <a:gd name="connsiteX28" fmla="*/ 1710683 w 2074459"/>
                <a:gd name="connsiteY28" fmla="*/ 335171 h 352189"/>
                <a:gd name="connsiteX29" fmla="*/ 1803349 w 2074459"/>
                <a:gd name="connsiteY29" fmla="*/ 325570 h 352189"/>
                <a:gd name="connsiteX30" fmla="*/ 1883391 w 2074459"/>
                <a:gd name="connsiteY30" fmla="*/ 345351 h 352189"/>
                <a:gd name="connsiteX31" fmla="*/ 1946539 w 2074459"/>
                <a:gd name="connsiteY31" fmla="*/ 232324 h 352189"/>
                <a:gd name="connsiteX32" fmla="*/ 1985749 w 2074459"/>
                <a:gd name="connsiteY32" fmla="*/ 113339 h 352189"/>
                <a:gd name="connsiteX33" fmla="*/ 2033516 w 2074459"/>
                <a:gd name="connsiteY33" fmla="*/ 113339 h 352189"/>
                <a:gd name="connsiteX34" fmla="*/ 2026692 w 2074459"/>
                <a:gd name="connsiteY34" fmla="*/ 311232 h 352189"/>
                <a:gd name="connsiteX35" fmla="*/ 2074459 w 2074459"/>
                <a:gd name="connsiteY35" fmla="*/ 345351 h 352189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206872 w 2074459"/>
                <a:gd name="connsiteY3" fmla="*/ 310678 h 352189"/>
                <a:gd name="connsiteX4" fmla="*/ 269421 w 2074459"/>
                <a:gd name="connsiteY4" fmla="*/ 289829 h 352189"/>
                <a:gd name="connsiteX5" fmla="*/ 320722 w 2074459"/>
                <a:gd name="connsiteY5" fmla="*/ 304408 h 352189"/>
                <a:gd name="connsiteX6" fmla="*/ 397496 w 2074459"/>
                <a:gd name="connsiteY6" fmla="*/ 316635 h 352189"/>
                <a:gd name="connsiteX7" fmla="*/ 477916 w 2074459"/>
                <a:gd name="connsiteY7" fmla="*/ 307700 h 352189"/>
                <a:gd name="connsiteX8" fmla="*/ 552734 w 2074459"/>
                <a:gd name="connsiteY8" fmla="*/ 324880 h 352189"/>
                <a:gd name="connsiteX9" fmla="*/ 607325 w 2074459"/>
                <a:gd name="connsiteY9" fmla="*/ 318056 h 352189"/>
                <a:gd name="connsiteX10" fmla="*/ 675564 w 2074459"/>
                <a:gd name="connsiteY10" fmla="*/ 174754 h 352189"/>
                <a:gd name="connsiteX11" fmla="*/ 709683 w 2074459"/>
                <a:gd name="connsiteY11" fmla="*/ 65572 h 352189"/>
                <a:gd name="connsiteX12" fmla="*/ 744292 w 2074459"/>
                <a:gd name="connsiteY12" fmla="*/ 85177 h 352189"/>
                <a:gd name="connsiteX13" fmla="*/ 774566 w 2074459"/>
                <a:gd name="connsiteY13" fmla="*/ 243860 h 352189"/>
                <a:gd name="connsiteX14" fmla="*/ 823955 w 2074459"/>
                <a:gd name="connsiteY14" fmla="*/ 300185 h 352189"/>
                <a:gd name="connsiteX15" fmla="*/ 880013 w 2074459"/>
                <a:gd name="connsiteY15" fmla="*/ 295786 h 352189"/>
                <a:gd name="connsiteX16" fmla="*/ 930648 w 2074459"/>
                <a:gd name="connsiteY16" fmla="*/ 319614 h 352189"/>
                <a:gd name="connsiteX17" fmla="*/ 968991 w 2074459"/>
                <a:gd name="connsiteY17" fmla="*/ 311232 h 352189"/>
                <a:gd name="connsiteX18" fmla="*/ 1073616 w 2074459"/>
                <a:gd name="connsiteY18" fmla="*/ 337485 h 352189"/>
                <a:gd name="connsiteX19" fmla="*/ 1124696 w 2074459"/>
                <a:gd name="connsiteY19" fmla="*/ 315566 h 352189"/>
                <a:gd name="connsiteX20" fmla="*/ 1214650 w 2074459"/>
                <a:gd name="connsiteY20" fmla="*/ 331703 h 352189"/>
                <a:gd name="connsiteX21" fmla="*/ 1248770 w 2074459"/>
                <a:gd name="connsiteY21" fmla="*/ 229345 h 352189"/>
                <a:gd name="connsiteX22" fmla="*/ 1255594 w 2074459"/>
                <a:gd name="connsiteY22" fmla="*/ 99692 h 352189"/>
                <a:gd name="connsiteX23" fmla="*/ 1310185 w 2074459"/>
                <a:gd name="connsiteY23" fmla="*/ 120163 h 352189"/>
                <a:gd name="connsiteX24" fmla="*/ 1344681 w 2074459"/>
                <a:gd name="connsiteY24" fmla="*/ 276246 h 352189"/>
                <a:gd name="connsiteX25" fmla="*/ 1424457 w 2074459"/>
                <a:gd name="connsiteY25" fmla="*/ 344106 h 352189"/>
                <a:gd name="connsiteX26" fmla="*/ 1505499 w 2074459"/>
                <a:gd name="connsiteY26" fmla="*/ 334505 h 352189"/>
                <a:gd name="connsiteX27" fmla="*/ 1569492 w 2074459"/>
                <a:gd name="connsiteY27" fmla="*/ 352175 h 352189"/>
                <a:gd name="connsiteX28" fmla="*/ 1630596 w 2074459"/>
                <a:gd name="connsiteY28" fmla="*/ 337485 h 352189"/>
                <a:gd name="connsiteX29" fmla="*/ 1710683 w 2074459"/>
                <a:gd name="connsiteY29" fmla="*/ 335171 h 352189"/>
                <a:gd name="connsiteX30" fmla="*/ 1803349 w 2074459"/>
                <a:gd name="connsiteY30" fmla="*/ 325570 h 352189"/>
                <a:gd name="connsiteX31" fmla="*/ 1883391 w 2074459"/>
                <a:gd name="connsiteY31" fmla="*/ 345351 h 352189"/>
                <a:gd name="connsiteX32" fmla="*/ 1946539 w 2074459"/>
                <a:gd name="connsiteY32" fmla="*/ 232324 h 352189"/>
                <a:gd name="connsiteX33" fmla="*/ 1985749 w 2074459"/>
                <a:gd name="connsiteY33" fmla="*/ 113339 h 352189"/>
                <a:gd name="connsiteX34" fmla="*/ 2033516 w 2074459"/>
                <a:gd name="connsiteY34" fmla="*/ 113339 h 352189"/>
                <a:gd name="connsiteX35" fmla="*/ 2026692 w 2074459"/>
                <a:gd name="connsiteY35" fmla="*/ 311232 h 352189"/>
                <a:gd name="connsiteX36" fmla="*/ 2074459 w 2074459"/>
                <a:gd name="connsiteY36" fmla="*/ 345351 h 352189"/>
                <a:gd name="connsiteX0" fmla="*/ 0 w 2074459"/>
                <a:gd name="connsiteY0" fmla="*/ 24629 h 352189"/>
                <a:gd name="connsiteX1" fmla="*/ 81886 w 2074459"/>
                <a:gd name="connsiteY1" fmla="*/ 24629 h 352189"/>
                <a:gd name="connsiteX2" fmla="*/ 130520 w 2074459"/>
                <a:gd name="connsiteY2" fmla="*/ 271644 h 352189"/>
                <a:gd name="connsiteX3" fmla="*/ 171130 w 2074459"/>
                <a:gd name="connsiteY3" fmla="*/ 283872 h 352189"/>
                <a:gd name="connsiteX4" fmla="*/ 206872 w 2074459"/>
                <a:gd name="connsiteY4" fmla="*/ 310678 h 352189"/>
                <a:gd name="connsiteX5" fmla="*/ 269421 w 2074459"/>
                <a:gd name="connsiteY5" fmla="*/ 289829 h 352189"/>
                <a:gd name="connsiteX6" fmla="*/ 320722 w 2074459"/>
                <a:gd name="connsiteY6" fmla="*/ 304408 h 352189"/>
                <a:gd name="connsiteX7" fmla="*/ 397496 w 2074459"/>
                <a:gd name="connsiteY7" fmla="*/ 316635 h 352189"/>
                <a:gd name="connsiteX8" fmla="*/ 477916 w 2074459"/>
                <a:gd name="connsiteY8" fmla="*/ 307700 h 352189"/>
                <a:gd name="connsiteX9" fmla="*/ 552734 w 2074459"/>
                <a:gd name="connsiteY9" fmla="*/ 324880 h 352189"/>
                <a:gd name="connsiteX10" fmla="*/ 607325 w 2074459"/>
                <a:gd name="connsiteY10" fmla="*/ 318056 h 352189"/>
                <a:gd name="connsiteX11" fmla="*/ 675564 w 2074459"/>
                <a:gd name="connsiteY11" fmla="*/ 174754 h 352189"/>
                <a:gd name="connsiteX12" fmla="*/ 709683 w 2074459"/>
                <a:gd name="connsiteY12" fmla="*/ 65572 h 352189"/>
                <a:gd name="connsiteX13" fmla="*/ 744292 w 2074459"/>
                <a:gd name="connsiteY13" fmla="*/ 85177 h 352189"/>
                <a:gd name="connsiteX14" fmla="*/ 774566 w 2074459"/>
                <a:gd name="connsiteY14" fmla="*/ 243860 h 352189"/>
                <a:gd name="connsiteX15" fmla="*/ 823955 w 2074459"/>
                <a:gd name="connsiteY15" fmla="*/ 300185 h 352189"/>
                <a:gd name="connsiteX16" fmla="*/ 880013 w 2074459"/>
                <a:gd name="connsiteY16" fmla="*/ 295786 h 352189"/>
                <a:gd name="connsiteX17" fmla="*/ 930648 w 2074459"/>
                <a:gd name="connsiteY17" fmla="*/ 319614 h 352189"/>
                <a:gd name="connsiteX18" fmla="*/ 968991 w 2074459"/>
                <a:gd name="connsiteY18" fmla="*/ 311232 h 352189"/>
                <a:gd name="connsiteX19" fmla="*/ 1073616 w 2074459"/>
                <a:gd name="connsiteY19" fmla="*/ 337485 h 352189"/>
                <a:gd name="connsiteX20" fmla="*/ 1124696 w 2074459"/>
                <a:gd name="connsiteY20" fmla="*/ 315566 h 352189"/>
                <a:gd name="connsiteX21" fmla="*/ 1214650 w 2074459"/>
                <a:gd name="connsiteY21" fmla="*/ 331703 h 352189"/>
                <a:gd name="connsiteX22" fmla="*/ 1248770 w 2074459"/>
                <a:gd name="connsiteY22" fmla="*/ 229345 h 352189"/>
                <a:gd name="connsiteX23" fmla="*/ 1255594 w 2074459"/>
                <a:gd name="connsiteY23" fmla="*/ 99692 h 352189"/>
                <a:gd name="connsiteX24" fmla="*/ 1310185 w 2074459"/>
                <a:gd name="connsiteY24" fmla="*/ 120163 h 352189"/>
                <a:gd name="connsiteX25" fmla="*/ 1344681 w 2074459"/>
                <a:gd name="connsiteY25" fmla="*/ 276246 h 352189"/>
                <a:gd name="connsiteX26" fmla="*/ 1424457 w 2074459"/>
                <a:gd name="connsiteY26" fmla="*/ 344106 h 352189"/>
                <a:gd name="connsiteX27" fmla="*/ 1505499 w 2074459"/>
                <a:gd name="connsiteY27" fmla="*/ 334505 h 352189"/>
                <a:gd name="connsiteX28" fmla="*/ 1569492 w 2074459"/>
                <a:gd name="connsiteY28" fmla="*/ 352175 h 352189"/>
                <a:gd name="connsiteX29" fmla="*/ 1630596 w 2074459"/>
                <a:gd name="connsiteY29" fmla="*/ 337485 h 352189"/>
                <a:gd name="connsiteX30" fmla="*/ 1710683 w 2074459"/>
                <a:gd name="connsiteY30" fmla="*/ 335171 h 352189"/>
                <a:gd name="connsiteX31" fmla="*/ 1803349 w 2074459"/>
                <a:gd name="connsiteY31" fmla="*/ 325570 h 352189"/>
                <a:gd name="connsiteX32" fmla="*/ 1883391 w 2074459"/>
                <a:gd name="connsiteY32" fmla="*/ 345351 h 352189"/>
                <a:gd name="connsiteX33" fmla="*/ 1946539 w 2074459"/>
                <a:gd name="connsiteY33" fmla="*/ 232324 h 352189"/>
                <a:gd name="connsiteX34" fmla="*/ 1985749 w 2074459"/>
                <a:gd name="connsiteY34" fmla="*/ 113339 h 352189"/>
                <a:gd name="connsiteX35" fmla="*/ 2033516 w 2074459"/>
                <a:gd name="connsiteY35" fmla="*/ 113339 h 352189"/>
                <a:gd name="connsiteX36" fmla="*/ 2026692 w 2074459"/>
                <a:gd name="connsiteY36" fmla="*/ 311232 h 352189"/>
                <a:gd name="connsiteX37" fmla="*/ 2074459 w 2074459"/>
                <a:gd name="connsiteY37" fmla="*/ 345351 h 35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74459" h="352189">
                  <a:moveTo>
                    <a:pt x="0" y="24629"/>
                  </a:moveTo>
                  <a:cubicBezTo>
                    <a:pt x="29570" y="1314"/>
                    <a:pt x="60133" y="-16540"/>
                    <a:pt x="81886" y="24629"/>
                  </a:cubicBezTo>
                  <a:cubicBezTo>
                    <a:pt x="103639" y="65798"/>
                    <a:pt x="115646" y="228437"/>
                    <a:pt x="130520" y="271644"/>
                  </a:cubicBezTo>
                  <a:cubicBezTo>
                    <a:pt x="145394" y="314851"/>
                    <a:pt x="158405" y="277366"/>
                    <a:pt x="171130" y="283872"/>
                  </a:cubicBezTo>
                  <a:cubicBezTo>
                    <a:pt x="183855" y="290378"/>
                    <a:pt x="187512" y="313160"/>
                    <a:pt x="206872" y="310678"/>
                  </a:cubicBezTo>
                  <a:cubicBezTo>
                    <a:pt x="226232" y="308196"/>
                    <a:pt x="248460" y="288392"/>
                    <a:pt x="269421" y="289829"/>
                  </a:cubicBezTo>
                  <a:cubicBezTo>
                    <a:pt x="290382" y="291266"/>
                    <a:pt x="299376" y="299940"/>
                    <a:pt x="320722" y="304408"/>
                  </a:cubicBezTo>
                  <a:cubicBezTo>
                    <a:pt x="342068" y="308876"/>
                    <a:pt x="371297" y="316086"/>
                    <a:pt x="397496" y="316635"/>
                  </a:cubicBezTo>
                  <a:cubicBezTo>
                    <a:pt x="423695" y="317184"/>
                    <a:pt x="452043" y="304837"/>
                    <a:pt x="477916" y="307700"/>
                  </a:cubicBezTo>
                  <a:cubicBezTo>
                    <a:pt x="503789" y="310563"/>
                    <a:pt x="531166" y="323154"/>
                    <a:pt x="552734" y="324880"/>
                  </a:cubicBezTo>
                  <a:cubicBezTo>
                    <a:pt x="574302" y="326606"/>
                    <a:pt x="586853" y="343077"/>
                    <a:pt x="607325" y="318056"/>
                  </a:cubicBezTo>
                  <a:cubicBezTo>
                    <a:pt x="627797" y="293035"/>
                    <a:pt x="658504" y="216835"/>
                    <a:pt x="675564" y="174754"/>
                  </a:cubicBezTo>
                  <a:cubicBezTo>
                    <a:pt x="692624" y="132673"/>
                    <a:pt x="698228" y="80501"/>
                    <a:pt x="709683" y="65572"/>
                  </a:cubicBezTo>
                  <a:cubicBezTo>
                    <a:pt x="721138" y="50643"/>
                    <a:pt x="733478" y="55462"/>
                    <a:pt x="744292" y="85177"/>
                  </a:cubicBezTo>
                  <a:cubicBezTo>
                    <a:pt x="755106" y="114892"/>
                    <a:pt x="761289" y="208025"/>
                    <a:pt x="774566" y="243860"/>
                  </a:cubicBezTo>
                  <a:cubicBezTo>
                    <a:pt x="787843" y="279695"/>
                    <a:pt x="806381" y="291531"/>
                    <a:pt x="823955" y="300185"/>
                  </a:cubicBezTo>
                  <a:cubicBezTo>
                    <a:pt x="841529" y="308839"/>
                    <a:pt x="862231" y="292548"/>
                    <a:pt x="880013" y="295786"/>
                  </a:cubicBezTo>
                  <a:cubicBezTo>
                    <a:pt x="897795" y="299024"/>
                    <a:pt x="912840" y="320018"/>
                    <a:pt x="930648" y="319614"/>
                  </a:cubicBezTo>
                  <a:cubicBezTo>
                    <a:pt x="948456" y="319210"/>
                    <a:pt x="945163" y="308254"/>
                    <a:pt x="968991" y="311232"/>
                  </a:cubicBezTo>
                  <a:cubicBezTo>
                    <a:pt x="992819" y="314211"/>
                    <a:pt x="1047665" y="336763"/>
                    <a:pt x="1073616" y="337485"/>
                  </a:cubicBezTo>
                  <a:cubicBezTo>
                    <a:pt x="1099567" y="338207"/>
                    <a:pt x="1101190" y="316530"/>
                    <a:pt x="1124696" y="315566"/>
                  </a:cubicBezTo>
                  <a:cubicBezTo>
                    <a:pt x="1148202" y="314602"/>
                    <a:pt x="1193971" y="346073"/>
                    <a:pt x="1214650" y="331703"/>
                  </a:cubicBezTo>
                  <a:cubicBezTo>
                    <a:pt x="1235329" y="317333"/>
                    <a:pt x="1241946" y="268013"/>
                    <a:pt x="1248770" y="229345"/>
                  </a:cubicBezTo>
                  <a:cubicBezTo>
                    <a:pt x="1255594" y="190677"/>
                    <a:pt x="1245358" y="117889"/>
                    <a:pt x="1255594" y="99692"/>
                  </a:cubicBezTo>
                  <a:cubicBezTo>
                    <a:pt x="1265830" y="81495"/>
                    <a:pt x="1295337" y="90737"/>
                    <a:pt x="1310185" y="120163"/>
                  </a:cubicBezTo>
                  <a:cubicBezTo>
                    <a:pt x="1325033" y="149589"/>
                    <a:pt x="1325636" y="238922"/>
                    <a:pt x="1344681" y="276246"/>
                  </a:cubicBezTo>
                  <a:cubicBezTo>
                    <a:pt x="1363726" y="313570"/>
                    <a:pt x="1397654" y="334396"/>
                    <a:pt x="1424457" y="344106"/>
                  </a:cubicBezTo>
                  <a:cubicBezTo>
                    <a:pt x="1451260" y="353816"/>
                    <a:pt x="1481327" y="333160"/>
                    <a:pt x="1505499" y="334505"/>
                  </a:cubicBezTo>
                  <a:cubicBezTo>
                    <a:pt x="1529671" y="335850"/>
                    <a:pt x="1548643" y="351678"/>
                    <a:pt x="1569492" y="352175"/>
                  </a:cubicBezTo>
                  <a:cubicBezTo>
                    <a:pt x="1590341" y="352672"/>
                    <a:pt x="1607064" y="340319"/>
                    <a:pt x="1630596" y="337485"/>
                  </a:cubicBezTo>
                  <a:cubicBezTo>
                    <a:pt x="1654128" y="334651"/>
                    <a:pt x="1681891" y="337157"/>
                    <a:pt x="1710683" y="335171"/>
                  </a:cubicBezTo>
                  <a:cubicBezTo>
                    <a:pt x="1739475" y="333185"/>
                    <a:pt x="1774564" y="323873"/>
                    <a:pt x="1803349" y="325570"/>
                  </a:cubicBezTo>
                  <a:cubicBezTo>
                    <a:pt x="1832134" y="327267"/>
                    <a:pt x="1859526" y="360892"/>
                    <a:pt x="1883391" y="345351"/>
                  </a:cubicBezTo>
                  <a:cubicBezTo>
                    <a:pt x="1907256" y="329810"/>
                    <a:pt x="1929479" y="270992"/>
                    <a:pt x="1946539" y="232324"/>
                  </a:cubicBezTo>
                  <a:cubicBezTo>
                    <a:pt x="1963599" y="193656"/>
                    <a:pt x="1971253" y="133170"/>
                    <a:pt x="1985749" y="113339"/>
                  </a:cubicBezTo>
                  <a:cubicBezTo>
                    <a:pt x="2000245" y="93508"/>
                    <a:pt x="2026692" y="80357"/>
                    <a:pt x="2033516" y="113339"/>
                  </a:cubicBezTo>
                  <a:cubicBezTo>
                    <a:pt x="2040340" y="146321"/>
                    <a:pt x="2019868" y="272563"/>
                    <a:pt x="2026692" y="311232"/>
                  </a:cubicBezTo>
                  <a:cubicBezTo>
                    <a:pt x="2033516" y="349901"/>
                    <a:pt x="2071047" y="345351"/>
                    <a:pt x="2074459" y="3453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6234004" y="4779727"/>
              <a:ext cx="2141543" cy="385373"/>
            </a:xfrm>
            <a:custGeom>
              <a:avLst/>
              <a:gdLst>
                <a:gd name="connsiteX0" fmla="*/ 0 w 2141543"/>
                <a:gd name="connsiteY0" fmla="*/ 20787 h 383605"/>
                <a:gd name="connsiteX1" fmla="*/ 17871 w 2141543"/>
                <a:gd name="connsiteY1" fmla="*/ 178647 h 383605"/>
                <a:gd name="connsiteX2" fmla="*/ 74462 w 2141543"/>
                <a:gd name="connsiteY2" fmla="*/ 259067 h 383605"/>
                <a:gd name="connsiteX3" fmla="*/ 113183 w 2141543"/>
                <a:gd name="connsiteY3" fmla="*/ 122056 h 383605"/>
                <a:gd name="connsiteX4" fmla="*/ 116161 w 2141543"/>
                <a:gd name="connsiteY4" fmla="*/ 2916 h 383605"/>
                <a:gd name="connsiteX5" fmla="*/ 175732 w 2141543"/>
                <a:gd name="connsiteY5" fmla="*/ 50572 h 383605"/>
                <a:gd name="connsiteX6" fmla="*/ 354442 w 2141543"/>
                <a:gd name="connsiteY6" fmla="*/ 202475 h 383605"/>
                <a:gd name="connsiteX7" fmla="*/ 437840 w 2141543"/>
                <a:gd name="connsiteY7" fmla="*/ 235239 h 383605"/>
                <a:gd name="connsiteX8" fmla="*/ 482517 w 2141543"/>
                <a:gd name="connsiteY8" fmla="*/ 211411 h 383605"/>
                <a:gd name="connsiteX9" fmla="*/ 512302 w 2141543"/>
                <a:gd name="connsiteY9" fmla="*/ 53550 h 383605"/>
                <a:gd name="connsiteX10" fmla="*/ 619528 w 2141543"/>
                <a:gd name="connsiteY10" fmla="*/ 68443 h 383605"/>
                <a:gd name="connsiteX11" fmla="*/ 786324 w 2141543"/>
                <a:gd name="connsiteY11" fmla="*/ 80357 h 383605"/>
                <a:gd name="connsiteX12" fmla="*/ 988862 w 2141543"/>
                <a:gd name="connsiteY12" fmla="*/ 125034 h 383605"/>
                <a:gd name="connsiteX13" fmla="*/ 1078217 w 2141543"/>
                <a:gd name="connsiteY13" fmla="*/ 163755 h 383605"/>
                <a:gd name="connsiteX14" fmla="*/ 1128852 w 2141543"/>
                <a:gd name="connsiteY14" fmla="*/ 354379 h 383605"/>
                <a:gd name="connsiteX15" fmla="*/ 1137788 w 2141543"/>
                <a:gd name="connsiteY15" fmla="*/ 357357 h 383605"/>
                <a:gd name="connsiteX16" fmla="*/ 1185444 w 2141543"/>
                <a:gd name="connsiteY16" fmla="*/ 214389 h 383605"/>
                <a:gd name="connsiteX17" fmla="*/ 1197358 w 2141543"/>
                <a:gd name="connsiteY17" fmla="*/ 98228 h 383605"/>
                <a:gd name="connsiteX18" fmla="*/ 1262885 w 2141543"/>
                <a:gd name="connsiteY18" fmla="*/ 181626 h 383605"/>
                <a:gd name="connsiteX19" fmla="*/ 1298627 w 2141543"/>
                <a:gd name="connsiteY19" fmla="*/ 190561 h 383605"/>
                <a:gd name="connsiteX20" fmla="*/ 1331390 w 2141543"/>
                <a:gd name="connsiteY20" fmla="*/ 324594 h 383605"/>
                <a:gd name="connsiteX21" fmla="*/ 1370111 w 2141543"/>
                <a:gd name="connsiteY21" fmla="*/ 372250 h 383605"/>
                <a:gd name="connsiteX22" fmla="*/ 1382025 w 2141543"/>
                <a:gd name="connsiteY22" fmla="*/ 339486 h 383605"/>
                <a:gd name="connsiteX23" fmla="*/ 1423724 w 2141543"/>
                <a:gd name="connsiteY23" fmla="*/ 104185 h 383605"/>
                <a:gd name="connsiteX24" fmla="*/ 1489251 w 2141543"/>
                <a:gd name="connsiteY24" fmla="*/ 130991 h 383605"/>
                <a:gd name="connsiteX25" fmla="*/ 1501165 w 2141543"/>
                <a:gd name="connsiteY25" fmla="*/ 166733 h 383605"/>
                <a:gd name="connsiteX26" fmla="*/ 1545842 w 2141543"/>
                <a:gd name="connsiteY26" fmla="*/ 360336 h 383605"/>
                <a:gd name="connsiteX27" fmla="*/ 1584563 w 2141543"/>
                <a:gd name="connsiteY27" fmla="*/ 366293 h 383605"/>
                <a:gd name="connsiteX28" fmla="*/ 1611369 w 2141543"/>
                <a:gd name="connsiteY28" fmla="*/ 235239 h 383605"/>
                <a:gd name="connsiteX29" fmla="*/ 1629240 w 2141543"/>
                <a:gd name="connsiteY29" fmla="*/ 116099 h 383605"/>
                <a:gd name="connsiteX30" fmla="*/ 1721574 w 2141543"/>
                <a:gd name="connsiteY30" fmla="*/ 142905 h 383605"/>
                <a:gd name="connsiteX31" fmla="*/ 1974746 w 2141543"/>
                <a:gd name="connsiteY31" fmla="*/ 172690 h 383605"/>
                <a:gd name="connsiteX32" fmla="*/ 2141543 w 2141543"/>
                <a:gd name="connsiteY32" fmla="*/ 217368 h 383605"/>
                <a:gd name="connsiteX0" fmla="*/ 0 w 2141543"/>
                <a:gd name="connsiteY0" fmla="*/ 22222 h 385040"/>
                <a:gd name="connsiteX1" fmla="*/ 17871 w 2141543"/>
                <a:gd name="connsiteY1" fmla="*/ 180082 h 385040"/>
                <a:gd name="connsiteX2" fmla="*/ 74462 w 2141543"/>
                <a:gd name="connsiteY2" fmla="*/ 260502 h 385040"/>
                <a:gd name="connsiteX3" fmla="*/ 113183 w 2141543"/>
                <a:gd name="connsiteY3" fmla="*/ 123491 h 385040"/>
                <a:gd name="connsiteX4" fmla="*/ 116161 w 2141543"/>
                <a:gd name="connsiteY4" fmla="*/ 4351 h 385040"/>
                <a:gd name="connsiteX5" fmla="*/ 169774 w 2141543"/>
                <a:gd name="connsiteY5" fmla="*/ 43072 h 385040"/>
                <a:gd name="connsiteX6" fmla="*/ 354442 w 2141543"/>
                <a:gd name="connsiteY6" fmla="*/ 203910 h 385040"/>
                <a:gd name="connsiteX7" fmla="*/ 437840 w 2141543"/>
                <a:gd name="connsiteY7" fmla="*/ 236674 h 385040"/>
                <a:gd name="connsiteX8" fmla="*/ 482517 w 2141543"/>
                <a:gd name="connsiteY8" fmla="*/ 212846 h 385040"/>
                <a:gd name="connsiteX9" fmla="*/ 512302 w 2141543"/>
                <a:gd name="connsiteY9" fmla="*/ 54985 h 385040"/>
                <a:gd name="connsiteX10" fmla="*/ 619528 w 2141543"/>
                <a:gd name="connsiteY10" fmla="*/ 69878 h 385040"/>
                <a:gd name="connsiteX11" fmla="*/ 786324 w 2141543"/>
                <a:gd name="connsiteY11" fmla="*/ 81792 h 385040"/>
                <a:gd name="connsiteX12" fmla="*/ 988862 w 2141543"/>
                <a:gd name="connsiteY12" fmla="*/ 126469 h 385040"/>
                <a:gd name="connsiteX13" fmla="*/ 1078217 w 2141543"/>
                <a:gd name="connsiteY13" fmla="*/ 165190 h 385040"/>
                <a:gd name="connsiteX14" fmla="*/ 1128852 w 2141543"/>
                <a:gd name="connsiteY14" fmla="*/ 355814 h 385040"/>
                <a:gd name="connsiteX15" fmla="*/ 1137788 w 2141543"/>
                <a:gd name="connsiteY15" fmla="*/ 358792 h 385040"/>
                <a:gd name="connsiteX16" fmla="*/ 1185444 w 2141543"/>
                <a:gd name="connsiteY16" fmla="*/ 215824 h 385040"/>
                <a:gd name="connsiteX17" fmla="*/ 1197358 w 2141543"/>
                <a:gd name="connsiteY17" fmla="*/ 99663 h 385040"/>
                <a:gd name="connsiteX18" fmla="*/ 1262885 w 2141543"/>
                <a:gd name="connsiteY18" fmla="*/ 183061 h 385040"/>
                <a:gd name="connsiteX19" fmla="*/ 1298627 w 2141543"/>
                <a:gd name="connsiteY19" fmla="*/ 191996 h 385040"/>
                <a:gd name="connsiteX20" fmla="*/ 1331390 w 2141543"/>
                <a:gd name="connsiteY20" fmla="*/ 326029 h 385040"/>
                <a:gd name="connsiteX21" fmla="*/ 1370111 w 2141543"/>
                <a:gd name="connsiteY21" fmla="*/ 373685 h 385040"/>
                <a:gd name="connsiteX22" fmla="*/ 1382025 w 2141543"/>
                <a:gd name="connsiteY22" fmla="*/ 340921 h 385040"/>
                <a:gd name="connsiteX23" fmla="*/ 1423724 w 2141543"/>
                <a:gd name="connsiteY23" fmla="*/ 105620 h 385040"/>
                <a:gd name="connsiteX24" fmla="*/ 1489251 w 2141543"/>
                <a:gd name="connsiteY24" fmla="*/ 132426 h 385040"/>
                <a:gd name="connsiteX25" fmla="*/ 1501165 w 2141543"/>
                <a:gd name="connsiteY25" fmla="*/ 168168 h 385040"/>
                <a:gd name="connsiteX26" fmla="*/ 1545842 w 2141543"/>
                <a:gd name="connsiteY26" fmla="*/ 361771 h 385040"/>
                <a:gd name="connsiteX27" fmla="*/ 1584563 w 2141543"/>
                <a:gd name="connsiteY27" fmla="*/ 367728 h 385040"/>
                <a:gd name="connsiteX28" fmla="*/ 1611369 w 2141543"/>
                <a:gd name="connsiteY28" fmla="*/ 236674 h 385040"/>
                <a:gd name="connsiteX29" fmla="*/ 1629240 w 2141543"/>
                <a:gd name="connsiteY29" fmla="*/ 117534 h 385040"/>
                <a:gd name="connsiteX30" fmla="*/ 1721574 w 2141543"/>
                <a:gd name="connsiteY30" fmla="*/ 144340 h 385040"/>
                <a:gd name="connsiteX31" fmla="*/ 1974746 w 2141543"/>
                <a:gd name="connsiteY31" fmla="*/ 174125 h 385040"/>
                <a:gd name="connsiteX32" fmla="*/ 2141543 w 2141543"/>
                <a:gd name="connsiteY32" fmla="*/ 218803 h 385040"/>
                <a:gd name="connsiteX0" fmla="*/ 0 w 2141543"/>
                <a:gd name="connsiteY0" fmla="*/ 22703 h 385521"/>
                <a:gd name="connsiteX1" fmla="*/ 17871 w 2141543"/>
                <a:gd name="connsiteY1" fmla="*/ 180563 h 385521"/>
                <a:gd name="connsiteX2" fmla="*/ 74462 w 2141543"/>
                <a:gd name="connsiteY2" fmla="*/ 260983 h 385521"/>
                <a:gd name="connsiteX3" fmla="*/ 113183 w 2141543"/>
                <a:gd name="connsiteY3" fmla="*/ 123972 h 385521"/>
                <a:gd name="connsiteX4" fmla="*/ 116161 w 2141543"/>
                <a:gd name="connsiteY4" fmla="*/ 4832 h 385521"/>
                <a:gd name="connsiteX5" fmla="*/ 157868 w 2141543"/>
                <a:gd name="connsiteY5" fmla="*/ 41172 h 385521"/>
                <a:gd name="connsiteX6" fmla="*/ 354442 w 2141543"/>
                <a:gd name="connsiteY6" fmla="*/ 204391 h 385521"/>
                <a:gd name="connsiteX7" fmla="*/ 437840 w 2141543"/>
                <a:gd name="connsiteY7" fmla="*/ 237155 h 385521"/>
                <a:gd name="connsiteX8" fmla="*/ 482517 w 2141543"/>
                <a:gd name="connsiteY8" fmla="*/ 213327 h 385521"/>
                <a:gd name="connsiteX9" fmla="*/ 512302 w 2141543"/>
                <a:gd name="connsiteY9" fmla="*/ 55466 h 385521"/>
                <a:gd name="connsiteX10" fmla="*/ 619528 w 2141543"/>
                <a:gd name="connsiteY10" fmla="*/ 70359 h 385521"/>
                <a:gd name="connsiteX11" fmla="*/ 786324 w 2141543"/>
                <a:gd name="connsiteY11" fmla="*/ 82273 h 385521"/>
                <a:gd name="connsiteX12" fmla="*/ 988862 w 2141543"/>
                <a:gd name="connsiteY12" fmla="*/ 126950 h 385521"/>
                <a:gd name="connsiteX13" fmla="*/ 1078217 w 2141543"/>
                <a:gd name="connsiteY13" fmla="*/ 165671 h 385521"/>
                <a:gd name="connsiteX14" fmla="*/ 1128852 w 2141543"/>
                <a:gd name="connsiteY14" fmla="*/ 356295 h 385521"/>
                <a:gd name="connsiteX15" fmla="*/ 1137788 w 2141543"/>
                <a:gd name="connsiteY15" fmla="*/ 359273 h 385521"/>
                <a:gd name="connsiteX16" fmla="*/ 1185444 w 2141543"/>
                <a:gd name="connsiteY16" fmla="*/ 216305 h 385521"/>
                <a:gd name="connsiteX17" fmla="*/ 1197358 w 2141543"/>
                <a:gd name="connsiteY17" fmla="*/ 100144 h 385521"/>
                <a:gd name="connsiteX18" fmla="*/ 1262885 w 2141543"/>
                <a:gd name="connsiteY18" fmla="*/ 183542 h 385521"/>
                <a:gd name="connsiteX19" fmla="*/ 1298627 w 2141543"/>
                <a:gd name="connsiteY19" fmla="*/ 192477 h 385521"/>
                <a:gd name="connsiteX20" fmla="*/ 1331390 w 2141543"/>
                <a:gd name="connsiteY20" fmla="*/ 326510 h 385521"/>
                <a:gd name="connsiteX21" fmla="*/ 1370111 w 2141543"/>
                <a:gd name="connsiteY21" fmla="*/ 374166 h 385521"/>
                <a:gd name="connsiteX22" fmla="*/ 1382025 w 2141543"/>
                <a:gd name="connsiteY22" fmla="*/ 341402 h 385521"/>
                <a:gd name="connsiteX23" fmla="*/ 1423724 w 2141543"/>
                <a:gd name="connsiteY23" fmla="*/ 106101 h 385521"/>
                <a:gd name="connsiteX24" fmla="*/ 1489251 w 2141543"/>
                <a:gd name="connsiteY24" fmla="*/ 132907 h 385521"/>
                <a:gd name="connsiteX25" fmla="*/ 1501165 w 2141543"/>
                <a:gd name="connsiteY25" fmla="*/ 168649 h 385521"/>
                <a:gd name="connsiteX26" fmla="*/ 1545842 w 2141543"/>
                <a:gd name="connsiteY26" fmla="*/ 362252 h 385521"/>
                <a:gd name="connsiteX27" fmla="*/ 1584563 w 2141543"/>
                <a:gd name="connsiteY27" fmla="*/ 368209 h 385521"/>
                <a:gd name="connsiteX28" fmla="*/ 1611369 w 2141543"/>
                <a:gd name="connsiteY28" fmla="*/ 237155 h 385521"/>
                <a:gd name="connsiteX29" fmla="*/ 1629240 w 2141543"/>
                <a:gd name="connsiteY29" fmla="*/ 118015 h 385521"/>
                <a:gd name="connsiteX30" fmla="*/ 1721574 w 2141543"/>
                <a:gd name="connsiteY30" fmla="*/ 144821 h 385521"/>
                <a:gd name="connsiteX31" fmla="*/ 1974746 w 2141543"/>
                <a:gd name="connsiteY31" fmla="*/ 174606 h 385521"/>
                <a:gd name="connsiteX32" fmla="*/ 2141543 w 2141543"/>
                <a:gd name="connsiteY32" fmla="*/ 219284 h 385521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354442 w 2141543"/>
                <a:gd name="connsiteY7" fmla="*/ 202103 h 383233"/>
                <a:gd name="connsiteX8" fmla="*/ 437840 w 2141543"/>
                <a:gd name="connsiteY8" fmla="*/ 234867 h 383233"/>
                <a:gd name="connsiteX9" fmla="*/ 482517 w 2141543"/>
                <a:gd name="connsiteY9" fmla="*/ 211039 h 383233"/>
                <a:gd name="connsiteX10" fmla="*/ 512302 w 2141543"/>
                <a:gd name="connsiteY10" fmla="*/ 53178 h 383233"/>
                <a:gd name="connsiteX11" fmla="*/ 619528 w 2141543"/>
                <a:gd name="connsiteY11" fmla="*/ 68071 h 383233"/>
                <a:gd name="connsiteX12" fmla="*/ 786324 w 2141543"/>
                <a:gd name="connsiteY12" fmla="*/ 79985 h 383233"/>
                <a:gd name="connsiteX13" fmla="*/ 988862 w 2141543"/>
                <a:gd name="connsiteY13" fmla="*/ 124662 h 383233"/>
                <a:gd name="connsiteX14" fmla="*/ 1078217 w 2141543"/>
                <a:gd name="connsiteY14" fmla="*/ 163383 h 383233"/>
                <a:gd name="connsiteX15" fmla="*/ 1128852 w 2141543"/>
                <a:gd name="connsiteY15" fmla="*/ 354007 h 383233"/>
                <a:gd name="connsiteX16" fmla="*/ 1137788 w 2141543"/>
                <a:gd name="connsiteY16" fmla="*/ 356985 h 383233"/>
                <a:gd name="connsiteX17" fmla="*/ 1185444 w 2141543"/>
                <a:gd name="connsiteY17" fmla="*/ 214017 h 383233"/>
                <a:gd name="connsiteX18" fmla="*/ 1197358 w 2141543"/>
                <a:gd name="connsiteY18" fmla="*/ 97856 h 383233"/>
                <a:gd name="connsiteX19" fmla="*/ 1262885 w 2141543"/>
                <a:gd name="connsiteY19" fmla="*/ 181254 h 383233"/>
                <a:gd name="connsiteX20" fmla="*/ 1298627 w 2141543"/>
                <a:gd name="connsiteY20" fmla="*/ 190189 h 383233"/>
                <a:gd name="connsiteX21" fmla="*/ 1331390 w 2141543"/>
                <a:gd name="connsiteY21" fmla="*/ 324222 h 383233"/>
                <a:gd name="connsiteX22" fmla="*/ 1370111 w 2141543"/>
                <a:gd name="connsiteY22" fmla="*/ 371878 h 383233"/>
                <a:gd name="connsiteX23" fmla="*/ 1382025 w 2141543"/>
                <a:gd name="connsiteY23" fmla="*/ 339114 h 383233"/>
                <a:gd name="connsiteX24" fmla="*/ 1423724 w 2141543"/>
                <a:gd name="connsiteY24" fmla="*/ 103813 h 383233"/>
                <a:gd name="connsiteX25" fmla="*/ 1489251 w 2141543"/>
                <a:gd name="connsiteY25" fmla="*/ 130619 h 383233"/>
                <a:gd name="connsiteX26" fmla="*/ 1501165 w 2141543"/>
                <a:gd name="connsiteY26" fmla="*/ 166361 h 383233"/>
                <a:gd name="connsiteX27" fmla="*/ 1545842 w 2141543"/>
                <a:gd name="connsiteY27" fmla="*/ 359964 h 383233"/>
                <a:gd name="connsiteX28" fmla="*/ 1584563 w 2141543"/>
                <a:gd name="connsiteY28" fmla="*/ 365921 h 383233"/>
                <a:gd name="connsiteX29" fmla="*/ 1611369 w 2141543"/>
                <a:gd name="connsiteY29" fmla="*/ 234867 h 383233"/>
                <a:gd name="connsiteX30" fmla="*/ 1629240 w 2141543"/>
                <a:gd name="connsiteY30" fmla="*/ 115727 h 383233"/>
                <a:gd name="connsiteX31" fmla="*/ 1721574 w 2141543"/>
                <a:gd name="connsiteY31" fmla="*/ 142533 h 383233"/>
                <a:gd name="connsiteX32" fmla="*/ 1974746 w 2141543"/>
                <a:gd name="connsiteY32" fmla="*/ 172318 h 383233"/>
                <a:gd name="connsiteX33" fmla="*/ 2141543 w 2141543"/>
                <a:gd name="connsiteY33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354442 w 2141543"/>
                <a:gd name="connsiteY8" fmla="*/ 202103 h 383233"/>
                <a:gd name="connsiteX9" fmla="*/ 437840 w 2141543"/>
                <a:gd name="connsiteY9" fmla="*/ 234867 h 383233"/>
                <a:gd name="connsiteX10" fmla="*/ 482517 w 2141543"/>
                <a:gd name="connsiteY10" fmla="*/ 211039 h 383233"/>
                <a:gd name="connsiteX11" fmla="*/ 512302 w 2141543"/>
                <a:gd name="connsiteY11" fmla="*/ 53178 h 383233"/>
                <a:gd name="connsiteX12" fmla="*/ 619528 w 2141543"/>
                <a:gd name="connsiteY12" fmla="*/ 68071 h 383233"/>
                <a:gd name="connsiteX13" fmla="*/ 786324 w 2141543"/>
                <a:gd name="connsiteY13" fmla="*/ 79985 h 383233"/>
                <a:gd name="connsiteX14" fmla="*/ 988862 w 2141543"/>
                <a:gd name="connsiteY14" fmla="*/ 124662 h 383233"/>
                <a:gd name="connsiteX15" fmla="*/ 1078217 w 2141543"/>
                <a:gd name="connsiteY15" fmla="*/ 163383 h 383233"/>
                <a:gd name="connsiteX16" fmla="*/ 1128852 w 2141543"/>
                <a:gd name="connsiteY16" fmla="*/ 354007 h 383233"/>
                <a:gd name="connsiteX17" fmla="*/ 1137788 w 2141543"/>
                <a:gd name="connsiteY17" fmla="*/ 356985 h 383233"/>
                <a:gd name="connsiteX18" fmla="*/ 1185444 w 2141543"/>
                <a:gd name="connsiteY18" fmla="*/ 214017 h 383233"/>
                <a:gd name="connsiteX19" fmla="*/ 1197358 w 2141543"/>
                <a:gd name="connsiteY19" fmla="*/ 97856 h 383233"/>
                <a:gd name="connsiteX20" fmla="*/ 1262885 w 2141543"/>
                <a:gd name="connsiteY20" fmla="*/ 181254 h 383233"/>
                <a:gd name="connsiteX21" fmla="*/ 1298627 w 2141543"/>
                <a:gd name="connsiteY21" fmla="*/ 190189 h 383233"/>
                <a:gd name="connsiteX22" fmla="*/ 1331390 w 2141543"/>
                <a:gd name="connsiteY22" fmla="*/ 324222 h 383233"/>
                <a:gd name="connsiteX23" fmla="*/ 1370111 w 2141543"/>
                <a:gd name="connsiteY23" fmla="*/ 371878 h 383233"/>
                <a:gd name="connsiteX24" fmla="*/ 1382025 w 2141543"/>
                <a:gd name="connsiteY24" fmla="*/ 339114 h 383233"/>
                <a:gd name="connsiteX25" fmla="*/ 1423724 w 2141543"/>
                <a:gd name="connsiteY25" fmla="*/ 103813 h 383233"/>
                <a:gd name="connsiteX26" fmla="*/ 1489251 w 2141543"/>
                <a:gd name="connsiteY26" fmla="*/ 130619 h 383233"/>
                <a:gd name="connsiteX27" fmla="*/ 1501165 w 2141543"/>
                <a:gd name="connsiteY27" fmla="*/ 166361 h 383233"/>
                <a:gd name="connsiteX28" fmla="*/ 1545842 w 2141543"/>
                <a:gd name="connsiteY28" fmla="*/ 359964 h 383233"/>
                <a:gd name="connsiteX29" fmla="*/ 1584563 w 2141543"/>
                <a:gd name="connsiteY29" fmla="*/ 365921 h 383233"/>
                <a:gd name="connsiteX30" fmla="*/ 1611369 w 2141543"/>
                <a:gd name="connsiteY30" fmla="*/ 234867 h 383233"/>
                <a:gd name="connsiteX31" fmla="*/ 1629240 w 2141543"/>
                <a:gd name="connsiteY31" fmla="*/ 115727 h 383233"/>
                <a:gd name="connsiteX32" fmla="*/ 1721574 w 2141543"/>
                <a:gd name="connsiteY32" fmla="*/ 142533 h 383233"/>
                <a:gd name="connsiteX33" fmla="*/ 1974746 w 2141543"/>
                <a:gd name="connsiteY33" fmla="*/ 172318 h 383233"/>
                <a:gd name="connsiteX34" fmla="*/ 2141543 w 2141543"/>
                <a:gd name="connsiteY34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354442 w 2141543"/>
                <a:gd name="connsiteY9" fmla="*/ 202103 h 383233"/>
                <a:gd name="connsiteX10" fmla="*/ 437840 w 2141543"/>
                <a:gd name="connsiteY10" fmla="*/ 234867 h 383233"/>
                <a:gd name="connsiteX11" fmla="*/ 482517 w 2141543"/>
                <a:gd name="connsiteY11" fmla="*/ 211039 h 383233"/>
                <a:gd name="connsiteX12" fmla="*/ 512302 w 2141543"/>
                <a:gd name="connsiteY12" fmla="*/ 53178 h 383233"/>
                <a:gd name="connsiteX13" fmla="*/ 619528 w 2141543"/>
                <a:gd name="connsiteY13" fmla="*/ 68071 h 383233"/>
                <a:gd name="connsiteX14" fmla="*/ 786324 w 2141543"/>
                <a:gd name="connsiteY14" fmla="*/ 79985 h 383233"/>
                <a:gd name="connsiteX15" fmla="*/ 988862 w 2141543"/>
                <a:gd name="connsiteY15" fmla="*/ 124662 h 383233"/>
                <a:gd name="connsiteX16" fmla="*/ 1078217 w 2141543"/>
                <a:gd name="connsiteY16" fmla="*/ 163383 h 383233"/>
                <a:gd name="connsiteX17" fmla="*/ 1128852 w 2141543"/>
                <a:gd name="connsiteY17" fmla="*/ 354007 h 383233"/>
                <a:gd name="connsiteX18" fmla="*/ 1137788 w 2141543"/>
                <a:gd name="connsiteY18" fmla="*/ 356985 h 383233"/>
                <a:gd name="connsiteX19" fmla="*/ 1185444 w 2141543"/>
                <a:gd name="connsiteY19" fmla="*/ 214017 h 383233"/>
                <a:gd name="connsiteX20" fmla="*/ 1197358 w 2141543"/>
                <a:gd name="connsiteY20" fmla="*/ 97856 h 383233"/>
                <a:gd name="connsiteX21" fmla="*/ 1262885 w 2141543"/>
                <a:gd name="connsiteY21" fmla="*/ 181254 h 383233"/>
                <a:gd name="connsiteX22" fmla="*/ 1298627 w 2141543"/>
                <a:gd name="connsiteY22" fmla="*/ 190189 h 383233"/>
                <a:gd name="connsiteX23" fmla="*/ 1331390 w 2141543"/>
                <a:gd name="connsiteY23" fmla="*/ 324222 h 383233"/>
                <a:gd name="connsiteX24" fmla="*/ 1370111 w 2141543"/>
                <a:gd name="connsiteY24" fmla="*/ 371878 h 383233"/>
                <a:gd name="connsiteX25" fmla="*/ 1382025 w 2141543"/>
                <a:gd name="connsiteY25" fmla="*/ 339114 h 383233"/>
                <a:gd name="connsiteX26" fmla="*/ 1423724 w 2141543"/>
                <a:gd name="connsiteY26" fmla="*/ 103813 h 383233"/>
                <a:gd name="connsiteX27" fmla="*/ 1489251 w 2141543"/>
                <a:gd name="connsiteY27" fmla="*/ 130619 h 383233"/>
                <a:gd name="connsiteX28" fmla="*/ 1501165 w 2141543"/>
                <a:gd name="connsiteY28" fmla="*/ 166361 h 383233"/>
                <a:gd name="connsiteX29" fmla="*/ 1545842 w 2141543"/>
                <a:gd name="connsiteY29" fmla="*/ 359964 h 383233"/>
                <a:gd name="connsiteX30" fmla="*/ 1584563 w 2141543"/>
                <a:gd name="connsiteY30" fmla="*/ 365921 h 383233"/>
                <a:gd name="connsiteX31" fmla="*/ 1611369 w 2141543"/>
                <a:gd name="connsiteY31" fmla="*/ 234867 h 383233"/>
                <a:gd name="connsiteX32" fmla="*/ 1629240 w 2141543"/>
                <a:gd name="connsiteY32" fmla="*/ 115727 h 383233"/>
                <a:gd name="connsiteX33" fmla="*/ 1721574 w 2141543"/>
                <a:gd name="connsiteY33" fmla="*/ 142533 h 383233"/>
                <a:gd name="connsiteX34" fmla="*/ 1974746 w 2141543"/>
                <a:gd name="connsiteY34" fmla="*/ 172318 h 383233"/>
                <a:gd name="connsiteX35" fmla="*/ 2141543 w 2141543"/>
                <a:gd name="connsiteY35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354442 w 2141543"/>
                <a:gd name="connsiteY9" fmla="*/ 202103 h 383233"/>
                <a:gd name="connsiteX10" fmla="*/ 437840 w 2141543"/>
                <a:gd name="connsiteY10" fmla="*/ 234867 h 383233"/>
                <a:gd name="connsiteX11" fmla="*/ 482517 w 2141543"/>
                <a:gd name="connsiteY11" fmla="*/ 211039 h 383233"/>
                <a:gd name="connsiteX12" fmla="*/ 512302 w 2141543"/>
                <a:gd name="connsiteY12" fmla="*/ 53178 h 383233"/>
                <a:gd name="connsiteX13" fmla="*/ 619528 w 2141543"/>
                <a:gd name="connsiteY13" fmla="*/ 68071 h 383233"/>
                <a:gd name="connsiteX14" fmla="*/ 786324 w 2141543"/>
                <a:gd name="connsiteY14" fmla="*/ 79985 h 383233"/>
                <a:gd name="connsiteX15" fmla="*/ 988862 w 2141543"/>
                <a:gd name="connsiteY15" fmla="*/ 124662 h 383233"/>
                <a:gd name="connsiteX16" fmla="*/ 1078217 w 2141543"/>
                <a:gd name="connsiteY16" fmla="*/ 163383 h 383233"/>
                <a:gd name="connsiteX17" fmla="*/ 1128852 w 2141543"/>
                <a:gd name="connsiteY17" fmla="*/ 354007 h 383233"/>
                <a:gd name="connsiteX18" fmla="*/ 1137788 w 2141543"/>
                <a:gd name="connsiteY18" fmla="*/ 356985 h 383233"/>
                <a:gd name="connsiteX19" fmla="*/ 1185444 w 2141543"/>
                <a:gd name="connsiteY19" fmla="*/ 214017 h 383233"/>
                <a:gd name="connsiteX20" fmla="*/ 1197358 w 2141543"/>
                <a:gd name="connsiteY20" fmla="*/ 97856 h 383233"/>
                <a:gd name="connsiteX21" fmla="*/ 1262885 w 2141543"/>
                <a:gd name="connsiteY21" fmla="*/ 181254 h 383233"/>
                <a:gd name="connsiteX22" fmla="*/ 1298627 w 2141543"/>
                <a:gd name="connsiteY22" fmla="*/ 190189 h 383233"/>
                <a:gd name="connsiteX23" fmla="*/ 1331390 w 2141543"/>
                <a:gd name="connsiteY23" fmla="*/ 324222 h 383233"/>
                <a:gd name="connsiteX24" fmla="*/ 1370111 w 2141543"/>
                <a:gd name="connsiteY24" fmla="*/ 371878 h 383233"/>
                <a:gd name="connsiteX25" fmla="*/ 1382025 w 2141543"/>
                <a:gd name="connsiteY25" fmla="*/ 339114 h 383233"/>
                <a:gd name="connsiteX26" fmla="*/ 1423724 w 2141543"/>
                <a:gd name="connsiteY26" fmla="*/ 103813 h 383233"/>
                <a:gd name="connsiteX27" fmla="*/ 1489251 w 2141543"/>
                <a:gd name="connsiteY27" fmla="*/ 130619 h 383233"/>
                <a:gd name="connsiteX28" fmla="*/ 1501165 w 2141543"/>
                <a:gd name="connsiteY28" fmla="*/ 166361 h 383233"/>
                <a:gd name="connsiteX29" fmla="*/ 1545842 w 2141543"/>
                <a:gd name="connsiteY29" fmla="*/ 359964 h 383233"/>
                <a:gd name="connsiteX30" fmla="*/ 1584563 w 2141543"/>
                <a:gd name="connsiteY30" fmla="*/ 365921 h 383233"/>
                <a:gd name="connsiteX31" fmla="*/ 1611369 w 2141543"/>
                <a:gd name="connsiteY31" fmla="*/ 234867 h 383233"/>
                <a:gd name="connsiteX32" fmla="*/ 1629240 w 2141543"/>
                <a:gd name="connsiteY32" fmla="*/ 115727 h 383233"/>
                <a:gd name="connsiteX33" fmla="*/ 1721574 w 2141543"/>
                <a:gd name="connsiteY33" fmla="*/ 142533 h 383233"/>
                <a:gd name="connsiteX34" fmla="*/ 1974746 w 2141543"/>
                <a:gd name="connsiteY34" fmla="*/ 172318 h 383233"/>
                <a:gd name="connsiteX35" fmla="*/ 2141543 w 2141543"/>
                <a:gd name="connsiteY35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319196 w 2141543"/>
                <a:gd name="connsiteY9" fmla="*/ 108980 h 383233"/>
                <a:gd name="connsiteX10" fmla="*/ 354442 w 2141543"/>
                <a:gd name="connsiteY10" fmla="*/ 202103 h 383233"/>
                <a:gd name="connsiteX11" fmla="*/ 437840 w 2141543"/>
                <a:gd name="connsiteY11" fmla="*/ 234867 h 383233"/>
                <a:gd name="connsiteX12" fmla="*/ 482517 w 2141543"/>
                <a:gd name="connsiteY12" fmla="*/ 211039 h 383233"/>
                <a:gd name="connsiteX13" fmla="*/ 512302 w 2141543"/>
                <a:gd name="connsiteY13" fmla="*/ 53178 h 383233"/>
                <a:gd name="connsiteX14" fmla="*/ 619528 w 2141543"/>
                <a:gd name="connsiteY14" fmla="*/ 68071 h 383233"/>
                <a:gd name="connsiteX15" fmla="*/ 786324 w 2141543"/>
                <a:gd name="connsiteY15" fmla="*/ 79985 h 383233"/>
                <a:gd name="connsiteX16" fmla="*/ 988862 w 2141543"/>
                <a:gd name="connsiteY16" fmla="*/ 124662 h 383233"/>
                <a:gd name="connsiteX17" fmla="*/ 1078217 w 2141543"/>
                <a:gd name="connsiteY17" fmla="*/ 163383 h 383233"/>
                <a:gd name="connsiteX18" fmla="*/ 1128852 w 2141543"/>
                <a:gd name="connsiteY18" fmla="*/ 354007 h 383233"/>
                <a:gd name="connsiteX19" fmla="*/ 1137788 w 2141543"/>
                <a:gd name="connsiteY19" fmla="*/ 356985 h 383233"/>
                <a:gd name="connsiteX20" fmla="*/ 1185444 w 2141543"/>
                <a:gd name="connsiteY20" fmla="*/ 214017 h 383233"/>
                <a:gd name="connsiteX21" fmla="*/ 1197358 w 2141543"/>
                <a:gd name="connsiteY21" fmla="*/ 97856 h 383233"/>
                <a:gd name="connsiteX22" fmla="*/ 1262885 w 2141543"/>
                <a:gd name="connsiteY22" fmla="*/ 181254 h 383233"/>
                <a:gd name="connsiteX23" fmla="*/ 1298627 w 2141543"/>
                <a:gd name="connsiteY23" fmla="*/ 190189 h 383233"/>
                <a:gd name="connsiteX24" fmla="*/ 1331390 w 2141543"/>
                <a:gd name="connsiteY24" fmla="*/ 324222 h 383233"/>
                <a:gd name="connsiteX25" fmla="*/ 1370111 w 2141543"/>
                <a:gd name="connsiteY25" fmla="*/ 371878 h 383233"/>
                <a:gd name="connsiteX26" fmla="*/ 1382025 w 2141543"/>
                <a:gd name="connsiteY26" fmla="*/ 339114 h 383233"/>
                <a:gd name="connsiteX27" fmla="*/ 1423724 w 2141543"/>
                <a:gd name="connsiteY27" fmla="*/ 103813 h 383233"/>
                <a:gd name="connsiteX28" fmla="*/ 1489251 w 2141543"/>
                <a:gd name="connsiteY28" fmla="*/ 130619 h 383233"/>
                <a:gd name="connsiteX29" fmla="*/ 1501165 w 2141543"/>
                <a:gd name="connsiteY29" fmla="*/ 166361 h 383233"/>
                <a:gd name="connsiteX30" fmla="*/ 1545842 w 2141543"/>
                <a:gd name="connsiteY30" fmla="*/ 359964 h 383233"/>
                <a:gd name="connsiteX31" fmla="*/ 1584563 w 2141543"/>
                <a:gd name="connsiteY31" fmla="*/ 365921 h 383233"/>
                <a:gd name="connsiteX32" fmla="*/ 1611369 w 2141543"/>
                <a:gd name="connsiteY32" fmla="*/ 234867 h 383233"/>
                <a:gd name="connsiteX33" fmla="*/ 1629240 w 2141543"/>
                <a:gd name="connsiteY33" fmla="*/ 115727 h 383233"/>
                <a:gd name="connsiteX34" fmla="*/ 1721574 w 2141543"/>
                <a:gd name="connsiteY34" fmla="*/ 142533 h 383233"/>
                <a:gd name="connsiteX35" fmla="*/ 1974746 w 2141543"/>
                <a:gd name="connsiteY35" fmla="*/ 172318 h 383233"/>
                <a:gd name="connsiteX36" fmla="*/ 2141543 w 2141543"/>
                <a:gd name="connsiteY36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54442 w 2141543"/>
                <a:gd name="connsiteY11" fmla="*/ 202103 h 383233"/>
                <a:gd name="connsiteX12" fmla="*/ 437840 w 2141543"/>
                <a:gd name="connsiteY12" fmla="*/ 234867 h 383233"/>
                <a:gd name="connsiteX13" fmla="*/ 482517 w 2141543"/>
                <a:gd name="connsiteY13" fmla="*/ 211039 h 383233"/>
                <a:gd name="connsiteX14" fmla="*/ 512302 w 2141543"/>
                <a:gd name="connsiteY14" fmla="*/ 53178 h 383233"/>
                <a:gd name="connsiteX15" fmla="*/ 619528 w 2141543"/>
                <a:gd name="connsiteY15" fmla="*/ 68071 h 383233"/>
                <a:gd name="connsiteX16" fmla="*/ 786324 w 2141543"/>
                <a:gd name="connsiteY16" fmla="*/ 79985 h 383233"/>
                <a:gd name="connsiteX17" fmla="*/ 988862 w 2141543"/>
                <a:gd name="connsiteY17" fmla="*/ 124662 h 383233"/>
                <a:gd name="connsiteX18" fmla="*/ 1078217 w 2141543"/>
                <a:gd name="connsiteY18" fmla="*/ 163383 h 383233"/>
                <a:gd name="connsiteX19" fmla="*/ 1128852 w 2141543"/>
                <a:gd name="connsiteY19" fmla="*/ 354007 h 383233"/>
                <a:gd name="connsiteX20" fmla="*/ 1137788 w 2141543"/>
                <a:gd name="connsiteY20" fmla="*/ 356985 h 383233"/>
                <a:gd name="connsiteX21" fmla="*/ 1185444 w 2141543"/>
                <a:gd name="connsiteY21" fmla="*/ 214017 h 383233"/>
                <a:gd name="connsiteX22" fmla="*/ 1197358 w 2141543"/>
                <a:gd name="connsiteY22" fmla="*/ 97856 h 383233"/>
                <a:gd name="connsiteX23" fmla="*/ 1262885 w 2141543"/>
                <a:gd name="connsiteY23" fmla="*/ 181254 h 383233"/>
                <a:gd name="connsiteX24" fmla="*/ 1298627 w 2141543"/>
                <a:gd name="connsiteY24" fmla="*/ 190189 h 383233"/>
                <a:gd name="connsiteX25" fmla="*/ 1331390 w 2141543"/>
                <a:gd name="connsiteY25" fmla="*/ 324222 h 383233"/>
                <a:gd name="connsiteX26" fmla="*/ 1370111 w 2141543"/>
                <a:gd name="connsiteY26" fmla="*/ 371878 h 383233"/>
                <a:gd name="connsiteX27" fmla="*/ 1382025 w 2141543"/>
                <a:gd name="connsiteY27" fmla="*/ 339114 h 383233"/>
                <a:gd name="connsiteX28" fmla="*/ 1423724 w 2141543"/>
                <a:gd name="connsiteY28" fmla="*/ 103813 h 383233"/>
                <a:gd name="connsiteX29" fmla="*/ 1489251 w 2141543"/>
                <a:gd name="connsiteY29" fmla="*/ 130619 h 383233"/>
                <a:gd name="connsiteX30" fmla="*/ 1501165 w 2141543"/>
                <a:gd name="connsiteY30" fmla="*/ 166361 h 383233"/>
                <a:gd name="connsiteX31" fmla="*/ 1545842 w 2141543"/>
                <a:gd name="connsiteY31" fmla="*/ 359964 h 383233"/>
                <a:gd name="connsiteX32" fmla="*/ 1584563 w 2141543"/>
                <a:gd name="connsiteY32" fmla="*/ 365921 h 383233"/>
                <a:gd name="connsiteX33" fmla="*/ 1611369 w 2141543"/>
                <a:gd name="connsiteY33" fmla="*/ 234867 h 383233"/>
                <a:gd name="connsiteX34" fmla="*/ 1629240 w 2141543"/>
                <a:gd name="connsiteY34" fmla="*/ 115727 h 383233"/>
                <a:gd name="connsiteX35" fmla="*/ 1721574 w 2141543"/>
                <a:gd name="connsiteY35" fmla="*/ 142533 h 383233"/>
                <a:gd name="connsiteX36" fmla="*/ 1974746 w 2141543"/>
                <a:gd name="connsiteY36" fmla="*/ 172318 h 383233"/>
                <a:gd name="connsiteX37" fmla="*/ 2141543 w 2141543"/>
                <a:gd name="connsiteY37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54442 w 2141543"/>
                <a:gd name="connsiteY12" fmla="*/ 202103 h 383233"/>
                <a:gd name="connsiteX13" fmla="*/ 437840 w 2141543"/>
                <a:gd name="connsiteY13" fmla="*/ 234867 h 383233"/>
                <a:gd name="connsiteX14" fmla="*/ 482517 w 2141543"/>
                <a:gd name="connsiteY14" fmla="*/ 211039 h 383233"/>
                <a:gd name="connsiteX15" fmla="*/ 512302 w 2141543"/>
                <a:gd name="connsiteY15" fmla="*/ 53178 h 383233"/>
                <a:gd name="connsiteX16" fmla="*/ 619528 w 2141543"/>
                <a:gd name="connsiteY16" fmla="*/ 68071 h 383233"/>
                <a:gd name="connsiteX17" fmla="*/ 786324 w 2141543"/>
                <a:gd name="connsiteY17" fmla="*/ 79985 h 383233"/>
                <a:gd name="connsiteX18" fmla="*/ 988862 w 2141543"/>
                <a:gd name="connsiteY18" fmla="*/ 124662 h 383233"/>
                <a:gd name="connsiteX19" fmla="*/ 1078217 w 2141543"/>
                <a:gd name="connsiteY19" fmla="*/ 163383 h 383233"/>
                <a:gd name="connsiteX20" fmla="*/ 1128852 w 2141543"/>
                <a:gd name="connsiteY20" fmla="*/ 354007 h 383233"/>
                <a:gd name="connsiteX21" fmla="*/ 1137788 w 2141543"/>
                <a:gd name="connsiteY21" fmla="*/ 356985 h 383233"/>
                <a:gd name="connsiteX22" fmla="*/ 1185444 w 2141543"/>
                <a:gd name="connsiteY22" fmla="*/ 214017 h 383233"/>
                <a:gd name="connsiteX23" fmla="*/ 1197358 w 2141543"/>
                <a:gd name="connsiteY23" fmla="*/ 97856 h 383233"/>
                <a:gd name="connsiteX24" fmla="*/ 1262885 w 2141543"/>
                <a:gd name="connsiteY24" fmla="*/ 181254 h 383233"/>
                <a:gd name="connsiteX25" fmla="*/ 1298627 w 2141543"/>
                <a:gd name="connsiteY25" fmla="*/ 190189 h 383233"/>
                <a:gd name="connsiteX26" fmla="*/ 1331390 w 2141543"/>
                <a:gd name="connsiteY26" fmla="*/ 324222 h 383233"/>
                <a:gd name="connsiteX27" fmla="*/ 1370111 w 2141543"/>
                <a:gd name="connsiteY27" fmla="*/ 371878 h 383233"/>
                <a:gd name="connsiteX28" fmla="*/ 1382025 w 2141543"/>
                <a:gd name="connsiteY28" fmla="*/ 339114 h 383233"/>
                <a:gd name="connsiteX29" fmla="*/ 1423724 w 2141543"/>
                <a:gd name="connsiteY29" fmla="*/ 103813 h 383233"/>
                <a:gd name="connsiteX30" fmla="*/ 1489251 w 2141543"/>
                <a:gd name="connsiteY30" fmla="*/ 130619 h 383233"/>
                <a:gd name="connsiteX31" fmla="*/ 1501165 w 2141543"/>
                <a:gd name="connsiteY31" fmla="*/ 166361 h 383233"/>
                <a:gd name="connsiteX32" fmla="*/ 1545842 w 2141543"/>
                <a:gd name="connsiteY32" fmla="*/ 359964 h 383233"/>
                <a:gd name="connsiteX33" fmla="*/ 1584563 w 2141543"/>
                <a:gd name="connsiteY33" fmla="*/ 365921 h 383233"/>
                <a:gd name="connsiteX34" fmla="*/ 1611369 w 2141543"/>
                <a:gd name="connsiteY34" fmla="*/ 234867 h 383233"/>
                <a:gd name="connsiteX35" fmla="*/ 1629240 w 2141543"/>
                <a:gd name="connsiteY35" fmla="*/ 115727 h 383233"/>
                <a:gd name="connsiteX36" fmla="*/ 1721574 w 2141543"/>
                <a:gd name="connsiteY36" fmla="*/ 142533 h 383233"/>
                <a:gd name="connsiteX37" fmla="*/ 1974746 w 2141543"/>
                <a:gd name="connsiteY37" fmla="*/ 172318 h 383233"/>
                <a:gd name="connsiteX38" fmla="*/ 2141543 w 2141543"/>
                <a:gd name="connsiteY38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437840 w 2141543"/>
                <a:gd name="connsiteY13" fmla="*/ 234867 h 383233"/>
                <a:gd name="connsiteX14" fmla="*/ 482517 w 2141543"/>
                <a:gd name="connsiteY14" fmla="*/ 211039 h 383233"/>
                <a:gd name="connsiteX15" fmla="*/ 512302 w 2141543"/>
                <a:gd name="connsiteY15" fmla="*/ 53178 h 383233"/>
                <a:gd name="connsiteX16" fmla="*/ 619528 w 2141543"/>
                <a:gd name="connsiteY16" fmla="*/ 68071 h 383233"/>
                <a:gd name="connsiteX17" fmla="*/ 786324 w 2141543"/>
                <a:gd name="connsiteY17" fmla="*/ 79985 h 383233"/>
                <a:gd name="connsiteX18" fmla="*/ 988862 w 2141543"/>
                <a:gd name="connsiteY18" fmla="*/ 124662 h 383233"/>
                <a:gd name="connsiteX19" fmla="*/ 1078217 w 2141543"/>
                <a:gd name="connsiteY19" fmla="*/ 163383 h 383233"/>
                <a:gd name="connsiteX20" fmla="*/ 1128852 w 2141543"/>
                <a:gd name="connsiteY20" fmla="*/ 354007 h 383233"/>
                <a:gd name="connsiteX21" fmla="*/ 1137788 w 2141543"/>
                <a:gd name="connsiteY21" fmla="*/ 356985 h 383233"/>
                <a:gd name="connsiteX22" fmla="*/ 1185444 w 2141543"/>
                <a:gd name="connsiteY22" fmla="*/ 214017 h 383233"/>
                <a:gd name="connsiteX23" fmla="*/ 1197358 w 2141543"/>
                <a:gd name="connsiteY23" fmla="*/ 97856 h 383233"/>
                <a:gd name="connsiteX24" fmla="*/ 1262885 w 2141543"/>
                <a:gd name="connsiteY24" fmla="*/ 181254 h 383233"/>
                <a:gd name="connsiteX25" fmla="*/ 1298627 w 2141543"/>
                <a:gd name="connsiteY25" fmla="*/ 190189 h 383233"/>
                <a:gd name="connsiteX26" fmla="*/ 1331390 w 2141543"/>
                <a:gd name="connsiteY26" fmla="*/ 324222 h 383233"/>
                <a:gd name="connsiteX27" fmla="*/ 1370111 w 2141543"/>
                <a:gd name="connsiteY27" fmla="*/ 371878 h 383233"/>
                <a:gd name="connsiteX28" fmla="*/ 1382025 w 2141543"/>
                <a:gd name="connsiteY28" fmla="*/ 339114 h 383233"/>
                <a:gd name="connsiteX29" fmla="*/ 1423724 w 2141543"/>
                <a:gd name="connsiteY29" fmla="*/ 103813 h 383233"/>
                <a:gd name="connsiteX30" fmla="*/ 1489251 w 2141543"/>
                <a:gd name="connsiteY30" fmla="*/ 130619 h 383233"/>
                <a:gd name="connsiteX31" fmla="*/ 1501165 w 2141543"/>
                <a:gd name="connsiteY31" fmla="*/ 166361 h 383233"/>
                <a:gd name="connsiteX32" fmla="*/ 1545842 w 2141543"/>
                <a:gd name="connsiteY32" fmla="*/ 359964 h 383233"/>
                <a:gd name="connsiteX33" fmla="*/ 1584563 w 2141543"/>
                <a:gd name="connsiteY33" fmla="*/ 365921 h 383233"/>
                <a:gd name="connsiteX34" fmla="*/ 1611369 w 2141543"/>
                <a:gd name="connsiteY34" fmla="*/ 234867 h 383233"/>
                <a:gd name="connsiteX35" fmla="*/ 1629240 w 2141543"/>
                <a:gd name="connsiteY35" fmla="*/ 115727 h 383233"/>
                <a:gd name="connsiteX36" fmla="*/ 1721574 w 2141543"/>
                <a:gd name="connsiteY36" fmla="*/ 142533 h 383233"/>
                <a:gd name="connsiteX37" fmla="*/ 1974746 w 2141543"/>
                <a:gd name="connsiteY37" fmla="*/ 172318 h 383233"/>
                <a:gd name="connsiteX38" fmla="*/ 2141543 w 2141543"/>
                <a:gd name="connsiteY38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37840 w 2141543"/>
                <a:gd name="connsiteY14" fmla="*/ 234867 h 383233"/>
                <a:gd name="connsiteX15" fmla="*/ 482517 w 2141543"/>
                <a:gd name="connsiteY15" fmla="*/ 211039 h 383233"/>
                <a:gd name="connsiteX16" fmla="*/ 512302 w 2141543"/>
                <a:gd name="connsiteY16" fmla="*/ 53178 h 383233"/>
                <a:gd name="connsiteX17" fmla="*/ 619528 w 2141543"/>
                <a:gd name="connsiteY17" fmla="*/ 68071 h 383233"/>
                <a:gd name="connsiteX18" fmla="*/ 786324 w 2141543"/>
                <a:gd name="connsiteY18" fmla="*/ 79985 h 383233"/>
                <a:gd name="connsiteX19" fmla="*/ 988862 w 2141543"/>
                <a:gd name="connsiteY19" fmla="*/ 124662 h 383233"/>
                <a:gd name="connsiteX20" fmla="*/ 1078217 w 2141543"/>
                <a:gd name="connsiteY20" fmla="*/ 163383 h 383233"/>
                <a:gd name="connsiteX21" fmla="*/ 1128852 w 2141543"/>
                <a:gd name="connsiteY21" fmla="*/ 354007 h 383233"/>
                <a:gd name="connsiteX22" fmla="*/ 1137788 w 2141543"/>
                <a:gd name="connsiteY22" fmla="*/ 356985 h 383233"/>
                <a:gd name="connsiteX23" fmla="*/ 1185444 w 2141543"/>
                <a:gd name="connsiteY23" fmla="*/ 214017 h 383233"/>
                <a:gd name="connsiteX24" fmla="*/ 1197358 w 2141543"/>
                <a:gd name="connsiteY24" fmla="*/ 97856 h 383233"/>
                <a:gd name="connsiteX25" fmla="*/ 1262885 w 2141543"/>
                <a:gd name="connsiteY25" fmla="*/ 181254 h 383233"/>
                <a:gd name="connsiteX26" fmla="*/ 1298627 w 2141543"/>
                <a:gd name="connsiteY26" fmla="*/ 190189 h 383233"/>
                <a:gd name="connsiteX27" fmla="*/ 1331390 w 2141543"/>
                <a:gd name="connsiteY27" fmla="*/ 324222 h 383233"/>
                <a:gd name="connsiteX28" fmla="*/ 1370111 w 2141543"/>
                <a:gd name="connsiteY28" fmla="*/ 371878 h 383233"/>
                <a:gd name="connsiteX29" fmla="*/ 1382025 w 2141543"/>
                <a:gd name="connsiteY29" fmla="*/ 339114 h 383233"/>
                <a:gd name="connsiteX30" fmla="*/ 1423724 w 2141543"/>
                <a:gd name="connsiteY30" fmla="*/ 103813 h 383233"/>
                <a:gd name="connsiteX31" fmla="*/ 1489251 w 2141543"/>
                <a:gd name="connsiteY31" fmla="*/ 130619 h 383233"/>
                <a:gd name="connsiteX32" fmla="*/ 1501165 w 2141543"/>
                <a:gd name="connsiteY32" fmla="*/ 166361 h 383233"/>
                <a:gd name="connsiteX33" fmla="*/ 1545842 w 2141543"/>
                <a:gd name="connsiteY33" fmla="*/ 359964 h 383233"/>
                <a:gd name="connsiteX34" fmla="*/ 1584563 w 2141543"/>
                <a:gd name="connsiteY34" fmla="*/ 365921 h 383233"/>
                <a:gd name="connsiteX35" fmla="*/ 1611369 w 2141543"/>
                <a:gd name="connsiteY35" fmla="*/ 234867 h 383233"/>
                <a:gd name="connsiteX36" fmla="*/ 1629240 w 2141543"/>
                <a:gd name="connsiteY36" fmla="*/ 115727 h 383233"/>
                <a:gd name="connsiteX37" fmla="*/ 1721574 w 2141543"/>
                <a:gd name="connsiteY37" fmla="*/ 142533 h 383233"/>
                <a:gd name="connsiteX38" fmla="*/ 1974746 w 2141543"/>
                <a:gd name="connsiteY38" fmla="*/ 172318 h 383233"/>
                <a:gd name="connsiteX39" fmla="*/ 2141543 w 2141543"/>
                <a:gd name="connsiteY39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82517 w 2141543"/>
                <a:gd name="connsiteY16" fmla="*/ 211039 h 383233"/>
                <a:gd name="connsiteX17" fmla="*/ 512302 w 2141543"/>
                <a:gd name="connsiteY17" fmla="*/ 53178 h 383233"/>
                <a:gd name="connsiteX18" fmla="*/ 619528 w 2141543"/>
                <a:gd name="connsiteY18" fmla="*/ 68071 h 383233"/>
                <a:gd name="connsiteX19" fmla="*/ 786324 w 2141543"/>
                <a:gd name="connsiteY19" fmla="*/ 79985 h 383233"/>
                <a:gd name="connsiteX20" fmla="*/ 988862 w 2141543"/>
                <a:gd name="connsiteY20" fmla="*/ 124662 h 383233"/>
                <a:gd name="connsiteX21" fmla="*/ 1078217 w 2141543"/>
                <a:gd name="connsiteY21" fmla="*/ 163383 h 383233"/>
                <a:gd name="connsiteX22" fmla="*/ 1128852 w 2141543"/>
                <a:gd name="connsiteY22" fmla="*/ 354007 h 383233"/>
                <a:gd name="connsiteX23" fmla="*/ 1137788 w 2141543"/>
                <a:gd name="connsiteY23" fmla="*/ 356985 h 383233"/>
                <a:gd name="connsiteX24" fmla="*/ 1185444 w 2141543"/>
                <a:gd name="connsiteY24" fmla="*/ 214017 h 383233"/>
                <a:gd name="connsiteX25" fmla="*/ 1197358 w 2141543"/>
                <a:gd name="connsiteY25" fmla="*/ 97856 h 383233"/>
                <a:gd name="connsiteX26" fmla="*/ 1262885 w 2141543"/>
                <a:gd name="connsiteY26" fmla="*/ 181254 h 383233"/>
                <a:gd name="connsiteX27" fmla="*/ 1298627 w 2141543"/>
                <a:gd name="connsiteY27" fmla="*/ 190189 h 383233"/>
                <a:gd name="connsiteX28" fmla="*/ 1331390 w 2141543"/>
                <a:gd name="connsiteY28" fmla="*/ 324222 h 383233"/>
                <a:gd name="connsiteX29" fmla="*/ 1370111 w 2141543"/>
                <a:gd name="connsiteY29" fmla="*/ 371878 h 383233"/>
                <a:gd name="connsiteX30" fmla="*/ 1382025 w 2141543"/>
                <a:gd name="connsiteY30" fmla="*/ 339114 h 383233"/>
                <a:gd name="connsiteX31" fmla="*/ 1423724 w 2141543"/>
                <a:gd name="connsiteY31" fmla="*/ 103813 h 383233"/>
                <a:gd name="connsiteX32" fmla="*/ 1489251 w 2141543"/>
                <a:gd name="connsiteY32" fmla="*/ 130619 h 383233"/>
                <a:gd name="connsiteX33" fmla="*/ 1501165 w 2141543"/>
                <a:gd name="connsiteY33" fmla="*/ 166361 h 383233"/>
                <a:gd name="connsiteX34" fmla="*/ 1545842 w 2141543"/>
                <a:gd name="connsiteY34" fmla="*/ 359964 h 383233"/>
                <a:gd name="connsiteX35" fmla="*/ 1584563 w 2141543"/>
                <a:gd name="connsiteY35" fmla="*/ 365921 h 383233"/>
                <a:gd name="connsiteX36" fmla="*/ 1611369 w 2141543"/>
                <a:gd name="connsiteY36" fmla="*/ 234867 h 383233"/>
                <a:gd name="connsiteX37" fmla="*/ 1629240 w 2141543"/>
                <a:gd name="connsiteY37" fmla="*/ 115727 h 383233"/>
                <a:gd name="connsiteX38" fmla="*/ 1721574 w 2141543"/>
                <a:gd name="connsiteY38" fmla="*/ 142533 h 383233"/>
                <a:gd name="connsiteX39" fmla="*/ 1974746 w 2141543"/>
                <a:gd name="connsiteY39" fmla="*/ 172318 h 383233"/>
                <a:gd name="connsiteX40" fmla="*/ 2141543 w 2141543"/>
                <a:gd name="connsiteY40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12302 w 2141543"/>
                <a:gd name="connsiteY18" fmla="*/ 53178 h 383233"/>
                <a:gd name="connsiteX19" fmla="*/ 619528 w 2141543"/>
                <a:gd name="connsiteY19" fmla="*/ 68071 h 383233"/>
                <a:gd name="connsiteX20" fmla="*/ 786324 w 2141543"/>
                <a:gd name="connsiteY20" fmla="*/ 79985 h 383233"/>
                <a:gd name="connsiteX21" fmla="*/ 988862 w 2141543"/>
                <a:gd name="connsiteY21" fmla="*/ 124662 h 383233"/>
                <a:gd name="connsiteX22" fmla="*/ 1078217 w 2141543"/>
                <a:gd name="connsiteY22" fmla="*/ 163383 h 383233"/>
                <a:gd name="connsiteX23" fmla="*/ 1128852 w 2141543"/>
                <a:gd name="connsiteY23" fmla="*/ 354007 h 383233"/>
                <a:gd name="connsiteX24" fmla="*/ 1137788 w 2141543"/>
                <a:gd name="connsiteY24" fmla="*/ 356985 h 383233"/>
                <a:gd name="connsiteX25" fmla="*/ 1185444 w 2141543"/>
                <a:gd name="connsiteY25" fmla="*/ 214017 h 383233"/>
                <a:gd name="connsiteX26" fmla="*/ 1197358 w 2141543"/>
                <a:gd name="connsiteY26" fmla="*/ 97856 h 383233"/>
                <a:gd name="connsiteX27" fmla="*/ 1262885 w 2141543"/>
                <a:gd name="connsiteY27" fmla="*/ 181254 h 383233"/>
                <a:gd name="connsiteX28" fmla="*/ 1298627 w 2141543"/>
                <a:gd name="connsiteY28" fmla="*/ 190189 h 383233"/>
                <a:gd name="connsiteX29" fmla="*/ 1331390 w 2141543"/>
                <a:gd name="connsiteY29" fmla="*/ 324222 h 383233"/>
                <a:gd name="connsiteX30" fmla="*/ 1370111 w 2141543"/>
                <a:gd name="connsiteY30" fmla="*/ 371878 h 383233"/>
                <a:gd name="connsiteX31" fmla="*/ 1382025 w 2141543"/>
                <a:gd name="connsiteY31" fmla="*/ 339114 h 383233"/>
                <a:gd name="connsiteX32" fmla="*/ 1423724 w 2141543"/>
                <a:gd name="connsiteY32" fmla="*/ 103813 h 383233"/>
                <a:gd name="connsiteX33" fmla="*/ 1489251 w 2141543"/>
                <a:gd name="connsiteY33" fmla="*/ 130619 h 383233"/>
                <a:gd name="connsiteX34" fmla="*/ 1501165 w 2141543"/>
                <a:gd name="connsiteY34" fmla="*/ 166361 h 383233"/>
                <a:gd name="connsiteX35" fmla="*/ 1545842 w 2141543"/>
                <a:gd name="connsiteY35" fmla="*/ 359964 h 383233"/>
                <a:gd name="connsiteX36" fmla="*/ 1584563 w 2141543"/>
                <a:gd name="connsiteY36" fmla="*/ 365921 h 383233"/>
                <a:gd name="connsiteX37" fmla="*/ 1611369 w 2141543"/>
                <a:gd name="connsiteY37" fmla="*/ 234867 h 383233"/>
                <a:gd name="connsiteX38" fmla="*/ 1629240 w 2141543"/>
                <a:gd name="connsiteY38" fmla="*/ 115727 h 383233"/>
                <a:gd name="connsiteX39" fmla="*/ 1721574 w 2141543"/>
                <a:gd name="connsiteY39" fmla="*/ 142533 h 383233"/>
                <a:gd name="connsiteX40" fmla="*/ 1974746 w 2141543"/>
                <a:gd name="connsiteY40" fmla="*/ 172318 h 383233"/>
                <a:gd name="connsiteX41" fmla="*/ 2141543 w 2141543"/>
                <a:gd name="connsiteY41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619528 w 2141543"/>
                <a:gd name="connsiteY19" fmla="*/ 68071 h 383233"/>
                <a:gd name="connsiteX20" fmla="*/ 786324 w 2141543"/>
                <a:gd name="connsiteY20" fmla="*/ 79985 h 383233"/>
                <a:gd name="connsiteX21" fmla="*/ 988862 w 2141543"/>
                <a:gd name="connsiteY21" fmla="*/ 124662 h 383233"/>
                <a:gd name="connsiteX22" fmla="*/ 1078217 w 2141543"/>
                <a:gd name="connsiteY22" fmla="*/ 163383 h 383233"/>
                <a:gd name="connsiteX23" fmla="*/ 1128852 w 2141543"/>
                <a:gd name="connsiteY23" fmla="*/ 354007 h 383233"/>
                <a:gd name="connsiteX24" fmla="*/ 1137788 w 2141543"/>
                <a:gd name="connsiteY24" fmla="*/ 356985 h 383233"/>
                <a:gd name="connsiteX25" fmla="*/ 1185444 w 2141543"/>
                <a:gd name="connsiteY25" fmla="*/ 214017 h 383233"/>
                <a:gd name="connsiteX26" fmla="*/ 1197358 w 2141543"/>
                <a:gd name="connsiteY26" fmla="*/ 97856 h 383233"/>
                <a:gd name="connsiteX27" fmla="*/ 1262885 w 2141543"/>
                <a:gd name="connsiteY27" fmla="*/ 181254 h 383233"/>
                <a:gd name="connsiteX28" fmla="*/ 1298627 w 2141543"/>
                <a:gd name="connsiteY28" fmla="*/ 190189 h 383233"/>
                <a:gd name="connsiteX29" fmla="*/ 1331390 w 2141543"/>
                <a:gd name="connsiteY29" fmla="*/ 324222 h 383233"/>
                <a:gd name="connsiteX30" fmla="*/ 1370111 w 2141543"/>
                <a:gd name="connsiteY30" fmla="*/ 371878 h 383233"/>
                <a:gd name="connsiteX31" fmla="*/ 1382025 w 2141543"/>
                <a:gd name="connsiteY31" fmla="*/ 339114 h 383233"/>
                <a:gd name="connsiteX32" fmla="*/ 1423724 w 2141543"/>
                <a:gd name="connsiteY32" fmla="*/ 103813 h 383233"/>
                <a:gd name="connsiteX33" fmla="*/ 1489251 w 2141543"/>
                <a:gd name="connsiteY33" fmla="*/ 130619 h 383233"/>
                <a:gd name="connsiteX34" fmla="*/ 1501165 w 2141543"/>
                <a:gd name="connsiteY34" fmla="*/ 166361 h 383233"/>
                <a:gd name="connsiteX35" fmla="*/ 1545842 w 2141543"/>
                <a:gd name="connsiteY35" fmla="*/ 359964 h 383233"/>
                <a:gd name="connsiteX36" fmla="*/ 1584563 w 2141543"/>
                <a:gd name="connsiteY36" fmla="*/ 365921 h 383233"/>
                <a:gd name="connsiteX37" fmla="*/ 1611369 w 2141543"/>
                <a:gd name="connsiteY37" fmla="*/ 234867 h 383233"/>
                <a:gd name="connsiteX38" fmla="*/ 1629240 w 2141543"/>
                <a:gd name="connsiteY38" fmla="*/ 115727 h 383233"/>
                <a:gd name="connsiteX39" fmla="*/ 1721574 w 2141543"/>
                <a:gd name="connsiteY39" fmla="*/ 142533 h 383233"/>
                <a:gd name="connsiteX40" fmla="*/ 1974746 w 2141543"/>
                <a:gd name="connsiteY40" fmla="*/ 172318 h 383233"/>
                <a:gd name="connsiteX41" fmla="*/ 2141543 w 2141543"/>
                <a:gd name="connsiteY41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19528 w 2141543"/>
                <a:gd name="connsiteY20" fmla="*/ 68071 h 383233"/>
                <a:gd name="connsiteX21" fmla="*/ 786324 w 2141543"/>
                <a:gd name="connsiteY21" fmla="*/ 79985 h 383233"/>
                <a:gd name="connsiteX22" fmla="*/ 988862 w 2141543"/>
                <a:gd name="connsiteY22" fmla="*/ 124662 h 383233"/>
                <a:gd name="connsiteX23" fmla="*/ 1078217 w 2141543"/>
                <a:gd name="connsiteY23" fmla="*/ 163383 h 383233"/>
                <a:gd name="connsiteX24" fmla="*/ 1128852 w 2141543"/>
                <a:gd name="connsiteY24" fmla="*/ 354007 h 383233"/>
                <a:gd name="connsiteX25" fmla="*/ 1137788 w 2141543"/>
                <a:gd name="connsiteY25" fmla="*/ 356985 h 383233"/>
                <a:gd name="connsiteX26" fmla="*/ 1185444 w 2141543"/>
                <a:gd name="connsiteY26" fmla="*/ 214017 h 383233"/>
                <a:gd name="connsiteX27" fmla="*/ 1197358 w 2141543"/>
                <a:gd name="connsiteY27" fmla="*/ 97856 h 383233"/>
                <a:gd name="connsiteX28" fmla="*/ 1262885 w 2141543"/>
                <a:gd name="connsiteY28" fmla="*/ 181254 h 383233"/>
                <a:gd name="connsiteX29" fmla="*/ 1298627 w 2141543"/>
                <a:gd name="connsiteY29" fmla="*/ 190189 h 383233"/>
                <a:gd name="connsiteX30" fmla="*/ 1331390 w 2141543"/>
                <a:gd name="connsiteY30" fmla="*/ 324222 h 383233"/>
                <a:gd name="connsiteX31" fmla="*/ 1370111 w 2141543"/>
                <a:gd name="connsiteY31" fmla="*/ 371878 h 383233"/>
                <a:gd name="connsiteX32" fmla="*/ 1382025 w 2141543"/>
                <a:gd name="connsiteY32" fmla="*/ 339114 h 383233"/>
                <a:gd name="connsiteX33" fmla="*/ 1423724 w 2141543"/>
                <a:gd name="connsiteY33" fmla="*/ 103813 h 383233"/>
                <a:gd name="connsiteX34" fmla="*/ 1489251 w 2141543"/>
                <a:gd name="connsiteY34" fmla="*/ 130619 h 383233"/>
                <a:gd name="connsiteX35" fmla="*/ 1501165 w 2141543"/>
                <a:gd name="connsiteY35" fmla="*/ 166361 h 383233"/>
                <a:gd name="connsiteX36" fmla="*/ 1545842 w 2141543"/>
                <a:gd name="connsiteY36" fmla="*/ 359964 h 383233"/>
                <a:gd name="connsiteX37" fmla="*/ 1584563 w 2141543"/>
                <a:gd name="connsiteY37" fmla="*/ 365921 h 383233"/>
                <a:gd name="connsiteX38" fmla="*/ 1611369 w 2141543"/>
                <a:gd name="connsiteY38" fmla="*/ 234867 h 383233"/>
                <a:gd name="connsiteX39" fmla="*/ 1629240 w 2141543"/>
                <a:gd name="connsiteY39" fmla="*/ 115727 h 383233"/>
                <a:gd name="connsiteX40" fmla="*/ 1721574 w 2141543"/>
                <a:gd name="connsiteY40" fmla="*/ 142533 h 383233"/>
                <a:gd name="connsiteX41" fmla="*/ 1974746 w 2141543"/>
                <a:gd name="connsiteY41" fmla="*/ 172318 h 383233"/>
                <a:gd name="connsiteX42" fmla="*/ 2141543 w 2141543"/>
                <a:gd name="connsiteY42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786324 w 2141543"/>
                <a:gd name="connsiteY22" fmla="*/ 79985 h 383233"/>
                <a:gd name="connsiteX23" fmla="*/ 988862 w 2141543"/>
                <a:gd name="connsiteY23" fmla="*/ 124662 h 383233"/>
                <a:gd name="connsiteX24" fmla="*/ 1078217 w 2141543"/>
                <a:gd name="connsiteY24" fmla="*/ 163383 h 383233"/>
                <a:gd name="connsiteX25" fmla="*/ 1128852 w 2141543"/>
                <a:gd name="connsiteY25" fmla="*/ 354007 h 383233"/>
                <a:gd name="connsiteX26" fmla="*/ 1137788 w 2141543"/>
                <a:gd name="connsiteY26" fmla="*/ 356985 h 383233"/>
                <a:gd name="connsiteX27" fmla="*/ 1185444 w 2141543"/>
                <a:gd name="connsiteY27" fmla="*/ 214017 h 383233"/>
                <a:gd name="connsiteX28" fmla="*/ 1197358 w 2141543"/>
                <a:gd name="connsiteY28" fmla="*/ 97856 h 383233"/>
                <a:gd name="connsiteX29" fmla="*/ 1262885 w 2141543"/>
                <a:gd name="connsiteY29" fmla="*/ 181254 h 383233"/>
                <a:gd name="connsiteX30" fmla="*/ 1298627 w 2141543"/>
                <a:gd name="connsiteY30" fmla="*/ 190189 h 383233"/>
                <a:gd name="connsiteX31" fmla="*/ 1331390 w 2141543"/>
                <a:gd name="connsiteY31" fmla="*/ 324222 h 383233"/>
                <a:gd name="connsiteX32" fmla="*/ 1370111 w 2141543"/>
                <a:gd name="connsiteY32" fmla="*/ 371878 h 383233"/>
                <a:gd name="connsiteX33" fmla="*/ 1382025 w 2141543"/>
                <a:gd name="connsiteY33" fmla="*/ 339114 h 383233"/>
                <a:gd name="connsiteX34" fmla="*/ 1423724 w 2141543"/>
                <a:gd name="connsiteY34" fmla="*/ 103813 h 383233"/>
                <a:gd name="connsiteX35" fmla="*/ 1489251 w 2141543"/>
                <a:gd name="connsiteY35" fmla="*/ 130619 h 383233"/>
                <a:gd name="connsiteX36" fmla="*/ 1501165 w 2141543"/>
                <a:gd name="connsiteY36" fmla="*/ 166361 h 383233"/>
                <a:gd name="connsiteX37" fmla="*/ 1545842 w 2141543"/>
                <a:gd name="connsiteY37" fmla="*/ 359964 h 383233"/>
                <a:gd name="connsiteX38" fmla="*/ 1584563 w 2141543"/>
                <a:gd name="connsiteY38" fmla="*/ 365921 h 383233"/>
                <a:gd name="connsiteX39" fmla="*/ 1611369 w 2141543"/>
                <a:gd name="connsiteY39" fmla="*/ 234867 h 383233"/>
                <a:gd name="connsiteX40" fmla="*/ 1629240 w 2141543"/>
                <a:gd name="connsiteY40" fmla="*/ 115727 h 383233"/>
                <a:gd name="connsiteX41" fmla="*/ 1721574 w 2141543"/>
                <a:gd name="connsiteY41" fmla="*/ 142533 h 383233"/>
                <a:gd name="connsiteX42" fmla="*/ 1974746 w 2141543"/>
                <a:gd name="connsiteY42" fmla="*/ 172318 h 383233"/>
                <a:gd name="connsiteX43" fmla="*/ 2141543 w 2141543"/>
                <a:gd name="connsiteY43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786324 w 2141543"/>
                <a:gd name="connsiteY23" fmla="*/ 79985 h 383233"/>
                <a:gd name="connsiteX24" fmla="*/ 988862 w 2141543"/>
                <a:gd name="connsiteY24" fmla="*/ 124662 h 383233"/>
                <a:gd name="connsiteX25" fmla="*/ 1078217 w 2141543"/>
                <a:gd name="connsiteY25" fmla="*/ 163383 h 383233"/>
                <a:gd name="connsiteX26" fmla="*/ 1128852 w 2141543"/>
                <a:gd name="connsiteY26" fmla="*/ 354007 h 383233"/>
                <a:gd name="connsiteX27" fmla="*/ 1137788 w 2141543"/>
                <a:gd name="connsiteY27" fmla="*/ 356985 h 383233"/>
                <a:gd name="connsiteX28" fmla="*/ 1185444 w 2141543"/>
                <a:gd name="connsiteY28" fmla="*/ 214017 h 383233"/>
                <a:gd name="connsiteX29" fmla="*/ 1197358 w 2141543"/>
                <a:gd name="connsiteY29" fmla="*/ 97856 h 383233"/>
                <a:gd name="connsiteX30" fmla="*/ 1262885 w 2141543"/>
                <a:gd name="connsiteY30" fmla="*/ 181254 h 383233"/>
                <a:gd name="connsiteX31" fmla="*/ 1298627 w 2141543"/>
                <a:gd name="connsiteY31" fmla="*/ 190189 h 383233"/>
                <a:gd name="connsiteX32" fmla="*/ 1331390 w 2141543"/>
                <a:gd name="connsiteY32" fmla="*/ 324222 h 383233"/>
                <a:gd name="connsiteX33" fmla="*/ 1370111 w 2141543"/>
                <a:gd name="connsiteY33" fmla="*/ 371878 h 383233"/>
                <a:gd name="connsiteX34" fmla="*/ 1382025 w 2141543"/>
                <a:gd name="connsiteY34" fmla="*/ 339114 h 383233"/>
                <a:gd name="connsiteX35" fmla="*/ 1423724 w 2141543"/>
                <a:gd name="connsiteY35" fmla="*/ 103813 h 383233"/>
                <a:gd name="connsiteX36" fmla="*/ 1489251 w 2141543"/>
                <a:gd name="connsiteY36" fmla="*/ 130619 h 383233"/>
                <a:gd name="connsiteX37" fmla="*/ 1501165 w 2141543"/>
                <a:gd name="connsiteY37" fmla="*/ 166361 h 383233"/>
                <a:gd name="connsiteX38" fmla="*/ 1545842 w 2141543"/>
                <a:gd name="connsiteY38" fmla="*/ 359964 h 383233"/>
                <a:gd name="connsiteX39" fmla="*/ 1584563 w 2141543"/>
                <a:gd name="connsiteY39" fmla="*/ 365921 h 383233"/>
                <a:gd name="connsiteX40" fmla="*/ 1611369 w 2141543"/>
                <a:gd name="connsiteY40" fmla="*/ 234867 h 383233"/>
                <a:gd name="connsiteX41" fmla="*/ 1629240 w 2141543"/>
                <a:gd name="connsiteY41" fmla="*/ 115727 h 383233"/>
                <a:gd name="connsiteX42" fmla="*/ 1721574 w 2141543"/>
                <a:gd name="connsiteY42" fmla="*/ 142533 h 383233"/>
                <a:gd name="connsiteX43" fmla="*/ 1974746 w 2141543"/>
                <a:gd name="connsiteY43" fmla="*/ 172318 h 383233"/>
                <a:gd name="connsiteX44" fmla="*/ 2141543 w 2141543"/>
                <a:gd name="connsiteY44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86324 w 2141543"/>
                <a:gd name="connsiteY24" fmla="*/ 79985 h 383233"/>
                <a:gd name="connsiteX25" fmla="*/ 988862 w 2141543"/>
                <a:gd name="connsiteY25" fmla="*/ 124662 h 383233"/>
                <a:gd name="connsiteX26" fmla="*/ 1078217 w 2141543"/>
                <a:gd name="connsiteY26" fmla="*/ 163383 h 383233"/>
                <a:gd name="connsiteX27" fmla="*/ 1128852 w 2141543"/>
                <a:gd name="connsiteY27" fmla="*/ 354007 h 383233"/>
                <a:gd name="connsiteX28" fmla="*/ 1137788 w 2141543"/>
                <a:gd name="connsiteY28" fmla="*/ 356985 h 383233"/>
                <a:gd name="connsiteX29" fmla="*/ 1185444 w 2141543"/>
                <a:gd name="connsiteY29" fmla="*/ 214017 h 383233"/>
                <a:gd name="connsiteX30" fmla="*/ 1197358 w 2141543"/>
                <a:gd name="connsiteY30" fmla="*/ 97856 h 383233"/>
                <a:gd name="connsiteX31" fmla="*/ 1262885 w 2141543"/>
                <a:gd name="connsiteY31" fmla="*/ 181254 h 383233"/>
                <a:gd name="connsiteX32" fmla="*/ 1298627 w 2141543"/>
                <a:gd name="connsiteY32" fmla="*/ 190189 h 383233"/>
                <a:gd name="connsiteX33" fmla="*/ 1331390 w 2141543"/>
                <a:gd name="connsiteY33" fmla="*/ 324222 h 383233"/>
                <a:gd name="connsiteX34" fmla="*/ 1370111 w 2141543"/>
                <a:gd name="connsiteY34" fmla="*/ 371878 h 383233"/>
                <a:gd name="connsiteX35" fmla="*/ 1382025 w 2141543"/>
                <a:gd name="connsiteY35" fmla="*/ 339114 h 383233"/>
                <a:gd name="connsiteX36" fmla="*/ 1423724 w 2141543"/>
                <a:gd name="connsiteY36" fmla="*/ 103813 h 383233"/>
                <a:gd name="connsiteX37" fmla="*/ 1489251 w 2141543"/>
                <a:gd name="connsiteY37" fmla="*/ 130619 h 383233"/>
                <a:gd name="connsiteX38" fmla="*/ 1501165 w 2141543"/>
                <a:gd name="connsiteY38" fmla="*/ 166361 h 383233"/>
                <a:gd name="connsiteX39" fmla="*/ 1545842 w 2141543"/>
                <a:gd name="connsiteY39" fmla="*/ 359964 h 383233"/>
                <a:gd name="connsiteX40" fmla="*/ 1584563 w 2141543"/>
                <a:gd name="connsiteY40" fmla="*/ 365921 h 383233"/>
                <a:gd name="connsiteX41" fmla="*/ 1611369 w 2141543"/>
                <a:gd name="connsiteY41" fmla="*/ 234867 h 383233"/>
                <a:gd name="connsiteX42" fmla="*/ 1629240 w 2141543"/>
                <a:gd name="connsiteY42" fmla="*/ 115727 h 383233"/>
                <a:gd name="connsiteX43" fmla="*/ 1721574 w 2141543"/>
                <a:gd name="connsiteY43" fmla="*/ 142533 h 383233"/>
                <a:gd name="connsiteX44" fmla="*/ 1974746 w 2141543"/>
                <a:gd name="connsiteY44" fmla="*/ 172318 h 383233"/>
                <a:gd name="connsiteX45" fmla="*/ 2141543 w 2141543"/>
                <a:gd name="connsiteY45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988862 w 2141543"/>
                <a:gd name="connsiteY26" fmla="*/ 124662 h 383233"/>
                <a:gd name="connsiteX27" fmla="*/ 1078217 w 2141543"/>
                <a:gd name="connsiteY27" fmla="*/ 163383 h 383233"/>
                <a:gd name="connsiteX28" fmla="*/ 1128852 w 2141543"/>
                <a:gd name="connsiteY28" fmla="*/ 354007 h 383233"/>
                <a:gd name="connsiteX29" fmla="*/ 1137788 w 2141543"/>
                <a:gd name="connsiteY29" fmla="*/ 356985 h 383233"/>
                <a:gd name="connsiteX30" fmla="*/ 1185444 w 2141543"/>
                <a:gd name="connsiteY30" fmla="*/ 214017 h 383233"/>
                <a:gd name="connsiteX31" fmla="*/ 1197358 w 2141543"/>
                <a:gd name="connsiteY31" fmla="*/ 97856 h 383233"/>
                <a:gd name="connsiteX32" fmla="*/ 1262885 w 2141543"/>
                <a:gd name="connsiteY32" fmla="*/ 181254 h 383233"/>
                <a:gd name="connsiteX33" fmla="*/ 1298627 w 2141543"/>
                <a:gd name="connsiteY33" fmla="*/ 190189 h 383233"/>
                <a:gd name="connsiteX34" fmla="*/ 1331390 w 2141543"/>
                <a:gd name="connsiteY34" fmla="*/ 324222 h 383233"/>
                <a:gd name="connsiteX35" fmla="*/ 1370111 w 2141543"/>
                <a:gd name="connsiteY35" fmla="*/ 371878 h 383233"/>
                <a:gd name="connsiteX36" fmla="*/ 1382025 w 2141543"/>
                <a:gd name="connsiteY36" fmla="*/ 339114 h 383233"/>
                <a:gd name="connsiteX37" fmla="*/ 1423724 w 2141543"/>
                <a:gd name="connsiteY37" fmla="*/ 103813 h 383233"/>
                <a:gd name="connsiteX38" fmla="*/ 1489251 w 2141543"/>
                <a:gd name="connsiteY38" fmla="*/ 130619 h 383233"/>
                <a:gd name="connsiteX39" fmla="*/ 1501165 w 2141543"/>
                <a:gd name="connsiteY39" fmla="*/ 166361 h 383233"/>
                <a:gd name="connsiteX40" fmla="*/ 1545842 w 2141543"/>
                <a:gd name="connsiteY40" fmla="*/ 359964 h 383233"/>
                <a:gd name="connsiteX41" fmla="*/ 1584563 w 2141543"/>
                <a:gd name="connsiteY41" fmla="*/ 365921 h 383233"/>
                <a:gd name="connsiteX42" fmla="*/ 1611369 w 2141543"/>
                <a:gd name="connsiteY42" fmla="*/ 234867 h 383233"/>
                <a:gd name="connsiteX43" fmla="*/ 1629240 w 2141543"/>
                <a:gd name="connsiteY43" fmla="*/ 115727 h 383233"/>
                <a:gd name="connsiteX44" fmla="*/ 1721574 w 2141543"/>
                <a:gd name="connsiteY44" fmla="*/ 142533 h 383233"/>
                <a:gd name="connsiteX45" fmla="*/ 1974746 w 2141543"/>
                <a:gd name="connsiteY45" fmla="*/ 172318 h 383233"/>
                <a:gd name="connsiteX46" fmla="*/ 2141543 w 2141543"/>
                <a:gd name="connsiteY46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988862 w 2141543"/>
                <a:gd name="connsiteY27" fmla="*/ 124662 h 383233"/>
                <a:gd name="connsiteX28" fmla="*/ 1078217 w 2141543"/>
                <a:gd name="connsiteY28" fmla="*/ 163383 h 383233"/>
                <a:gd name="connsiteX29" fmla="*/ 1128852 w 2141543"/>
                <a:gd name="connsiteY29" fmla="*/ 354007 h 383233"/>
                <a:gd name="connsiteX30" fmla="*/ 1137788 w 2141543"/>
                <a:gd name="connsiteY30" fmla="*/ 356985 h 383233"/>
                <a:gd name="connsiteX31" fmla="*/ 1185444 w 2141543"/>
                <a:gd name="connsiteY31" fmla="*/ 214017 h 383233"/>
                <a:gd name="connsiteX32" fmla="*/ 1197358 w 2141543"/>
                <a:gd name="connsiteY32" fmla="*/ 97856 h 383233"/>
                <a:gd name="connsiteX33" fmla="*/ 1262885 w 2141543"/>
                <a:gd name="connsiteY33" fmla="*/ 181254 h 383233"/>
                <a:gd name="connsiteX34" fmla="*/ 1298627 w 2141543"/>
                <a:gd name="connsiteY34" fmla="*/ 190189 h 383233"/>
                <a:gd name="connsiteX35" fmla="*/ 1331390 w 2141543"/>
                <a:gd name="connsiteY35" fmla="*/ 324222 h 383233"/>
                <a:gd name="connsiteX36" fmla="*/ 1370111 w 2141543"/>
                <a:gd name="connsiteY36" fmla="*/ 371878 h 383233"/>
                <a:gd name="connsiteX37" fmla="*/ 1382025 w 2141543"/>
                <a:gd name="connsiteY37" fmla="*/ 339114 h 383233"/>
                <a:gd name="connsiteX38" fmla="*/ 1423724 w 2141543"/>
                <a:gd name="connsiteY38" fmla="*/ 103813 h 383233"/>
                <a:gd name="connsiteX39" fmla="*/ 1489251 w 2141543"/>
                <a:gd name="connsiteY39" fmla="*/ 130619 h 383233"/>
                <a:gd name="connsiteX40" fmla="*/ 1501165 w 2141543"/>
                <a:gd name="connsiteY40" fmla="*/ 166361 h 383233"/>
                <a:gd name="connsiteX41" fmla="*/ 1545842 w 2141543"/>
                <a:gd name="connsiteY41" fmla="*/ 359964 h 383233"/>
                <a:gd name="connsiteX42" fmla="*/ 1584563 w 2141543"/>
                <a:gd name="connsiteY42" fmla="*/ 365921 h 383233"/>
                <a:gd name="connsiteX43" fmla="*/ 1611369 w 2141543"/>
                <a:gd name="connsiteY43" fmla="*/ 234867 h 383233"/>
                <a:gd name="connsiteX44" fmla="*/ 1629240 w 2141543"/>
                <a:gd name="connsiteY44" fmla="*/ 115727 h 383233"/>
                <a:gd name="connsiteX45" fmla="*/ 1721574 w 2141543"/>
                <a:gd name="connsiteY45" fmla="*/ 142533 h 383233"/>
                <a:gd name="connsiteX46" fmla="*/ 1974746 w 2141543"/>
                <a:gd name="connsiteY46" fmla="*/ 172318 h 383233"/>
                <a:gd name="connsiteX47" fmla="*/ 2141543 w 2141543"/>
                <a:gd name="connsiteY47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988862 w 2141543"/>
                <a:gd name="connsiteY28" fmla="*/ 124662 h 383233"/>
                <a:gd name="connsiteX29" fmla="*/ 1078217 w 2141543"/>
                <a:gd name="connsiteY29" fmla="*/ 163383 h 383233"/>
                <a:gd name="connsiteX30" fmla="*/ 1128852 w 2141543"/>
                <a:gd name="connsiteY30" fmla="*/ 354007 h 383233"/>
                <a:gd name="connsiteX31" fmla="*/ 1137788 w 2141543"/>
                <a:gd name="connsiteY31" fmla="*/ 356985 h 383233"/>
                <a:gd name="connsiteX32" fmla="*/ 1185444 w 2141543"/>
                <a:gd name="connsiteY32" fmla="*/ 214017 h 383233"/>
                <a:gd name="connsiteX33" fmla="*/ 1197358 w 2141543"/>
                <a:gd name="connsiteY33" fmla="*/ 97856 h 383233"/>
                <a:gd name="connsiteX34" fmla="*/ 1262885 w 2141543"/>
                <a:gd name="connsiteY34" fmla="*/ 181254 h 383233"/>
                <a:gd name="connsiteX35" fmla="*/ 1298627 w 2141543"/>
                <a:gd name="connsiteY35" fmla="*/ 190189 h 383233"/>
                <a:gd name="connsiteX36" fmla="*/ 1331390 w 2141543"/>
                <a:gd name="connsiteY36" fmla="*/ 324222 h 383233"/>
                <a:gd name="connsiteX37" fmla="*/ 1370111 w 2141543"/>
                <a:gd name="connsiteY37" fmla="*/ 371878 h 383233"/>
                <a:gd name="connsiteX38" fmla="*/ 1382025 w 2141543"/>
                <a:gd name="connsiteY38" fmla="*/ 339114 h 383233"/>
                <a:gd name="connsiteX39" fmla="*/ 1423724 w 2141543"/>
                <a:gd name="connsiteY39" fmla="*/ 103813 h 383233"/>
                <a:gd name="connsiteX40" fmla="*/ 1489251 w 2141543"/>
                <a:gd name="connsiteY40" fmla="*/ 130619 h 383233"/>
                <a:gd name="connsiteX41" fmla="*/ 1501165 w 2141543"/>
                <a:gd name="connsiteY41" fmla="*/ 166361 h 383233"/>
                <a:gd name="connsiteX42" fmla="*/ 1545842 w 2141543"/>
                <a:gd name="connsiteY42" fmla="*/ 359964 h 383233"/>
                <a:gd name="connsiteX43" fmla="*/ 1584563 w 2141543"/>
                <a:gd name="connsiteY43" fmla="*/ 365921 h 383233"/>
                <a:gd name="connsiteX44" fmla="*/ 1611369 w 2141543"/>
                <a:gd name="connsiteY44" fmla="*/ 234867 h 383233"/>
                <a:gd name="connsiteX45" fmla="*/ 1629240 w 2141543"/>
                <a:gd name="connsiteY45" fmla="*/ 115727 h 383233"/>
                <a:gd name="connsiteX46" fmla="*/ 1721574 w 2141543"/>
                <a:gd name="connsiteY46" fmla="*/ 142533 h 383233"/>
                <a:gd name="connsiteX47" fmla="*/ 1974746 w 2141543"/>
                <a:gd name="connsiteY47" fmla="*/ 172318 h 383233"/>
                <a:gd name="connsiteX48" fmla="*/ 2141543 w 2141543"/>
                <a:gd name="connsiteY48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88862 w 2141543"/>
                <a:gd name="connsiteY29" fmla="*/ 124662 h 383233"/>
                <a:gd name="connsiteX30" fmla="*/ 1078217 w 2141543"/>
                <a:gd name="connsiteY30" fmla="*/ 163383 h 383233"/>
                <a:gd name="connsiteX31" fmla="*/ 1128852 w 2141543"/>
                <a:gd name="connsiteY31" fmla="*/ 354007 h 383233"/>
                <a:gd name="connsiteX32" fmla="*/ 1137788 w 2141543"/>
                <a:gd name="connsiteY32" fmla="*/ 356985 h 383233"/>
                <a:gd name="connsiteX33" fmla="*/ 1185444 w 2141543"/>
                <a:gd name="connsiteY33" fmla="*/ 214017 h 383233"/>
                <a:gd name="connsiteX34" fmla="*/ 1197358 w 2141543"/>
                <a:gd name="connsiteY34" fmla="*/ 97856 h 383233"/>
                <a:gd name="connsiteX35" fmla="*/ 1262885 w 2141543"/>
                <a:gd name="connsiteY35" fmla="*/ 181254 h 383233"/>
                <a:gd name="connsiteX36" fmla="*/ 1298627 w 2141543"/>
                <a:gd name="connsiteY36" fmla="*/ 190189 h 383233"/>
                <a:gd name="connsiteX37" fmla="*/ 1331390 w 2141543"/>
                <a:gd name="connsiteY37" fmla="*/ 324222 h 383233"/>
                <a:gd name="connsiteX38" fmla="*/ 1370111 w 2141543"/>
                <a:gd name="connsiteY38" fmla="*/ 371878 h 383233"/>
                <a:gd name="connsiteX39" fmla="*/ 1382025 w 2141543"/>
                <a:gd name="connsiteY39" fmla="*/ 339114 h 383233"/>
                <a:gd name="connsiteX40" fmla="*/ 1423724 w 2141543"/>
                <a:gd name="connsiteY40" fmla="*/ 103813 h 383233"/>
                <a:gd name="connsiteX41" fmla="*/ 1489251 w 2141543"/>
                <a:gd name="connsiteY41" fmla="*/ 130619 h 383233"/>
                <a:gd name="connsiteX42" fmla="*/ 1501165 w 2141543"/>
                <a:gd name="connsiteY42" fmla="*/ 166361 h 383233"/>
                <a:gd name="connsiteX43" fmla="*/ 1545842 w 2141543"/>
                <a:gd name="connsiteY43" fmla="*/ 359964 h 383233"/>
                <a:gd name="connsiteX44" fmla="*/ 1584563 w 2141543"/>
                <a:gd name="connsiteY44" fmla="*/ 365921 h 383233"/>
                <a:gd name="connsiteX45" fmla="*/ 1611369 w 2141543"/>
                <a:gd name="connsiteY45" fmla="*/ 234867 h 383233"/>
                <a:gd name="connsiteX46" fmla="*/ 1629240 w 2141543"/>
                <a:gd name="connsiteY46" fmla="*/ 115727 h 383233"/>
                <a:gd name="connsiteX47" fmla="*/ 1721574 w 2141543"/>
                <a:gd name="connsiteY47" fmla="*/ 142533 h 383233"/>
                <a:gd name="connsiteX48" fmla="*/ 1974746 w 2141543"/>
                <a:gd name="connsiteY48" fmla="*/ 172318 h 383233"/>
                <a:gd name="connsiteX49" fmla="*/ 2141543 w 2141543"/>
                <a:gd name="connsiteY49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88862 w 2141543"/>
                <a:gd name="connsiteY30" fmla="*/ 124662 h 383233"/>
                <a:gd name="connsiteX31" fmla="*/ 1078217 w 2141543"/>
                <a:gd name="connsiteY31" fmla="*/ 163383 h 383233"/>
                <a:gd name="connsiteX32" fmla="*/ 1128852 w 2141543"/>
                <a:gd name="connsiteY32" fmla="*/ 354007 h 383233"/>
                <a:gd name="connsiteX33" fmla="*/ 1137788 w 2141543"/>
                <a:gd name="connsiteY33" fmla="*/ 356985 h 383233"/>
                <a:gd name="connsiteX34" fmla="*/ 1185444 w 2141543"/>
                <a:gd name="connsiteY34" fmla="*/ 214017 h 383233"/>
                <a:gd name="connsiteX35" fmla="*/ 1197358 w 2141543"/>
                <a:gd name="connsiteY35" fmla="*/ 97856 h 383233"/>
                <a:gd name="connsiteX36" fmla="*/ 1262885 w 2141543"/>
                <a:gd name="connsiteY36" fmla="*/ 181254 h 383233"/>
                <a:gd name="connsiteX37" fmla="*/ 1298627 w 2141543"/>
                <a:gd name="connsiteY37" fmla="*/ 190189 h 383233"/>
                <a:gd name="connsiteX38" fmla="*/ 1331390 w 2141543"/>
                <a:gd name="connsiteY38" fmla="*/ 324222 h 383233"/>
                <a:gd name="connsiteX39" fmla="*/ 1370111 w 2141543"/>
                <a:gd name="connsiteY39" fmla="*/ 371878 h 383233"/>
                <a:gd name="connsiteX40" fmla="*/ 1382025 w 2141543"/>
                <a:gd name="connsiteY40" fmla="*/ 339114 h 383233"/>
                <a:gd name="connsiteX41" fmla="*/ 1423724 w 2141543"/>
                <a:gd name="connsiteY41" fmla="*/ 103813 h 383233"/>
                <a:gd name="connsiteX42" fmla="*/ 1489251 w 2141543"/>
                <a:gd name="connsiteY42" fmla="*/ 130619 h 383233"/>
                <a:gd name="connsiteX43" fmla="*/ 1501165 w 2141543"/>
                <a:gd name="connsiteY43" fmla="*/ 166361 h 383233"/>
                <a:gd name="connsiteX44" fmla="*/ 1545842 w 2141543"/>
                <a:gd name="connsiteY44" fmla="*/ 359964 h 383233"/>
                <a:gd name="connsiteX45" fmla="*/ 1584563 w 2141543"/>
                <a:gd name="connsiteY45" fmla="*/ 365921 h 383233"/>
                <a:gd name="connsiteX46" fmla="*/ 1611369 w 2141543"/>
                <a:gd name="connsiteY46" fmla="*/ 234867 h 383233"/>
                <a:gd name="connsiteX47" fmla="*/ 1629240 w 2141543"/>
                <a:gd name="connsiteY47" fmla="*/ 115727 h 383233"/>
                <a:gd name="connsiteX48" fmla="*/ 1721574 w 2141543"/>
                <a:gd name="connsiteY48" fmla="*/ 142533 h 383233"/>
                <a:gd name="connsiteX49" fmla="*/ 1974746 w 2141543"/>
                <a:gd name="connsiteY49" fmla="*/ 172318 h 383233"/>
                <a:gd name="connsiteX50" fmla="*/ 2141543 w 2141543"/>
                <a:gd name="connsiteY50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78217 w 2141543"/>
                <a:gd name="connsiteY32" fmla="*/ 163383 h 383233"/>
                <a:gd name="connsiteX33" fmla="*/ 1128852 w 2141543"/>
                <a:gd name="connsiteY33" fmla="*/ 354007 h 383233"/>
                <a:gd name="connsiteX34" fmla="*/ 1137788 w 2141543"/>
                <a:gd name="connsiteY34" fmla="*/ 356985 h 383233"/>
                <a:gd name="connsiteX35" fmla="*/ 1185444 w 2141543"/>
                <a:gd name="connsiteY35" fmla="*/ 214017 h 383233"/>
                <a:gd name="connsiteX36" fmla="*/ 1197358 w 2141543"/>
                <a:gd name="connsiteY36" fmla="*/ 97856 h 383233"/>
                <a:gd name="connsiteX37" fmla="*/ 1262885 w 2141543"/>
                <a:gd name="connsiteY37" fmla="*/ 181254 h 383233"/>
                <a:gd name="connsiteX38" fmla="*/ 1298627 w 2141543"/>
                <a:gd name="connsiteY38" fmla="*/ 190189 h 383233"/>
                <a:gd name="connsiteX39" fmla="*/ 1331390 w 2141543"/>
                <a:gd name="connsiteY39" fmla="*/ 324222 h 383233"/>
                <a:gd name="connsiteX40" fmla="*/ 1370111 w 2141543"/>
                <a:gd name="connsiteY40" fmla="*/ 371878 h 383233"/>
                <a:gd name="connsiteX41" fmla="*/ 1382025 w 2141543"/>
                <a:gd name="connsiteY41" fmla="*/ 339114 h 383233"/>
                <a:gd name="connsiteX42" fmla="*/ 1423724 w 2141543"/>
                <a:gd name="connsiteY42" fmla="*/ 103813 h 383233"/>
                <a:gd name="connsiteX43" fmla="*/ 1489251 w 2141543"/>
                <a:gd name="connsiteY43" fmla="*/ 130619 h 383233"/>
                <a:gd name="connsiteX44" fmla="*/ 1501165 w 2141543"/>
                <a:gd name="connsiteY44" fmla="*/ 166361 h 383233"/>
                <a:gd name="connsiteX45" fmla="*/ 1545842 w 2141543"/>
                <a:gd name="connsiteY45" fmla="*/ 359964 h 383233"/>
                <a:gd name="connsiteX46" fmla="*/ 1584563 w 2141543"/>
                <a:gd name="connsiteY46" fmla="*/ 365921 h 383233"/>
                <a:gd name="connsiteX47" fmla="*/ 1611369 w 2141543"/>
                <a:gd name="connsiteY47" fmla="*/ 234867 h 383233"/>
                <a:gd name="connsiteX48" fmla="*/ 1629240 w 2141543"/>
                <a:gd name="connsiteY48" fmla="*/ 115727 h 383233"/>
                <a:gd name="connsiteX49" fmla="*/ 1721574 w 2141543"/>
                <a:gd name="connsiteY49" fmla="*/ 142533 h 383233"/>
                <a:gd name="connsiteX50" fmla="*/ 1974746 w 2141543"/>
                <a:gd name="connsiteY50" fmla="*/ 172318 h 383233"/>
                <a:gd name="connsiteX51" fmla="*/ 2141543 w 2141543"/>
                <a:gd name="connsiteY51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02615 w 2141543"/>
                <a:gd name="connsiteY32" fmla="*/ 147079 h 383233"/>
                <a:gd name="connsiteX33" fmla="*/ 1078217 w 2141543"/>
                <a:gd name="connsiteY33" fmla="*/ 163383 h 383233"/>
                <a:gd name="connsiteX34" fmla="*/ 1128852 w 2141543"/>
                <a:gd name="connsiteY34" fmla="*/ 354007 h 383233"/>
                <a:gd name="connsiteX35" fmla="*/ 1137788 w 2141543"/>
                <a:gd name="connsiteY35" fmla="*/ 356985 h 383233"/>
                <a:gd name="connsiteX36" fmla="*/ 1185444 w 2141543"/>
                <a:gd name="connsiteY36" fmla="*/ 214017 h 383233"/>
                <a:gd name="connsiteX37" fmla="*/ 1197358 w 2141543"/>
                <a:gd name="connsiteY37" fmla="*/ 97856 h 383233"/>
                <a:gd name="connsiteX38" fmla="*/ 1262885 w 2141543"/>
                <a:gd name="connsiteY38" fmla="*/ 181254 h 383233"/>
                <a:gd name="connsiteX39" fmla="*/ 1298627 w 2141543"/>
                <a:gd name="connsiteY39" fmla="*/ 190189 h 383233"/>
                <a:gd name="connsiteX40" fmla="*/ 1331390 w 2141543"/>
                <a:gd name="connsiteY40" fmla="*/ 324222 h 383233"/>
                <a:gd name="connsiteX41" fmla="*/ 1370111 w 2141543"/>
                <a:gd name="connsiteY41" fmla="*/ 371878 h 383233"/>
                <a:gd name="connsiteX42" fmla="*/ 1382025 w 2141543"/>
                <a:gd name="connsiteY42" fmla="*/ 339114 h 383233"/>
                <a:gd name="connsiteX43" fmla="*/ 1423724 w 2141543"/>
                <a:gd name="connsiteY43" fmla="*/ 103813 h 383233"/>
                <a:gd name="connsiteX44" fmla="*/ 1489251 w 2141543"/>
                <a:gd name="connsiteY44" fmla="*/ 130619 h 383233"/>
                <a:gd name="connsiteX45" fmla="*/ 1501165 w 2141543"/>
                <a:gd name="connsiteY45" fmla="*/ 166361 h 383233"/>
                <a:gd name="connsiteX46" fmla="*/ 1545842 w 2141543"/>
                <a:gd name="connsiteY46" fmla="*/ 359964 h 383233"/>
                <a:gd name="connsiteX47" fmla="*/ 1584563 w 2141543"/>
                <a:gd name="connsiteY47" fmla="*/ 365921 h 383233"/>
                <a:gd name="connsiteX48" fmla="*/ 1611369 w 2141543"/>
                <a:gd name="connsiteY48" fmla="*/ 234867 h 383233"/>
                <a:gd name="connsiteX49" fmla="*/ 1629240 w 2141543"/>
                <a:gd name="connsiteY49" fmla="*/ 115727 h 383233"/>
                <a:gd name="connsiteX50" fmla="*/ 1721574 w 2141543"/>
                <a:gd name="connsiteY50" fmla="*/ 142533 h 383233"/>
                <a:gd name="connsiteX51" fmla="*/ 1974746 w 2141543"/>
                <a:gd name="connsiteY51" fmla="*/ 172318 h 383233"/>
                <a:gd name="connsiteX52" fmla="*/ 2141543 w 2141543"/>
                <a:gd name="connsiteY52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02615 w 2141543"/>
                <a:gd name="connsiteY32" fmla="*/ 147079 h 383233"/>
                <a:gd name="connsiteX33" fmla="*/ 1031190 w 2141543"/>
                <a:gd name="connsiteY33" fmla="*/ 108979 h 383233"/>
                <a:gd name="connsiteX34" fmla="*/ 1078217 w 2141543"/>
                <a:gd name="connsiteY34" fmla="*/ 163383 h 383233"/>
                <a:gd name="connsiteX35" fmla="*/ 1128852 w 2141543"/>
                <a:gd name="connsiteY35" fmla="*/ 354007 h 383233"/>
                <a:gd name="connsiteX36" fmla="*/ 1137788 w 2141543"/>
                <a:gd name="connsiteY36" fmla="*/ 356985 h 383233"/>
                <a:gd name="connsiteX37" fmla="*/ 1185444 w 2141543"/>
                <a:gd name="connsiteY37" fmla="*/ 214017 h 383233"/>
                <a:gd name="connsiteX38" fmla="*/ 1197358 w 2141543"/>
                <a:gd name="connsiteY38" fmla="*/ 97856 h 383233"/>
                <a:gd name="connsiteX39" fmla="*/ 1262885 w 2141543"/>
                <a:gd name="connsiteY39" fmla="*/ 181254 h 383233"/>
                <a:gd name="connsiteX40" fmla="*/ 1298627 w 2141543"/>
                <a:gd name="connsiteY40" fmla="*/ 190189 h 383233"/>
                <a:gd name="connsiteX41" fmla="*/ 1331390 w 2141543"/>
                <a:gd name="connsiteY41" fmla="*/ 324222 h 383233"/>
                <a:gd name="connsiteX42" fmla="*/ 1370111 w 2141543"/>
                <a:gd name="connsiteY42" fmla="*/ 371878 h 383233"/>
                <a:gd name="connsiteX43" fmla="*/ 1382025 w 2141543"/>
                <a:gd name="connsiteY43" fmla="*/ 339114 h 383233"/>
                <a:gd name="connsiteX44" fmla="*/ 1423724 w 2141543"/>
                <a:gd name="connsiteY44" fmla="*/ 103813 h 383233"/>
                <a:gd name="connsiteX45" fmla="*/ 1489251 w 2141543"/>
                <a:gd name="connsiteY45" fmla="*/ 130619 h 383233"/>
                <a:gd name="connsiteX46" fmla="*/ 1501165 w 2141543"/>
                <a:gd name="connsiteY46" fmla="*/ 166361 h 383233"/>
                <a:gd name="connsiteX47" fmla="*/ 1545842 w 2141543"/>
                <a:gd name="connsiteY47" fmla="*/ 359964 h 383233"/>
                <a:gd name="connsiteX48" fmla="*/ 1584563 w 2141543"/>
                <a:gd name="connsiteY48" fmla="*/ 365921 h 383233"/>
                <a:gd name="connsiteX49" fmla="*/ 1611369 w 2141543"/>
                <a:gd name="connsiteY49" fmla="*/ 234867 h 383233"/>
                <a:gd name="connsiteX50" fmla="*/ 1629240 w 2141543"/>
                <a:gd name="connsiteY50" fmla="*/ 115727 h 383233"/>
                <a:gd name="connsiteX51" fmla="*/ 1721574 w 2141543"/>
                <a:gd name="connsiteY51" fmla="*/ 142533 h 383233"/>
                <a:gd name="connsiteX52" fmla="*/ 1974746 w 2141543"/>
                <a:gd name="connsiteY52" fmla="*/ 172318 h 383233"/>
                <a:gd name="connsiteX53" fmla="*/ 2141543 w 2141543"/>
                <a:gd name="connsiteY53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02615 w 2141543"/>
                <a:gd name="connsiteY32" fmla="*/ 147079 h 383233"/>
                <a:gd name="connsiteX33" fmla="*/ 1031190 w 2141543"/>
                <a:gd name="connsiteY33" fmla="*/ 108979 h 383233"/>
                <a:gd name="connsiteX34" fmla="*/ 1052621 w 2141543"/>
                <a:gd name="connsiteY34" fmla="*/ 170892 h 383233"/>
                <a:gd name="connsiteX35" fmla="*/ 1078217 w 2141543"/>
                <a:gd name="connsiteY35" fmla="*/ 163383 h 383233"/>
                <a:gd name="connsiteX36" fmla="*/ 1128852 w 2141543"/>
                <a:gd name="connsiteY36" fmla="*/ 354007 h 383233"/>
                <a:gd name="connsiteX37" fmla="*/ 1137788 w 2141543"/>
                <a:gd name="connsiteY37" fmla="*/ 356985 h 383233"/>
                <a:gd name="connsiteX38" fmla="*/ 1185444 w 2141543"/>
                <a:gd name="connsiteY38" fmla="*/ 214017 h 383233"/>
                <a:gd name="connsiteX39" fmla="*/ 1197358 w 2141543"/>
                <a:gd name="connsiteY39" fmla="*/ 97856 h 383233"/>
                <a:gd name="connsiteX40" fmla="*/ 1262885 w 2141543"/>
                <a:gd name="connsiteY40" fmla="*/ 181254 h 383233"/>
                <a:gd name="connsiteX41" fmla="*/ 1298627 w 2141543"/>
                <a:gd name="connsiteY41" fmla="*/ 190189 h 383233"/>
                <a:gd name="connsiteX42" fmla="*/ 1331390 w 2141543"/>
                <a:gd name="connsiteY42" fmla="*/ 324222 h 383233"/>
                <a:gd name="connsiteX43" fmla="*/ 1370111 w 2141543"/>
                <a:gd name="connsiteY43" fmla="*/ 371878 h 383233"/>
                <a:gd name="connsiteX44" fmla="*/ 1382025 w 2141543"/>
                <a:gd name="connsiteY44" fmla="*/ 339114 h 383233"/>
                <a:gd name="connsiteX45" fmla="*/ 1423724 w 2141543"/>
                <a:gd name="connsiteY45" fmla="*/ 103813 h 383233"/>
                <a:gd name="connsiteX46" fmla="*/ 1489251 w 2141543"/>
                <a:gd name="connsiteY46" fmla="*/ 130619 h 383233"/>
                <a:gd name="connsiteX47" fmla="*/ 1501165 w 2141543"/>
                <a:gd name="connsiteY47" fmla="*/ 166361 h 383233"/>
                <a:gd name="connsiteX48" fmla="*/ 1545842 w 2141543"/>
                <a:gd name="connsiteY48" fmla="*/ 359964 h 383233"/>
                <a:gd name="connsiteX49" fmla="*/ 1584563 w 2141543"/>
                <a:gd name="connsiteY49" fmla="*/ 365921 h 383233"/>
                <a:gd name="connsiteX50" fmla="*/ 1611369 w 2141543"/>
                <a:gd name="connsiteY50" fmla="*/ 234867 h 383233"/>
                <a:gd name="connsiteX51" fmla="*/ 1629240 w 2141543"/>
                <a:gd name="connsiteY51" fmla="*/ 115727 h 383233"/>
                <a:gd name="connsiteX52" fmla="*/ 1721574 w 2141543"/>
                <a:gd name="connsiteY52" fmla="*/ 142533 h 383233"/>
                <a:gd name="connsiteX53" fmla="*/ 1974746 w 2141543"/>
                <a:gd name="connsiteY53" fmla="*/ 172318 h 383233"/>
                <a:gd name="connsiteX54" fmla="*/ 2141543 w 2141543"/>
                <a:gd name="connsiteY54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02615 w 2141543"/>
                <a:gd name="connsiteY32" fmla="*/ 147079 h 383233"/>
                <a:gd name="connsiteX33" fmla="*/ 1031190 w 2141543"/>
                <a:gd name="connsiteY33" fmla="*/ 108979 h 383233"/>
                <a:gd name="connsiteX34" fmla="*/ 1052621 w 2141543"/>
                <a:gd name="connsiteY34" fmla="*/ 170892 h 383233"/>
                <a:gd name="connsiteX35" fmla="*/ 1078217 w 2141543"/>
                <a:gd name="connsiteY35" fmla="*/ 163383 h 383233"/>
                <a:gd name="connsiteX36" fmla="*/ 1097865 w 2141543"/>
                <a:gd name="connsiteY36" fmla="*/ 147079 h 383233"/>
                <a:gd name="connsiteX37" fmla="*/ 1128852 w 2141543"/>
                <a:gd name="connsiteY37" fmla="*/ 354007 h 383233"/>
                <a:gd name="connsiteX38" fmla="*/ 1137788 w 2141543"/>
                <a:gd name="connsiteY38" fmla="*/ 356985 h 383233"/>
                <a:gd name="connsiteX39" fmla="*/ 1185444 w 2141543"/>
                <a:gd name="connsiteY39" fmla="*/ 214017 h 383233"/>
                <a:gd name="connsiteX40" fmla="*/ 1197358 w 2141543"/>
                <a:gd name="connsiteY40" fmla="*/ 97856 h 383233"/>
                <a:gd name="connsiteX41" fmla="*/ 1262885 w 2141543"/>
                <a:gd name="connsiteY41" fmla="*/ 181254 h 383233"/>
                <a:gd name="connsiteX42" fmla="*/ 1298627 w 2141543"/>
                <a:gd name="connsiteY42" fmla="*/ 190189 h 383233"/>
                <a:gd name="connsiteX43" fmla="*/ 1331390 w 2141543"/>
                <a:gd name="connsiteY43" fmla="*/ 324222 h 383233"/>
                <a:gd name="connsiteX44" fmla="*/ 1370111 w 2141543"/>
                <a:gd name="connsiteY44" fmla="*/ 371878 h 383233"/>
                <a:gd name="connsiteX45" fmla="*/ 1382025 w 2141543"/>
                <a:gd name="connsiteY45" fmla="*/ 339114 h 383233"/>
                <a:gd name="connsiteX46" fmla="*/ 1423724 w 2141543"/>
                <a:gd name="connsiteY46" fmla="*/ 103813 h 383233"/>
                <a:gd name="connsiteX47" fmla="*/ 1489251 w 2141543"/>
                <a:gd name="connsiteY47" fmla="*/ 130619 h 383233"/>
                <a:gd name="connsiteX48" fmla="*/ 1501165 w 2141543"/>
                <a:gd name="connsiteY48" fmla="*/ 166361 h 383233"/>
                <a:gd name="connsiteX49" fmla="*/ 1545842 w 2141543"/>
                <a:gd name="connsiteY49" fmla="*/ 359964 h 383233"/>
                <a:gd name="connsiteX50" fmla="*/ 1584563 w 2141543"/>
                <a:gd name="connsiteY50" fmla="*/ 365921 h 383233"/>
                <a:gd name="connsiteX51" fmla="*/ 1611369 w 2141543"/>
                <a:gd name="connsiteY51" fmla="*/ 234867 h 383233"/>
                <a:gd name="connsiteX52" fmla="*/ 1629240 w 2141543"/>
                <a:gd name="connsiteY52" fmla="*/ 115727 h 383233"/>
                <a:gd name="connsiteX53" fmla="*/ 1721574 w 2141543"/>
                <a:gd name="connsiteY53" fmla="*/ 142533 h 383233"/>
                <a:gd name="connsiteX54" fmla="*/ 1974746 w 2141543"/>
                <a:gd name="connsiteY54" fmla="*/ 172318 h 383233"/>
                <a:gd name="connsiteX55" fmla="*/ 2141543 w 2141543"/>
                <a:gd name="connsiteY55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02615 w 2141543"/>
                <a:gd name="connsiteY32" fmla="*/ 147079 h 383233"/>
                <a:gd name="connsiteX33" fmla="*/ 1031190 w 2141543"/>
                <a:gd name="connsiteY33" fmla="*/ 108979 h 383233"/>
                <a:gd name="connsiteX34" fmla="*/ 1052621 w 2141543"/>
                <a:gd name="connsiteY34" fmla="*/ 170892 h 383233"/>
                <a:gd name="connsiteX35" fmla="*/ 1078217 w 2141543"/>
                <a:gd name="connsiteY35" fmla="*/ 163383 h 383233"/>
                <a:gd name="connsiteX36" fmla="*/ 1097865 w 2141543"/>
                <a:gd name="connsiteY36" fmla="*/ 147079 h 383233"/>
                <a:gd name="connsiteX37" fmla="*/ 1128852 w 2141543"/>
                <a:gd name="connsiteY37" fmla="*/ 354007 h 383233"/>
                <a:gd name="connsiteX38" fmla="*/ 1137788 w 2141543"/>
                <a:gd name="connsiteY38" fmla="*/ 356985 h 383233"/>
                <a:gd name="connsiteX39" fmla="*/ 1169302 w 2141543"/>
                <a:gd name="connsiteY39" fmla="*/ 249473 h 383233"/>
                <a:gd name="connsiteX40" fmla="*/ 1185444 w 2141543"/>
                <a:gd name="connsiteY40" fmla="*/ 214017 h 383233"/>
                <a:gd name="connsiteX41" fmla="*/ 1197358 w 2141543"/>
                <a:gd name="connsiteY41" fmla="*/ 97856 h 383233"/>
                <a:gd name="connsiteX42" fmla="*/ 1262885 w 2141543"/>
                <a:gd name="connsiteY42" fmla="*/ 181254 h 383233"/>
                <a:gd name="connsiteX43" fmla="*/ 1298627 w 2141543"/>
                <a:gd name="connsiteY43" fmla="*/ 190189 h 383233"/>
                <a:gd name="connsiteX44" fmla="*/ 1331390 w 2141543"/>
                <a:gd name="connsiteY44" fmla="*/ 324222 h 383233"/>
                <a:gd name="connsiteX45" fmla="*/ 1370111 w 2141543"/>
                <a:gd name="connsiteY45" fmla="*/ 371878 h 383233"/>
                <a:gd name="connsiteX46" fmla="*/ 1382025 w 2141543"/>
                <a:gd name="connsiteY46" fmla="*/ 339114 h 383233"/>
                <a:gd name="connsiteX47" fmla="*/ 1423724 w 2141543"/>
                <a:gd name="connsiteY47" fmla="*/ 103813 h 383233"/>
                <a:gd name="connsiteX48" fmla="*/ 1489251 w 2141543"/>
                <a:gd name="connsiteY48" fmla="*/ 130619 h 383233"/>
                <a:gd name="connsiteX49" fmla="*/ 1501165 w 2141543"/>
                <a:gd name="connsiteY49" fmla="*/ 166361 h 383233"/>
                <a:gd name="connsiteX50" fmla="*/ 1545842 w 2141543"/>
                <a:gd name="connsiteY50" fmla="*/ 359964 h 383233"/>
                <a:gd name="connsiteX51" fmla="*/ 1584563 w 2141543"/>
                <a:gd name="connsiteY51" fmla="*/ 365921 h 383233"/>
                <a:gd name="connsiteX52" fmla="*/ 1611369 w 2141543"/>
                <a:gd name="connsiteY52" fmla="*/ 234867 h 383233"/>
                <a:gd name="connsiteX53" fmla="*/ 1629240 w 2141543"/>
                <a:gd name="connsiteY53" fmla="*/ 115727 h 383233"/>
                <a:gd name="connsiteX54" fmla="*/ 1721574 w 2141543"/>
                <a:gd name="connsiteY54" fmla="*/ 142533 h 383233"/>
                <a:gd name="connsiteX55" fmla="*/ 1974746 w 2141543"/>
                <a:gd name="connsiteY55" fmla="*/ 172318 h 383233"/>
                <a:gd name="connsiteX56" fmla="*/ 2141543 w 2141543"/>
                <a:gd name="connsiteY56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02615 w 2141543"/>
                <a:gd name="connsiteY32" fmla="*/ 147079 h 383233"/>
                <a:gd name="connsiteX33" fmla="*/ 1031190 w 2141543"/>
                <a:gd name="connsiteY33" fmla="*/ 108979 h 383233"/>
                <a:gd name="connsiteX34" fmla="*/ 1052621 w 2141543"/>
                <a:gd name="connsiteY34" fmla="*/ 170892 h 383233"/>
                <a:gd name="connsiteX35" fmla="*/ 1078217 w 2141543"/>
                <a:gd name="connsiteY35" fmla="*/ 163383 h 383233"/>
                <a:gd name="connsiteX36" fmla="*/ 1097865 w 2141543"/>
                <a:gd name="connsiteY36" fmla="*/ 147079 h 383233"/>
                <a:gd name="connsiteX37" fmla="*/ 1128852 w 2141543"/>
                <a:gd name="connsiteY37" fmla="*/ 354007 h 383233"/>
                <a:gd name="connsiteX38" fmla="*/ 1137788 w 2141543"/>
                <a:gd name="connsiteY38" fmla="*/ 356985 h 383233"/>
                <a:gd name="connsiteX39" fmla="*/ 1169302 w 2141543"/>
                <a:gd name="connsiteY39" fmla="*/ 249473 h 383233"/>
                <a:gd name="connsiteX40" fmla="*/ 1185444 w 2141543"/>
                <a:gd name="connsiteY40" fmla="*/ 214017 h 383233"/>
                <a:gd name="connsiteX41" fmla="*/ 1197358 w 2141543"/>
                <a:gd name="connsiteY41" fmla="*/ 97856 h 383233"/>
                <a:gd name="connsiteX42" fmla="*/ 1262885 w 2141543"/>
                <a:gd name="connsiteY42" fmla="*/ 181254 h 383233"/>
                <a:gd name="connsiteX43" fmla="*/ 1298627 w 2141543"/>
                <a:gd name="connsiteY43" fmla="*/ 190189 h 383233"/>
                <a:gd name="connsiteX44" fmla="*/ 1331390 w 2141543"/>
                <a:gd name="connsiteY44" fmla="*/ 324222 h 383233"/>
                <a:gd name="connsiteX45" fmla="*/ 1370111 w 2141543"/>
                <a:gd name="connsiteY45" fmla="*/ 371878 h 383233"/>
                <a:gd name="connsiteX46" fmla="*/ 1382025 w 2141543"/>
                <a:gd name="connsiteY46" fmla="*/ 339114 h 383233"/>
                <a:gd name="connsiteX47" fmla="*/ 1423724 w 2141543"/>
                <a:gd name="connsiteY47" fmla="*/ 103813 h 383233"/>
                <a:gd name="connsiteX48" fmla="*/ 1443146 w 2141543"/>
                <a:gd name="connsiteY48" fmla="*/ 130411 h 383233"/>
                <a:gd name="connsiteX49" fmla="*/ 1489251 w 2141543"/>
                <a:gd name="connsiteY49" fmla="*/ 130619 h 383233"/>
                <a:gd name="connsiteX50" fmla="*/ 1501165 w 2141543"/>
                <a:gd name="connsiteY50" fmla="*/ 166361 h 383233"/>
                <a:gd name="connsiteX51" fmla="*/ 1545842 w 2141543"/>
                <a:gd name="connsiteY51" fmla="*/ 359964 h 383233"/>
                <a:gd name="connsiteX52" fmla="*/ 1584563 w 2141543"/>
                <a:gd name="connsiteY52" fmla="*/ 365921 h 383233"/>
                <a:gd name="connsiteX53" fmla="*/ 1611369 w 2141543"/>
                <a:gd name="connsiteY53" fmla="*/ 234867 h 383233"/>
                <a:gd name="connsiteX54" fmla="*/ 1629240 w 2141543"/>
                <a:gd name="connsiteY54" fmla="*/ 115727 h 383233"/>
                <a:gd name="connsiteX55" fmla="*/ 1721574 w 2141543"/>
                <a:gd name="connsiteY55" fmla="*/ 142533 h 383233"/>
                <a:gd name="connsiteX56" fmla="*/ 1974746 w 2141543"/>
                <a:gd name="connsiteY56" fmla="*/ 172318 h 383233"/>
                <a:gd name="connsiteX57" fmla="*/ 2141543 w 2141543"/>
                <a:gd name="connsiteY57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02615 w 2141543"/>
                <a:gd name="connsiteY32" fmla="*/ 147079 h 383233"/>
                <a:gd name="connsiteX33" fmla="*/ 1031190 w 2141543"/>
                <a:gd name="connsiteY33" fmla="*/ 108979 h 383233"/>
                <a:gd name="connsiteX34" fmla="*/ 1052621 w 2141543"/>
                <a:gd name="connsiteY34" fmla="*/ 170892 h 383233"/>
                <a:gd name="connsiteX35" fmla="*/ 1078217 w 2141543"/>
                <a:gd name="connsiteY35" fmla="*/ 163383 h 383233"/>
                <a:gd name="connsiteX36" fmla="*/ 1097865 w 2141543"/>
                <a:gd name="connsiteY36" fmla="*/ 147079 h 383233"/>
                <a:gd name="connsiteX37" fmla="*/ 1128852 w 2141543"/>
                <a:gd name="connsiteY37" fmla="*/ 354007 h 383233"/>
                <a:gd name="connsiteX38" fmla="*/ 1137788 w 2141543"/>
                <a:gd name="connsiteY38" fmla="*/ 356985 h 383233"/>
                <a:gd name="connsiteX39" fmla="*/ 1169302 w 2141543"/>
                <a:gd name="connsiteY39" fmla="*/ 249473 h 383233"/>
                <a:gd name="connsiteX40" fmla="*/ 1185444 w 2141543"/>
                <a:gd name="connsiteY40" fmla="*/ 214017 h 383233"/>
                <a:gd name="connsiteX41" fmla="*/ 1197358 w 2141543"/>
                <a:gd name="connsiteY41" fmla="*/ 97856 h 383233"/>
                <a:gd name="connsiteX42" fmla="*/ 1262885 w 2141543"/>
                <a:gd name="connsiteY42" fmla="*/ 181254 h 383233"/>
                <a:gd name="connsiteX43" fmla="*/ 1298627 w 2141543"/>
                <a:gd name="connsiteY43" fmla="*/ 190189 h 383233"/>
                <a:gd name="connsiteX44" fmla="*/ 1331390 w 2141543"/>
                <a:gd name="connsiteY44" fmla="*/ 324222 h 383233"/>
                <a:gd name="connsiteX45" fmla="*/ 1370111 w 2141543"/>
                <a:gd name="connsiteY45" fmla="*/ 371878 h 383233"/>
                <a:gd name="connsiteX46" fmla="*/ 1382025 w 2141543"/>
                <a:gd name="connsiteY46" fmla="*/ 339114 h 383233"/>
                <a:gd name="connsiteX47" fmla="*/ 1423724 w 2141543"/>
                <a:gd name="connsiteY47" fmla="*/ 103813 h 383233"/>
                <a:gd name="connsiteX48" fmla="*/ 1443146 w 2141543"/>
                <a:gd name="connsiteY48" fmla="*/ 130411 h 383233"/>
                <a:gd name="connsiteX49" fmla="*/ 1482107 w 2141543"/>
                <a:gd name="connsiteY49" fmla="*/ 92519 h 383233"/>
                <a:gd name="connsiteX50" fmla="*/ 1501165 w 2141543"/>
                <a:gd name="connsiteY50" fmla="*/ 166361 h 383233"/>
                <a:gd name="connsiteX51" fmla="*/ 1545842 w 2141543"/>
                <a:gd name="connsiteY51" fmla="*/ 359964 h 383233"/>
                <a:gd name="connsiteX52" fmla="*/ 1584563 w 2141543"/>
                <a:gd name="connsiteY52" fmla="*/ 365921 h 383233"/>
                <a:gd name="connsiteX53" fmla="*/ 1611369 w 2141543"/>
                <a:gd name="connsiteY53" fmla="*/ 234867 h 383233"/>
                <a:gd name="connsiteX54" fmla="*/ 1629240 w 2141543"/>
                <a:gd name="connsiteY54" fmla="*/ 115727 h 383233"/>
                <a:gd name="connsiteX55" fmla="*/ 1721574 w 2141543"/>
                <a:gd name="connsiteY55" fmla="*/ 142533 h 383233"/>
                <a:gd name="connsiteX56" fmla="*/ 1974746 w 2141543"/>
                <a:gd name="connsiteY56" fmla="*/ 172318 h 383233"/>
                <a:gd name="connsiteX57" fmla="*/ 2141543 w 2141543"/>
                <a:gd name="connsiteY57" fmla="*/ 216996 h 383233"/>
                <a:gd name="connsiteX0" fmla="*/ 0 w 2141543"/>
                <a:gd name="connsiteY0" fmla="*/ 20415 h 383233"/>
                <a:gd name="connsiteX1" fmla="*/ 17871 w 2141543"/>
                <a:gd name="connsiteY1" fmla="*/ 178275 h 383233"/>
                <a:gd name="connsiteX2" fmla="*/ 74462 w 2141543"/>
                <a:gd name="connsiteY2" fmla="*/ 258695 h 383233"/>
                <a:gd name="connsiteX3" fmla="*/ 113183 w 2141543"/>
                <a:gd name="connsiteY3" fmla="*/ 121684 h 383233"/>
                <a:gd name="connsiteX4" fmla="*/ 116161 w 2141543"/>
                <a:gd name="connsiteY4" fmla="*/ 2544 h 383233"/>
                <a:gd name="connsiteX5" fmla="*/ 157868 w 2141543"/>
                <a:gd name="connsiteY5" fmla="*/ 38884 h 383233"/>
                <a:gd name="connsiteX6" fmla="*/ 195371 w 2141543"/>
                <a:gd name="connsiteY6" fmla="*/ 23255 h 383233"/>
                <a:gd name="connsiteX7" fmla="*/ 214421 w 2141543"/>
                <a:gd name="connsiteY7" fmla="*/ 75642 h 383233"/>
                <a:gd name="connsiteX8" fmla="*/ 262046 w 2141543"/>
                <a:gd name="connsiteY8" fmla="*/ 66117 h 383233"/>
                <a:gd name="connsiteX9" fmla="*/ 273952 w 2141543"/>
                <a:gd name="connsiteY9" fmla="*/ 118505 h 383233"/>
                <a:gd name="connsiteX10" fmla="*/ 319196 w 2141543"/>
                <a:gd name="connsiteY10" fmla="*/ 108980 h 383233"/>
                <a:gd name="connsiteX11" fmla="*/ 323959 w 2141543"/>
                <a:gd name="connsiteY11" fmla="*/ 173273 h 383233"/>
                <a:gd name="connsiteX12" fmla="*/ 366348 w 2141543"/>
                <a:gd name="connsiteY12" fmla="*/ 173528 h 383233"/>
                <a:gd name="connsiteX13" fmla="*/ 385871 w 2141543"/>
                <a:gd name="connsiteY13" fmla="*/ 230423 h 383233"/>
                <a:gd name="connsiteX14" fmla="*/ 423971 w 2141543"/>
                <a:gd name="connsiteY14" fmla="*/ 201848 h 383233"/>
                <a:gd name="connsiteX15" fmla="*/ 437840 w 2141543"/>
                <a:gd name="connsiteY15" fmla="*/ 234867 h 383233"/>
                <a:gd name="connsiteX16" fmla="*/ 445402 w 2141543"/>
                <a:gd name="connsiteY16" fmla="*/ 247092 h 383233"/>
                <a:gd name="connsiteX17" fmla="*/ 482517 w 2141543"/>
                <a:gd name="connsiteY17" fmla="*/ 211039 h 383233"/>
                <a:gd name="connsiteX18" fmla="*/ 536115 w 2141543"/>
                <a:gd name="connsiteY18" fmla="*/ 22222 h 383233"/>
                <a:gd name="connsiteX19" fmla="*/ 566846 w 2141543"/>
                <a:gd name="connsiteY19" fmla="*/ 63736 h 383233"/>
                <a:gd name="connsiteX20" fmla="*/ 602565 w 2141543"/>
                <a:gd name="connsiteY20" fmla="*/ 32779 h 383233"/>
                <a:gd name="connsiteX21" fmla="*/ 619528 w 2141543"/>
                <a:gd name="connsiteY21" fmla="*/ 68071 h 383233"/>
                <a:gd name="connsiteX22" fmla="*/ 664477 w 2141543"/>
                <a:gd name="connsiteY22" fmla="*/ 87548 h 383233"/>
                <a:gd name="connsiteX23" fmla="*/ 697815 w 2141543"/>
                <a:gd name="connsiteY23" fmla="*/ 25636 h 383233"/>
                <a:gd name="connsiteX24" fmla="*/ 733534 w 2141543"/>
                <a:gd name="connsiteY24" fmla="*/ 97073 h 383233"/>
                <a:gd name="connsiteX25" fmla="*/ 786324 w 2141543"/>
                <a:gd name="connsiteY25" fmla="*/ 79985 h 383233"/>
                <a:gd name="connsiteX26" fmla="*/ 809734 w 2141543"/>
                <a:gd name="connsiteY26" fmla="*/ 44686 h 383233"/>
                <a:gd name="connsiteX27" fmla="*/ 843071 w 2141543"/>
                <a:gd name="connsiteY27" fmla="*/ 101836 h 383233"/>
                <a:gd name="connsiteX28" fmla="*/ 890696 w 2141543"/>
                <a:gd name="connsiteY28" fmla="*/ 80404 h 383233"/>
                <a:gd name="connsiteX29" fmla="*/ 928796 w 2141543"/>
                <a:gd name="connsiteY29" fmla="*/ 125648 h 383233"/>
                <a:gd name="connsiteX30" fmla="*/ 959752 w 2141543"/>
                <a:gd name="connsiteY30" fmla="*/ 101836 h 383233"/>
                <a:gd name="connsiteX31" fmla="*/ 988862 w 2141543"/>
                <a:gd name="connsiteY31" fmla="*/ 124662 h 383233"/>
                <a:gd name="connsiteX32" fmla="*/ 1002615 w 2141543"/>
                <a:gd name="connsiteY32" fmla="*/ 147079 h 383233"/>
                <a:gd name="connsiteX33" fmla="*/ 1031190 w 2141543"/>
                <a:gd name="connsiteY33" fmla="*/ 108979 h 383233"/>
                <a:gd name="connsiteX34" fmla="*/ 1052621 w 2141543"/>
                <a:gd name="connsiteY34" fmla="*/ 170892 h 383233"/>
                <a:gd name="connsiteX35" fmla="*/ 1078217 w 2141543"/>
                <a:gd name="connsiteY35" fmla="*/ 163383 h 383233"/>
                <a:gd name="connsiteX36" fmla="*/ 1097865 w 2141543"/>
                <a:gd name="connsiteY36" fmla="*/ 147079 h 383233"/>
                <a:gd name="connsiteX37" fmla="*/ 1128852 w 2141543"/>
                <a:gd name="connsiteY37" fmla="*/ 354007 h 383233"/>
                <a:gd name="connsiteX38" fmla="*/ 1137788 w 2141543"/>
                <a:gd name="connsiteY38" fmla="*/ 356985 h 383233"/>
                <a:gd name="connsiteX39" fmla="*/ 1169302 w 2141543"/>
                <a:gd name="connsiteY39" fmla="*/ 249473 h 383233"/>
                <a:gd name="connsiteX40" fmla="*/ 1185444 w 2141543"/>
                <a:gd name="connsiteY40" fmla="*/ 214017 h 383233"/>
                <a:gd name="connsiteX41" fmla="*/ 1197358 w 2141543"/>
                <a:gd name="connsiteY41" fmla="*/ 97856 h 383233"/>
                <a:gd name="connsiteX42" fmla="*/ 1262885 w 2141543"/>
                <a:gd name="connsiteY42" fmla="*/ 181254 h 383233"/>
                <a:gd name="connsiteX43" fmla="*/ 1298627 w 2141543"/>
                <a:gd name="connsiteY43" fmla="*/ 190189 h 383233"/>
                <a:gd name="connsiteX44" fmla="*/ 1331390 w 2141543"/>
                <a:gd name="connsiteY44" fmla="*/ 324222 h 383233"/>
                <a:gd name="connsiteX45" fmla="*/ 1370111 w 2141543"/>
                <a:gd name="connsiteY45" fmla="*/ 371878 h 383233"/>
                <a:gd name="connsiteX46" fmla="*/ 1382025 w 2141543"/>
                <a:gd name="connsiteY46" fmla="*/ 339114 h 383233"/>
                <a:gd name="connsiteX47" fmla="*/ 1423724 w 2141543"/>
                <a:gd name="connsiteY47" fmla="*/ 103813 h 383233"/>
                <a:gd name="connsiteX48" fmla="*/ 1443146 w 2141543"/>
                <a:gd name="connsiteY48" fmla="*/ 130411 h 383233"/>
                <a:gd name="connsiteX49" fmla="*/ 1482107 w 2141543"/>
                <a:gd name="connsiteY49" fmla="*/ 92519 h 383233"/>
                <a:gd name="connsiteX50" fmla="*/ 1488390 w 2141543"/>
                <a:gd name="connsiteY50" fmla="*/ 144698 h 383233"/>
                <a:gd name="connsiteX51" fmla="*/ 1501165 w 2141543"/>
                <a:gd name="connsiteY51" fmla="*/ 166361 h 383233"/>
                <a:gd name="connsiteX52" fmla="*/ 1545842 w 2141543"/>
                <a:gd name="connsiteY52" fmla="*/ 359964 h 383233"/>
                <a:gd name="connsiteX53" fmla="*/ 1584563 w 2141543"/>
                <a:gd name="connsiteY53" fmla="*/ 365921 h 383233"/>
                <a:gd name="connsiteX54" fmla="*/ 1611369 w 2141543"/>
                <a:gd name="connsiteY54" fmla="*/ 234867 h 383233"/>
                <a:gd name="connsiteX55" fmla="*/ 1629240 w 2141543"/>
                <a:gd name="connsiteY55" fmla="*/ 115727 h 383233"/>
                <a:gd name="connsiteX56" fmla="*/ 1721574 w 2141543"/>
                <a:gd name="connsiteY56" fmla="*/ 142533 h 383233"/>
                <a:gd name="connsiteX57" fmla="*/ 1974746 w 2141543"/>
                <a:gd name="connsiteY57" fmla="*/ 172318 h 383233"/>
                <a:gd name="connsiteX58" fmla="*/ 2141543 w 2141543"/>
                <a:gd name="connsiteY58" fmla="*/ 216996 h 38323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29240 w 2141543"/>
                <a:gd name="connsiteY55" fmla="*/ 115727 h 385373"/>
                <a:gd name="connsiteX56" fmla="*/ 1721574 w 2141543"/>
                <a:gd name="connsiteY56" fmla="*/ 142533 h 385373"/>
                <a:gd name="connsiteX57" fmla="*/ 1974746 w 2141543"/>
                <a:gd name="connsiteY57" fmla="*/ 172318 h 385373"/>
                <a:gd name="connsiteX58" fmla="*/ 2141543 w 2141543"/>
                <a:gd name="connsiteY58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721574 w 2141543"/>
                <a:gd name="connsiteY56" fmla="*/ 142533 h 385373"/>
                <a:gd name="connsiteX57" fmla="*/ 1974746 w 2141543"/>
                <a:gd name="connsiteY57" fmla="*/ 172318 h 385373"/>
                <a:gd name="connsiteX58" fmla="*/ 2141543 w 2141543"/>
                <a:gd name="connsiteY58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21574 w 2141543"/>
                <a:gd name="connsiteY57" fmla="*/ 142533 h 385373"/>
                <a:gd name="connsiteX58" fmla="*/ 1974746 w 2141543"/>
                <a:gd name="connsiteY58" fmla="*/ 172318 h 385373"/>
                <a:gd name="connsiteX59" fmla="*/ 2141543 w 2141543"/>
                <a:gd name="connsiteY59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974746 w 2141543"/>
                <a:gd name="connsiteY58" fmla="*/ 172318 h 385373"/>
                <a:gd name="connsiteX59" fmla="*/ 2141543 w 2141543"/>
                <a:gd name="connsiteY59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974746 w 2141543"/>
                <a:gd name="connsiteY59" fmla="*/ 172318 h 385373"/>
                <a:gd name="connsiteX60" fmla="*/ 2141543 w 2141543"/>
                <a:gd name="connsiteY60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974746 w 2141543"/>
                <a:gd name="connsiteY60" fmla="*/ 172318 h 385373"/>
                <a:gd name="connsiteX61" fmla="*/ 2141543 w 2141543"/>
                <a:gd name="connsiteY61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874152 w 2141543"/>
                <a:gd name="connsiteY60" fmla="*/ 170892 h 385373"/>
                <a:gd name="connsiteX61" fmla="*/ 1974746 w 2141543"/>
                <a:gd name="connsiteY61" fmla="*/ 172318 h 385373"/>
                <a:gd name="connsiteX62" fmla="*/ 2141543 w 2141543"/>
                <a:gd name="connsiteY62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874152 w 2141543"/>
                <a:gd name="connsiteY60" fmla="*/ 170892 h 385373"/>
                <a:gd name="connsiteX61" fmla="*/ 1895584 w 2141543"/>
                <a:gd name="connsiteY61" fmla="*/ 135173 h 385373"/>
                <a:gd name="connsiteX62" fmla="*/ 1974746 w 2141543"/>
                <a:gd name="connsiteY62" fmla="*/ 172318 h 385373"/>
                <a:gd name="connsiteX63" fmla="*/ 2141543 w 2141543"/>
                <a:gd name="connsiteY63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874152 w 2141543"/>
                <a:gd name="connsiteY60" fmla="*/ 170892 h 385373"/>
                <a:gd name="connsiteX61" fmla="*/ 1895584 w 2141543"/>
                <a:gd name="connsiteY61" fmla="*/ 135173 h 385373"/>
                <a:gd name="connsiteX62" fmla="*/ 1928921 w 2141543"/>
                <a:gd name="connsiteY62" fmla="*/ 166129 h 385373"/>
                <a:gd name="connsiteX63" fmla="*/ 1974746 w 2141543"/>
                <a:gd name="connsiteY63" fmla="*/ 172318 h 385373"/>
                <a:gd name="connsiteX64" fmla="*/ 2141543 w 2141543"/>
                <a:gd name="connsiteY64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874152 w 2141543"/>
                <a:gd name="connsiteY60" fmla="*/ 170892 h 385373"/>
                <a:gd name="connsiteX61" fmla="*/ 1895584 w 2141543"/>
                <a:gd name="connsiteY61" fmla="*/ 135173 h 385373"/>
                <a:gd name="connsiteX62" fmla="*/ 1928921 w 2141543"/>
                <a:gd name="connsiteY62" fmla="*/ 166129 h 385373"/>
                <a:gd name="connsiteX63" fmla="*/ 1959877 w 2141543"/>
                <a:gd name="connsiteY63" fmla="*/ 130411 h 385373"/>
                <a:gd name="connsiteX64" fmla="*/ 1974746 w 2141543"/>
                <a:gd name="connsiteY64" fmla="*/ 172318 h 385373"/>
                <a:gd name="connsiteX65" fmla="*/ 2141543 w 2141543"/>
                <a:gd name="connsiteY65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874152 w 2141543"/>
                <a:gd name="connsiteY60" fmla="*/ 170892 h 385373"/>
                <a:gd name="connsiteX61" fmla="*/ 1895584 w 2141543"/>
                <a:gd name="connsiteY61" fmla="*/ 135173 h 385373"/>
                <a:gd name="connsiteX62" fmla="*/ 1928921 w 2141543"/>
                <a:gd name="connsiteY62" fmla="*/ 166129 h 385373"/>
                <a:gd name="connsiteX63" fmla="*/ 1959877 w 2141543"/>
                <a:gd name="connsiteY63" fmla="*/ 130411 h 385373"/>
                <a:gd name="connsiteX64" fmla="*/ 1974746 w 2141543"/>
                <a:gd name="connsiteY64" fmla="*/ 172318 h 385373"/>
                <a:gd name="connsiteX65" fmla="*/ 2009884 w 2141543"/>
                <a:gd name="connsiteY65" fmla="*/ 156604 h 385373"/>
                <a:gd name="connsiteX66" fmla="*/ 2141543 w 2141543"/>
                <a:gd name="connsiteY66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874152 w 2141543"/>
                <a:gd name="connsiteY60" fmla="*/ 170892 h 385373"/>
                <a:gd name="connsiteX61" fmla="*/ 1895584 w 2141543"/>
                <a:gd name="connsiteY61" fmla="*/ 135173 h 385373"/>
                <a:gd name="connsiteX62" fmla="*/ 1928921 w 2141543"/>
                <a:gd name="connsiteY62" fmla="*/ 166129 h 385373"/>
                <a:gd name="connsiteX63" fmla="*/ 1959877 w 2141543"/>
                <a:gd name="connsiteY63" fmla="*/ 130411 h 385373"/>
                <a:gd name="connsiteX64" fmla="*/ 1974746 w 2141543"/>
                <a:gd name="connsiteY64" fmla="*/ 172318 h 385373"/>
                <a:gd name="connsiteX65" fmla="*/ 2000359 w 2141543"/>
                <a:gd name="connsiteY65" fmla="*/ 144697 h 385373"/>
                <a:gd name="connsiteX66" fmla="*/ 2141543 w 2141543"/>
                <a:gd name="connsiteY66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874152 w 2141543"/>
                <a:gd name="connsiteY60" fmla="*/ 170892 h 385373"/>
                <a:gd name="connsiteX61" fmla="*/ 1895584 w 2141543"/>
                <a:gd name="connsiteY61" fmla="*/ 135173 h 385373"/>
                <a:gd name="connsiteX62" fmla="*/ 1928921 w 2141543"/>
                <a:gd name="connsiteY62" fmla="*/ 166129 h 385373"/>
                <a:gd name="connsiteX63" fmla="*/ 1959877 w 2141543"/>
                <a:gd name="connsiteY63" fmla="*/ 130411 h 385373"/>
                <a:gd name="connsiteX64" fmla="*/ 1974746 w 2141543"/>
                <a:gd name="connsiteY64" fmla="*/ 172318 h 385373"/>
                <a:gd name="connsiteX65" fmla="*/ 2000359 w 2141543"/>
                <a:gd name="connsiteY65" fmla="*/ 144697 h 385373"/>
                <a:gd name="connsiteX66" fmla="*/ 2036077 w 2141543"/>
                <a:gd name="connsiteY66" fmla="*/ 180417 h 385373"/>
                <a:gd name="connsiteX67" fmla="*/ 2141543 w 2141543"/>
                <a:gd name="connsiteY67" fmla="*/ 216996 h 385373"/>
                <a:gd name="connsiteX0" fmla="*/ 0 w 2141543"/>
                <a:gd name="connsiteY0" fmla="*/ 20415 h 385373"/>
                <a:gd name="connsiteX1" fmla="*/ 17871 w 2141543"/>
                <a:gd name="connsiteY1" fmla="*/ 178275 h 385373"/>
                <a:gd name="connsiteX2" fmla="*/ 74462 w 2141543"/>
                <a:gd name="connsiteY2" fmla="*/ 258695 h 385373"/>
                <a:gd name="connsiteX3" fmla="*/ 113183 w 2141543"/>
                <a:gd name="connsiteY3" fmla="*/ 121684 h 385373"/>
                <a:gd name="connsiteX4" fmla="*/ 116161 w 2141543"/>
                <a:gd name="connsiteY4" fmla="*/ 2544 h 385373"/>
                <a:gd name="connsiteX5" fmla="*/ 157868 w 2141543"/>
                <a:gd name="connsiteY5" fmla="*/ 38884 h 385373"/>
                <a:gd name="connsiteX6" fmla="*/ 195371 w 2141543"/>
                <a:gd name="connsiteY6" fmla="*/ 23255 h 385373"/>
                <a:gd name="connsiteX7" fmla="*/ 214421 w 2141543"/>
                <a:gd name="connsiteY7" fmla="*/ 75642 h 385373"/>
                <a:gd name="connsiteX8" fmla="*/ 262046 w 2141543"/>
                <a:gd name="connsiteY8" fmla="*/ 66117 h 385373"/>
                <a:gd name="connsiteX9" fmla="*/ 273952 w 2141543"/>
                <a:gd name="connsiteY9" fmla="*/ 118505 h 385373"/>
                <a:gd name="connsiteX10" fmla="*/ 319196 w 2141543"/>
                <a:gd name="connsiteY10" fmla="*/ 108980 h 385373"/>
                <a:gd name="connsiteX11" fmla="*/ 323959 w 2141543"/>
                <a:gd name="connsiteY11" fmla="*/ 173273 h 385373"/>
                <a:gd name="connsiteX12" fmla="*/ 366348 w 2141543"/>
                <a:gd name="connsiteY12" fmla="*/ 173528 h 385373"/>
                <a:gd name="connsiteX13" fmla="*/ 385871 w 2141543"/>
                <a:gd name="connsiteY13" fmla="*/ 230423 h 385373"/>
                <a:gd name="connsiteX14" fmla="*/ 423971 w 2141543"/>
                <a:gd name="connsiteY14" fmla="*/ 201848 h 385373"/>
                <a:gd name="connsiteX15" fmla="*/ 437840 w 2141543"/>
                <a:gd name="connsiteY15" fmla="*/ 234867 h 385373"/>
                <a:gd name="connsiteX16" fmla="*/ 445402 w 2141543"/>
                <a:gd name="connsiteY16" fmla="*/ 247092 h 385373"/>
                <a:gd name="connsiteX17" fmla="*/ 482517 w 2141543"/>
                <a:gd name="connsiteY17" fmla="*/ 211039 h 385373"/>
                <a:gd name="connsiteX18" fmla="*/ 536115 w 2141543"/>
                <a:gd name="connsiteY18" fmla="*/ 22222 h 385373"/>
                <a:gd name="connsiteX19" fmla="*/ 566846 w 2141543"/>
                <a:gd name="connsiteY19" fmla="*/ 63736 h 385373"/>
                <a:gd name="connsiteX20" fmla="*/ 602565 w 2141543"/>
                <a:gd name="connsiteY20" fmla="*/ 32779 h 385373"/>
                <a:gd name="connsiteX21" fmla="*/ 619528 w 2141543"/>
                <a:gd name="connsiteY21" fmla="*/ 68071 h 385373"/>
                <a:gd name="connsiteX22" fmla="*/ 664477 w 2141543"/>
                <a:gd name="connsiteY22" fmla="*/ 87548 h 385373"/>
                <a:gd name="connsiteX23" fmla="*/ 697815 w 2141543"/>
                <a:gd name="connsiteY23" fmla="*/ 25636 h 385373"/>
                <a:gd name="connsiteX24" fmla="*/ 733534 w 2141543"/>
                <a:gd name="connsiteY24" fmla="*/ 97073 h 385373"/>
                <a:gd name="connsiteX25" fmla="*/ 786324 w 2141543"/>
                <a:gd name="connsiteY25" fmla="*/ 79985 h 385373"/>
                <a:gd name="connsiteX26" fmla="*/ 809734 w 2141543"/>
                <a:gd name="connsiteY26" fmla="*/ 44686 h 385373"/>
                <a:gd name="connsiteX27" fmla="*/ 843071 w 2141543"/>
                <a:gd name="connsiteY27" fmla="*/ 101836 h 385373"/>
                <a:gd name="connsiteX28" fmla="*/ 890696 w 2141543"/>
                <a:gd name="connsiteY28" fmla="*/ 80404 h 385373"/>
                <a:gd name="connsiteX29" fmla="*/ 928796 w 2141543"/>
                <a:gd name="connsiteY29" fmla="*/ 125648 h 385373"/>
                <a:gd name="connsiteX30" fmla="*/ 959752 w 2141543"/>
                <a:gd name="connsiteY30" fmla="*/ 101836 h 385373"/>
                <a:gd name="connsiteX31" fmla="*/ 988862 w 2141543"/>
                <a:gd name="connsiteY31" fmla="*/ 124662 h 385373"/>
                <a:gd name="connsiteX32" fmla="*/ 1002615 w 2141543"/>
                <a:gd name="connsiteY32" fmla="*/ 147079 h 385373"/>
                <a:gd name="connsiteX33" fmla="*/ 1031190 w 2141543"/>
                <a:gd name="connsiteY33" fmla="*/ 108979 h 385373"/>
                <a:gd name="connsiteX34" fmla="*/ 1052621 w 2141543"/>
                <a:gd name="connsiteY34" fmla="*/ 170892 h 385373"/>
                <a:gd name="connsiteX35" fmla="*/ 1078217 w 2141543"/>
                <a:gd name="connsiteY35" fmla="*/ 163383 h 385373"/>
                <a:gd name="connsiteX36" fmla="*/ 1097865 w 2141543"/>
                <a:gd name="connsiteY36" fmla="*/ 147079 h 385373"/>
                <a:gd name="connsiteX37" fmla="*/ 1128852 w 2141543"/>
                <a:gd name="connsiteY37" fmla="*/ 354007 h 385373"/>
                <a:gd name="connsiteX38" fmla="*/ 1137788 w 2141543"/>
                <a:gd name="connsiteY38" fmla="*/ 356985 h 385373"/>
                <a:gd name="connsiteX39" fmla="*/ 1169302 w 2141543"/>
                <a:gd name="connsiteY39" fmla="*/ 249473 h 385373"/>
                <a:gd name="connsiteX40" fmla="*/ 1185444 w 2141543"/>
                <a:gd name="connsiteY40" fmla="*/ 214017 h 385373"/>
                <a:gd name="connsiteX41" fmla="*/ 1197358 w 2141543"/>
                <a:gd name="connsiteY41" fmla="*/ 97856 h 385373"/>
                <a:gd name="connsiteX42" fmla="*/ 1262885 w 2141543"/>
                <a:gd name="connsiteY42" fmla="*/ 181254 h 385373"/>
                <a:gd name="connsiteX43" fmla="*/ 1298627 w 2141543"/>
                <a:gd name="connsiteY43" fmla="*/ 190189 h 385373"/>
                <a:gd name="connsiteX44" fmla="*/ 1331390 w 2141543"/>
                <a:gd name="connsiteY44" fmla="*/ 324222 h 385373"/>
                <a:gd name="connsiteX45" fmla="*/ 1370111 w 2141543"/>
                <a:gd name="connsiteY45" fmla="*/ 371878 h 385373"/>
                <a:gd name="connsiteX46" fmla="*/ 1382025 w 2141543"/>
                <a:gd name="connsiteY46" fmla="*/ 339114 h 385373"/>
                <a:gd name="connsiteX47" fmla="*/ 1423724 w 2141543"/>
                <a:gd name="connsiteY47" fmla="*/ 103813 h 385373"/>
                <a:gd name="connsiteX48" fmla="*/ 1443146 w 2141543"/>
                <a:gd name="connsiteY48" fmla="*/ 130411 h 385373"/>
                <a:gd name="connsiteX49" fmla="*/ 1482107 w 2141543"/>
                <a:gd name="connsiteY49" fmla="*/ 92519 h 385373"/>
                <a:gd name="connsiteX50" fmla="*/ 1488390 w 2141543"/>
                <a:gd name="connsiteY50" fmla="*/ 144698 h 385373"/>
                <a:gd name="connsiteX51" fmla="*/ 1515452 w 2141543"/>
                <a:gd name="connsiteY51" fmla="*/ 133023 h 385373"/>
                <a:gd name="connsiteX52" fmla="*/ 1545842 w 2141543"/>
                <a:gd name="connsiteY52" fmla="*/ 359964 h 385373"/>
                <a:gd name="connsiteX53" fmla="*/ 1584563 w 2141543"/>
                <a:gd name="connsiteY53" fmla="*/ 365921 h 385373"/>
                <a:gd name="connsiteX54" fmla="*/ 1611369 w 2141543"/>
                <a:gd name="connsiteY54" fmla="*/ 234867 h 385373"/>
                <a:gd name="connsiteX55" fmla="*/ 1648290 w 2141543"/>
                <a:gd name="connsiteY55" fmla="*/ 118108 h 385373"/>
                <a:gd name="connsiteX56" fmla="*/ 1695559 w 2141543"/>
                <a:gd name="connsiteY56" fmla="*/ 173273 h 385373"/>
                <a:gd name="connsiteX57" fmla="*/ 1745387 w 2141543"/>
                <a:gd name="connsiteY57" fmla="*/ 123483 h 385373"/>
                <a:gd name="connsiteX58" fmla="*/ 1786046 w 2141543"/>
                <a:gd name="connsiteY58" fmla="*/ 175654 h 385373"/>
                <a:gd name="connsiteX59" fmla="*/ 1838434 w 2141543"/>
                <a:gd name="connsiteY59" fmla="*/ 130411 h 385373"/>
                <a:gd name="connsiteX60" fmla="*/ 1874152 w 2141543"/>
                <a:gd name="connsiteY60" fmla="*/ 170892 h 385373"/>
                <a:gd name="connsiteX61" fmla="*/ 1895584 w 2141543"/>
                <a:gd name="connsiteY61" fmla="*/ 135173 h 385373"/>
                <a:gd name="connsiteX62" fmla="*/ 1928921 w 2141543"/>
                <a:gd name="connsiteY62" fmla="*/ 166129 h 385373"/>
                <a:gd name="connsiteX63" fmla="*/ 1959877 w 2141543"/>
                <a:gd name="connsiteY63" fmla="*/ 130411 h 385373"/>
                <a:gd name="connsiteX64" fmla="*/ 1974746 w 2141543"/>
                <a:gd name="connsiteY64" fmla="*/ 172318 h 385373"/>
                <a:gd name="connsiteX65" fmla="*/ 2000359 w 2141543"/>
                <a:gd name="connsiteY65" fmla="*/ 144697 h 385373"/>
                <a:gd name="connsiteX66" fmla="*/ 2036077 w 2141543"/>
                <a:gd name="connsiteY66" fmla="*/ 180417 h 385373"/>
                <a:gd name="connsiteX67" fmla="*/ 2071796 w 2141543"/>
                <a:gd name="connsiteY67" fmla="*/ 168511 h 385373"/>
                <a:gd name="connsiteX68" fmla="*/ 2141543 w 2141543"/>
                <a:gd name="connsiteY68" fmla="*/ 216996 h 38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141543" h="385373">
                  <a:moveTo>
                    <a:pt x="0" y="20415"/>
                  </a:moveTo>
                  <a:cubicBezTo>
                    <a:pt x="2730" y="79488"/>
                    <a:pt x="5461" y="138562"/>
                    <a:pt x="17871" y="178275"/>
                  </a:cubicBezTo>
                  <a:cubicBezTo>
                    <a:pt x="30281" y="217988"/>
                    <a:pt x="58577" y="268127"/>
                    <a:pt x="74462" y="258695"/>
                  </a:cubicBezTo>
                  <a:cubicBezTo>
                    <a:pt x="90347" y="249263"/>
                    <a:pt x="106233" y="164376"/>
                    <a:pt x="113183" y="121684"/>
                  </a:cubicBezTo>
                  <a:cubicBezTo>
                    <a:pt x="120133" y="78992"/>
                    <a:pt x="108714" y="16344"/>
                    <a:pt x="116161" y="2544"/>
                  </a:cubicBezTo>
                  <a:cubicBezTo>
                    <a:pt x="123609" y="-11256"/>
                    <a:pt x="144666" y="35432"/>
                    <a:pt x="157868" y="38884"/>
                  </a:cubicBezTo>
                  <a:cubicBezTo>
                    <a:pt x="171070" y="42336"/>
                    <a:pt x="185549" y="21891"/>
                    <a:pt x="195371" y="23255"/>
                  </a:cubicBezTo>
                  <a:cubicBezTo>
                    <a:pt x="205193" y="24619"/>
                    <a:pt x="205293" y="60958"/>
                    <a:pt x="214421" y="75642"/>
                  </a:cubicBezTo>
                  <a:cubicBezTo>
                    <a:pt x="223549" y="90326"/>
                    <a:pt x="248949" y="63736"/>
                    <a:pt x="262046" y="66117"/>
                  </a:cubicBezTo>
                  <a:cubicBezTo>
                    <a:pt x="275143" y="68498"/>
                    <a:pt x="264427" y="111361"/>
                    <a:pt x="273952" y="118505"/>
                  </a:cubicBezTo>
                  <a:cubicBezTo>
                    <a:pt x="283477" y="125649"/>
                    <a:pt x="308877" y="101043"/>
                    <a:pt x="319196" y="108980"/>
                  </a:cubicBezTo>
                  <a:cubicBezTo>
                    <a:pt x="329515" y="116917"/>
                    <a:pt x="318085" y="157753"/>
                    <a:pt x="323959" y="173273"/>
                  </a:cubicBezTo>
                  <a:cubicBezTo>
                    <a:pt x="329833" y="188794"/>
                    <a:pt x="356029" y="164003"/>
                    <a:pt x="366348" y="173528"/>
                  </a:cubicBezTo>
                  <a:cubicBezTo>
                    <a:pt x="376667" y="183053"/>
                    <a:pt x="377458" y="219750"/>
                    <a:pt x="385871" y="230423"/>
                  </a:cubicBezTo>
                  <a:cubicBezTo>
                    <a:pt x="394284" y="241096"/>
                    <a:pt x="415310" y="201107"/>
                    <a:pt x="423971" y="201848"/>
                  </a:cubicBezTo>
                  <a:cubicBezTo>
                    <a:pt x="432633" y="202589"/>
                    <a:pt x="434268" y="227326"/>
                    <a:pt x="437840" y="234867"/>
                  </a:cubicBezTo>
                  <a:cubicBezTo>
                    <a:pt x="441412" y="242408"/>
                    <a:pt x="437956" y="251063"/>
                    <a:pt x="445402" y="247092"/>
                  </a:cubicBezTo>
                  <a:cubicBezTo>
                    <a:pt x="452848" y="243121"/>
                    <a:pt x="467398" y="248517"/>
                    <a:pt x="482517" y="211039"/>
                  </a:cubicBezTo>
                  <a:cubicBezTo>
                    <a:pt x="497636" y="173561"/>
                    <a:pt x="522060" y="46773"/>
                    <a:pt x="536115" y="22222"/>
                  </a:cubicBezTo>
                  <a:cubicBezTo>
                    <a:pt x="550170" y="-2329"/>
                    <a:pt x="556565" y="56420"/>
                    <a:pt x="566846" y="63736"/>
                  </a:cubicBezTo>
                  <a:cubicBezTo>
                    <a:pt x="577127" y="71052"/>
                    <a:pt x="593785" y="32056"/>
                    <a:pt x="602565" y="32779"/>
                  </a:cubicBezTo>
                  <a:cubicBezTo>
                    <a:pt x="611345" y="33502"/>
                    <a:pt x="609209" y="58943"/>
                    <a:pt x="619528" y="68071"/>
                  </a:cubicBezTo>
                  <a:cubicBezTo>
                    <a:pt x="629847" y="77199"/>
                    <a:pt x="649048" y="84699"/>
                    <a:pt x="664477" y="87548"/>
                  </a:cubicBezTo>
                  <a:cubicBezTo>
                    <a:pt x="679906" y="90397"/>
                    <a:pt x="683131" y="29605"/>
                    <a:pt x="697815" y="25636"/>
                  </a:cubicBezTo>
                  <a:cubicBezTo>
                    <a:pt x="712499" y="21667"/>
                    <a:pt x="718782" y="88015"/>
                    <a:pt x="733534" y="97073"/>
                  </a:cubicBezTo>
                  <a:cubicBezTo>
                    <a:pt x="748286" y="106131"/>
                    <a:pt x="773624" y="88716"/>
                    <a:pt x="786324" y="79985"/>
                  </a:cubicBezTo>
                  <a:cubicBezTo>
                    <a:pt x="799024" y="71254"/>
                    <a:pt x="795514" y="46600"/>
                    <a:pt x="809734" y="44686"/>
                  </a:cubicBezTo>
                  <a:cubicBezTo>
                    <a:pt x="823954" y="42772"/>
                    <a:pt x="828784" y="89930"/>
                    <a:pt x="843071" y="101836"/>
                  </a:cubicBezTo>
                  <a:cubicBezTo>
                    <a:pt x="857358" y="113742"/>
                    <a:pt x="874821" y="80801"/>
                    <a:pt x="890696" y="80404"/>
                  </a:cubicBezTo>
                  <a:cubicBezTo>
                    <a:pt x="906571" y="80007"/>
                    <a:pt x="916493" y="118901"/>
                    <a:pt x="928796" y="125648"/>
                  </a:cubicBezTo>
                  <a:cubicBezTo>
                    <a:pt x="941099" y="132395"/>
                    <a:pt x="949741" y="102000"/>
                    <a:pt x="959752" y="101836"/>
                  </a:cubicBezTo>
                  <a:cubicBezTo>
                    <a:pt x="969763" y="101672"/>
                    <a:pt x="981718" y="117122"/>
                    <a:pt x="988862" y="124662"/>
                  </a:cubicBezTo>
                  <a:cubicBezTo>
                    <a:pt x="996006" y="132203"/>
                    <a:pt x="992782" y="143343"/>
                    <a:pt x="1002615" y="147079"/>
                  </a:cubicBezTo>
                  <a:cubicBezTo>
                    <a:pt x="1012448" y="150815"/>
                    <a:pt x="1020474" y="110566"/>
                    <a:pt x="1031190" y="108979"/>
                  </a:cubicBezTo>
                  <a:cubicBezTo>
                    <a:pt x="1041906" y="107392"/>
                    <a:pt x="1044783" y="161825"/>
                    <a:pt x="1052621" y="170892"/>
                  </a:cubicBezTo>
                  <a:cubicBezTo>
                    <a:pt x="1060459" y="179959"/>
                    <a:pt x="1070676" y="167352"/>
                    <a:pt x="1078217" y="163383"/>
                  </a:cubicBezTo>
                  <a:cubicBezTo>
                    <a:pt x="1085758" y="159414"/>
                    <a:pt x="1089426" y="115308"/>
                    <a:pt x="1097865" y="147079"/>
                  </a:cubicBezTo>
                  <a:cubicBezTo>
                    <a:pt x="1106304" y="178850"/>
                    <a:pt x="1122198" y="319023"/>
                    <a:pt x="1128852" y="354007"/>
                  </a:cubicBezTo>
                  <a:cubicBezTo>
                    <a:pt x="1135506" y="388991"/>
                    <a:pt x="1131046" y="374407"/>
                    <a:pt x="1137788" y="356985"/>
                  </a:cubicBezTo>
                  <a:cubicBezTo>
                    <a:pt x="1144530" y="339563"/>
                    <a:pt x="1161359" y="273301"/>
                    <a:pt x="1169302" y="249473"/>
                  </a:cubicBezTo>
                  <a:cubicBezTo>
                    <a:pt x="1177245" y="225645"/>
                    <a:pt x="1180768" y="239287"/>
                    <a:pt x="1185444" y="214017"/>
                  </a:cubicBezTo>
                  <a:cubicBezTo>
                    <a:pt x="1190120" y="188747"/>
                    <a:pt x="1184451" y="103316"/>
                    <a:pt x="1197358" y="97856"/>
                  </a:cubicBezTo>
                  <a:cubicBezTo>
                    <a:pt x="1210265" y="92396"/>
                    <a:pt x="1246007" y="165865"/>
                    <a:pt x="1262885" y="181254"/>
                  </a:cubicBezTo>
                  <a:cubicBezTo>
                    <a:pt x="1279763" y="196643"/>
                    <a:pt x="1287210" y="166361"/>
                    <a:pt x="1298627" y="190189"/>
                  </a:cubicBezTo>
                  <a:cubicBezTo>
                    <a:pt x="1310045" y="214017"/>
                    <a:pt x="1319476" y="293940"/>
                    <a:pt x="1331390" y="324222"/>
                  </a:cubicBezTo>
                  <a:cubicBezTo>
                    <a:pt x="1343304" y="354504"/>
                    <a:pt x="1361672" y="369396"/>
                    <a:pt x="1370111" y="371878"/>
                  </a:cubicBezTo>
                  <a:cubicBezTo>
                    <a:pt x="1378550" y="374360"/>
                    <a:pt x="1373090" y="383791"/>
                    <a:pt x="1382025" y="339114"/>
                  </a:cubicBezTo>
                  <a:cubicBezTo>
                    <a:pt x="1390960" y="294437"/>
                    <a:pt x="1413537" y="138597"/>
                    <a:pt x="1423724" y="103813"/>
                  </a:cubicBezTo>
                  <a:cubicBezTo>
                    <a:pt x="1433911" y="69029"/>
                    <a:pt x="1432225" y="125943"/>
                    <a:pt x="1443146" y="130411"/>
                  </a:cubicBezTo>
                  <a:cubicBezTo>
                    <a:pt x="1454067" y="134879"/>
                    <a:pt x="1474566" y="90138"/>
                    <a:pt x="1482107" y="92519"/>
                  </a:cubicBezTo>
                  <a:cubicBezTo>
                    <a:pt x="1489648" y="94900"/>
                    <a:pt x="1485214" y="132391"/>
                    <a:pt x="1488390" y="144698"/>
                  </a:cubicBezTo>
                  <a:cubicBezTo>
                    <a:pt x="1491566" y="157005"/>
                    <a:pt x="1505877" y="97145"/>
                    <a:pt x="1515452" y="133023"/>
                  </a:cubicBezTo>
                  <a:cubicBezTo>
                    <a:pt x="1525027" y="168901"/>
                    <a:pt x="1534324" y="321148"/>
                    <a:pt x="1545842" y="359964"/>
                  </a:cubicBezTo>
                  <a:cubicBezTo>
                    <a:pt x="1557360" y="398780"/>
                    <a:pt x="1573642" y="386770"/>
                    <a:pt x="1584563" y="365921"/>
                  </a:cubicBezTo>
                  <a:cubicBezTo>
                    <a:pt x="1595484" y="345072"/>
                    <a:pt x="1600748" y="276169"/>
                    <a:pt x="1611369" y="234867"/>
                  </a:cubicBezTo>
                  <a:cubicBezTo>
                    <a:pt x="1621990" y="193565"/>
                    <a:pt x="1634258" y="128374"/>
                    <a:pt x="1648290" y="118108"/>
                  </a:cubicBezTo>
                  <a:cubicBezTo>
                    <a:pt x="1662322" y="107842"/>
                    <a:pt x="1683345" y="169202"/>
                    <a:pt x="1695559" y="173273"/>
                  </a:cubicBezTo>
                  <a:cubicBezTo>
                    <a:pt x="1707773" y="177344"/>
                    <a:pt x="1730306" y="123086"/>
                    <a:pt x="1745387" y="123483"/>
                  </a:cubicBezTo>
                  <a:cubicBezTo>
                    <a:pt x="1760468" y="123880"/>
                    <a:pt x="1770935" y="166562"/>
                    <a:pt x="1786046" y="175654"/>
                  </a:cubicBezTo>
                  <a:cubicBezTo>
                    <a:pt x="1801157" y="184746"/>
                    <a:pt x="1821765" y="135570"/>
                    <a:pt x="1838434" y="130411"/>
                  </a:cubicBezTo>
                  <a:cubicBezTo>
                    <a:pt x="1855103" y="125252"/>
                    <a:pt x="1860262" y="163748"/>
                    <a:pt x="1874152" y="170892"/>
                  </a:cubicBezTo>
                  <a:cubicBezTo>
                    <a:pt x="1888042" y="178036"/>
                    <a:pt x="1886059" y="137554"/>
                    <a:pt x="1895584" y="135173"/>
                  </a:cubicBezTo>
                  <a:cubicBezTo>
                    <a:pt x="1905109" y="132792"/>
                    <a:pt x="1918602" y="160176"/>
                    <a:pt x="1928921" y="166129"/>
                  </a:cubicBezTo>
                  <a:cubicBezTo>
                    <a:pt x="1939240" y="172082"/>
                    <a:pt x="1952240" y="129380"/>
                    <a:pt x="1959877" y="130411"/>
                  </a:cubicBezTo>
                  <a:cubicBezTo>
                    <a:pt x="1967515" y="131443"/>
                    <a:pt x="1967999" y="169937"/>
                    <a:pt x="1974746" y="172318"/>
                  </a:cubicBezTo>
                  <a:cubicBezTo>
                    <a:pt x="1981493" y="174699"/>
                    <a:pt x="1989740" y="146125"/>
                    <a:pt x="2000359" y="144697"/>
                  </a:cubicBezTo>
                  <a:cubicBezTo>
                    <a:pt x="2010978" y="143269"/>
                    <a:pt x="2024568" y="172876"/>
                    <a:pt x="2036077" y="180417"/>
                  </a:cubicBezTo>
                  <a:cubicBezTo>
                    <a:pt x="2047586" y="187958"/>
                    <a:pt x="2054218" y="162415"/>
                    <a:pt x="2071796" y="168511"/>
                  </a:cubicBezTo>
                  <a:cubicBezTo>
                    <a:pt x="2089374" y="174607"/>
                    <a:pt x="2129522" y="212487"/>
                    <a:pt x="2141543" y="21699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" name="Přímá spojnice 37"/>
            <p:cNvCxnSpPr/>
            <p:nvPr/>
          </p:nvCxnSpPr>
          <p:spPr>
            <a:xfrm>
              <a:off x="6230038" y="5323142"/>
              <a:ext cx="2158386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ovéPole 40"/>
          <p:cNvSpPr txBox="1"/>
          <p:nvPr/>
        </p:nvSpPr>
        <p:spPr>
          <a:xfrm>
            <a:off x="3843068" y="1606732"/>
            <a:ext cx="14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přeseknutí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876256" y="2132856"/>
            <a:ext cx="215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pravidelné dýchání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807864" y="2414126"/>
            <a:ext cx="14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Varolův most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0" y="4150821"/>
            <a:ext cx="14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</a:t>
            </a:r>
            <a:r>
              <a:rPr lang="cs-CZ" b="1" dirty="0" smtClean="0">
                <a:solidFill>
                  <a:srgbClr val="0070C0"/>
                </a:solidFill>
              </a:rPr>
              <a:t>rodloužená mícha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090038" y="6031468"/>
            <a:ext cx="14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dýchání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915816" y="5939988"/>
            <a:ext cx="14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n</a:t>
            </a:r>
            <a:r>
              <a:rPr lang="cs-CZ" b="1" dirty="0" err="1" smtClean="0"/>
              <a:t>ervus</a:t>
            </a:r>
            <a:r>
              <a:rPr lang="cs-CZ" b="1" dirty="0" smtClean="0"/>
              <a:t> vagus</a:t>
            </a:r>
            <a:endParaRPr lang="cs-CZ" b="1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107803" y="4410395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epravidelné dýchání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7309231" y="5517232"/>
            <a:ext cx="14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dýchání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843068" y="3341455"/>
            <a:ext cx="14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apneustické centrum</a:t>
            </a:r>
            <a:endParaRPr lang="cs-CZ" b="1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3879229" y="2204864"/>
            <a:ext cx="183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pneumotaktické</a:t>
            </a:r>
            <a:r>
              <a:rPr lang="cs-CZ" b="1" dirty="0" smtClean="0"/>
              <a:t> centrum</a:t>
            </a:r>
            <a:endParaRPr lang="cs-CZ" b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333878" y="2996952"/>
            <a:ext cx="14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eurony inspirační</a:t>
            </a:r>
            <a:endParaRPr lang="cs-CZ" b="1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638580" y="4662648"/>
            <a:ext cx="186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</a:t>
            </a:r>
            <a:r>
              <a:rPr lang="cs-CZ" b="1" dirty="0" smtClean="0"/>
              <a:t>entrální chemoreceptory</a:t>
            </a:r>
            <a:endParaRPr lang="cs-CZ" b="1" dirty="0"/>
          </a:p>
        </p:txBody>
      </p:sp>
      <p:sp>
        <p:nvSpPr>
          <p:cNvPr id="42" name="Volný tvar 41"/>
          <p:cNvSpPr/>
          <p:nvPr/>
        </p:nvSpPr>
        <p:spPr>
          <a:xfrm>
            <a:off x="2624446" y="5284519"/>
            <a:ext cx="629393" cy="1116281"/>
          </a:xfrm>
          <a:custGeom>
            <a:avLst/>
            <a:gdLst>
              <a:gd name="connsiteX0" fmla="*/ 629393 w 629393"/>
              <a:gd name="connsiteY0" fmla="*/ 0 h 1116281"/>
              <a:gd name="connsiteX1" fmla="*/ 486889 w 629393"/>
              <a:gd name="connsiteY1" fmla="*/ 308759 h 1116281"/>
              <a:gd name="connsiteX2" fmla="*/ 249382 w 629393"/>
              <a:gd name="connsiteY2" fmla="*/ 902525 h 1116281"/>
              <a:gd name="connsiteX3" fmla="*/ 0 w 629393"/>
              <a:gd name="connsiteY3" fmla="*/ 1116281 h 111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93" h="1116281">
                <a:moveTo>
                  <a:pt x="629393" y="0"/>
                </a:moveTo>
                <a:cubicBezTo>
                  <a:pt x="589808" y="79169"/>
                  <a:pt x="550224" y="158338"/>
                  <a:pt x="486889" y="308759"/>
                </a:cubicBezTo>
                <a:cubicBezTo>
                  <a:pt x="423554" y="459180"/>
                  <a:pt x="330530" y="767938"/>
                  <a:pt x="249382" y="902525"/>
                </a:cubicBezTo>
                <a:cubicBezTo>
                  <a:pt x="168234" y="1037112"/>
                  <a:pt x="84117" y="1076696"/>
                  <a:pt x="0" y="111628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116222" y="3707740"/>
            <a:ext cx="14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</a:t>
            </a:r>
            <a:r>
              <a:rPr lang="cs-CZ" b="1" dirty="0" smtClean="0"/>
              <a:t> expirační</a:t>
            </a:r>
            <a:endParaRPr lang="cs-CZ" b="1" dirty="0"/>
          </a:p>
        </p:txBody>
      </p:sp>
      <p:sp>
        <p:nvSpPr>
          <p:cNvPr id="56" name="Kříž 55"/>
          <p:cNvSpPr/>
          <p:nvPr/>
        </p:nvSpPr>
        <p:spPr>
          <a:xfrm>
            <a:off x="2259453" y="3746537"/>
            <a:ext cx="144000" cy="144000"/>
          </a:xfrm>
          <a:prstGeom prst="plus">
            <a:avLst>
              <a:gd name="adj" fmla="val 40723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Kříž 58"/>
          <p:cNvSpPr/>
          <p:nvPr/>
        </p:nvSpPr>
        <p:spPr>
          <a:xfrm>
            <a:off x="2347415" y="4030819"/>
            <a:ext cx="144000" cy="144000"/>
          </a:xfrm>
          <a:prstGeom prst="plus">
            <a:avLst>
              <a:gd name="adj" fmla="val 40723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Minus 57"/>
          <p:cNvSpPr/>
          <p:nvPr/>
        </p:nvSpPr>
        <p:spPr>
          <a:xfrm>
            <a:off x="1449869" y="4565020"/>
            <a:ext cx="181727" cy="99524"/>
          </a:xfrm>
          <a:prstGeom prst="mathMinu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Minus 60"/>
          <p:cNvSpPr/>
          <p:nvPr/>
        </p:nvSpPr>
        <p:spPr>
          <a:xfrm>
            <a:off x="1833470" y="3872440"/>
            <a:ext cx="181727" cy="99524"/>
          </a:xfrm>
          <a:prstGeom prst="mathMinu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2" name="Přímá spojnice 61"/>
          <p:cNvCxnSpPr/>
          <p:nvPr/>
        </p:nvCxnSpPr>
        <p:spPr>
          <a:xfrm>
            <a:off x="1449869" y="3429000"/>
            <a:ext cx="624591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1283113" y="4005064"/>
            <a:ext cx="550357" cy="6097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>
            <a:stCxn id="11" idx="6"/>
          </p:cNvCxnSpPr>
          <p:nvPr/>
        </p:nvCxnSpPr>
        <p:spPr>
          <a:xfrm>
            <a:off x="2962664" y="4728061"/>
            <a:ext cx="719533" cy="3187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3474830" y="3515141"/>
            <a:ext cx="531296" cy="1925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>
            <a:off x="3694391" y="2564904"/>
            <a:ext cx="464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3474830" y="3515141"/>
            <a:ext cx="531296" cy="149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6234004" y="3029471"/>
            <a:ext cx="259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apneustické dýchání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5193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Dechové centrum – nervový regulace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1402" y="1060443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Inspirační neurony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aktivní po čas inspiria,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inervují nádechové svaly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Expirační neurony </a:t>
            </a:r>
            <a:r>
              <a:rPr lang="cs-CZ" sz="2000" dirty="0" smtClean="0"/>
              <a:t>– aktivní v čase expiria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klidovém expiriu pouze inhibují aktivitu inspiračních neuronů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ři usilovném výdechu aktivují výdechové svaly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Apneustické centrum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Stimulace inspiračních neuronů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Pneumotaktické</a:t>
            </a:r>
            <a:r>
              <a:rPr lang="cs-CZ" sz="2000" b="1" dirty="0" smtClean="0"/>
              <a:t> centrum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Střídavě inhibuje a aktivuje apneustické centrum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400" b="1" dirty="0" smtClean="0"/>
              <a:t>Hormonální regulace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Serotonin, acetylcholin, histamin, některé prostaglandiny stimulují dýchání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Dopamin, noradrenalin a endorfiny tlumí dýchání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6076" y="276939"/>
            <a:ext cx="799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Ochranné a obrané dýchací reflexy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052736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Kratschmerův</a:t>
            </a:r>
            <a:r>
              <a:rPr lang="cs-CZ" sz="2000" b="1" dirty="0" smtClean="0"/>
              <a:t> apnoický reflex </a:t>
            </a:r>
            <a:r>
              <a:rPr lang="cs-CZ" sz="2000" dirty="0" smtClean="0"/>
              <a:t>– různé škodliviny a chemické látky podrážděním sliznice nosu vyvolají zpomalení až zástavu dýchání, </a:t>
            </a:r>
            <a:r>
              <a:rPr lang="cs-CZ" sz="2000" dirty="0" err="1" smtClean="0"/>
              <a:t>laryngo</a:t>
            </a:r>
            <a:r>
              <a:rPr lang="cs-CZ" sz="2000" dirty="0" smtClean="0"/>
              <a:t> a </a:t>
            </a:r>
            <a:r>
              <a:rPr lang="cs-CZ" sz="2000" dirty="0" err="1" smtClean="0"/>
              <a:t>bronchokonstrikci</a:t>
            </a:r>
            <a:r>
              <a:rPr lang="cs-CZ" sz="2000" dirty="0" smtClean="0"/>
              <a:t> – ochrana před průnikem škodliviny do plic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Diving</a:t>
            </a:r>
            <a:r>
              <a:rPr lang="cs-CZ" sz="2000" b="1" dirty="0" smtClean="0"/>
              <a:t> reflex </a:t>
            </a:r>
            <a:r>
              <a:rPr lang="cs-CZ" sz="2000" dirty="0" smtClean="0"/>
              <a:t>– studený podnět na tváři a sliznici nosu vede k zástavě dýchání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Laryngální chemoreflex – podrážení </a:t>
            </a:r>
            <a:r>
              <a:rPr lang="cs-CZ" sz="2000" dirty="0" err="1" smtClean="0"/>
              <a:t>laryngeálních</a:t>
            </a:r>
            <a:r>
              <a:rPr lang="cs-CZ" sz="2000" dirty="0" smtClean="0"/>
              <a:t> chemoreceptorů vyvolá apnoi, </a:t>
            </a:r>
            <a:r>
              <a:rPr lang="cs-CZ" sz="2000" dirty="0" err="1" smtClean="0"/>
              <a:t>laryngo</a:t>
            </a:r>
            <a:r>
              <a:rPr lang="cs-CZ" sz="2000" dirty="0" smtClean="0"/>
              <a:t>- a </a:t>
            </a:r>
            <a:r>
              <a:rPr lang="cs-CZ" sz="2000" dirty="0" err="1" smtClean="0"/>
              <a:t>bronchokonstrikci</a:t>
            </a:r>
            <a:r>
              <a:rPr lang="cs-CZ" sz="2000" dirty="0" smtClean="0"/>
              <a:t>, hypertenzi a bradykardii (zástava dechu a šetření kyslíku pro mozek a srdce během apnoe) – ochrana dolních dýchacích cest před vstupem škodlivých látek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Kýchání </a:t>
            </a:r>
            <a:r>
              <a:rPr lang="cs-CZ" sz="2000" dirty="0" smtClean="0"/>
              <a:t>– aktivované </a:t>
            </a:r>
            <a:r>
              <a:rPr lang="cs-CZ" sz="2000" dirty="0" err="1" smtClean="0"/>
              <a:t>mechano</a:t>
            </a:r>
            <a:r>
              <a:rPr lang="cs-CZ" sz="2000" dirty="0" smtClean="0"/>
              <a:t> a chemoreceptory v nose – silný nádech, zvýšení tlaku v plicích při zavřené hlasivkové štěrbině (kompresivní fáze), otevření štěrbiny a vypuzení cizího tělesa nebo hlenu ven (explozivní fáze)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Kašel</a:t>
            </a:r>
            <a:r>
              <a:rPr lang="cs-CZ" sz="2000" dirty="0" smtClean="0"/>
              <a:t> -  podobně jako kýchání, ale podrážděny jsou receptory laryngu, trachey a bronchů a cílem je posunout cizí těleso nebo hlen jen na </a:t>
            </a:r>
            <a:r>
              <a:rPr lang="cs-CZ" sz="2000" dirty="0" err="1" smtClean="0"/>
              <a:t>laryngus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Expirační reflex </a:t>
            </a:r>
            <a:r>
              <a:rPr lang="cs-CZ" sz="2000" dirty="0" smtClean="0"/>
              <a:t>– prudká respirace při podráždění hlasivek – ochrana před vstupem tělesa do dolních dýchacích cest</a:t>
            </a:r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5193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Respirační sinusová arytmie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052736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Zvýšení srdeční frekvence v nádechu a snížení srdeční frekvence ve výdech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 hloubkou dýchání se prohlubuje respirační arytmie, při rychlejším dýchání vymizí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Patrnější u mladších, s věkem vymizí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Příčiny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Centrální generátor – iradiace impulzů z respiračního do </a:t>
            </a:r>
            <a:r>
              <a:rPr lang="cs-CZ" sz="2000" dirty="0" err="1" smtClean="0"/>
              <a:t>kardiomotorického</a:t>
            </a:r>
            <a:r>
              <a:rPr lang="cs-CZ" sz="2000" dirty="0" smtClean="0"/>
              <a:t> centra v prodloužené míše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Reflexy z receptorů rozpětí plic – útlum inspiračního i kardioinhibičního centra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Oscilace CO2, pH, O2 skrze chemoreceptory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Baroreflex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Bainbridgeův</a:t>
            </a:r>
            <a:r>
              <a:rPr lang="cs-CZ" sz="2000" dirty="0" smtClean="0"/>
              <a:t> reflex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Změny protažení SA uzlu při nádechu vedou k rychlejšímu vzniku vzruchů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5193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Ventilace - </a:t>
            </a:r>
            <a:r>
              <a:rPr lang="cs-CZ" sz="3200" b="1" dirty="0" err="1" smtClean="0"/>
              <a:t>perfuze</a:t>
            </a:r>
            <a:endParaRPr lang="cs-CZ" sz="3200" b="1" dirty="0"/>
          </a:p>
        </p:txBody>
      </p:sp>
      <p:pic>
        <p:nvPicPr>
          <p:cNvPr id="8194" name="Picture 2" descr="C:\Users\user\Desktop\výuka\učení fyziologie\Boron - Medical Physiology\Pages\Images\V. The Respiratory System\S23283-030-f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-18298"/>
            <a:ext cx="5112568" cy="69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6505599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Boron</a:t>
            </a:r>
            <a:r>
              <a:rPr lang="cs-CZ" sz="1400" dirty="0" smtClean="0"/>
              <a:t> and </a:t>
            </a:r>
            <a:r>
              <a:rPr lang="cs-CZ" sz="1400" dirty="0" err="1" smtClean="0"/>
              <a:t>Boulpaep</a:t>
            </a:r>
            <a:r>
              <a:rPr lang="cs-CZ" sz="1400" dirty="0" smtClean="0"/>
              <a:t>, </a:t>
            </a:r>
            <a:r>
              <a:rPr lang="cs-CZ" sz="1400" dirty="0" err="1" smtClean="0"/>
              <a:t>Medical</a:t>
            </a:r>
            <a:r>
              <a:rPr lang="cs-CZ" sz="1400" dirty="0" smtClean="0"/>
              <a:t> </a:t>
            </a:r>
            <a:r>
              <a:rPr lang="cs-CZ" sz="1400" dirty="0" err="1" smtClean="0"/>
              <a:t>Physiology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42078" y="476672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Poruchy difuze přes </a:t>
            </a:r>
            <a:r>
              <a:rPr lang="cs-CZ" sz="2800" b="1" dirty="0" err="1" smtClean="0"/>
              <a:t>alveolokapilární</a:t>
            </a:r>
            <a:r>
              <a:rPr lang="cs-CZ" sz="2800" b="1" dirty="0" smtClean="0"/>
              <a:t> membránu</a:t>
            </a:r>
          </a:p>
          <a:p>
            <a:r>
              <a:rPr lang="cs-CZ" sz="2000" dirty="0" smtClean="0"/>
              <a:t>Rychlost vlaku – krevní průtok, pracovníci - difuze O2 přes </a:t>
            </a:r>
            <a:r>
              <a:rPr lang="cs-CZ" sz="2000" dirty="0" err="1" smtClean="0"/>
              <a:t>alveolokapilární</a:t>
            </a:r>
            <a:r>
              <a:rPr lang="cs-CZ" sz="2000" dirty="0" smtClean="0"/>
              <a:t> membránu, vagóny - kapacita krve pro O2</a:t>
            </a:r>
            <a:endParaRPr lang="cs-CZ" sz="2000" dirty="0"/>
          </a:p>
        </p:txBody>
      </p:sp>
      <p:pic>
        <p:nvPicPr>
          <p:cNvPr id="4098" name="Picture 2" descr="C:\Users\user\Desktop\výuka\učení fyziologie\Boron - Medical Physiology\Pages\Images\V. The Respiratory System\S23283-029-f0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1700026"/>
            <a:ext cx="7172326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výuka\učení fyziologie\Boron - Medical Physiology\Pages\Images\V. The Respiratory System\S23283-029-f00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1" y="4725144"/>
            <a:ext cx="718185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169325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Normální průtok,  difuze a kapacita krve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496" y="4717593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Porucha difuze přes </a:t>
            </a:r>
            <a:r>
              <a:rPr lang="cs-CZ" sz="2000" dirty="0" err="1" smtClean="0"/>
              <a:t>alveolokapilární</a:t>
            </a:r>
            <a:r>
              <a:rPr lang="cs-CZ" sz="2000" dirty="0" smtClean="0"/>
              <a:t> membránu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výuka\učení fyziologie\Boron - Medical Physiology\Pages\Images\V. The Respiratory System\S23283-029-f00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92249"/>
            <a:ext cx="7181851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výuka\učení fyziologie\Boron - Medical Physiology\Pages\Images\V. The Respiratory System\S23283-029-f00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6" y="4954860"/>
            <a:ext cx="717232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výuka\učení fyziologie\Boron - Medical Physiology\Pages\Images\V. The Respiratory System\S23283-029-f00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517"/>
            <a:ext cx="71628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692696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Zvýšená ventilace nevylepší saturaci kyslíkem,</a:t>
            </a:r>
          </a:p>
          <a:p>
            <a:r>
              <a:rPr lang="cs-CZ" sz="2000" dirty="0" smtClean="0"/>
              <a:t>Snížený </a:t>
            </a:r>
            <a:r>
              <a:rPr lang="cs-CZ" sz="2000" dirty="0" err="1" smtClean="0"/>
              <a:t>Hb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53" y="5013176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Nízký průtok krve, kyslík v alveolu není dostatečně využit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285293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Při vysokém průtoku krve není čas na okysličení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výuka\učení fyziologie\Boron - Medical Physiology\Pages\Images\V. The Respiratory System\S23283-031-f00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r="15745" b="3495"/>
          <a:stretch/>
        </p:blipFill>
        <p:spPr bwMode="auto">
          <a:xfrm>
            <a:off x="2688893" y="207467"/>
            <a:ext cx="6131579" cy="67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33265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Lidé s městnavým selháváním srdce,</a:t>
            </a:r>
          </a:p>
          <a:p>
            <a:r>
              <a:rPr lang="cs-CZ" dirty="0" smtClean="0"/>
              <a:t>Spánek ve vysoké nadmořské výšce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940639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Ischemie, anoxie prodloužené míchy, signál k zahájení KPR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35010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Léze mostu nebo prodloužené míchy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494290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Léze mostu nebo prodloužené míchy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433591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Boron</a:t>
            </a:r>
            <a:r>
              <a:rPr lang="cs-CZ" sz="1400" dirty="0" smtClean="0"/>
              <a:t> and </a:t>
            </a:r>
            <a:r>
              <a:rPr lang="cs-CZ" sz="1400" dirty="0" err="1" smtClean="0"/>
              <a:t>Boulpaep</a:t>
            </a:r>
            <a:r>
              <a:rPr lang="cs-CZ" sz="1400" dirty="0" smtClean="0"/>
              <a:t>, </a:t>
            </a:r>
            <a:r>
              <a:rPr lang="cs-CZ" sz="1400" dirty="0" err="1" smtClean="0"/>
              <a:t>Medical</a:t>
            </a:r>
            <a:r>
              <a:rPr lang="cs-CZ" sz="1400" dirty="0" smtClean="0"/>
              <a:t> </a:t>
            </a:r>
            <a:r>
              <a:rPr lang="cs-CZ" sz="1400" dirty="0" err="1" smtClean="0"/>
              <a:t>Physiology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791369" y="1189037"/>
            <a:ext cx="756126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cs-CZ" altLang="cs-CZ" sz="2489" dirty="0" smtClean="0">
                <a:solidFill>
                  <a:srgbClr val="FF0000"/>
                </a:solidFill>
              </a:rPr>
              <a:t>KYSLÍKOVÁ  KASKÁDA </a:t>
            </a:r>
            <a:r>
              <a:rPr lang="cs-CZ" altLang="cs-CZ" sz="2489" dirty="0" smtClean="0"/>
              <a:t>		</a:t>
            </a:r>
            <a:r>
              <a:rPr lang="cs-CZ" altLang="cs-CZ" sz="2133" dirty="0" err="1" smtClean="0"/>
              <a:t>mmHg</a:t>
            </a:r>
            <a:endParaRPr lang="cs-CZ" altLang="cs-CZ" sz="2133" dirty="0" smtClean="0"/>
          </a:p>
          <a:p>
            <a:pPr eaLnBrk="1" hangingPunct="1">
              <a:defRPr/>
            </a:pPr>
            <a:endParaRPr lang="cs-CZ" altLang="cs-CZ" sz="2133" dirty="0" smtClean="0"/>
          </a:p>
          <a:p>
            <a:pPr eaLnBrk="1" hangingPunct="1">
              <a:lnSpc>
                <a:spcPct val="140000"/>
              </a:lnSpc>
              <a:defRPr/>
            </a:pPr>
            <a:r>
              <a:rPr lang="cs-CZ" altLang="cs-CZ" sz="2133" dirty="0" smtClean="0"/>
              <a:t>Suchý </a:t>
            </a:r>
            <a:r>
              <a:rPr lang="cs-CZ" altLang="cs-CZ" sz="2133" dirty="0" err="1" smtClean="0"/>
              <a:t>atmosferický</a:t>
            </a:r>
            <a:r>
              <a:rPr lang="cs-CZ" altLang="cs-CZ" sz="2133" dirty="0" smtClean="0"/>
              <a:t> vzduch 			159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cs-CZ" altLang="cs-CZ" sz="2133" dirty="0" smtClean="0"/>
              <a:t>Zvlhčený zahřátý </a:t>
            </a:r>
            <a:r>
              <a:rPr lang="cs-CZ" altLang="cs-CZ" sz="2133" dirty="0" err="1" smtClean="0"/>
              <a:t>atmosferický</a:t>
            </a:r>
            <a:r>
              <a:rPr lang="cs-CZ" altLang="cs-CZ" sz="2133" dirty="0" smtClean="0"/>
              <a:t> vzduch	149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cs-CZ" altLang="cs-CZ" sz="2133" dirty="0" smtClean="0"/>
              <a:t>Ideální alveolární plyn  			105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cs-CZ" altLang="cs-CZ" sz="2133" dirty="0" smtClean="0"/>
              <a:t>End-exspirovaný vzduch			105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cs-CZ" altLang="cs-CZ" sz="2133" dirty="0" smtClean="0"/>
              <a:t>Arteriální krev					  77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cs-CZ" altLang="cs-CZ" sz="2133" dirty="0" smtClean="0"/>
              <a:t>Cytoplazma – mitochondrie			3-10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cs-CZ" altLang="cs-CZ" sz="2133" dirty="0" smtClean="0"/>
              <a:t>Smíšená žilní krev				  40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cs-CZ" altLang="cs-CZ" sz="2133" dirty="0" smtClean="0"/>
              <a:t>Žilní krev					  20</a:t>
            </a:r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Transport kyslíku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3419872" y="640281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http://themedicalbiochemistrypage.org/images/hemoglobin.jpg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76" y="3429000"/>
            <a:ext cx="3714328" cy="28228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2" y="620688"/>
            <a:ext cx="2066228" cy="22467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164288" y="3203684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hemoglobin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 flipH="1">
            <a:off x="7020272" y="2867400"/>
            <a:ext cx="360040" cy="142569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888494" y="292006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hem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976664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Většinou chemicky vázaný na hemoglobin (Fe2+): 1 molekula hemoglobinu váže 4 molekuly O</a:t>
            </a:r>
            <a:r>
              <a:rPr lang="cs-CZ" sz="2000" baseline="-25000" dirty="0" smtClean="0">
                <a:sym typeface="Symbol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Méně </a:t>
            </a:r>
            <a:r>
              <a:rPr lang="cs-CZ" sz="2000" dirty="0"/>
              <a:t>f</a:t>
            </a:r>
            <a:r>
              <a:rPr lang="cs-CZ" sz="2000" dirty="0" smtClean="0"/>
              <a:t>yzikálně rozpuštěný v plazmě (1,4%)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Hemoglobin: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2 </a:t>
            </a:r>
            <a:r>
              <a:rPr lang="el-GR" sz="2000" dirty="0" smtClean="0">
                <a:sym typeface="Symbol"/>
              </a:rPr>
              <a:t>α</a:t>
            </a:r>
            <a:r>
              <a:rPr lang="cs-CZ" sz="2000" dirty="0" smtClean="0"/>
              <a:t>, 2 </a:t>
            </a:r>
            <a:r>
              <a:rPr lang="el-GR" sz="2000" dirty="0" smtClean="0">
                <a:sym typeface="Symbol"/>
              </a:rPr>
              <a:t></a:t>
            </a:r>
            <a:r>
              <a:rPr lang="cs-CZ" sz="2000" dirty="0" smtClean="0"/>
              <a:t> podjednotky,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Každá podjednotka má 1 hem, který váže 1 O</a:t>
            </a:r>
            <a:r>
              <a:rPr lang="cs-CZ" sz="2000" baseline="-25000" dirty="0" smtClean="0">
                <a:sym typeface="Symbol"/>
              </a:rPr>
              <a:t>2</a:t>
            </a:r>
            <a:r>
              <a:rPr lang="cs-CZ" sz="2000" dirty="0" smtClean="0"/>
              <a:t>    </a:t>
            </a:r>
            <a:r>
              <a:rPr lang="cs-CZ" sz="2000" dirty="0" smtClean="0">
                <a:sym typeface="Symbol"/>
              </a:rPr>
              <a:t> hemoglobin váže 4 molekuly O</a:t>
            </a:r>
            <a:r>
              <a:rPr lang="cs-CZ" sz="2000" baseline="-25000" dirty="0" smtClean="0">
                <a:sym typeface="Symbol"/>
              </a:rPr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baseline="-25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Fetální hemoglobin (2</a:t>
            </a:r>
            <a:r>
              <a:rPr lang="el-GR" sz="2000" dirty="0" smtClean="0">
                <a:sym typeface="Symbol"/>
              </a:rPr>
              <a:t>α</a:t>
            </a:r>
            <a:r>
              <a:rPr lang="cs-CZ" sz="2000" dirty="0" smtClean="0">
                <a:sym typeface="Symbol"/>
              </a:rPr>
              <a:t>, 2, vysoká afinita k O</a:t>
            </a:r>
            <a:r>
              <a:rPr lang="cs-CZ" sz="2000" baseline="-25000" dirty="0" smtClean="0">
                <a:sym typeface="Symbol"/>
              </a:rPr>
              <a:t>2</a:t>
            </a:r>
            <a:r>
              <a:rPr lang="cs-CZ" sz="2000" dirty="0" smtClean="0">
                <a:sym typeface="Symbo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ym typeface="Symbol"/>
              </a:rPr>
              <a:t>Methemoglobin</a:t>
            </a:r>
            <a:r>
              <a:rPr lang="cs-CZ" sz="2000" dirty="0" smtClean="0">
                <a:sym typeface="Symbol"/>
              </a:rPr>
              <a:t> (Fe3+)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ym typeface="Symbol"/>
              </a:rPr>
              <a:t>Karboxyhemoglobin</a:t>
            </a:r>
            <a:r>
              <a:rPr lang="cs-CZ" sz="2000" dirty="0" smtClean="0">
                <a:sym typeface="Symbol"/>
              </a:rPr>
              <a:t> (otrava 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ym typeface="Symbol"/>
              </a:rPr>
              <a:t>Karbaminohemoglobin</a:t>
            </a:r>
            <a:r>
              <a:rPr lang="cs-CZ" sz="2000" dirty="0" smtClean="0">
                <a:sym typeface="Symbol"/>
              </a:rPr>
              <a:t> (navázaný CO2)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Oxyhemoglobin (navázaný 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ym typeface="Symbol"/>
              </a:rPr>
              <a:t>Deoxyhemoglobin</a:t>
            </a:r>
            <a:r>
              <a:rPr lang="cs-CZ" sz="2000" dirty="0" smtClean="0">
                <a:sym typeface="Symbol"/>
              </a:rPr>
              <a:t> (bez navázaného plynu)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878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19919"/>
            <a:ext cx="91440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cs-CZ" altLang="cs-CZ" sz="2489" dirty="0" smtClean="0">
                <a:solidFill>
                  <a:srgbClr val="FF0000"/>
                </a:solidFill>
              </a:rPr>
              <a:t>Efekt nadmořské výšky na sycení krve kyslíkem</a:t>
            </a:r>
          </a:p>
          <a:p>
            <a:pPr algn="ctr" eaLnBrk="1" hangingPunct="1">
              <a:defRPr/>
            </a:pPr>
            <a:r>
              <a:rPr lang="cs-CZ" altLang="cs-CZ" sz="2133" dirty="0" smtClean="0">
                <a:solidFill>
                  <a:srgbClr val="FF0000"/>
                </a:solidFill>
              </a:rPr>
              <a:t>(čísla v závorce jsou hodnoty po aklimatizaci)</a:t>
            </a:r>
          </a:p>
          <a:p>
            <a:pPr eaLnBrk="1" hangingPunct="1">
              <a:defRPr/>
            </a:pPr>
            <a:endParaRPr lang="cs-CZ" altLang="cs-CZ" sz="1422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sz="1422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sz="1422" dirty="0" smtClean="0">
                <a:solidFill>
                  <a:srgbClr val="FF0000"/>
                </a:solidFill>
              </a:rPr>
              <a:t>výška		barometrický	pO</a:t>
            </a:r>
            <a:r>
              <a:rPr lang="cs-CZ" altLang="cs-CZ" sz="1422" baseline="-25000" dirty="0" smtClean="0">
                <a:solidFill>
                  <a:srgbClr val="FF0000"/>
                </a:solidFill>
              </a:rPr>
              <a:t>2</a:t>
            </a:r>
            <a:r>
              <a:rPr lang="cs-CZ" altLang="cs-CZ" sz="1422" dirty="0" smtClean="0">
                <a:solidFill>
                  <a:srgbClr val="FF0000"/>
                </a:solidFill>
              </a:rPr>
              <a:t>		pCO</a:t>
            </a:r>
            <a:r>
              <a:rPr lang="cs-CZ" altLang="cs-CZ" sz="1422" baseline="-25000" dirty="0" smtClean="0">
                <a:solidFill>
                  <a:srgbClr val="FF0000"/>
                </a:solidFill>
              </a:rPr>
              <a:t>2	</a:t>
            </a:r>
            <a:r>
              <a:rPr lang="cs-CZ" altLang="cs-CZ" sz="1422" dirty="0" smtClean="0">
                <a:solidFill>
                  <a:srgbClr val="FF0000"/>
                </a:solidFill>
              </a:rPr>
              <a:t>	pO</a:t>
            </a:r>
            <a:r>
              <a:rPr lang="cs-CZ" altLang="cs-CZ" sz="1422" baseline="-25000" dirty="0" smtClean="0">
                <a:solidFill>
                  <a:srgbClr val="FF0000"/>
                </a:solidFill>
              </a:rPr>
              <a:t>2</a:t>
            </a:r>
            <a:r>
              <a:rPr lang="cs-CZ" altLang="cs-CZ" sz="1422" dirty="0" smtClean="0">
                <a:solidFill>
                  <a:srgbClr val="FF0000"/>
                </a:solidFill>
              </a:rPr>
              <a:t>	     		tlak				alveolární	 	 alveolární 	saturace	(</a:t>
            </a:r>
            <a:r>
              <a:rPr lang="cs-CZ" altLang="cs-CZ" sz="1422" dirty="0" err="1" smtClean="0">
                <a:solidFill>
                  <a:srgbClr val="FF0000"/>
                </a:solidFill>
              </a:rPr>
              <a:t>mmHg</a:t>
            </a:r>
            <a:r>
              <a:rPr lang="cs-CZ" altLang="cs-CZ" sz="1422" dirty="0" smtClean="0">
                <a:solidFill>
                  <a:srgbClr val="FF0000"/>
                </a:solidFill>
              </a:rPr>
              <a:t>)		(</a:t>
            </a:r>
            <a:r>
              <a:rPr lang="cs-CZ" altLang="cs-CZ" sz="1422" dirty="0" err="1" smtClean="0">
                <a:solidFill>
                  <a:srgbClr val="FF0000"/>
                </a:solidFill>
              </a:rPr>
              <a:t>mmHg</a:t>
            </a:r>
            <a:r>
              <a:rPr lang="cs-CZ" altLang="cs-CZ" sz="1422" dirty="0" smtClean="0">
                <a:solidFill>
                  <a:srgbClr val="FF0000"/>
                </a:solidFill>
              </a:rPr>
              <a:t>)		(</a:t>
            </a:r>
            <a:r>
              <a:rPr lang="cs-CZ" altLang="cs-CZ" sz="1422" dirty="0" err="1" smtClean="0">
                <a:solidFill>
                  <a:srgbClr val="FF0000"/>
                </a:solidFill>
              </a:rPr>
              <a:t>mmHg</a:t>
            </a:r>
            <a:r>
              <a:rPr lang="cs-CZ" altLang="cs-CZ" sz="1422" dirty="0" smtClean="0">
                <a:solidFill>
                  <a:srgbClr val="FF0000"/>
                </a:solidFill>
              </a:rPr>
              <a:t>)		(</a:t>
            </a:r>
            <a:r>
              <a:rPr lang="cs-CZ" altLang="cs-CZ" sz="1422" dirty="0" err="1" smtClean="0">
                <a:solidFill>
                  <a:srgbClr val="FF0000"/>
                </a:solidFill>
              </a:rPr>
              <a:t>mmHg</a:t>
            </a:r>
            <a:r>
              <a:rPr lang="cs-CZ" altLang="cs-CZ" sz="1422" dirty="0" smtClean="0">
                <a:solidFill>
                  <a:srgbClr val="FF0000"/>
                </a:solidFill>
              </a:rPr>
              <a:t>)		(%)</a:t>
            </a:r>
          </a:p>
          <a:p>
            <a:pPr eaLnBrk="1" hangingPunct="1">
              <a:defRPr/>
            </a:pPr>
            <a:endParaRPr lang="cs-CZ" altLang="cs-CZ" sz="1422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0		760		159		40  (40)		104  (104)	97  (97)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3 048		523		110		36  (23)		67    (77)		90  (92)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6 096		349		73		24  (10)		40    (53)		73  (85)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9 134		249		47		24    (7)		18    (30)		24  (38)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12 192		141		29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15 240		87		18	</a:t>
            </a:r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4312" y="1139825"/>
            <a:ext cx="87153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lvl="4" eaLnBrk="1" hangingPunct="1">
              <a:defRPr/>
            </a:pPr>
            <a:r>
              <a:rPr lang="cs-CZ" altLang="cs-CZ" sz="2489" dirty="0" smtClean="0">
                <a:solidFill>
                  <a:srgbClr val="FF0000"/>
                </a:solidFill>
              </a:rPr>
              <a:t>Dýchání s čistým kyslíkem</a:t>
            </a:r>
          </a:p>
          <a:p>
            <a:pPr eaLnBrk="1" hangingPunct="1">
              <a:defRPr/>
            </a:pPr>
            <a:endParaRPr lang="cs-CZ" altLang="cs-CZ" sz="2489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výška 		barometrický	pCO2		pO2		arteriální</a:t>
            </a:r>
          </a:p>
          <a:p>
            <a:pPr eaLnBrk="1" hangingPunct="1">
              <a:defRPr/>
            </a:pPr>
            <a:r>
              <a:rPr lang="cs-CZ" altLang="cs-CZ" sz="1422" dirty="0" smtClean="0"/>
              <a:t>		tlak		alveolární		alveolární		saturace</a:t>
            </a:r>
          </a:p>
          <a:p>
            <a:pPr eaLnBrk="1" hangingPunct="1">
              <a:defRPr/>
            </a:pPr>
            <a:r>
              <a:rPr lang="cs-CZ" altLang="cs-CZ" sz="1422" dirty="0" smtClean="0"/>
              <a:t>(m)		(</a:t>
            </a:r>
            <a:r>
              <a:rPr lang="cs-CZ" altLang="cs-CZ" sz="1422" dirty="0" err="1" smtClean="0"/>
              <a:t>mmHg</a:t>
            </a:r>
            <a:r>
              <a:rPr lang="cs-CZ" altLang="cs-CZ" sz="1422" dirty="0" smtClean="0"/>
              <a:t>)		(</a:t>
            </a:r>
            <a:r>
              <a:rPr lang="cs-CZ" altLang="cs-CZ" sz="1422" dirty="0" err="1" smtClean="0"/>
              <a:t>mmHg</a:t>
            </a:r>
            <a:r>
              <a:rPr lang="cs-CZ" altLang="cs-CZ" sz="1422" dirty="0" smtClean="0"/>
              <a:t>)		(</a:t>
            </a:r>
            <a:r>
              <a:rPr lang="cs-CZ" altLang="cs-CZ" sz="1422" dirty="0" err="1" smtClean="0"/>
              <a:t>mmHg</a:t>
            </a:r>
            <a:r>
              <a:rPr lang="cs-CZ" altLang="cs-CZ" sz="1422" dirty="0" smtClean="0"/>
              <a:t>)		(%)</a:t>
            </a:r>
          </a:p>
          <a:p>
            <a:pPr eaLnBrk="1" hangingPunct="1">
              <a:defRPr/>
            </a:pPr>
            <a:r>
              <a:rPr lang="cs-CZ" altLang="cs-CZ" sz="1422" dirty="0" smtClean="0"/>
              <a:t>		</a:t>
            </a:r>
          </a:p>
          <a:p>
            <a:pPr eaLnBrk="1" hangingPunct="1">
              <a:defRPr/>
            </a:pPr>
            <a:r>
              <a:rPr lang="cs-CZ" altLang="cs-CZ" sz="1422" dirty="0" smtClean="0"/>
              <a:t>0		760		40		673		100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3 048		523		40		436		100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6 096		349		40		262		100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9 134		349		40		139		99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12 192		141		36		58		84</a:t>
            </a:r>
          </a:p>
          <a:p>
            <a:pPr eaLnBrk="1" hangingPunct="1">
              <a:defRPr/>
            </a:pPr>
            <a:endParaRPr lang="cs-CZ" altLang="cs-CZ" sz="1422" dirty="0" smtClean="0"/>
          </a:p>
          <a:p>
            <a:pPr eaLnBrk="1" hangingPunct="1">
              <a:defRPr/>
            </a:pPr>
            <a:r>
              <a:rPr lang="cs-CZ" altLang="cs-CZ" sz="1422" dirty="0" smtClean="0"/>
              <a:t>15 240		87		24		16		15</a:t>
            </a:r>
          </a:p>
          <a:p>
            <a:pPr eaLnBrk="1" hangingPunct="1">
              <a:defRPr/>
            </a:pPr>
            <a:r>
              <a:rPr lang="cs-CZ" altLang="cs-CZ" sz="1422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6375" y="1166018"/>
            <a:ext cx="8731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cs-CZ" altLang="cs-CZ" sz="2489" dirty="0" smtClean="0">
                <a:solidFill>
                  <a:srgbClr val="FF0000"/>
                </a:solidFill>
              </a:rPr>
              <a:t>Pracovní kapacita ve vysoké nadmořské výšce</a:t>
            </a:r>
          </a:p>
          <a:p>
            <a:pPr eaLnBrk="1" hangingPunct="1">
              <a:defRPr/>
            </a:pPr>
            <a:endParaRPr lang="cs-CZ" altLang="cs-CZ" sz="2489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sz="2489" dirty="0" smtClean="0"/>
          </a:p>
          <a:p>
            <a:pPr eaLnBrk="1" hangingPunct="1">
              <a:defRPr/>
            </a:pPr>
            <a:r>
              <a:rPr lang="cs-CZ" altLang="cs-CZ" sz="1778" dirty="0" err="1" smtClean="0"/>
              <a:t>work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capacity</a:t>
            </a:r>
            <a:endParaRPr lang="cs-CZ" altLang="cs-CZ" sz="1778" dirty="0" smtClean="0"/>
          </a:p>
          <a:p>
            <a:pPr eaLnBrk="1" hangingPunct="1">
              <a:defRPr/>
            </a:pPr>
            <a:r>
              <a:rPr lang="cs-CZ" altLang="cs-CZ" sz="1778" dirty="0" smtClean="0"/>
              <a:t>					 (</a:t>
            </a:r>
            <a:r>
              <a:rPr lang="cs-CZ" altLang="cs-CZ" sz="1778" dirty="0" err="1" smtClean="0"/>
              <a:t>compare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with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normal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condition</a:t>
            </a:r>
            <a:r>
              <a:rPr lang="cs-CZ" altLang="cs-CZ" sz="1778" dirty="0" smtClean="0"/>
              <a:t>)							 			</a:t>
            </a:r>
          </a:p>
          <a:p>
            <a:pPr eaLnBrk="1" hangingPunct="1">
              <a:defRPr/>
            </a:pPr>
            <a:r>
              <a:rPr lang="cs-CZ" altLang="cs-CZ" sz="1778" dirty="0" smtClean="0"/>
              <a:t>							(%)</a:t>
            </a:r>
          </a:p>
          <a:p>
            <a:pPr eaLnBrk="1" hangingPunct="1">
              <a:defRPr/>
            </a:pPr>
            <a:r>
              <a:rPr lang="cs-CZ" altLang="cs-CZ" sz="1778" dirty="0" smtClean="0"/>
              <a:t>													</a:t>
            </a:r>
          </a:p>
          <a:p>
            <a:pPr eaLnBrk="1" hangingPunct="1">
              <a:defRPr/>
            </a:pPr>
            <a:r>
              <a:rPr lang="cs-CZ" altLang="cs-CZ" sz="1778" dirty="0" err="1" smtClean="0"/>
              <a:t>Unacclimatized</a:t>
            </a:r>
            <a:r>
              <a:rPr lang="cs-CZ" altLang="cs-CZ" sz="1778" dirty="0" smtClean="0"/>
              <a:t>						50</a:t>
            </a:r>
          </a:p>
          <a:p>
            <a:pPr eaLnBrk="1" hangingPunct="1">
              <a:defRPr/>
            </a:pPr>
            <a:endParaRPr lang="cs-CZ" altLang="cs-CZ" sz="1778" dirty="0" smtClean="0"/>
          </a:p>
          <a:p>
            <a:pPr eaLnBrk="1" hangingPunct="1">
              <a:defRPr/>
            </a:pPr>
            <a:r>
              <a:rPr lang="cs-CZ" altLang="cs-CZ" sz="1778" dirty="0" err="1" smtClean="0"/>
              <a:t>Acclimatized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for</a:t>
            </a:r>
            <a:r>
              <a:rPr lang="cs-CZ" altLang="cs-CZ" sz="1778" dirty="0" smtClean="0"/>
              <a:t> 2 </a:t>
            </a:r>
            <a:r>
              <a:rPr lang="cs-CZ" altLang="cs-CZ" sz="1778" dirty="0" err="1" smtClean="0"/>
              <a:t>months</a:t>
            </a:r>
            <a:r>
              <a:rPr lang="cs-CZ" altLang="cs-CZ" sz="1778" dirty="0" smtClean="0"/>
              <a:t>					68</a:t>
            </a:r>
          </a:p>
          <a:p>
            <a:pPr eaLnBrk="1" hangingPunct="1">
              <a:defRPr/>
            </a:pPr>
            <a:endParaRPr lang="cs-CZ" altLang="cs-CZ" sz="1778" dirty="0" smtClean="0"/>
          </a:p>
          <a:p>
            <a:pPr eaLnBrk="1" hangingPunct="1">
              <a:defRPr/>
            </a:pPr>
            <a:r>
              <a:rPr lang="cs-CZ" altLang="cs-CZ" sz="1778" dirty="0" err="1" smtClean="0"/>
              <a:t>Native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living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at</a:t>
            </a:r>
            <a:r>
              <a:rPr lang="cs-CZ" altLang="cs-CZ" sz="1778" dirty="0" smtClean="0"/>
              <a:t> 4 023 m </a:t>
            </a:r>
          </a:p>
          <a:p>
            <a:pPr eaLnBrk="1" hangingPunct="1">
              <a:defRPr/>
            </a:pPr>
            <a:r>
              <a:rPr lang="cs-CZ" altLang="cs-CZ" sz="1778" dirty="0" smtClean="0"/>
              <a:t>but </a:t>
            </a:r>
            <a:r>
              <a:rPr lang="cs-CZ" altLang="cs-CZ" sz="1778" dirty="0" err="1" smtClean="0"/>
              <a:t>working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at</a:t>
            </a:r>
            <a:r>
              <a:rPr lang="cs-CZ" altLang="cs-CZ" sz="1778" dirty="0" smtClean="0"/>
              <a:t>  5 182 m </a:t>
            </a:r>
            <a:r>
              <a:rPr lang="cs-CZ" altLang="cs-CZ" sz="1778" dirty="0" err="1" smtClean="0"/>
              <a:t>above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sea</a:t>
            </a:r>
            <a:r>
              <a:rPr lang="cs-CZ" altLang="cs-CZ" sz="1778" dirty="0" smtClean="0"/>
              <a:t> </a:t>
            </a:r>
            <a:r>
              <a:rPr lang="cs-CZ" altLang="cs-CZ" sz="1778" dirty="0" err="1" smtClean="0"/>
              <a:t>level</a:t>
            </a:r>
            <a:r>
              <a:rPr lang="cs-CZ" altLang="cs-CZ" sz="1778" dirty="0" smtClean="0"/>
              <a:t>			87	</a:t>
            </a:r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166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Umělá ventilace plic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05273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text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672"/>
            <a:ext cx="9144000" cy="60543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68" y="-27384"/>
            <a:ext cx="4579219" cy="340897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592698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http://</a:t>
            </a:r>
            <a:r>
              <a:rPr lang="cs-CZ" sz="1200" dirty="0" smtClean="0">
                <a:solidFill>
                  <a:schemeClr val="bg1"/>
                </a:solidFill>
              </a:rPr>
              <a:t>1gr.cz/fotky/idnes/15/082/cl6/ERP5d247c_1929_iron_lung.jpg</a:t>
            </a:r>
            <a:r>
              <a:rPr lang="cs-CZ" sz="1200" dirty="0">
                <a:solidFill>
                  <a:schemeClr val="bg1"/>
                </a:solidFill>
              </a:rPr>
              <a:t/>
            </a:r>
            <a:br>
              <a:rPr lang="cs-CZ" sz="1200" dirty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bg1"/>
                </a:solidFill>
              </a:rPr>
              <a:t>http://www.fbmi.cvut.cz/files/images/zelezne-plice.jpg</a:t>
            </a:r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166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Umělá ventilace plic</a:t>
            </a:r>
            <a:endParaRPr lang="cs-CZ" sz="32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1134"/>
            <a:ext cx="4381500" cy="35242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75" y="0"/>
            <a:ext cx="4853725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5191125"/>
            <a:ext cx="2381250" cy="166687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36512" y="628522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http://www.osel.cz/_popisky/117_/</a:t>
            </a:r>
            <a:r>
              <a:rPr lang="cs-CZ" sz="1100" dirty="0" smtClean="0"/>
              <a:t>s_1175071970.jpg</a:t>
            </a:r>
          </a:p>
          <a:p>
            <a:r>
              <a:rPr lang="cs-CZ" sz="1100" dirty="0"/>
              <a:t>http://</a:t>
            </a:r>
            <a:r>
              <a:rPr lang="cs-CZ" sz="1100" dirty="0" smtClean="0"/>
              <a:t>img.mf.cz/335/641/2.jpg</a:t>
            </a:r>
          </a:p>
          <a:p>
            <a:r>
              <a:rPr lang="cs-CZ" sz="1100" dirty="0"/>
              <a:t>http://www.wikiskripta.eu/images/thumb/5/5d/Endotracheal_tube_colored.png/300px-Endotracheal_tube_colored.png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" y="1035337"/>
            <a:ext cx="3809524" cy="22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764704"/>
            <a:ext cx="84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Receptory dolních cest dýchacích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Receptory rozpětí plic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Inflační receptory – inflační reflex – při vysokém rozpětí plic utlumují apneustické centrum – zastavení inspiria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Hering-Breureův</a:t>
            </a:r>
            <a:r>
              <a:rPr lang="cs-CZ" sz="2000" dirty="0" smtClean="0"/>
              <a:t> reflex – vysoké rozpětí plic zastaví další inspirium, u dospělého reflex spíše zajišťuje efektivitu dýchání, ale není životně důležitý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receptory vyvolávající kašel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Dráždivé receptory citlivé na chemické látky – hyperpnoe, </a:t>
            </a:r>
            <a:r>
              <a:rPr lang="cs-CZ" sz="2000" dirty="0" err="1" smtClean="0"/>
              <a:t>bronchokonstrikce</a:t>
            </a:r>
            <a:r>
              <a:rPr lang="cs-CZ" sz="2000" dirty="0" smtClean="0"/>
              <a:t>, tvorba hlenu</a:t>
            </a:r>
          </a:p>
          <a:p>
            <a:r>
              <a:rPr lang="cs-CZ" sz="2000" b="1" dirty="0" smtClean="0"/>
              <a:t>Receptory dýchacích svalů </a:t>
            </a:r>
            <a:r>
              <a:rPr lang="cs-CZ" sz="2000" dirty="0" smtClean="0"/>
              <a:t>- svalová a šlachová vřeténka bránice a mezižeberních svalů (účast na kašli, zvracení)</a:t>
            </a:r>
            <a:endParaRPr lang="cs-CZ" sz="2000" dirty="0"/>
          </a:p>
          <a:p>
            <a:r>
              <a:rPr lang="cs-CZ" sz="2000" b="1" dirty="0" smtClean="0"/>
              <a:t>Nespecifické receptory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Okulokardiální</a:t>
            </a:r>
            <a:r>
              <a:rPr lang="cs-CZ" sz="2000" dirty="0" smtClean="0"/>
              <a:t> a </a:t>
            </a:r>
            <a:r>
              <a:rPr lang="cs-CZ" sz="2000" dirty="0" err="1" smtClean="0"/>
              <a:t>okulorespirační</a:t>
            </a:r>
            <a:r>
              <a:rPr lang="cs-CZ" sz="2000" dirty="0" smtClean="0"/>
              <a:t> reflex – tlak na oční bulby způsobí zpomalení dýchání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Arteriální baroreceptory – mění dechový vzor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Kožní receptory – stimulace receptorů bolesti vyvolává hluboký nádech, tepelné receptory vedou ke zrychlenému mělkému dýchání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Proprioreceptory svalů a kloubů – stimulace dýchání při tělesné námaze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5193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Receptory dýchacích cest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7196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5193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Receptory dýchacích cest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052736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Receptory plic a dýchacích cest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Inflační receptory – receptory rozpětí dýchacích cest v průdušnici a průduškách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Receptory reagující na mechanické nebo chemické podráždění dýchacích cest, ve sliznici větvení průdušek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Receptory v alveolárních septech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Receptory horních dýchacích cest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Receptory sliznice nosu (čichové, tepelné, mechanické podněty)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Nazopulmonální</a:t>
            </a:r>
            <a:r>
              <a:rPr lang="cs-CZ" sz="2000" dirty="0" smtClean="0"/>
              <a:t> a </a:t>
            </a:r>
            <a:r>
              <a:rPr lang="cs-CZ" sz="2000" dirty="0" err="1" smtClean="0"/>
              <a:t>nazotorakální</a:t>
            </a:r>
            <a:r>
              <a:rPr lang="cs-CZ" sz="2000" dirty="0" smtClean="0"/>
              <a:t> reflexy – udržení </a:t>
            </a:r>
            <a:r>
              <a:rPr lang="cs-CZ" sz="2000" dirty="0" err="1" smtClean="0"/>
              <a:t>tonusu</a:t>
            </a:r>
            <a:r>
              <a:rPr lang="cs-CZ" sz="2000" dirty="0" smtClean="0"/>
              <a:t> dýchacích svalů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Receptory </a:t>
            </a:r>
            <a:r>
              <a:rPr lang="cs-CZ" sz="2000" dirty="0" err="1" smtClean="0"/>
              <a:t>nasofaryngu</a:t>
            </a:r>
            <a:r>
              <a:rPr lang="cs-CZ" sz="2000" dirty="0" smtClean="0"/>
              <a:t> a </a:t>
            </a:r>
            <a:r>
              <a:rPr lang="cs-CZ" sz="2000" dirty="0" err="1" smtClean="0"/>
              <a:t>orofaringu</a:t>
            </a:r>
            <a:r>
              <a:rPr lang="cs-CZ" sz="2000" dirty="0" smtClean="0"/>
              <a:t> – aspirační reflexy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Receptory hrtanu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Mechanoreceptory – změny tlaku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Chladové receptory – registrace průtoku vzduchu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Dráždivé receptory – </a:t>
            </a:r>
            <a:r>
              <a:rPr lang="cs-CZ" sz="2000" dirty="0" err="1" smtClean="0"/>
              <a:t>mechano</a:t>
            </a:r>
            <a:r>
              <a:rPr lang="cs-CZ" sz="2000" dirty="0" smtClean="0"/>
              <a:t>- a chemoreceptory – citlivé na podráždění mechanicky, chemickou látkou, vodou – chrání před jejím vdechnutím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1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Saturace hemoglobinu kyslíkem</a:t>
            </a:r>
            <a:endParaRPr lang="cs-CZ" sz="2800" b="1" dirty="0"/>
          </a:p>
        </p:txBody>
      </p:sp>
      <p:pic>
        <p:nvPicPr>
          <p:cNvPr id="9" name="Picture 3" descr="disociační křivka hemoglobi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64" y="1332137"/>
            <a:ext cx="36576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47664" y="1213074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100%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102" y="2987899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50%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23215" y="1052736"/>
            <a:ext cx="11128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teploty</a:t>
            </a:r>
          </a:p>
          <a:p>
            <a:pPr eaLnBrk="1" hangingPunct="1">
              <a:buFont typeface="Symbol" panose="05050102010706020507" pitchFamily="18" charset="2"/>
              <a:buChar char="­"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</a:t>
            </a:r>
          </a:p>
          <a:p>
            <a:pPr eaLnBrk="1" hangingPunct="1">
              <a:buFont typeface="Symbol" panose="05050102010706020507" pitchFamily="18" charset="2"/>
              <a:buChar char="¯"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pCO</a:t>
            </a:r>
            <a:r>
              <a:rPr lang="cs-CZ" altLang="cs-CZ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</a:t>
            </a: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407768" y="3418548"/>
            <a:ext cx="1460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teploty</a:t>
            </a:r>
            <a:endParaRPr lang="cs-CZ" altLang="cs-CZ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pH	</a:t>
            </a:r>
          </a:p>
          <a:p>
            <a:pPr eaLnBrk="1" hangingPunct="1"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pCO</a:t>
            </a:r>
            <a:r>
              <a:rPr lang="cs-CZ" altLang="cs-CZ" sz="20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000" baseline="-25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95364" y="488654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pO</a:t>
            </a:r>
            <a:r>
              <a:rPr lang="cs-CZ" altLang="cs-CZ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60552" y="4886549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25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852714" y="493258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768702" y="4905599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75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364014" y="4905599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3708028" y="1441674"/>
            <a:ext cx="389161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 flipV="1">
            <a:off x="4249589" y="2437731"/>
            <a:ext cx="763588" cy="7787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Transport oxidu uhličitého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126876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fyzikálně rozpuštěný – 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chemicky vázaný – KHCO3 a NaHCO3 –75-80%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vazba na plazmatické bílkoviny – </a:t>
            </a:r>
            <a:r>
              <a:rPr lang="cs-CZ" sz="2000" dirty="0" err="1" smtClean="0"/>
              <a:t>karbaminohemoglobin</a:t>
            </a:r>
            <a:r>
              <a:rPr lang="cs-CZ" sz="2000" dirty="0" smtClean="0"/>
              <a:t> a </a:t>
            </a:r>
            <a:r>
              <a:rPr lang="cs-CZ" sz="2000" dirty="0" err="1" smtClean="0"/>
              <a:t>karbaminoproteiny</a:t>
            </a:r>
            <a:r>
              <a:rPr lang="cs-CZ" sz="2000" dirty="0" smtClean="0"/>
              <a:t> – 15-20%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v červených krvinkách: </a:t>
            </a:r>
            <a:r>
              <a:rPr lang="cs-CZ" sz="2000" dirty="0" smtClean="0"/>
              <a:t>enzym </a:t>
            </a:r>
            <a:r>
              <a:rPr lang="cs-CZ" sz="2000" dirty="0" err="1" smtClean="0"/>
              <a:t>karbondehydrogenáza</a:t>
            </a:r>
            <a:r>
              <a:rPr lang="cs-CZ" sz="2000" dirty="0" smtClean="0"/>
              <a:t> – urychluje tvorbu a rozklad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CO</a:t>
            </a:r>
            <a:r>
              <a:rPr lang="cs-CZ" sz="2000" baseline="-25000" dirty="0" smtClean="0"/>
              <a:t>3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453873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Oxid uhličitý snižuje pH krve, funguje v krvi jako pufr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6588" y="3497634"/>
            <a:ext cx="7090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itchFamily="18" charset="0"/>
              </a:rPr>
              <a:t>CO</a:t>
            </a:r>
            <a:r>
              <a:rPr lang="cs-CZ" altLang="cs-CZ" baseline="-25000" dirty="0">
                <a:latin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</a:rPr>
              <a:t> + H</a:t>
            </a:r>
            <a:r>
              <a:rPr lang="cs-CZ" altLang="cs-CZ" baseline="-25000" dirty="0">
                <a:latin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</a:rPr>
              <a:t>O 	H</a:t>
            </a:r>
            <a:r>
              <a:rPr lang="cs-CZ" altLang="cs-CZ" baseline="-25000" dirty="0">
                <a:latin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</a:rPr>
              <a:t>CO</a:t>
            </a:r>
            <a:r>
              <a:rPr lang="cs-CZ" altLang="cs-CZ" baseline="-25000" dirty="0">
                <a:latin typeface="Times New Roman" pitchFamily="18" charset="0"/>
              </a:rPr>
              <a:t>3</a:t>
            </a:r>
            <a:r>
              <a:rPr lang="cs-CZ" altLang="cs-CZ" dirty="0">
                <a:latin typeface="Times New Roman" pitchFamily="18" charset="0"/>
              </a:rPr>
              <a:t>	   H</a:t>
            </a:r>
            <a:r>
              <a:rPr lang="cs-CZ" altLang="cs-CZ" baseline="30000" dirty="0">
                <a:latin typeface="Times New Roman" pitchFamily="18" charset="0"/>
              </a:rPr>
              <a:t>+</a:t>
            </a:r>
            <a:r>
              <a:rPr lang="cs-CZ" altLang="cs-CZ" dirty="0">
                <a:latin typeface="Times New Roman" pitchFamily="18" charset="0"/>
              </a:rPr>
              <a:t> + </a:t>
            </a:r>
            <a:r>
              <a:rPr lang="cs-CZ" altLang="cs-CZ" dirty="0" smtClean="0">
                <a:latin typeface="Times New Roman" pitchFamily="18" charset="0"/>
              </a:rPr>
              <a:t>HCO</a:t>
            </a:r>
            <a:r>
              <a:rPr lang="cs-CZ" altLang="cs-CZ" baseline="-25000" dirty="0" smtClean="0">
                <a:latin typeface="Times New Roman" pitchFamily="18" charset="0"/>
              </a:rPr>
              <a:t>3</a:t>
            </a:r>
            <a:r>
              <a:rPr lang="cs-CZ" altLang="cs-CZ" baseline="30000" dirty="0">
                <a:latin typeface="Times New Roman" pitchFamily="18" charset="0"/>
              </a:rPr>
              <a:t>-</a:t>
            </a:r>
            <a:endParaRPr lang="en-US" altLang="cs-CZ" baseline="30000" dirty="0">
              <a:latin typeface="Times New Roman" pitchFamily="18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915816" y="3744821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915816" y="3897221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004048" y="378065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004048" y="393305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528" y="241177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Regulace </a:t>
            </a:r>
          </a:p>
          <a:p>
            <a:r>
              <a:rPr lang="cs-CZ" sz="2800" b="1" dirty="0" smtClean="0"/>
              <a:t>dýchání</a:t>
            </a:r>
            <a:endParaRPr lang="cs-CZ" sz="2800" b="1" dirty="0"/>
          </a:p>
        </p:txBody>
      </p:sp>
      <p:pic>
        <p:nvPicPr>
          <p:cNvPr id="5" name="Picture 2" descr="řízení dýchán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213"/>
            <a:ext cx="4306887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0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Hypoxie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908720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nedostatek kyslíku ve tkáních (neplést s ischemií)</a:t>
            </a:r>
          </a:p>
          <a:p>
            <a:r>
              <a:rPr lang="cs-CZ" sz="2000" dirty="0" smtClean="0"/>
              <a:t>(ischemie – nedostatečné prokrvení tkáně – zahrnuje hypoxii, </a:t>
            </a:r>
            <a:r>
              <a:rPr lang="cs-CZ" sz="2000" dirty="0" err="1" smtClean="0"/>
              <a:t>hyperkapnii</a:t>
            </a:r>
            <a:r>
              <a:rPr lang="cs-CZ" sz="2000" dirty="0" smtClean="0"/>
              <a:t>, nahromadění metabolitů, nedostatek živin,….)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Hypoxická hypoxie – méně pO2 v arteriální krvi(menší % kyslíku ve vzduchu, vyšší nadmořská výška, porucha dýchacích svalů, dechového centra, opiáty, porucha ventilace-</a:t>
            </a:r>
            <a:r>
              <a:rPr lang="cs-CZ" sz="2000" dirty="0" err="1" smtClean="0"/>
              <a:t>perfuze</a:t>
            </a:r>
            <a:r>
              <a:rPr lang="cs-CZ" sz="2000" dirty="0" smtClean="0"/>
              <a:t>, snížená difuze přes alveolární membránu)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Anemická hypoxie – porucha přenosu kyslíku krví (méně krvinek, méně hemoglobinu, nefunkční hemoglobin, otrava 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Ischemická (cirkulační, stagnační) hypoxie – snížený průtok krve tkání (obstrukce arterie, selhávání srdce)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Histotoxická</a:t>
            </a:r>
            <a:r>
              <a:rPr lang="cs-CZ" sz="2000" dirty="0" smtClean="0"/>
              <a:t> hypoxie - porušené využití O2 buňkami (toxiny, </a:t>
            </a:r>
            <a:r>
              <a:rPr lang="cs-CZ" sz="2000" dirty="0" err="1" smtClean="0"/>
              <a:t>kianid</a:t>
            </a:r>
            <a:r>
              <a:rPr lang="cs-CZ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4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Hyperkapnie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hypokapnie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90872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Hyperkapnie</a:t>
            </a:r>
            <a:r>
              <a:rPr lang="cs-CZ" sz="2000" b="1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Vyšší pCO2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snížené pH krve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</a:rPr>
              <a:t>zmatenost, poruchy smyslové ostrosti, nakonec </a:t>
            </a:r>
            <a:r>
              <a:rPr lang="cs-CZ" altLang="cs-CZ" sz="2000" dirty="0" err="1" smtClean="0">
                <a:latin typeface="Times New Roman" pitchFamily="18" charset="0"/>
              </a:rPr>
              <a:t>koma</a:t>
            </a:r>
            <a:r>
              <a:rPr lang="cs-CZ" altLang="cs-CZ" sz="2000" dirty="0" smtClean="0">
                <a:latin typeface="Times New Roman" pitchFamily="18" charset="0"/>
              </a:rPr>
              <a:t> s útlumem dýchání a smrt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err="1" smtClean="0"/>
              <a:t>Hypokapnie</a:t>
            </a:r>
            <a:r>
              <a:rPr lang="cs-CZ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</a:rPr>
              <a:t>Hypoxie mozku díky vazokonstrikci cév - ztráta orientace, závratě, parestézie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Zvýšené pH, při hyperventilaci – tetanické křeče, ztráta vědomí</a:t>
            </a:r>
          </a:p>
        </p:txBody>
      </p:sp>
    </p:spTree>
    <p:extLst>
      <p:ext uri="{BB962C8B-B14F-4D97-AF65-F5344CB8AC3E}">
        <p14:creationId xmlns:p14="http://schemas.microsoft.com/office/powerpoint/2010/main" val="5324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5193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Regulace dýchání</a:t>
            </a:r>
            <a:endParaRPr lang="cs-CZ" sz="3200" b="1" dirty="0"/>
          </a:p>
        </p:txBody>
      </p:sp>
      <p:pic>
        <p:nvPicPr>
          <p:cNvPr id="9" name="Picture 2" descr="řízení dýchán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81" y="24606"/>
            <a:ext cx="4306887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4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8501" y="2708920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Dechové centrum</a:t>
            </a:r>
          </a:p>
          <a:p>
            <a:pPr algn="ctr"/>
            <a:r>
              <a:rPr lang="cs-CZ" sz="1600" dirty="0" smtClean="0"/>
              <a:t>Centrální chemoreceptory, automatické dýchání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80987" y="548680"/>
            <a:ext cx="4351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Mozková kůra</a:t>
            </a:r>
          </a:p>
          <a:p>
            <a:pPr algn="ctr"/>
            <a:r>
              <a:rPr lang="cs-CZ" sz="1600" dirty="0" smtClean="0"/>
              <a:t>Volní dýchání, podmíněné reflexy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80987" y="1484784"/>
            <a:ext cx="4351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Podkorové struktury</a:t>
            </a:r>
          </a:p>
          <a:p>
            <a:pPr algn="ctr"/>
            <a:r>
              <a:rPr lang="cs-CZ" sz="1600" dirty="0" smtClean="0"/>
              <a:t>Emoce, změny centrální teploty, změny při reakcích ANS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34273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Přímý vliv složení prostředí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88224" y="425236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Hormony</a:t>
            </a:r>
          </a:p>
          <a:p>
            <a:pPr algn="ctr"/>
            <a:r>
              <a:rPr lang="cs-CZ" dirty="0" smtClean="0"/>
              <a:t> </a:t>
            </a:r>
            <a:r>
              <a:rPr lang="cs-CZ" sz="1600" dirty="0" smtClean="0"/>
              <a:t>(adrenalin, steroidní hormony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96135" y="52919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baroreceptory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587901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Nespecifické mechanoreceptory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27784" y="5860119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Receptory kůže, svalů, šlach a kloubů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56773" y="52292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Receptory dýchacích svalů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19428" y="44371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Receptory plic a dýchacích cest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5536" y="35010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Periferní chemoreceptory</a:t>
            </a:r>
            <a:endParaRPr lang="cs-CZ" b="1" dirty="0"/>
          </a:p>
        </p:txBody>
      </p:sp>
      <p:cxnSp>
        <p:nvCxnSpPr>
          <p:cNvPr id="16" name="Přímá spojnice se šipkou 15"/>
          <p:cNvCxnSpPr>
            <a:stCxn id="15" idx="3"/>
          </p:cNvCxnSpPr>
          <p:nvPr/>
        </p:nvCxnSpPr>
        <p:spPr>
          <a:xfrm flipV="1">
            <a:off x="2411760" y="3501008"/>
            <a:ext cx="1008112" cy="3231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2627784" y="3750545"/>
            <a:ext cx="1152128" cy="8249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915816" y="3824174"/>
            <a:ext cx="1008112" cy="15131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3692507" y="3824173"/>
            <a:ext cx="504056" cy="19755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4556613" y="3750545"/>
            <a:ext cx="735466" cy="208954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5004048" y="3824174"/>
            <a:ext cx="1008112" cy="13813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5564725" y="3824175"/>
            <a:ext cx="1239522" cy="6906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 flipV="1">
            <a:off x="5564725" y="3427380"/>
            <a:ext cx="1167515" cy="4282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7" idx="2"/>
          </p:cNvCxnSpPr>
          <p:nvPr/>
        </p:nvCxnSpPr>
        <p:spPr>
          <a:xfrm>
            <a:off x="4556614" y="2346558"/>
            <a:ext cx="0" cy="4250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4556614" y="1195011"/>
            <a:ext cx="0" cy="36352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Volný tvar 33"/>
          <p:cNvSpPr/>
          <p:nvPr/>
        </p:nvSpPr>
        <p:spPr>
          <a:xfrm>
            <a:off x="1523227" y="861237"/>
            <a:ext cx="1932354" cy="2094614"/>
          </a:xfrm>
          <a:custGeom>
            <a:avLst/>
            <a:gdLst>
              <a:gd name="connsiteX0" fmla="*/ 1453889 w 1932354"/>
              <a:gd name="connsiteY0" fmla="*/ 0 h 2094614"/>
              <a:gd name="connsiteX1" fmla="*/ 486326 w 1932354"/>
              <a:gd name="connsiteY1" fmla="*/ 265814 h 2094614"/>
              <a:gd name="connsiteX2" fmla="*/ 71657 w 1932354"/>
              <a:gd name="connsiteY2" fmla="*/ 1509823 h 2094614"/>
              <a:gd name="connsiteX3" fmla="*/ 1932354 w 1932354"/>
              <a:gd name="connsiteY3" fmla="*/ 2094614 h 20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354" h="2094614">
                <a:moveTo>
                  <a:pt x="1453889" y="0"/>
                </a:moveTo>
                <a:cubicBezTo>
                  <a:pt x="1085293" y="7088"/>
                  <a:pt x="716698" y="14177"/>
                  <a:pt x="486326" y="265814"/>
                </a:cubicBezTo>
                <a:cubicBezTo>
                  <a:pt x="255954" y="517451"/>
                  <a:pt x="-169348" y="1205023"/>
                  <a:pt x="71657" y="1509823"/>
                </a:cubicBezTo>
                <a:cubicBezTo>
                  <a:pt x="312662" y="1814623"/>
                  <a:pt x="1625782" y="2009554"/>
                  <a:pt x="1932354" y="2094614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6487905" y="133940"/>
            <a:ext cx="254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Volní dýchání – korové (poškození: syndrom automatického dýchání)</a:t>
            </a:r>
          </a:p>
          <a:p>
            <a:r>
              <a:rPr lang="cs-CZ" sz="1600" dirty="0" smtClean="0"/>
              <a:t>Automatické dýchání – prodloužená mícha (poškození: </a:t>
            </a:r>
            <a:r>
              <a:rPr lang="cs-CZ" sz="1600" dirty="0" err="1" smtClean="0"/>
              <a:t>Ondinina</a:t>
            </a:r>
            <a:r>
              <a:rPr lang="cs-CZ" sz="1600" dirty="0" smtClean="0"/>
              <a:t> kletba)</a:t>
            </a:r>
          </a:p>
        </p:txBody>
      </p:sp>
    </p:spTree>
    <p:extLst>
      <p:ext uri="{BB962C8B-B14F-4D97-AF65-F5344CB8AC3E}">
        <p14:creationId xmlns:p14="http://schemas.microsoft.com/office/powerpoint/2010/main" val="120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1122</Words>
  <Application>Microsoft Office PowerPoint</Application>
  <PresentationFormat>Předvádění na obrazovce (4:3)</PresentationFormat>
  <Paragraphs>242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REGULACE DÝCHÁNÍ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DÝCHÁNÍ</dc:title>
  <dc:creator>user</dc:creator>
  <cp:lastModifiedBy>Johanka</cp:lastModifiedBy>
  <cp:revision>52</cp:revision>
  <dcterms:created xsi:type="dcterms:W3CDTF">2016-11-10T08:29:35Z</dcterms:created>
  <dcterms:modified xsi:type="dcterms:W3CDTF">2017-11-02T15:46:38Z</dcterms:modified>
</cp:coreProperties>
</file>