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image3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0" r:id="rId3"/>
    <p:sldId id="257" r:id="rId4"/>
    <p:sldId id="262" r:id="rId5"/>
    <p:sldId id="285" r:id="rId6"/>
    <p:sldId id="280" r:id="rId7"/>
    <p:sldId id="258" r:id="rId8"/>
    <p:sldId id="260" r:id="rId9"/>
    <p:sldId id="263" r:id="rId10"/>
    <p:sldId id="281" r:id="rId11"/>
    <p:sldId id="333" r:id="rId12"/>
    <p:sldId id="286" r:id="rId13"/>
    <p:sldId id="282" r:id="rId14"/>
    <p:sldId id="259" r:id="rId15"/>
    <p:sldId id="283" r:id="rId16"/>
    <p:sldId id="304" r:id="rId17"/>
    <p:sldId id="265" r:id="rId18"/>
    <p:sldId id="331" r:id="rId19"/>
    <p:sldId id="284" r:id="rId20"/>
    <p:sldId id="261" r:id="rId21"/>
    <p:sldId id="335" r:id="rId22"/>
    <p:sldId id="336" r:id="rId23"/>
    <p:sldId id="334" r:id="rId24"/>
    <p:sldId id="287" r:id="rId25"/>
    <p:sldId id="264" r:id="rId26"/>
    <p:sldId id="266" r:id="rId27"/>
    <p:sldId id="267" r:id="rId28"/>
    <p:sldId id="325" r:id="rId29"/>
    <p:sldId id="326" r:id="rId30"/>
    <p:sldId id="288" r:id="rId31"/>
    <p:sldId id="329" r:id="rId32"/>
    <p:sldId id="268" r:id="rId33"/>
    <p:sldId id="269" r:id="rId34"/>
    <p:sldId id="270" r:id="rId35"/>
    <p:sldId id="271" r:id="rId36"/>
    <p:sldId id="272" r:id="rId37"/>
    <p:sldId id="273" r:id="rId38"/>
    <p:sldId id="289" r:id="rId39"/>
    <p:sldId id="274" r:id="rId40"/>
    <p:sldId id="275" r:id="rId41"/>
    <p:sldId id="277" r:id="rId42"/>
    <p:sldId id="278" r:id="rId43"/>
    <p:sldId id="279" r:id="rId44"/>
    <p:sldId id="290" r:id="rId45"/>
    <p:sldId id="291" r:id="rId46"/>
    <p:sldId id="294" r:id="rId47"/>
    <p:sldId id="295" r:id="rId48"/>
    <p:sldId id="305" r:id="rId49"/>
    <p:sldId id="309" r:id="rId50"/>
    <p:sldId id="306" r:id="rId51"/>
    <p:sldId id="307" r:id="rId52"/>
    <p:sldId id="310" r:id="rId53"/>
    <p:sldId id="330" r:id="rId54"/>
    <p:sldId id="308" r:id="rId55"/>
    <p:sldId id="296" r:id="rId56"/>
    <p:sldId id="337" r:id="rId57"/>
    <p:sldId id="338" r:id="rId58"/>
    <p:sldId id="297" r:id="rId59"/>
    <p:sldId id="339" r:id="rId60"/>
    <p:sldId id="298" r:id="rId61"/>
    <p:sldId id="299" r:id="rId62"/>
    <p:sldId id="300" r:id="rId63"/>
    <p:sldId id="314" r:id="rId64"/>
    <p:sldId id="301" r:id="rId65"/>
    <p:sldId id="302" r:id="rId66"/>
    <p:sldId id="311" r:id="rId67"/>
    <p:sldId id="312" r:id="rId68"/>
    <p:sldId id="313" r:id="rId69"/>
    <p:sldId id="332" r:id="rId70"/>
    <p:sldId id="303" r:id="rId71"/>
    <p:sldId id="321" r:id="rId72"/>
    <p:sldId id="324" r:id="rId73"/>
    <p:sldId id="315" r:id="rId74"/>
    <p:sldId id="323" r:id="rId75"/>
    <p:sldId id="322" r:id="rId76"/>
    <p:sldId id="317" r:id="rId77"/>
    <p:sldId id="318" r:id="rId78"/>
    <p:sldId id="319" r:id="rId79"/>
    <p:sldId id="320" r:id="rId80"/>
    <p:sldId id="328" r:id="rId81"/>
    <p:sldId id="316" r:id="rId82"/>
  </p:sldIdLst>
  <p:sldSz cx="9144000" cy="6858000" type="screen4x3"/>
  <p:notesSz cx="6858000" cy="9144000"/>
  <p:custDataLst>
    <p:tags r:id="rId83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5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5DD5FF"/>
    <a:srgbClr val="990099"/>
    <a:srgbClr val="5A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73" autoAdjust="0"/>
  </p:normalViewPr>
  <p:slideViewPr>
    <p:cSldViewPr showGuides="1">
      <p:cViewPr varScale="1">
        <p:scale>
          <a:sx n="112" d="100"/>
          <a:sy n="112" d="100"/>
        </p:scale>
        <p:origin x="-864" y="-90"/>
      </p:cViewPr>
      <p:guideLst>
        <p:guide orient="horz" pos="35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B45D-E099-4280-8FD6-AE0E2D8F867E}" type="datetimeFigureOut">
              <a:rPr lang="cs-CZ" smtClean="0"/>
              <a:t>20.3.2018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8603-BA10-41B7-89CB-654EAE3ECC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60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B45D-E099-4280-8FD6-AE0E2D8F867E}" type="datetimeFigureOut">
              <a:rPr lang="cs-CZ" smtClean="0"/>
              <a:t>20.3.2018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8603-BA10-41B7-89CB-654EAE3ECC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32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B45D-E099-4280-8FD6-AE0E2D8F867E}" type="datetimeFigureOut">
              <a:rPr lang="cs-CZ" smtClean="0"/>
              <a:t>20.3.2018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8603-BA10-41B7-89CB-654EAE3ECC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097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B45D-E099-4280-8FD6-AE0E2D8F867E}" type="datetimeFigureOut">
              <a:rPr lang="cs-CZ" smtClean="0"/>
              <a:t>20.3.2018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8603-BA10-41B7-89CB-654EAE3ECC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067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B45D-E099-4280-8FD6-AE0E2D8F867E}" type="datetimeFigureOut">
              <a:rPr lang="cs-CZ" smtClean="0"/>
              <a:t>20.3.2018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8603-BA10-41B7-89CB-654EAE3ECC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160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B45D-E099-4280-8FD6-AE0E2D8F867E}" type="datetimeFigureOut">
              <a:rPr lang="cs-CZ" smtClean="0"/>
              <a:t>20.3.2018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8603-BA10-41B7-89CB-654EAE3ECC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295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B45D-E099-4280-8FD6-AE0E2D8F867E}" type="datetimeFigureOut">
              <a:rPr lang="cs-CZ" smtClean="0"/>
              <a:t>20.3.2018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8603-BA10-41B7-89CB-654EAE3ECC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539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B45D-E099-4280-8FD6-AE0E2D8F867E}" type="datetimeFigureOut">
              <a:rPr lang="cs-CZ" smtClean="0"/>
              <a:t>20.3.2018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8603-BA10-41B7-89CB-654EAE3ECC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484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B45D-E099-4280-8FD6-AE0E2D8F867E}" type="datetimeFigureOut">
              <a:rPr lang="cs-CZ" smtClean="0"/>
              <a:t>20.3.2018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8603-BA10-41B7-89CB-654EAE3ECC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260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B45D-E099-4280-8FD6-AE0E2D8F867E}" type="datetimeFigureOut">
              <a:rPr lang="cs-CZ" smtClean="0"/>
              <a:t>20.3.2018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8603-BA10-41B7-89CB-654EAE3ECC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172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B45D-E099-4280-8FD6-AE0E2D8F867E}" type="datetimeFigureOut">
              <a:rPr lang="cs-CZ" smtClean="0"/>
              <a:t>20.3.2018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8603-BA10-41B7-89CB-654EAE3ECC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808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4B45D-E099-4280-8FD6-AE0E2D8F867E}" type="datetimeFigureOut">
              <a:rPr lang="cs-CZ" smtClean="0"/>
              <a:t>20.3.2018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F8603-BA10-41B7-89CB-654EAE3ECC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60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hanovaskola.cz/blok/16/139-srdce-a-krevni-obeh-cevy-a-onemocneni-cev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wisc.edu/neuroradiology/_/rsrc/1339009978868/anatomy/under-spin/vascular-anatomy/Base%20of%20brain%20smaller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cdn.c.photoshelter.com/img-get/I0000mX0t5vzwcgA/s/600/600/prn85006DS.jpg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troke.ahajournals.org/content/strokeaha/32/4/836/F1.large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Krevní oběh</a:t>
            </a:r>
            <a:endParaRPr lang="cs-CZ" sz="4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3717032"/>
            <a:ext cx="8424936" cy="280831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cévy, reologie, krevní tlak a průtok, metody vyšetření</a:t>
            </a:r>
          </a:p>
          <a:p>
            <a:r>
              <a:rPr lang="cs-CZ" sz="2600" b="1" dirty="0" smtClean="0">
                <a:solidFill>
                  <a:schemeClr val="tx1"/>
                </a:solidFill>
              </a:rPr>
              <a:t>Na přednášce nebyl prostor pro vysvětlení všeho, co je obsaženo v prezentaci. Přednáška slouží jako učební materiál a obsahuje nejnutnější základ pro zkoušku z krevního oběhu. </a:t>
            </a:r>
          </a:p>
          <a:p>
            <a:r>
              <a:rPr lang="cs-CZ" sz="2600" b="1" dirty="0" smtClean="0">
                <a:solidFill>
                  <a:schemeClr val="tx1"/>
                </a:solidFill>
              </a:rPr>
              <a:t>Doporučuje se studium i z dalších materiálů.</a:t>
            </a:r>
            <a:endParaRPr lang="cs-CZ" sz="2600" b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847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40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bdélník 95"/>
          <p:cNvSpPr/>
          <p:nvPr/>
        </p:nvSpPr>
        <p:spPr>
          <a:xfrm>
            <a:off x="201783" y="3779748"/>
            <a:ext cx="8402665" cy="43740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Obdélník 80"/>
              <p:cNvSpPr/>
              <p:nvPr/>
            </p:nvSpPr>
            <p:spPr>
              <a:xfrm>
                <a:off x="-36512" y="945536"/>
                <a:ext cx="9145016" cy="676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𝑝</m:t>
                      </m:r>
                      <m:r>
                        <a:rPr lang="cs-CZ" b="0" i="1" smtClean="0">
                          <a:latin typeface="Cambria Math"/>
                        </a:rPr>
                        <m:t>𝑟</m:t>
                      </m:r>
                      <m:r>
                        <a:rPr lang="cs-CZ" b="0" i="1" smtClean="0">
                          <a:latin typeface="Cambria Math"/>
                        </a:rPr>
                        <m:t>ů</m:t>
                      </m:r>
                      <m:r>
                        <a:rPr lang="cs-CZ" b="0" i="1" smtClean="0">
                          <a:latin typeface="Cambria Math"/>
                        </a:rPr>
                        <m:t>𝑡𝑜𝑘</m:t>
                      </m:r>
                      <m:r>
                        <a:rPr lang="cs-CZ" i="1" smtClean="0">
                          <a:latin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</a:rPr>
                        <m:t>𝑘𝑟𝑣𝑒</m:t>
                      </m:r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𝑧𝑚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𝑛𝑎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𝑘𝑟𝑒𝑣𝑛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í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h𝑜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𝑡𝑙𝑎𝑘𝑢</m:t>
                          </m:r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𝑜𝑑𝑝𝑜𝑟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é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𝑅</m:t>
                              </m:r>
                            </m:e>
                          </m:d>
                        </m:den>
                      </m:f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𝑘𝑟𝑒𝑣𝑛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í 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𝑡𝑙𝑎𝑘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𝑘𝑟𝑒𝑣𝑛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í 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𝑡𝑙𝑎𝑘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𝑜𝑑𝑝𝑜𝑟</m:t>
                          </m:r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é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𝑅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1" name="Obdélník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945536"/>
                <a:ext cx="9145016" cy="6765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ovéPole 81"/>
              <p:cNvSpPr txBox="1"/>
              <p:nvPr/>
            </p:nvSpPr>
            <p:spPr>
              <a:xfrm>
                <a:off x="611560" y="3131676"/>
                <a:ext cx="8456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𝑚𝑖𝑛𝑡𝑢𝑜𝑣</m:t>
                      </m:r>
                      <m:r>
                        <a:rPr lang="cs-CZ" b="0" i="1" smtClean="0">
                          <a:latin typeface="Cambria Math"/>
                        </a:rPr>
                        <m:t>ý </m:t>
                      </m:r>
                      <m:r>
                        <a:rPr lang="cs-CZ" b="0" i="1" smtClean="0">
                          <a:latin typeface="Cambria Math"/>
                        </a:rPr>
                        <m:t>𝑜𝑏𝑗𝑒𝑚</m:t>
                      </m:r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</a:rPr>
                        <m:t>𝑠𝑟𝑑𝑒</m:t>
                      </m:r>
                      <m:r>
                        <a:rPr lang="cs-CZ" b="0" i="1" smtClean="0">
                          <a:latin typeface="Cambria Math"/>
                        </a:rPr>
                        <m:t>č</m:t>
                      </m:r>
                      <m:r>
                        <a:rPr lang="cs-CZ" b="0" i="1" smtClean="0">
                          <a:latin typeface="Cambria Math"/>
                        </a:rPr>
                        <m:t>𝑛</m:t>
                      </m:r>
                      <m:r>
                        <a:rPr lang="cs-CZ" b="0" i="1" smtClean="0">
                          <a:latin typeface="Cambria Math"/>
                        </a:rPr>
                        <m:t>í 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𝐶𝑂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𝑠𝑟𝑑𝑒</m:t>
                      </m:r>
                      <m:r>
                        <a:rPr lang="cs-CZ" b="0" i="1" smtClean="0">
                          <a:latin typeface="Cambria Math"/>
                        </a:rPr>
                        <m:t>č</m:t>
                      </m:r>
                      <m:r>
                        <a:rPr lang="cs-CZ" b="0" i="1" smtClean="0">
                          <a:latin typeface="Cambria Math"/>
                        </a:rPr>
                        <m:t>𝑛</m:t>
                      </m:r>
                      <m:r>
                        <a:rPr lang="cs-CZ" b="0" i="1" smtClean="0">
                          <a:latin typeface="Cambria Math"/>
                        </a:rPr>
                        <m:t>í </m:t>
                      </m:r>
                      <m:r>
                        <a:rPr lang="cs-CZ" b="0" i="1" smtClean="0">
                          <a:latin typeface="Cambria Math"/>
                        </a:rPr>
                        <m:t>𝑓𝑟𝑒𝑘𝑣𝑒𝑛𝑐𝑒</m:t>
                      </m:r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𝐻𝑅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𝑠𝑦𝑠𝑡𝑜𝑙𝑖𝑐𝑘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ý 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𝑜𝑏𝑗𝑒𝑚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(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𝑆𝑉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2" name="TextovéPole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131676"/>
                <a:ext cx="8456867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ovéPole 82"/>
              <p:cNvSpPr txBox="1"/>
              <p:nvPr/>
            </p:nvSpPr>
            <p:spPr>
              <a:xfrm>
                <a:off x="3779912" y="3777610"/>
                <a:ext cx="40466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cs-CZ" sz="20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/>
                            </a:rPr>
                            <m:t>𝒂</m:t>
                          </m:r>
                        </m:sub>
                      </m:sSub>
                      <m:r>
                        <a:rPr lang="cs-CZ" sz="2000" b="1" i="1" smtClean="0">
                          <a:latin typeface="Cambria Math"/>
                        </a:rPr>
                        <m:t>=</m:t>
                      </m:r>
                      <m:r>
                        <a:rPr lang="cs-CZ" sz="2000" b="1" i="1" smtClean="0">
                          <a:latin typeface="Cambria Math"/>
                        </a:rPr>
                        <m:t>𝑴𝑨𝑷</m:t>
                      </m:r>
                      <m:r>
                        <a:rPr lang="cs-CZ" sz="2000" b="1" i="1" smtClean="0">
                          <a:latin typeface="Cambria Math"/>
                        </a:rPr>
                        <m:t>=</m:t>
                      </m:r>
                      <m:r>
                        <a:rPr lang="cs-CZ" sz="2000" b="1" i="1" smtClean="0">
                          <a:latin typeface="Cambria Math"/>
                        </a:rPr>
                        <m:t>𝑪𝑶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𝑹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𝑺𝑽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𝑯𝑹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𝑹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83" name="TextovéPole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777610"/>
                <a:ext cx="4046621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bdélník 83"/>
              <p:cNvSpPr/>
              <p:nvPr/>
            </p:nvSpPr>
            <p:spPr>
              <a:xfrm>
                <a:off x="-252536" y="1751411"/>
                <a:ext cx="9433048" cy="678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𝑚𝑖𝑛𝑢𝑡𝑜𝑣</m:t>
                      </m:r>
                      <m:r>
                        <a:rPr lang="cs-CZ" b="0" i="1" smtClean="0">
                          <a:latin typeface="Cambria Math"/>
                        </a:rPr>
                        <m:t>ý </m:t>
                      </m:r>
                      <m:r>
                        <a:rPr lang="cs-CZ" b="0" i="1" smtClean="0">
                          <a:latin typeface="Cambria Math"/>
                        </a:rPr>
                        <m:t>𝑜𝑏𝑗𝑒𝑚</m:t>
                      </m:r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</a:rPr>
                        <m:t>𝑠𝑟𝑑𝑒</m:t>
                      </m:r>
                      <m:r>
                        <a:rPr lang="cs-CZ" b="0" i="1" smtClean="0">
                          <a:latin typeface="Cambria Math"/>
                        </a:rPr>
                        <m:t>č</m:t>
                      </m:r>
                      <m:r>
                        <a:rPr lang="cs-CZ" b="0" i="1" smtClean="0">
                          <a:latin typeface="Cambria Math"/>
                        </a:rPr>
                        <m:t>𝑛</m:t>
                      </m:r>
                      <m:r>
                        <a:rPr lang="cs-CZ" b="0" i="1" smtClean="0">
                          <a:latin typeface="Cambria Math"/>
                        </a:rPr>
                        <m:t>í 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𝐶𝑂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𝑘𝑟𝑒𝑣𝑛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í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𝑡𝑙𝑎𝑘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𝑎𝑜𝑟𝑡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ě </m:t>
                          </m:r>
                          <m:d>
                            <m:d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𝑘𝑟𝑒𝑣𝑛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í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𝑡𝑙𝑎𝑘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𝑑𝑢𝑡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é ží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𝑙𝑒</m:t>
                          </m:r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𝑐𝑒𝑙𝑘𝑜𝑣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ý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𝑝𝑒𝑟𝑖𝑓𝑒𝑟𝑛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í </m:t>
                          </m:r>
                          <m:r>
                            <a:rPr lang="cs-CZ" i="1">
                              <a:latin typeface="Cambria Math"/>
                            </a:rPr>
                            <m:t>𝑜𝑑𝑝𝑜𝑟</m:t>
                          </m:r>
                          <m:r>
                            <a:rPr lang="cs-CZ" i="1">
                              <a:latin typeface="Cambria Math"/>
                            </a:rPr>
                            <m:t>  </m:t>
                          </m:r>
                          <m:d>
                            <m:d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𝑅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4" name="Obdélník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2536" y="1751411"/>
                <a:ext cx="9433048" cy="6784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ovéPole 84"/>
          <p:cNvSpPr txBox="1"/>
          <p:nvPr/>
        </p:nvSpPr>
        <p:spPr>
          <a:xfrm>
            <a:off x="201783" y="116632"/>
            <a:ext cx="869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Konstantní složka krevního tlaku</a:t>
            </a:r>
            <a:endParaRPr lang="cs-CZ" sz="3200" b="1" dirty="0"/>
          </a:p>
        </p:txBody>
      </p:sp>
      <p:sp>
        <p:nvSpPr>
          <p:cNvPr id="86" name="Obdélník 85"/>
          <p:cNvSpPr/>
          <p:nvPr/>
        </p:nvSpPr>
        <p:spPr>
          <a:xfrm>
            <a:off x="683568" y="3779748"/>
            <a:ext cx="2040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/>
              <a:t>Konstantní složka</a:t>
            </a:r>
            <a:endParaRPr lang="cs-CZ" sz="2000" b="1" dirty="0"/>
          </a:p>
        </p:txBody>
      </p:sp>
      <p:sp>
        <p:nvSpPr>
          <p:cNvPr id="87" name="Obdélník 86"/>
          <p:cNvSpPr/>
          <p:nvPr/>
        </p:nvSpPr>
        <p:spPr>
          <a:xfrm>
            <a:off x="3279835" y="2524834"/>
            <a:ext cx="3053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P</a:t>
            </a:r>
            <a:r>
              <a:rPr lang="cs-CZ" baseline="-25000" dirty="0" err="1"/>
              <a:t>v</a:t>
            </a:r>
            <a:r>
              <a:rPr lang="cs-CZ" dirty="0"/>
              <a:t> krevní tlak v duté žíle…. → 0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5033626" y="4217154"/>
            <a:ext cx="3714838" cy="2397035"/>
            <a:chOff x="5033626" y="4217154"/>
            <a:chExt cx="3714838" cy="2397035"/>
          </a:xfrm>
        </p:grpSpPr>
        <p:grpSp>
          <p:nvGrpSpPr>
            <p:cNvPr id="88" name="Skupina 87"/>
            <p:cNvGrpSpPr/>
            <p:nvPr/>
          </p:nvGrpSpPr>
          <p:grpSpPr>
            <a:xfrm>
              <a:off x="5667988" y="4417209"/>
              <a:ext cx="3080476" cy="2036127"/>
              <a:chOff x="2699792" y="2729183"/>
              <a:chExt cx="3080476" cy="2036127"/>
            </a:xfrm>
          </p:grpSpPr>
          <p:sp>
            <p:nvSpPr>
              <p:cNvPr id="89" name="Volný tvar 88"/>
              <p:cNvSpPr/>
              <p:nvPr/>
            </p:nvSpPr>
            <p:spPr>
              <a:xfrm>
                <a:off x="2699792" y="2740410"/>
                <a:ext cx="3080476" cy="1985697"/>
              </a:xfrm>
              <a:custGeom>
                <a:avLst/>
                <a:gdLst>
                  <a:gd name="connsiteX0" fmla="*/ 0 w 4633538"/>
                  <a:gd name="connsiteY0" fmla="*/ 3662913 h 3678313"/>
                  <a:gd name="connsiteX1" fmla="*/ 570016 w 4633538"/>
                  <a:gd name="connsiteY1" fmla="*/ 361573 h 3678313"/>
                  <a:gd name="connsiteX2" fmla="*/ 973777 w 4633538"/>
                  <a:gd name="connsiteY2" fmla="*/ 314072 h 3678313"/>
                  <a:gd name="connsiteX3" fmla="*/ 1591294 w 4633538"/>
                  <a:gd name="connsiteY3" fmla="*/ 2392254 h 3678313"/>
                  <a:gd name="connsiteX4" fmla="*/ 1662546 w 4633538"/>
                  <a:gd name="connsiteY4" fmla="*/ 2677261 h 3678313"/>
                  <a:gd name="connsiteX5" fmla="*/ 1852551 w 4633538"/>
                  <a:gd name="connsiteY5" fmla="*/ 2202248 h 3678313"/>
                  <a:gd name="connsiteX6" fmla="*/ 2078182 w 4633538"/>
                  <a:gd name="connsiteY6" fmla="*/ 2499132 h 3678313"/>
                  <a:gd name="connsiteX7" fmla="*/ 2327564 w 4633538"/>
                  <a:gd name="connsiteY7" fmla="*/ 2784139 h 3678313"/>
                  <a:gd name="connsiteX8" fmla="*/ 2885704 w 4633538"/>
                  <a:gd name="connsiteY8" fmla="*/ 3140399 h 3678313"/>
                  <a:gd name="connsiteX9" fmla="*/ 4476998 w 4633538"/>
                  <a:gd name="connsiteY9" fmla="*/ 3591661 h 3678313"/>
                  <a:gd name="connsiteX10" fmla="*/ 4583875 w 4633538"/>
                  <a:gd name="connsiteY10" fmla="*/ 3674789 h 3678313"/>
                  <a:gd name="connsiteX11" fmla="*/ 4560125 w 4633538"/>
                  <a:gd name="connsiteY11" fmla="*/ 3662913 h 3678313"/>
                  <a:gd name="connsiteX12" fmla="*/ 4631377 w 4633538"/>
                  <a:gd name="connsiteY12" fmla="*/ 3662913 h 3678313"/>
                  <a:gd name="connsiteX0" fmla="*/ 0 w 4664107"/>
                  <a:gd name="connsiteY0" fmla="*/ 3662913 h 3677662"/>
                  <a:gd name="connsiteX1" fmla="*/ 570016 w 4664107"/>
                  <a:gd name="connsiteY1" fmla="*/ 361573 h 3677662"/>
                  <a:gd name="connsiteX2" fmla="*/ 973777 w 4664107"/>
                  <a:gd name="connsiteY2" fmla="*/ 314072 h 3677662"/>
                  <a:gd name="connsiteX3" fmla="*/ 1591294 w 4664107"/>
                  <a:gd name="connsiteY3" fmla="*/ 2392254 h 3677662"/>
                  <a:gd name="connsiteX4" fmla="*/ 1662546 w 4664107"/>
                  <a:gd name="connsiteY4" fmla="*/ 2677261 h 3677662"/>
                  <a:gd name="connsiteX5" fmla="*/ 1852551 w 4664107"/>
                  <a:gd name="connsiteY5" fmla="*/ 2202248 h 3677662"/>
                  <a:gd name="connsiteX6" fmla="*/ 2078182 w 4664107"/>
                  <a:gd name="connsiteY6" fmla="*/ 2499132 h 3677662"/>
                  <a:gd name="connsiteX7" fmla="*/ 2327564 w 4664107"/>
                  <a:gd name="connsiteY7" fmla="*/ 2784139 h 3677662"/>
                  <a:gd name="connsiteX8" fmla="*/ 2885704 w 4664107"/>
                  <a:gd name="connsiteY8" fmla="*/ 3140399 h 3677662"/>
                  <a:gd name="connsiteX9" fmla="*/ 4476998 w 4664107"/>
                  <a:gd name="connsiteY9" fmla="*/ 3591661 h 3677662"/>
                  <a:gd name="connsiteX10" fmla="*/ 4583875 w 4664107"/>
                  <a:gd name="connsiteY10" fmla="*/ 3674789 h 3677662"/>
                  <a:gd name="connsiteX11" fmla="*/ 4663492 w 4664107"/>
                  <a:gd name="connsiteY11" fmla="*/ 3658937 h 3677662"/>
                  <a:gd name="connsiteX12" fmla="*/ 4631377 w 4664107"/>
                  <a:gd name="connsiteY12" fmla="*/ 3662913 h 3677662"/>
                  <a:gd name="connsiteX0" fmla="*/ 0 w 4665618"/>
                  <a:gd name="connsiteY0" fmla="*/ 3662913 h 3677831"/>
                  <a:gd name="connsiteX1" fmla="*/ 570016 w 4665618"/>
                  <a:gd name="connsiteY1" fmla="*/ 361573 h 3677831"/>
                  <a:gd name="connsiteX2" fmla="*/ 973777 w 4665618"/>
                  <a:gd name="connsiteY2" fmla="*/ 314072 h 3677831"/>
                  <a:gd name="connsiteX3" fmla="*/ 1591294 w 4665618"/>
                  <a:gd name="connsiteY3" fmla="*/ 2392254 h 3677831"/>
                  <a:gd name="connsiteX4" fmla="*/ 1662546 w 4665618"/>
                  <a:gd name="connsiteY4" fmla="*/ 2677261 h 3677831"/>
                  <a:gd name="connsiteX5" fmla="*/ 1852551 w 4665618"/>
                  <a:gd name="connsiteY5" fmla="*/ 2202248 h 3677831"/>
                  <a:gd name="connsiteX6" fmla="*/ 2078182 w 4665618"/>
                  <a:gd name="connsiteY6" fmla="*/ 2499132 h 3677831"/>
                  <a:gd name="connsiteX7" fmla="*/ 2327564 w 4665618"/>
                  <a:gd name="connsiteY7" fmla="*/ 2784139 h 3677831"/>
                  <a:gd name="connsiteX8" fmla="*/ 2885704 w 4665618"/>
                  <a:gd name="connsiteY8" fmla="*/ 3140399 h 3677831"/>
                  <a:gd name="connsiteX9" fmla="*/ 4476998 w 4665618"/>
                  <a:gd name="connsiteY9" fmla="*/ 3591661 h 3677831"/>
                  <a:gd name="connsiteX10" fmla="*/ 4583875 w 4665618"/>
                  <a:gd name="connsiteY10" fmla="*/ 3674789 h 3677831"/>
                  <a:gd name="connsiteX11" fmla="*/ 4663492 w 4665618"/>
                  <a:gd name="connsiteY11" fmla="*/ 3658937 h 3677831"/>
                  <a:gd name="connsiteX12" fmla="*/ 4659207 w 4665618"/>
                  <a:gd name="connsiteY12" fmla="*/ 3650986 h 3677831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91294 w 4666415"/>
                  <a:gd name="connsiteY3" fmla="*/ 2392254 h 3664189"/>
                  <a:gd name="connsiteX4" fmla="*/ 1662546 w 4666415"/>
                  <a:gd name="connsiteY4" fmla="*/ 2677261 h 3664189"/>
                  <a:gd name="connsiteX5" fmla="*/ 1852551 w 4666415"/>
                  <a:gd name="connsiteY5" fmla="*/ 2202248 h 3664189"/>
                  <a:gd name="connsiteX6" fmla="*/ 2078182 w 4666415"/>
                  <a:gd name="connsiteY6" fmla="*/ 2499132 h 3664189"/>
                  <a:gd name="connsiteX7" fmla="*/ 2327564 w 4666415"/>
                  <a:gd name="connsiteY7" fmla="*/ 2784139 h 3664189"/>
                  <a:gd name="connsiteX8" fmla="*/ 2885704 w 4666415"/>
                  <a:gd name="connsiteY8" fmla="*/ 3140399 h 3664189"/>
                  <a:gd name="connsiteX9" fmla="*/ 4476998 w 4666415"/>
                  <a:gd name="connsiteY9" fmla="*/ 3591661 h 3664189"/>
                  <a:gd name="connsiteX10" fmla="*/ 4647486 w 4666415"/>
                  <a:gd name="connsiteY10" fmla="*/ 3658886 h 3664189"/>
                  <a:gd name="connsiteX11" fmla="*/ 4663492 w 4666415"/>
                  <a:gd name="connsiteY11" fmla="*/ 3658937 h 3664189"/>
                  <a:gd name="connsiteX12" fmla="*/ 4659207 w 4666415"/>
                  <a:gd name="connsiteY12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91294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852551 w 4666415"/>
                  <a:gd name="connsiteY5" fmla="*/ 2202248 h 3664189"/>
                  <a:gd name="connsiteX6" fmla="*/ 2078182 w 4666415"/>
                  <a:gd name="connsiteY6" fmla="*/ 2499132 h 3664189"/>
                  <a:gd name="connsiteX7" fmla="*/ 2327564 w 4666415"/>
                  <a:gd name="connsiteY7" fmla="*/ 2784139 h 3664189"/>
                  <a:gd name="connsiteX8" fmla="*/ 2885704 w 4666415"/>
                  <a:gd name="connsiteY8" fmla="*/ 3140399 h 3664189"/>
                  <a:gd name="connsiteX9" fmla="*/ 4476998 w 4666415"/>
                  <a:gd name="connsiteY9" fmla="*/ 3591661 h 3664189"/>
                  <a:gd name="connsiteX10" fmla="*/ 4647486 w 4666415"/>
                  <a:gd name="connsiteY10" fmla="*/ 3658886 h 3664189"/>
                  <a:gd name="connsiteX11" fmla="*/ 4663492 w 4666415"/>
                  <a:gd name="connsiteY11" fmla="*/ 3658937 h 3664189"/>
                  <a:gd name="connsiteX12" fmla="*/ 4659207 w 4666415"/>
                  <a:gd name="connsiteY12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91294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852551 w 4666415"/>
                  <a:gd name="connsiteY5" fmla="*/ 2202248 h 3664189"/>
                  <a:gd name="connsiteX6" fmla="*/ 2078182 w 4666415"/>
                  <a:gd name="connsiteY6" fmla="*/ 2499132 h 3664189"/>
                  <a:gd name="connsiteX7" fmla="*/ 2327564 w 4666415"/>
                  <a:gd name="connsiteY7" fmla="*/ 2784139 h 3664189"/>
                  <a:gd name="connsiteX8" fmla="*/ 2885704 w 4666415"/>
                  <a:gd name="connsiteY8" fmla="*/ 3140399 h 3664189"/>
                  <a:gd name="connsiteX9" fmla="*/ 4476998 w 4666415"/>
                  <a:gd name="connsiteY9" fmla="*/ 3591661 h 3664189"/>
                  <a:gd name="connsiteX10" fmla="*/ 4647486 w 4666415"/>
                  <a:gd name="connsiteY10" fmla="*/ 3658886 h 3664189"/>
                  <a:gd name="connsiteX11" fmla="*/ 4663492 w 4666415"/>
                  <a:gd name="connsiteY11" fmla="*/ 3658937 h 3664189"/>
                  <a:gd name="connsiteX12" fmla="*/ 4659207 w 4666415"/>
                  <a:gd name="connsiteY12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91294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852551 w 4666415"/>
                  <a:gd name="connsiteY5" fmla="*/ 2202248 h 3664189"/>
                  <a:gd name="connsiteX6" fmla="*/ 2078182 w 4666415"/>
                  <a:gd name="connsiteY6" fmla="*/ 2499132 h 3664189"/>
                  <a:gd name="connsiteX7" fmla="*/ 2327564 w 4666415"/>
                  <a:gd name="connsiteY7" fmla="*/ 2784139 h 3664189"/>
                  <a:gd name="connsiteX8" fmla="*/ 2885704 w 4666415"/>
                  <a:gd name="connsiteY8" fmla="*/ 3140399 h 3664189"/>
                  <a:gd name="connsiteX9" fmla="*/ 4476998 w 4666415"/>
                  <a:gd name="connsiteY9" fmla="*/ 3591661 h 3664189"/>
                  <a:gd name="connsiteX10" fmla="*/ 4647486 w 4666415"/>
                  <a:gd name="connsiteY10" fmla="*/ 3658886 h 3664189"/>
                  <a:gd name="connsiteX11" fmla="*/ 4663492 w 4666415"/>
                  <a:gd name="connsiteY11" fmla="*/ 3658937 h 3664189"/>
                  <a:gd name="connsiteX12" fmla="*/ 4659207 w 4666415"/>
                  <a:gd name="connsiteY12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91294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852551 w 4666415"/>
                  <a:gd name="connsiteY5" fmla="*/ 2202248 h 3664189"/>
                  <a:gd name="connsiteX6" fmla="*/ 2078182 w 4666415"/>
                  <a:gd name="connsiteY6" fmla="*/ 2499132 h 3664189"/>
                  <a:gd name="connsiteX7" fmla="*/ 2327564 w 4666415"/>
                  <a:gd name="connsiteY7" fmla="*/ 2784139 h 3664189"/>
                  <a:gd name="connsiteX8" fmla="*/ 2885704 w 4666415"/>
                  <a:gd name="connsiteY8" fmla="*/ 3140399 h 3664189"/>
                  <a:gd name="connsiteX9" fmla="*/ 4476998 w 4666415"/>
                  <a:gd name="connsiteY9" fmla="*/ 3591661 h 3664189"/>
                  <a:gd name="connsiteX10" fmla="*/ 4647486 w 4666415"/>
                  <a:gd name="connsiteY10" fmla="*/ 3658886 h 3664189"/>
                  <a:gd name="connsiteX11" fmla="*/ 4663492 w 4666415"/>
                  <a:gd name="connsiteY11" fmla="*/ 3658937 h 3664189"/>
                  <a:gd name="connsiteX12" fmla="*/ 4659207 w 4666415"/>
                  <a:gd name="connsiteY12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852551 w 4666415"/>
                  <a:gd name="connsiteY5" fmla="*/ 2202248 h 3664189"/>
                  <a:gd name="connsiteX6" fmla="*/ 2078182 w 4666415"/>
                  <a:gd name="connsiteY6" fmla="*/ 2499132 h 3664189"/>
                  <a:gd name="connsiteX7" fmla="*/ 2327564 w 4666415"/>
                  <a:gd name="connsiteY7" fmla="*/ 2784139 h 3664189"/>
                  <a:gd name="connsiteX8" fmla="*/ 2885704 w 4666415"/>
                  <a:gd name="connsiteY8" fmla="*/ 3140399 h 3664189"/>
                  <a:gd name="connsiteX9" fmla="*/ 4476998 w 4666415"/>
                  <a:gd name="connsiteY9" fmla="*/ 3591661 h 3664189"/>
                  <a:gd name="connsiteX10" fmla="*/ 4647486 w 4666415"/>
                  <a:gd name="connsiteY10" fmla="*/ 3658886 h 3664189"/>
                  <a:gd name="connsiteX11" fmla="*/ 4663492 w 4666415"/>
                  <a:gd name="connsiteY11" fmla="*/ 3658937 h 3664189"/>
                  <a:gd name="connsiteX12" fmla="*/ 4659207 w 4666415"/>
                  <a:gd name="connsiteY12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852551 w 4666415"/>
                  <a:gd name="connsiteY5" fmla="*/ 2202248 h 3664189"/>
                  <a:gd name="connsiteX6" fmla="*/ 2078182 w 4666415"/>
                  <a:gd name="connsiteY6" fmla="*/ 2499132 h 3664189"/>
                  <a:gd name="connsiteX7" fmla="*/ 2327564 w 4666415"/>
                  <a:gd name="connsiteY7" fmla="*/ 2784139 h 3664189"/>
                  <a:gd name="connsiteX8" fmla="*/ 2885704 w 4666415"/>
                  <a:gd name="connsiteY8" fmla="*/ 3140399 h 3664189"/>
                  <a:gd name="connsiteX9" fmla="*/ 4476998 w 4666415"/>
                  <a:gd name="connsiteY9" fmla="*/ 3591661 h 3664189"/>
                  <a:gd name="connsiteX10" fmla="*/ 4647486 w 4666415"/>
                  <a:gd name="connsiteY10" fmla="*/ 3658886 h 3664189"/>
                  <a:gd name="connsiteX11" fmla="*/ 4663492 w 4666415"/>
                  <a:gd name="connsiteY11" fmla="*/ 3658937 h 3664189"/>
                  <a:gd name="connsiteX12" fmla="*/ 4659207 w 4666415"/>
                  <a:gd name="connsiteY12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852551 w 4666415"/>
                  <a:gd name="connsiteY5" fmla="*/ 2202248 h 3664189"/>
                  <a:gd name="connsiteX6" fmla="*/ 2078182 w 4666415"/>
                  <a:gd name="connsiteY6" fmla="*/ 2499132 h 3664189"/>
                  <a:gd name="connsiteX7" fmla="*/ 2327564 w 4666415"/>
                  <a:gd name="connsiteY7" fmla="*/ 2784139 h 3664189"/>
                  <a:gd name="connsiteX8" fmla="*/ 2885704 w 4666415"/>
                  <a:gd name="connsiteY8" fmla="*/ 3140399 h 3664189"/>
                  <a:gd name="connsiteX9" fmla="*/ 4476998 w 4666415"/>
                  <a:gd name="connsiteY9" fmla="*/ 3591661 h 3664189"/>
                  <a:gd name="connsiteX10" fmla="*/ 4647486 w 4666415"/>
                  <a:gd name="connsiteY10" fmla="*/ 3658886 h 3664189"/>
                  <a:gd name="connsiteX11" fmla="*/ 4663492 w 4666415"/>
                  <a:gd name="connsiteY11" fmla="*/ 3658937 h 3664189"/>
                  <a:gd name="connsiteX12" fmla="*/ 4659207 w 4666415"/>
                  <a:gd name="connsiteY12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2551 w 4666415"/>
                  <a:gd name="connsiteY6" fmla="*/ 2202248 h 3664189"/>
                  <a:gd name="connsiteX7" fmla="*/ 2078182 w 4666415"/>
                  <a:gd name="connsiteY7" fmla="*/ 2499132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2551 w 4666415"/>
                  <a:gd name="connsiteY6" fmla="*/ 2202248 h 3664189"/>
                  <a:gd name="connsiteX7" fmla="*/ 2078182 w 4666415"/>
                  <a:gd name="connsiteY7" fmla="*/ 2499132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2551 w 4666415"/>
                  <a:gd name="connsiteY6" fmla="*/ 2202248 h 3664189"/>
                  <a:gd name="connsiteX7" fmla="*/ 2078182 w 4666415"/>
                  <a:gd name="connsiteY7" fmla="*/ 2499132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71199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2551 w 4666415"/>
                  <a:gd name="connsiteY6" fmla="*/ 2202248 h 3664189"/>
                  <a:gd name="connsiteX7" fmla="*/ 2078182 w 4666415"/>
                  <a:gd name="connsiteY7" fmla="*/ 2499132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2551 w 4666415"/>
                  <a:gd name="connsiteY6" fmla="*/ 2202248 h 3664189"/>
                  <a:gd name="connsiteX7" fmla="*/ 2078182 w 4666415"/>
                  <a:gd name="connsiteY7" fmla="*/ 2499132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2551 w 4666415"/>
                  <a:gd name="connsiteY6" fmla="*/ 2202248 h 3664189"/>
                  <a:gd name="connsiteX7" fmla="*/ 2078182 w 4666415"/>
                  <a:gd name="connsiteY7" fmla="*/ 2499132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2551 w 4666415"/>
                  <a:gd name="connsiteY6" fmla="*/ 2202248 h 3664189"/>
                  <a:gd name="connsiteX7" fmla="*/ 2078182 w 4666415"/>
                  <a:gd name="connsiteY7" fmla="*/ 2499132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2551 w 4666415"/>
                  <a:gd name="connsiteY6" fmla="*/ 2202248 h 3664189"/>
                  <a:gd name="connsiteX7" fmla="*/ 2078182 w 4666415"/>
                  <a:gd name="connsiteY7" fmla="*/ 2499132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8688 w 4666415"/>
                  <a:gd name="connsiteY6" fmla="*/ 2196111 h 3664189"/>
                  <a:gd name="connsiteX7" fmla="*/ 2078182 w 4666415"/>
                  <a:gd name="connsiteY7" fmla="*/ 2499132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8688 w 4666415"/>
                  <a:gd name="connsiteY6" fmla="*/ 2196111 h 3664189"/>
                  <a:gd name="connsiteX7" fmla="*/ 2111935 w 4666415"/>
                  <a:gd name="connsiteY7" fmla="*/ 2468448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8688 w 4666415"/>
                  <a:gd name="connsiteY6" fmla="*/ 2196111 h 3664189"/>
                  <a:gd name="connsiteX7" fmla="*/ 2111935 w 4666415"/>
                  <a:gd name="connsiteY7" fmla="*/ 2468448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8688 w 4666415"/>
                  <a:gd name="connsiteY6" fmla="*/ 2196111 h 3664189"/>
                  <a:gd name="connsiteX7" fmla="*/ 2111935 w 4666415"/>
                  <a:gd name="connsiteY7" fmla="*/ 2468448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8688 w 4666415"/>
                  <a:gd name="connsiteY6" fmla="*/ 2196111 h 3664189"/>
                  <a:gd name="connsiteX7" fmla="*/ 2111935 w 4666415"/>
                  <a:gd name="connsiteY7" fmla="*/ 2468448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8688 w 4666415"/>
                  <a:gd name="connsiteY6" fmla="*/ 2196111 h 3664189"/>
                  <a:gd name="connsiteX7" fmla="*/ 2111935 w 4666415"/>
                  <a:gd name="connsiteY7" fmla="*/ 2468448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39532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8688 w 4666415"/>
                  <a:gd name="connsiteY6" fmla="*/ 2196111 h 3664189"/>
                  <a:gd name="connsiteX7" fmla="*/ 2111935 w 4666415"/>
                  <a:gd name="connsiteY7" fmla="*/ 2468448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49478 h 3650754"/>
                  <a:gd name="connsiteX1" fmla="*/ 395326 w 4666415"/>
                  <a:gd name="connsiteY1" fmla="*/ 348138 h 3650754"/>
                  <a:gd name="connsiteX2" fmla="*/ 899871 w 4666415"/>
                  <a:gd name="connsiteY2" fmla="*/ 327168 h 3650754"/>
                  <a:gd name="connsiteX3" fmla="*/ 1576872 w 4666415"/>
                  <a:gd name="connsiteY3" fmla="*/ 2378819 h 3650754"/>
                  <a:gd name="connsiteX4" fmla="*/ 1653892 w 4666415"/>
                  <a:gd name="connsiteY4" fmla="*/ 2666711 h 3650754"/>
                  <a:gd name="connsiteX5" fmla="*/ 1727203 w 4666415"/>
                  <a:gd name="connsiteY5" fmla="*/ 2606885 h 3650754"/>
                  <a:gd name="connsiteX6" fmla="*/ 1858688 w 4666415"/>
                  <a:gd name="connsiteY6" fmla="*/ 2182676 h 3650754"/>
                  <a:gd name="connsiteX7" fmla="*/ 2111935 w 4666415"/>
                  <a:gd name="connsiteY7" fmla="*/ 2455013 h 3650754"/>
                  <a:gd name="connsiteX8" fmla="*/ 2327564 w 4666415"/>
                  <a:gd name="connsiteY8" fmla="*/ 2770704 h 3650754"/>
                  <a:gd name="connsiteX9" fmla="*/ 2885704 w 4666415"/>
                  <a:gd name="connsiteY9" fmla="*/ 3126964 h 3650754"/>
                  <a:gd name="connsiteX10" fmla="*/ 4476998 w 4666415"/>
                  <a:gd name="connsiteY10" fmla="*/ 3578226 h 3650754"/>
                  <a:gd name="connsiteX11" fmla="*/ 4647486 w 4666415"/>
                  <a:gd name="connsiteY11" fmla="*/ 3645451 h 3650754"/>
                  <a:gd name="connsiteX12" fmla="*/ 4663492 w 4666415"/>
                  <a:gd name="connsiteY12" fmla="*/ 3645502 h 3650754"/>
                  <a:gd name="connsiteX13" fmla="*/ 4659207 w 4666415"/>
                  <a:gd name="connsiteY13" fmla="*/ 3637551 h 3650754"/>
                  <a:gd name="connsiteX0" fmla="*/ 0 w 4666415"/>
                  <a:gd name="connsiteY0" fmla="*/ 3642940 h 3644216"/>
                  <a:gd name="connsiteX1" fmla="*/ 395326 w 4666415"/>
                  <a:gd name="connsiteY1" fmla="*/ 341600 h 3644216"/>
                  <a:gd name="connsiteX2" fmla="*/ 839400 w 4666415"/>
                  <a:gd name="connsiteY2" fmla="*/ 333895 h 3644216"/>
                  <a:gd name="connsiteX3" fmla="*/ 1576872 w 4666415"/>
                  <a:gd name="connsiteY3" fmla="*/ 2372281 h 3644216"/>
                  <a:gd name="connsiteX4" fmla="*/ 1653892 w 4666415"/>
                  <a:gd name="connsiteY4" fmla="*/ 2660173 h 3644216"/>
                  <a:gd name="connsiteX5" fmla="*/ 1727203 w 4666415"/>
                  <a:gd name="connsiteY5" fmla="*/ 2600347 h 3644216"/>
                  <a:gd name="connsiteX6" fmla="*/ 1858688 w 4666415"/>
                  <a:gd name="connsiteY6" fmla="*/ 2176138 h 3644216"/>
                  <a:gd name="connsiteX7" fmla="*/ 2111935 w 4666415"/>
                  <a:gd name="connsiteY7" fmla="*/ 2448475 h 3644216"/>
                  <a:gd name="connsiteX8" fmla="*/ 2327564 w 4666415"/>
                  <a:gd name="connsiteY8" fmla="*/ 2764166 h 3644216"/>
                  <a:gd name="connsiteX9" fmla="*/ 2885704 w 4666415"/>
                  <a:gd name="connsiteY9" fmla="*/ 3120426 h 3644216"/>
                  <a:gd name="connsiteX10" fmla="*/ 4476998 w 4666415"/>
                  <a:gd name="connsiteY10" fmla="*/ 3571688 h 3644216"/>
                  <a:gd name="connsiteX11" fmla="*/ 4647486 w 4666415"/>
                  <a:gd name="connsiteY11" fmla="*/ 3638913 h 3644216"/>
                  <a:gd name="connsiteX12" fmla="*/ 4663492 w 4666415"/>
                  <a:gd name="connsiteY12" fmla="*/ 3638964 h 3644216"/>
                  <a:gd name="connsiteX13" fmla="*/ 4659207 w 4666415"/>
                  <a:gd name="connsiteY13" fmla="*/ 3631013 h 3644216"/>
                  <a:gd name="connsiteX0" fmla="*/ 0 w 4666415"/>
                  <a:gd name="connsiteY0" fmla="*/ 3642940 h 3644216"/>
                  <a:gd name="connsiteX1" fmla="*/ 395326 w 4666415"/>
                  <a:gd name="connsiteY1" fmla="*/ 341600 h 3644216"/>
                  <a:gd name="connsiteX2" fmla="*/ 839400 w 4666415"/>
                  <a:gd name="connsiteY2" fmla="*/ 333895 h 3644216"/>
                  <a:gd name="connsiteX3" fmla="*/ 1576872 w 4666415"/>
                  <a:gd name="connsiteY3" fmla="*/ 2372281 h 3644216"/>
                  <a:gd name="connsiteX4" fmla="*/ 1653892 w 4666415"/>
                  <a:gd name="connsiteY4" fmla="*/ 2660173 h 3644216"/>
                  <a:gd name="connsiteX5" fmla="*/ 1727203 w 4666415"/>
                  <a:gd name="connsiteY5" fmla="*/ 2600347 h 3644216"/>
                  <a:gd name="connsiteX6" fmla="*/ 1858688 w 4666415"/>
                  <a:gd name="connsiteY6" fmla="*/ 2176138 h 3644216"/>
                  <a:gd name="connsiteX7" fmla="*/ 2111935 w 4666415"/>
                  <a:gd name="connsiteY7" fmla="*/ 2448475 h 3644216"/>
                  <a:gd name="connsiteX8" fmla="*/ 2327564 w 4666415"/>
                  <a:gd name="connsiteY8" fmla="*/ 2764166 h 3644216"/>
                  <a:gd name="connsiteX9" fmla="*/ 2885704 w 4666415"/>
                  <a:gd name="connsiteY9" fmla="*/ 3120426 h 3644216"/>
                  <a:gd name="connsiteX10" fmla="*/ 4476998 w 4666415"/>
                  <a:gd name="connsiteY10" fmla="*/ 3571688 h 3644216"/>
                  <a:gd name="connsiteX11" fmla="*/ 4647486 w 4666415"/>
                  <a:gd name="connsiteY11" fmla="*/ 3638913 h 3644216"/>
                  <a:gd name="connsiteX12" fmla="*/ 4663492 w 4666415"/>
                  <a:gd name="connsiteY12" fmla="*/ 3638964 h 3644216"/>
                  <a:gd name="connsiteX13" fmla="*/ 4659207 w 4666415"/>
                  <a:gd name="connsiteY13" fmla="*/ 3631013 h 3644216"/>
                  <a:gd name="connsiteX0" fmla="*/ 0 w 4666415"/>
                  <a:gd name="connsiteY0" fmla="*/ 3677491 h 3678767"/>
                  <a:gd name="connsiteX1" fmla="*/ 260951 w 4666415"/>
                  <a:gd name="connsiteY1" fmla="*/ 323088 h 3678767"/>
                  <a:gd name="connsiteX2" fmla="*/ 839400 w 4666415"/>
                  <a:gd name="connsiteY2" fmla="*/ 368446 h 3678767"/>
                  <a:gd name="connsiteX3" fmla="*/ 1576872 w 4666415"/>
                  <a:gd name="connsiteY3" fmla="*/ 2406832 h 3678767"/>
                  <a:gd name="connsiteX4" fmla="*/ 1653892 w 4666415"/>
                  <a:gd name="connsiteY4" fmla="*/ 2694724 h 3678767"/>
                  <a:gd name="connsiteX5" fmla="*/ 1727203 w 4666415"/>
                  <a:gd name="connsiteY5" fmla="*/ 2634898 h 3678767"/>
                  <a:gd name="connsiteX6" fmla="*/ 1858688 w 4666415"/>
                  <a:gd name="connsiteY6" fmla="*/ 2210689 h 3678767"/>
                  <a:gd name="connsiteX7" fmla="*/ 2111935 w 4666415"/>
                  <a:gd name="connsiteY7" fmla="*/ 2483026 h 3678767"/>
                  <a:gd name="connsiteX8" fmla="*/ 2327564 w 4666415"/>
                  <a:gd name="connsiteY8" fmla="*/ 2798717 h 3678767"/>
                  <a:gd name="connsiteX9" fmla="*/ 2885704 w 4666415"/>
                  <a:gd name="connsiteY9" fmla="*/ 3154977 h 3678767"/>
                  <a:gd name="connsiteX10" fmla="*/ 4476998 w 4666415"/>
                  <a:gd name="connsiteY10" fmla="*/ 3606239 h 3678767"/>
                  <a:gd name="connsiteX11" fmla="*/ 4647486 w 4666415"/>
                  <a:gd name="connsiteY11" fmla="*/ 3673464 h 3678767"/>
                  <a:gd name="connsiteX12" fmla="*/ 4663492 w 4666415"/>
                  <a:gd name="connsiteY12" fmla="*/ 3673515 h 3678767"/>
                  <a:gd name="connsiteX13" fmla="*/ 4659207 w 4666415"/>
                  <a:gd name="connsiteY13" fmla="*/ 3665564 h 3678767"/>
                  <a:gd name="connsiteX0" fmla="*/ 0 w 4666415"/>
                  <a:gd name="connsiteY0" fmla="*/ 3668556 h 3669832"/>
                  <a:gd name="connsiteX1" fmla="*/ 260951 w 4666415"/>
                  <a:gd name="connsiteY1" fmla="*/ 314153 h 3669832"/>
                  <a:gd name="connsiteX2" fmla="*/ 731898 w 4666415"/>
                  <a:gd name="connsiteY2" fmla="*/ 379410 h 3669832"/>
                  <a:gd name="connsiteX3" fmla="*/ 1576872 w 4666415"/>
                  <a:gd name="connsiteY3" fmla="*/ 2397897 h 3669832"/>
                  <a:gd name="connsiteX4" fmla="*/ 1653892 w 4666415"/>
                  <a:gd name="connsiteY4" fmla="*/ 2685789 h 3669832"/>
                  <a:gd name="connsiteX5" fmla="*/ 1727203 w 4666415"/>
                  <a:gd name="connsiteY5" fmla="*/ 2625963 h 3669832"/>
                  <a:gd name="connsiteX6" fmla="*/ 1858688 w 4666415"/>
                  <a:gd name="connsiteY6" fmla="*/ 2201754 h 3669832"/>
                  <a:gd name="connsiteX7" fmla="*/ 2111935 w 4666415"/>
                  <a:gd name="connsiteY7" fmla="*/ 2474091 h 3669832"/>
                  <a:gd name="connsiteX8" fmla="*/ 2327564 w 4666415"/>
                  <a:gd name="connsiteY8" fmla="*/ 2789782 h 3669832"/>
                  <a:gd name="connsiteX9" fmla="*/ 2885704 w 4666415"/>
                  <a:gd name="connsiteY9" fmla="*/ 3146042 h 3669832"/>
                  <a:gd name="connsiteX10" fmla="*/ 4476998 w 4666415"/>
                  <a:gd name="connsiteY10" fmla="*/ 3597304 h 3669832"/>
                  <a:gd name="connsiteX11" fmla="*/ 4647486 w 4666415"/>
                  <a:gd name="connsiteY11" fmla="*/ 3664529 h 3669832"/>
                  <a:gd name="connsiteX12" fmla="*/ 4663492 w 4666415"/>
                  <a:gd name="connsiteY12" fmla="*/ 3664580 h 3669832"/>
                  <a:gd name="connsiteX13" fmla="*/ 4659207 w 4666415"/>
                  <a:gd name="connsiteY13" fmla="*/ 3656629 h 3669832"/>
                  <a:gd name="connsiteX0" fmla="*/ 0 w 4666415"/>
                  <a:gd name="connsiteY0" fmla="*/ 3668556 h 3669832"/>
                  <a:gd name="connsiteX1" fmla="*/ 260951 w 4666415"/>
                  <a:gd name="connsiteY1" fmla="*/ 314153 h 3669832"/>
                  <a:gd name="connsiteX2" fmla="*/ 731898 w 4666415"/>
                  <a:gd name="connsiteY2" fmla="*/ 379410 h 3669832"/>
                  <a:gd name="connsiteX3" fmla="*/ 1576872 w 4666415"/>
                  <a:gd name="connsiteY3" fmla="*/ 2397897 h 3669832"/>
                  <a:gd name="connsiteX4" fmla="*/ 1653892 w 4666415"/>
                  <a:gd name="connsiteY4" fmla="*/ 2685789 h 3669832"/>
                  <a:gd name="connsiteX5" fmla="*/ 1727203 w 4666415"/>
                  <a:gd name="connsiteY5" fmla="*/ 2625963 h 3669832"/>
                  <a:gd name="connsiteX6" fmla="*/ 1858688 w 4666415"/>
                  <a:gd name="connsiteY6" fmla="*/ 2201754 h 3669832"/>
                  <a:gd name="connsiteX7" fmla="*/ 2111935 w 4666415"/>
                  <a:gd name="connsiteY7" fmla="*/ 2474091 h 3669832"/>
                  <a:gd name="connsiteX8" fmla="*/ 2327564 w 4666415"/>
                  <a:gd name="connsiteY8" fmla="*/ 2789782 h 3669832"/>
                  <a:gd name="connsiteX9" fmla="*/ 2885704 w 4666415"/>
                  <a:gd name="connsiteY9" fmla="*/ 3146042 h 3669832"/>
                  <a:gd name="connsiteX10" fmla="*/ 4476998 w 4666415"/>
                  <a:gd name="connsiteY10" fmla="*/ 3597304 h 3669832"/>
                  <a:gd name="connsiteX11" fmla="*/ 4647486 w 4666415"/>
                  <a:gd name="connsiteY11" fmla="*/ 3664529 h 3669832"/>
                  <a:gd name="connsiteX12" fmla="*/ 4663492 w 4666415"/>
                  <a:gd name="connsiteY12" fmla="*/ 3664580 h 3669832"/>
                  <a:gd name="connsiteX13" fmla="*/ 4659207 w 4666415"/>
                  <a:gd name="connsiteY13" fmla="*/ 3656629 h 3669832"/>
                  <a:gd name="connsiteX0" fmla="*/ 0 w 4666415"/>
                  <a:gd name="connsiteY0" fmla="*/ 3668556 h 3669832"/>
                  <a:gd name="connsiteX1" fmla="*/ 260951 w 4666415"/>
                  <a:gd name="connsiteY1" fmla="*/ 314153 h 3669832"/>
                  <a:gd name="connsiteX2" fmla="*/ 731898 w 4666415"/>
                  <a:gd name="connsiteY2" fmla="*/ 379410 h 3669832"/>
                  <a:gd name="connsiteX3" fmla="*/ 1576872 w 4666415"/>
                  <a:gd name="connsiteY3" fmla="*/ 2397897 h 3669832"/>
                  <a:gd name="connsiteX4" fmla="*/ 1653892 w 4666415"/>
                  <a:gd name="connsiteY4" fmla="*/ 2685789 h 3669832"/>
                  <a:gd name="connsiteX5" fmla="*/ 1727203 w 4666415"/>
                  <a:gd name="connsiteY5" fmla="*/ 2625963 h 3669832"/>
                  <a:gd name="connsiteX6" fmla="*/ 1858688 w 4666415"/>
                  <a:gd name="connsiteY6" fmla="*/ 2201754 h 3669832"/>
                  <a:gd name="connsiteX7" fmla="*/ 2111935 w 4666415"/>
                  <a:gd name="connsiteY7" fmla="*/ 2474091 h 3669832"/>
                  <a:gd name="connsiteX8" fmla="*/ 2327564 w 4666415"/>
                  <a:gd name="connsiteY8" fmla="*/ 2789782 h 3669832"/>
                  <a:gd name="connsiteX9" fmla="*/ 2885704 w 4666415"/>
                  <a:gd name="connsiteY9" fmla="*/ 3146042 h 3669832"/>
                  <a:gd name="connsiteX10" fmla="*/ 4476998 w 4666415"/>
                  <a:gd name="connsiteY10" fmla="*/ 3597304 h 3669832"/>
                  <a:gd name="connsiteX11" fmla="*/ 4647486 w 4666415"/>
                  <a:gd name="connsiteY11" fmla="*/ 3664529 h 3669832"/>
                  <a:gd name="connsiteX12" fmla="*/ 4663492 w 4666415"/>
                  <a:gd name="connsiteY12" fmla="*/ 3664580 h 3669832"/>
                  <a:gd name="connsiteX13" fmla="*/ 4659207 w 4666415"/>
                  <a:gd name="connsiteY13" fmla="*/ 3656629 h 3669832"/>
                  <a:gd name="connsiteX0" fmla="*/ 0 w 4666415"/>
                  <a:gd name="connsiteY0" fmla="*/ 3668556 h 3669832"/>
                  <a:gd name="connsiteX1" fmla="*/ 260951 w 4666415"/>
                  <a:gd name="connsiteY1" fmla="*/ 314153 h 3669832"/>
                  <a:gd name="connsiteX2" fmla="*/ 731898 w 4666415"/>
                  <a:gd name="connsiteY2" fmla="*/ 379410 h 3669832"/>
                  <a:gd name="connsiteX3" fmla="*/ 1576872 w 4666415"/>
                  <a:gd name="connsiteY3" fmla="*/ 2397897 h 3669832"/>
                  <a:gd name="connsiteX4" fmla="*/ 1653892 w 4666415"/>
                  <a:gd name="connsiteY4" fmla="*/ 2685789 h 3669832"/>
                  <a:gd name="connsiteX5" fmla="*/ 1727203 w 4666415"/>
                  <a:gd name="connsiteY5" fmla="*/ 2625963 h 3669832"/>
                  <a:gd name="connsiteX6" fmla="*/ 1858688 w 4666415"/>
                  <a:gd name="connsiteY6" fmla="*/ 2201754 h 3669832"/>
                  <a:gd name="connsiteX7" fmla="*/ 2111935 w 4666415"/>
                  <a:gd name="connsiteY7" fmla="*/ 2474091 h 3669832"/>
                  <a:gd name="connsiteX8" fmla="*/ 2327564 w 4666415"/>
                  <a:gd name="connsiteY8" fmla="*/ 2789782 h 3669832"/>
                  <a:gd name="connsiteX9" fmla="*/ 2885704 w 4666415"/>
                  <a:gd name="connsiteY9" fmla="*/ 3146042 h 3669832"/>
                  <a:gd name="connsiteX10" fmla="*/ 4476998 w 4666415"/>
                  <a:gd name="connsiteY10" fmla="*/ 3597304 h 3669832"/>
                  <a:gd name="connsiteX11" fmla="*/ 4647486 w 4666415"/>
                  <a:gd name="connsiteY11" fmla="*/ 3664529 h 3669832"/>
                  <a:gd name="connsiteX12" fmla="*/ 4663492 w 4666415"/>
                  <a:gd name="connsiteY12" fmla="*/ 3664580 h 3669832"/>
                  <a:gd name="connsiteX13" fmla="*/ 4659207 w 4666415"/>
                  <a:gd name="connsiteY13" fmla="*/ 3656629 h 3669832"/>
                  <a:gd name="connsiteX0" fmla="*/ 0 w 4666415"/>
                  <a:gd name="connsiteY0" fmla="*/ 3668556 h 3669832"/>
                  <a:gd name="connsiteX1" fmla="*/ 260951 w 4666415"/>
                  <a:gd name="connsiteY1" fmla="*/ 314153 h 3669832"/>
                  <a:gd name="connsiteX2" fmla="*/ 731898 w 4666415"/>
                  <a:gd name="connsiteY2" fmla="*/ 379410 h 3669832"/>
                  <a:gd name="connsiteX3" fmla="*/ 1576872 w 4666415"/>
                  <a:gd name="connsiteY3" fmla="*/ 2397897 h 3669832"/>
                  <a:gd name="connsiteX4" fmla="*/ 1653892 w 4666415"/>
                  <a:gd name="connsiteY4" fmla="*/ 2685789 h 3669832"/>
                  <a:gd name="connsiteX5" fmla="*/ 1727203 w 4666415"/>
                  <a:gd name="connsiteY5" fmla="*/ 2625963 h 3669832"/>
                  <a:gd name="connsiteX6" fmla="*/ 1858688 w 4666415"/>
                  <a:gd name="connsiteY6" fmla="*/ 2201754 h 3669832"/>
                  <a:gd name="connsiteX7" fmla="*/ 2111935 w 4666415"/>
                  <a:gd name="connsiteY7" fmla="*/ 2474091 h 3669832"/>
                  <a:gd name="connsiteX8" fmla="*/ 2327564 w 4666415"/>
                  <a:gd name="connsiteY8" fmla="*/ 2789782 h 3669832"/>
                  <a:gd name="connsiteX9" fmla="*/ 2885704 w 4666415"/>
                  <a:gd name="connsiteY9" fmla="*/ 3146042 h 3669832"/>
                  <a:gd name="connsiteX10" fmla="*/ 4476998 w 4666415"/>
                  <a:gd name="connsiteY10" fmla="*/ 3597304 h 3669832"/>
                  <a:gd name="connsiteX11" fmla="*/ 4647486 w 4666415"/>
                  <a:gd name="connsiteY11" fmla="*/ 3664529 h 3669832"/>
                  <a:gd name="connsiteX12" fmla="*/ 4663492 w 4666415"/>
                  <a:gd name="connsiteY12" fmla="*/ 3664580 h 3669832"/>
                  <a:gd name="connsiteX13" fmla="*/ 4659207 w 4666415"/>
                  <a:gd name="connsiteY13" fmla="*/ 3656629 h 3669832"/>
                  <a:gd name="connsiteX0" fmla="*/ 0 w 4666415"/>
                  <a:gd name="connsiteY0" fmla="*/ 3668556 h 3669832"/>
                  <a:gd name="connsiteX1" fmla="*/ 260951 w 4666415"/>
                  <a:gd name="connsiteY1" fmla="*/ 314153 h 3669832"/>
                  <a:gd name="connsiteX2" fmla="*/ 731898 w 4666415"/>
                  <a:gd name="connsiteY2" fmla="*/ 379410 h 3669832"/>
                  <a:gd name="connsiteX3" fmla="*/ 1576872 w 4666415"/>
                  <a:gd name="connsiteY3" fmla="*/ 2397897 h 3669832"/>
                  <a:gd name="connsiteX4" fmla="*/ 1653892 w 4666415"/>
                  <a:gd name="connsiteY4" fmla="*/ 2685789 h 3669832"/>
                  <a:gd name="connsiteX5" fmla="*/ 1727203 w 4666415"/>
                  <a:gd name="connsiteY5" fmla="*/ 2625963 h 3669832"/>
                  <a:gd name="connsiteX6" fmla="*/ 1858688 w 4666415"/>
                  <a:gd name="connsiteY6" fmla="*/ 2201754 h 3669832"/>
                  <a:gd name="connsiteX7" fmla="*/ 2111935 w 4666415"/>
                  <a:gd name="connsiteY7" fmla="*/ 2474091 h 3669832"/>
                  <a:gd name="connsiteX8" fmla="*/ 2327564 w 4666415"/>
                  <a:gd name="connsiteY8" fmla="*/ 2789782 h 3669832"/>
                  <a:gd name="connsiteX9" fmla="*/ 2885704 w 4666415"/>
                  <a:gd name="connsiteY9" fmla="*/ 3146042 h 3669832"/>
                  <a:gd name="connsiteX10" fmla="*/ 4476998 w 4666415"/>
                  <a:gd name="connsiteY10" fmla="*/ 3597304 h 3669832"/>
                  <a:gd name="connsiteX11" fmla="*/ 4647486 w 4666415"/>
                  <a:gd name="connsiteY11" fmla="*/ 3664529 h 3669832"/>
                  <a:gd name="connsiteX12" fmla="*/ 4663492 w 4666415"/>
                  <a:gd name="connsiteY12" fmla="*/ 3664580 h 3669832"/>
                  <a:gd name="connsiteX13" fmla="*/ 4659207 w 4666415"/>
                  <a:gd name="connsiteY13" fmla="*/ 3656629 h 3669832"/>
                  <a:gd name="connsiteX0" fmla="*/ 0 w 4666415"/>
                  <a:gd name="connsiteY0" fmla="*/ 3668556 h 3669832"/>
                  <a:gd name="connsiteX1" fmla="*/ 260951 w 4666415"/>
                  <a:gd name="connsiteY1" fmla="*/ 314153 h 3669832"/>
                  <a:gd name="connsiteX2" fmla="*/ 731898 w 4666415"/>
                  <a:gd name="connsiteY2" fmla="*/ 379410 h 3669832"/>
                  <a:gd name="connsiteX3" fmla="*/ 1576872 w 4666415"/>
                  <a:gd name="connsiteY3" fmla="*/ 2397897 h 3669832"/>
                  <a:gd name="connsiteX4" fmla="*/ 1653892 w 4666415"/>
                  <a:gd name="connsiteY4" fmla="*/ 2685789 h 3669832"/>
                  <a:gd name="connsiteX5" fmla="*/ 1727203 w 4666415"/>
                  <a:gd name="connsiteY5" fmla="*/ 2625963 h 3669832"/>
                  <a:gd name="connsiteX6" fmla="*/ 1858688 w 4666415"/>
                  <a:gd name="connsiteY6" fmla="*/ 2201754 h 3669832"/>
                  <a:gd name="connsiteX7" fmla="*/ 2111935 w 4666415"/>
                  <a:gd name="connsiteY7" fmla="*/ 2474091 h 3669832"/>
                  <a:gd name="connsiteX8" fmla="*/ 2327564 w 4666415"/>
                  <a:gd name="connsiteY8" fmla="*/ 2789782 h 3669832"/>
                  <a:gd name="connsiteX9" fmla="*/ 2885704 w 4666415"/>
                  <a:gd name="connsiteY9" fmla="*/ 3146042 h 3669832"/>
                  <a:gd name="connsiteX10" fmla="*/ 4476998 w 4666415"/>
                  <a:gd name="connsiteY10" fmla="*/ 3597304 h 3669832"/>
                  <a:gd name="connsiteX11" fmla="*/ 4647486 w 4666415"/>
                  <a:gd name="connsiteY11" fmla="*/ 3664529 h 3669832"/>
                  <a:gd name="connsiteX12" fmla="*/ 4663492 w 4666415"/>
                  <a:gd name="connsiteY12" fmla="*/ 3664580 h 3669832"/>
                  <a:gd name="connsiteX13" fmla="*/ 4659207 w 4666415"/>
                  <a:gd name="connsiteY13" fmla="*/ 3656629 h 3669832"/>
                  <a:gd name="connsiteX0" fmla="*/ 0 w 4666415"/>
                  <a:gd name="connsiteY0" fmla="*/ 3668889 h 3670165"/>
                  <a:gd name="connsiteX1" fmla="*/ 260951 w 4666415"/>
                  <a:gd name="connsiteY1" fmla="*/ 314486 h 3670165"/>
                  <a:gd name="connsiteX2" fmla="*/ 731898 w 4666415"/>
                  <a:gd name="connsiteY2" fmla="*/ 379743 h 3670165"/>
                  <a:gd name="connsiteX3" fmla="*/ 1549997 w 4666415"/>
                  <a:gd name="connsiteY3" fmla="*/ 2404862 h 3670165"/>
                  <a:gd name="connsiteX4" fmla="*/ 1653892 w 4666415"/>
                  <a:gd name="connsiteY4" fmla="*/ 2686122 h 3670165"/>
                  <a:gd name="connsiteX5" fmla="*/ 1727203 w 4666415"/>
                  <a:gd name="connsiteY5" fmla="*/ 2626296 h 3670165"/>
                  <a:gd name="connsiteX6" fmla="*/ 1858688 w 4666415"/>
                  <a:gd name="connsiteY6" fmla="*/ 2202087 h 3670165"/>
                  <a:gd name="connsiteX7" fmla="*/ 2111935 w 4666415"/>
                  <a:gd name="connsiteY7" fmla="*/ 2474424 h 3670165"/>
                  <a:gd name="connsiteX8" fmla="*/ 2327564 w 4666415"/>
                  <a:gd name="connsiteY8" fmla="*/ 2790115 h 3670165"/>
                  <a:gd name="connsiteX9" fmla="*/ 2885704 w 4666415"/>
                  <a:gd name="connsiteY9" fmla="*/ 3146375 h 3670165"/>
                  <a:gd name="connsiteX10" fmla="*/ 4476998 w 4666415"/>
                  <a:gd name="connsiteY10" fmla="*/ 3597637 h 3670165"/>
                  <a:gd name="connsiteX11" fmla="*/ 4647486 w 4666415"/>
                  <a:gd name="connsiteY11" fmla="*/ 3664862 h 3670165"/>
                  <a:gd name="connsiteX12" fmla="*/ 4663492 w 4666415"/>
                  <a:gd name="connsiteY12" fmla="*/ 3664913 h 3670165"/>
                  <a:gd name="connsiteX13" fmla="*/ 4659207 w 4666415"/>
                  <a:gd name="connsiteY13" fmla="*/ 3656962 h 3670165"/>
                  <a:gd name="connsiteX0" fmla="*/ 0 w 4666415"/>
                  <a:gd name="connsiteY0" fmla="*/ 3668556 h 3669832"/>
                  <a:gd name="connsiteX1" fmla="*/ 260951 w 4666415"/>
                  <a:gd name="connsiteY1" fmla="*/ 314153 h 3669832"/>
                  <a:gd name="connsiteX2" fmla="*/ 731898 w 4666415"/>
                  <a:gd name="connsiteY2" fmla="*/ 379410 h 3669832"/>
                  <a:gd name="connsiteX3" fmla="*/ 1516402 w 4666415"/>
                  <a:gd name="connsiteY3" fmla="*/ 2397896 h 3669832"/>
                  <a:gd name="connsiteX4" fmla="*/ 1653892 w 4666415"/>
                  <a:gd name="connsiteY4" fmla="*/ 2685789 h 3669832"/>
                  <a:gd name="connsiteX5" fmla="*/ 1727203 w 4666415"/>
                  <a:gd name="connsiteY5" fmla="*/ 2625963 h 3669832"/>
                  <a:gd name="connsiteX6" fmla="*/ 1858688 w 4666415"/>
                  <a:gd name="connsiteY6" fmla="*/ 2201754 h 3669832"/>
                  <a:gd name="connsiteX7" fmla="*/ 2111935 w 4666415"/>
                  <a:gd name="connsiteY7" fmla="*/ 2474091 h 3669832"/>
                  <a:gd name="connsiteX8" fmla="*/ 2327564 w 4666415"/>
                  <a:gd name="connsiteY8" fmla="*/ 2789782 h 3669832"/>
                  <a:gd name="connsiteX9" fmla="*/ 2885704 w 4666415"/>
                  <a:gd name="connsiteY9" fmla="*/ 3146042 h 3669832"/>
                  <a:gd name="connsiteX10" fmla="*/ 4476998 w 4666415"/>
                  <a:gd name="connsiteY10" fmla="*/ 3597304 h 3669832"/>
                  <a:gd name="connsiteX11" fmla="*/ 4647486 w 4666415"/>
                  <a:gd name="connsiteY11" fmla="*/ 3664529 h 3669832"/>
                  <a:gd name="connsiteX12" fmla="*/ 4663492 w 4666415"/>
                  <a:gd name="connsiteY12" fmla="*/ 3664580 h 3669832"/>
                  <a:gd name="connsiteX13" fmla="*/ 4659207 w 4666415"/>
                  <a:gd name="connsiteY13" fmla="*/ 3656629 h 3669832"/>
                  <a:gd name="connsiteX0" fmla="*/ 0 w 4666415"/>
                  <a:gd name="connsiteY0" fmla="*/ 3617975 h 3619251"/>
                  <a:gd name="connsiteX1" fmla="*/ 260951 w 4666415"/>
                  <a:gd name="connsiteY1" fmla="*/ 263572 h 3619251"/>
                  <a:gd name="connsiteX2" fmla="*/ 1043560 w 4666415"/>
                  <a:gd name="connsiteY2" fmla="*/ 453595 h 3619251"/>
                  <a:gd name="connsiteX3" fmla="*/ 1516402 w 4666415"/>
                  <a:gd name="connsiteY3" fmla="*/ 2347315 h 3619251"/>
                  <a:gd name="connsiteX4" fmla="*/ 1653892 w 4666415"/>
                  <a:gd name="connsiteY4" fmla="*/ 2635208 h 3619251"/>
                  <a:gd name="connsiteX5" fmla="*/ 1727203 w 4666415"/>
                  <a:gd name="connsiteY5" fmla="*/ 2575382 h 3619251"/>
                  <a:gd name="connsiteX6" fmla="*/ 1858688 w 4666415"/>
                  <a:gd name="connsiteY6" fmla="*/ 2151173 h 3619251"/>
                  <a:gd name="connsiteX7" fmla="*/ 2111935 w 4666415"/>
                  <a:gd name="connsiteY7" fmla="*/ 2423510 h 3619251"/>
                  <a:gd name="connsiteX8" fmla="*/ 2327564 w 4666415"/>
                  <a:gd name="connsiteY8" fmla="*/ 2739201 h 3619251"/>
                  <a:gd name="connsiteX9" fmla="*/ 2885704 w 4666415"/>
                  <a:gd name="connsiteY9" fmla="*/ 3095461 h 3619251"/>
                  <a:gd name="connsiteX10" fmla="*/ 4476998 w 4666415"/>
                  <a:gd name="connsiteY10" fmla="*/ 3546723 h 3619251"/>
                  <a:gd name="connsiteX11" fmla="*/ 4647486 w 4666415"/>
                  <a:gd name="connsiteY11" fmla="*/ 3613948 h 3619251"/>
                  <a:gd name="connsiteX12" fmla="*/ 4663492 w 4666415"/>
                  <a:gd name="connsiteY12" fmla="*/ 3613999 h 3619251"/>
                  <a:gd name="connsiteX13" fmla="*/ 4659207 w 4666415"/>
                  <a:gd name="connsiteY13" fmla="*/ 3606048 h 3619251"/>
                  <a:gd name="connsiteX0" fmla="*/ 0 w 4666415"/>
                  <a:gd name="connsiteY0" fmla="*/ 3595918 h 3597194"/>
                  <a:gd name="connsiteX1" fmla="*/ 260951 w 4666415"/>
                  <a:gd name="connsiteY1" fmla="*/ 241515 h 3597194"/>
                  <a:gd name="connsiteX2" fmla="*/ 1043560 w 4666415"/>
                  <a:gd name="connsiteY2" fmla="*/ 431538 h 3597194"/>
                  <a:gd name="connsiteX3" fmla="*/ 1499087 w 4666415"/>
                  <a:gd name="connsiteY3" fmla="*/ 1763810 h 3597194"/>
                  <a:gd name="connsiteX4" fmla="*/ 1653892 w 4666415"/>
                  <a:gd name="connsiteY4" fmla="*/ 2613151 h 3597194"/>
                  <a:gd name="connsiteX5" fmla="*/ 1727203 w 4666415"/>
                  <a:gd name="connsiteY5" fmla="*/ 2553325 h 3597194"/>
                  <a:gd name="connsiteX6" fmla="*/ 1858688 w 4666415"/>
                  <a:gd name="connsiteY6" fmla="*/ 2129116 h 3597194"/>
                  <a:gd name="connsiteX7" fmla="*/ 2111935 w 4666415"/>
                  <a:gd name="connsiteY7" fmla="*/ 2401453 h 3597194"/>
                  <a:gd name="connsiteX8" fmla="*/ 2327564 w 4666415"/>
                  <a:gd name="connsiteY8" fmla="*/ 2717144 h 3597194"/>
                  <a:gd name="connsiteX9" fmla="*/ 2885704 w 4666415"/>
                  <a:gd name="connsiteY9" fmla="*/ 3073404 h 3597194"/>
                  <a:gd name="connsiteX10" fmla="*/ 4476998 w 4666415"/>
                  <a:gd name="connsiteY10" fmla="*/ 3524666 h 3597194"/>
                  <a:gd name="connsiteX11" fmla="*/ 4647486 w 4666415"/>
                  <a:gd name="connsiteY11" fmla="*/ 3591891 h 3597194"/>
                  <a:gd name="connsiteX12" fmla="*/ 4663492 w 4666415"/>
                  <a:gd name="connsiteY12" fmla="*/ 3591942 h 3597194"/>
                  <a:gd name="connsiteX13" fmla="*/ 4659207 w 4666415"/>
                  <a:gd name="connsiteY13" fmla="*/ 3583991 h 3597194"/>
                  <a:gd name="connsiteX0" fmla="*/ 0 w 4666415"/>
                  <a:gd name="connsiteY0" fmla="*/ 3595918 h 3597194"/>
                  <a:gd name="connsiteX1" fmla="*/ 260951 w 4666415"/>
                  <a:gd name="connsiteY1" fmla="*/ 241515 h 3597194"/>
                  <a:gd name="connsiteX2" fmla="*/ 1043560 w 4666415"/>
                  <a:gd name="connsiteY2" fmla="*/ 431538 h 3597194"/>
                  <a:gd name="connsiteX3" fmla="*/ 1499087 w 4666415"/>
                  <a:gd name="connsiteY3" fmla="*/ 1763810 h 3597194"/>
                  <a:gd name="connsiteX4" fmla="*/ 1653892 w 4666415"/>
                  <a:gd name="connsiteY4" fmla="*/ 2613151 h 3597194"/>
                  <a:gd name="connsiteX5" fmla="*/ 1709889 w 4666415"/>
                  <a:gd name="connsiteY5" fmla="*/ 2303792 h 3597194"/>
                  <a:gd name="connsiteX6" fmla="*/ 1858688 w 4666415"/>
                  <a:gd name="connsiteY6" fmla="*/ 2129116 h 3597194"/>
                  <a:gd name="connsiteX7" fmla="*/ 2111935 w 4666415"/>
                  <a:gd name="connsiteY7" fmla="*/ 2401453 h 3597194"/>
                  <a:gd name="connsiteX8" fmla="*/ 2327564 w 4666415"/>
                  <a:gd name="connsiteY8" fmla="*/ 2717144 h 3597194"/>
                  <a:gd name="connsiteX9" fmla="*/ 2885704 w 4666415"/>
                  <a:gd name="connsiteY9" fmla="*/ 3073404 h 3597194"/>
                  <a:gd name="connsiteX10" fmla="*/ 4476998 w 4666415"/>
                  <a:gd name="connsiteY10" fmla="*/ 3524666 h 3597194"/>
                  <a:gd name="connsiteX11" fmla="*/ 4647486 w 4666415"/>
                  <a:gd name="connsiteY11" fmla="*/ 3591891 h 3597194"/>
                  <a:gd name="connsiteX12" fmla="*/ 4663492 w 4666415"/>
                  <a:gd name="connsiteY12" fmla="*/ 3591942 h 3597194"/>
                  <a:gd name="connsiteX13" fmla="*/ 4659207 w 4666415"/>
                  <a:gd name="connsiteY13" fmla="*/ 3583991 h 3597194"/>
                  <a:gd name="connsiteX0" fmla="*/ 0 w 4666415"/>
                  <a:gd name="connsiteY0" fmla="*/ 3595918 h 3597194"/>
                  <a:gd name="connsiteX1" fmla="*/ 260951 w 4666415"/>
                  <a:gd name="connsiteY1" fmla="*/ 241515 h 3597194"/>
                  <a:gd name="connsiteX2" fmla="*/ 1043560 w 4666415"/>
                  <a:gd name="connsiteY2" fmla="*/ 431538 h 3597194"/>
                  <a:gd name="connsiteX3" fmla="*/ 1499087 w 4666415"/>
                  <a:gd name="connsiteY3" fmla="*/ 1763810 h 3597194"/>
                  <a:gd name="connsiteX4" fmla="*/ 1601948 w 4666415"/>
                  <a:gd name="connsiteY4" fmla="*/ 2093291 h 3597194"/>
                  <a:gd name="connsiteX5" fmla="*/ 1709889 w 4666415"/>
                  <a:gd name="connsiteY5" fmla="*/ 2303792 h 3597194"/>
                  <a:gd name="connsiteX6" fmla="*/ 1858688 w 4666415"/>
                  <a:gd name="connsiteY6" fmla="*/ 2129116 h 3597194"/>
                  <a:gd name="connsiteX7" fmla="*/ 2111935 w 4666415"/>
                  <a:gd name="connsiteY7" fmla="*/ 2401453 h 3597194"/>
                  <a:gd name="connsiteX8" fmla="*/ 2327564 w 4666415"/>
                  <a:gd name="connsiteY8" fmla="*/ 2717144 h 3597194"/>
                  <a:gd name="connsiteX9" fmla="*/ 2885704 w 4666415"/>
                  <a:gd name="connsiteY9" fmla="*/ 3073404 h 3597194"/>
                  <a:gd name="connsiteX10" fmla="*/ 4476998 w 4666415"/>
                  <a:gd name="connsiteY10" fmla="*/ 3524666 h 3597194"/>
                  <a:gd name="connsiteX11" fmla="*/ 4647486 w 4666415"/>
                  <a:gd name="connsiteY11" fmla="*/ 3591891 h 3597194"/>
                  <a:gd name="connsiteX12" fmla="*/ 4663492 w 4666415"/>
                  <a:gd name="connsiteY12" fmla="*/ 3591942 h 3597194"/>
                  <a:gd name="connsiteX13" fmla="*/ 4659207 w 4666415"/>
                  <a:gd name="connsiteY13" fmla="*/ 3583991 h 3597194"/>
                  <a:gd name="connsiteX0" fmla="*/ 0 w 4666415"/>
                  <a:gd name="connsiteY0" fmla="*/ 3595918 h 3597194"/>
                  <a:gd name="connsiteX1" fmla="*/ 260951 w 4666415"/>
                  <a:gd name="connsiteY1" fmla="*/ 241515 h 3597194"/>
                  <a:gd name="connsiteX2" fmla="*/ 1043560 w 4666415"/>
                  <a:gd name="connsiteY2" fmla="*/ 431538 h 3597194"/>
                  <a:gd name="connsiteX3" fmla="*/ 1499087 w 4666415"/>
                  <a:gd name="connsiteY3" fmla="*/ 1763810 h 3597194"/>
                  <a:gd name="connsiteX4" fmla="*/ 1601948 w 4666415"/>
                  <a:gd name="connsiteY4" fmla="*/ 2093291 h 3597194"/>
                  <a:gd name="connsiteX5" fmla="*/ 1709889 w 4666415"/>
                  <a:gd name="connsiteY5" fmla="*/ 2303792 h 3597194"/>
                  <a:gd name="connsiteX6" fmla="*/ 2066463 w 4666415"/>
                  <a:gd name="connsiteY6" fmla="*/ 1775611 h 3597194"/>
                  <a:gd name="connsiteX7" fmla="*/ 2111935 w 4666415"/>
                  <a:gd name="connsiteY7" fmla="*/ 2401453 h 3597194"/>
                  <a:gd name="connsiteX8" fmla="*/ 2327564 w 4666415"/>
                  <a:gd name="connsiteY8" fmla="*/ 2717144 h 3597194"/>
                  <a:gd name="connsiteX9" fmla="*/ 2885704 w 4666415"/>
                  <a:gd name="connsiteY9" fmla="*/ 3073404 h 3597194"/>
                  <a:gd name="connsiteX10" fmla="*/ 4476998 w 4666415"/>
                  <a:gd name="connsiteY10" fmla="*/ 3524666 h 3597194"/>
                  <a:gd name="connsiteX11" fmla="*/ 4647486 w 4666415"/>
                  <a:gd name="connsiteY11" fmla="*/ 3591891 h 3597194"/>
                  <a:gd name="connsiteX12" fmla="*/ 4663492 w 4666415"/>
                  <a:gd name="connsiteY12" fmla="*/ 3591942 h 3597194"/>
                  <a:gd name="connsiteX13" fmla="*/ 4659207 w 4666415"/>
                  <a:gd name="connsiteY13" fmla="*/ 3583991 h 3597194"/>
                  <a:gd name="connsiteX0" fmla="*/ 0 w 4666415"/>
                  <a:gd name="connsiteY0" fmla="*/ 3595918 h 3597194"/>
                  <a:gd name="connsiteX1" fmla="*/ 260951 w 4666415"/>
                  <a:gd name="connsiteY1" fmla="*/ 241515 h 3597194"/>
                  <a:gd name="connsiteX2" fmla="*/ 1043560 w 4666415"/>
                  <a:gd name="connsiteY2" fmla="*/ 431538 h 3597194"/>
                  <a:gd name="connsiteX3" fmla="*/ 1499087 w 4666415"/>
                  <a:gd name="connsiteY3" fmla="*/ 1763810 h 3597194"/>
                  <a:gd name="connsiteX4" fmla="*/ 1601948 w 4666415"/>
                  <a:gd name="connsiteY4" fmla="*/ 2093291 h 3597194"/>
                  <a:gd name="connsiteX5" fmla="*/ 1709889 w 4666415"/>
                  <a:gd name="connsiteY5" fmla="*/ 2303792 h 3597194"/>
                  <a:gd name="connsiteX6" fmla="*/ 1789430 w 4666415"/>
                  <a:gd name="connsiteY6" fmla="*/ 1713228 h 3597194"/>
                  <a:gd name="connsiteX7" fmla="*/ 2111935 w 4666415"/>
                  <a:gd name="connsiteY7" fmla="*/ 2401453 h 3597194"/>
                  <a:gd name="connsiteX8" fmla="*/ 2327564 w 4666415"/>
                  <a:gd name="connsiteY8" fmla="*/ 2717144 h 3597194"/>
                  <a:gd name="connsiteX9" fmla="*/ 2885704 w 4666415"/>
                  <a:gd name="connsiteY9" fmla="*/ 3073404 h 3597194"/>
                  <a:gd name="connsiteX10" fmla="*/ 4476998 w 4666415"/>
                  <a:gd name="connsiteY10" fmla="*/ 3524666 h 3597194"/>
                  <a:gd name="connsiteX11" fmla="*/ 4647486 w 4666415"/>
                  <a:gd name="connsiteY11" fmla="*/ 3591891 h 3597194"/>
                  <a:gd name="connsiteX12" fmla="*/ 4663492 w 4666415"/>
                  <a:gd name="connsiteY12" fmla="*/ 3591942 h 3597194"/>
                  <a:gd name="connsiteX13" fmla="*/ 4659207 w 4666415"/>
                  <a:gd name="connsiteY13" fmla="*/ 3583991 h 3597194"/>
                  <a:gd name="connsiteX0" fmla="*/ 0 w 4666415"/>
                  <a:gd name="connsiteY0" fmla="*/ 3595918 h 3597194"/>
                  <a:gd name="connsiteX1" fmla="*/ 260951 w 4666415"/>
                  <a:gd name="connsiteY1" fmla="*/ 241515 h 3597194"/>
                  <a:gd name="connsiteX2" fmla="*/ 1043560 w 4666415"/>
                  <a:gd name="connsiteY2" fmla="*/ 431538 h 3597194"/>
                  <a:gd name="connsiteX3" fmla="*/ 1499087 w 4666415"/>
                  <a:gd name="connsiteY3" fmla="*/ 1763810 h 3597194"/>
                  <a:gd name="connsiteX4" fmla="*/ 1584633 w 4666415"/>
                  <a:gd name="connsiteY4" fmla="*/ 1947730 h 3597194"/>
                  <a:gd name="connsiteX5" fmla="*/ 1709889 w 4666415"/>
                  <a:gd name="connsiteY5" fmla="*/ 2303792 h 3597194"/>
                  <a:gd name="connsiteX6" fmla="*/ 1789430 w 4666415"/>
                  <a:gd name="connsiteY6" fmla="*/ 1713228 h 3597194"/>
                  <a:gd name="connsiteX7" fmla="*/ 2111935 w 4666415"/>
                  <a:gd name="connsiteY7" fmla="*/ 2401453 h 3597194"/>
                  <a:gd name="connsiteX8" fmla="*/ 2327564 w 4666415"/>
                  <a:gd name="connsiteY8" fmla="*/ 2717144 h 3597194"/>
                  <a:gd name="connsiteX9" fmla="*/ 2885704 w 4666415"/>
                  <a:gd name="connsiteY9" fmla="*/ 3073404 h 3597194"/>
                  <a:gd name="connsiteX10" fmla="*/ 4476998 w 4666415"/>
                  <a:gd name="connsiteY10" fmla="*/ 3524666 h 3597194"/>
                  <a:gd name="connsiteX11" fmla="*/ 4647486 w 4666415"/>
                  <a:gd name="connsiteY11" fmla="*/ 3591891 h 3597194"/>
                  <a:gd name="connsiteX12" fmla="*/ 4663492 w 4666415"/>
                  <a:gd name="connsiteY12" fmla="*/ 3591942 h 3597194"/>
                  <a:gd name="connsiteX13" fmla="*/ 4659207 w 4666415"/>
                  <a:gd name="connsiteY13" fmla="*/ 3583991 h 3597194"/>
                  <a:gd name="connsiteX0" fmla="*/ 0 w 4666415"/>
                  <a:gd name="connsiteY0" fmla="*/ 3573883 h 3575159"/>
                  <a:gd name="connsiteX1" fmla="*/ 260951 w 4666415"/>
                  <a:gd name="connsiteY1" fmla="*/ 219480 h 3575159"/>
                  <a:gd name="connsiteX2" fmla="*/ 1043560 w 4666415"/>
                  <a:gd name="connsiteY2" fmla="*/ 409503 h 3575159"/>
                  <a:gd name="connsiteX3" fmla="*/ 1390683 w 4666415"/>
                  <a:gd name="connsiteY3" fmla="*/ 1105286 h 3575159"/>
                  <a:gd name="connsiteX4" fmla="*/ 1584633 w 4666415"/>
                  <a:gd name="connsiteY4" fmla="*/ 1925695 h 3575159"/>
                  <a:gd name="connsiteX5" fmla="*/ 1709889 w 4666415"/>
                  <a:gd name="connsiteY5" fmla="*/ 2281757 h 3575159"/>
                  <a:gd name="connsiteX6" fmla="*/ 1789430 w 4666415"/>
                  <a:gd name="connsiteY6" fmla="*/ 1691193 h 3575159"/>
                  <a:gd name="connsiteX7" fmla="*/ 2111935 w 4666415"/>
                  <a:gd name="connsiteY7" fmla="*/ 2379418 h 3575159"/>
                  <a:gd name="connsiteX8" fmla="*/ 2327564 w 4666415"/>
                  <a:gd name="connsiteY8" fmla="*/ 2695109 h 3575159"/>
                  <a:gd name="connsiteX9" fmla="*/ 2885704 w 4666415"/>
                  <a:gd name="connsiteY9" fmla="*/ 3051369 h 3575159"/>
                  <a:gd name="connsiteX10" fmla="*/ 4476998 w 4666415"/>
                  <a:gd name="connsiteY10" fmla="*/ 3502631 h 3575159"/>
                  <a:gd name="connsiteX11" fmla="*/ 4647486 w 4666415"/>
                  <a:gd name="connsiteY11" fmla="*/ 3569856 h 3575159"/>
                  <a:gd name="connsiteX12" fmla="*/ 4663492 w 4666415"/>
                  <a:gd name="connsiteY12" fmla="*/ 3569907 h 3575159"/>
                  <a:gd name="connsiteX13" fmla="*/ 4659207 w 4666415"/>
                  <a:gd name="connsiteY13" fmla="*/ 3561956 h 3575159"/>
                  <a:gd name="connsiteX0" fmla="*/ 0 w 4666415"/>
                  <a:gd name="connsiteY0" fmla="*/ 3573883 h 3575159"/>
                  <a:gd name="connsiteX1" fmla="*/ 260951 w 4666415"/>
                  <a:gd name="connsiteY1" fmla="*/ 219480 h 3575159"/>
                  <a:gd name="connsiteX2" fmla="*/ 1043560 w 4666415"/>
                  <a:gd name="connsiteY2" fmla="*/ 409503 h 3575159"/>
                  <a:gd name="connsiteX3" fmla="*/ 1390683 w 4666415"/>
                  <a:gd name="connsiteY3" fmla="*/ 1105286 h 3575159"/>
                  <a:gd name="connsiteX4" fmla="*/ 1524409 w 4666415"/>
                  <a:gd name="connsiteY4" fmla="*/ 1578520 h 3575159"/>
                  <a:gd name="connsiteX5" fmla="*/ 1709889 w 4666415"/>
                  <a:gd name="connsiteY5" fmla="*/ 2281757 h 3575159"/>
                  <a:gd name="connsiteX6" fmla="*/ 1789430 w 4666415"/>
                  <a:gd name="connsiteY6" fmla="*/ 1691193 h 3575159"/>
                  <a:gd name="connsiteX7" fmla="*/ 2111935 w 4666415"/>
                  <a:gd name="connsiteY7" fmla="*/ 2379418 h 3575159"/>
                  <a:gd name="connsiteX8" fmla="*/ 2327564 w 4666415"/>
                  <a:gd name="connsiteY8" fmla="*/ 2695109 h 3575159"/>
                  <a:gd name="connsiteX9" fmla="*/ 2885704 w 4666415"/>
                  <a:gd name="connsiteY9" fmla="*/ 3051369 h 3575159"/>
                  <a:gd name="connsiteX10" fmla="*/ 4476998 w 4666415"/>
                  <a:gd name="connsiteY10" fmla="*/ 3502631 h 3575159"/>
                  <a:gd name="connsiteX11" fmla="*/ 4647486 w 4666415"/>
                  <a:gd name="connsiteY11" fmla="*/ 3569856 h 3575159"/>
                  <a:gd name="connsiteX12" fmla="*/ 4663492 w 4666415"/>
                  <a:gd name="connsiteY12" fmla="*/ 3569907 h 3575159"/>
                  <a:gd name="connsiteX13" fmla="*/ 4659207 w 4666415"/>
                  <a:gd name="connsiteY13" fmla="*/ 3561956 h 3575159"/>
                  <a:gd name="connsiteX0" fmla="*/ 0 w 4666415"/>
                  <a:gd name="connsiteY0" fmla="*/ 3573883 h 3575159"/>
                  <a:gd name="connsiteX1" fmla="*/ 260951 w 4666415"/>
                  <a:gd name="connsiteY1" fmla="*/ 219480 h 3575159"/>
                  <a:gd name="connsiteX2" fmla="*/ 1043560 w 4666415"/>
                  <a:gd name="connsiteY2" fmla="*/ 409503 h 3575159"/>
                  <a:gd name="connsiteX3" fmla="*/ 1390683 w 4666415"/>
                  <a:gd name="connsiteY3" fmla="*/ 1105286 h 3575159"/>
                  <a:gd name="connsiteX4" fmla="*/ 1524409 w 4666415"/>
                  <a:gd name="connsiteY4" fmla="*/ 1578520 h 3575159"/>
                  <a:gd name="connsiteX5" fmla="*/ 1697845 w 4666415"/>
                  <a:gd name="connsiteY5" fmla="*/ 2021376 h 3575159"/>
                  <a:gd name="connsiteX6" fmla="*/ 1789430 w 4666415"/>
                  <a:gd name="connsiteY6" fmla="*/ 1691193 h 3575159"/>
                  <a:gd name="connsiteX7" fmla="*/ 2111935 w 4666415"/>
                  <a:gd name="connsiteY7" fmla="*/ 2379418 h 3575159"/>
                  <a:gd name="connsiteX8" fmla="*/ 2327564 w 4666415"/>
                  <a:gd name="connsiteY8" fmla="*/ 2695109 h 3575159"/>
                  <a:gd name="connsiteX9" fmla="*/ 2885704 w 4666415"/>
                  <a:gd name="connsiteY9" fmla="*/ 3051369 h 3575159"/>
                  <a:gd name="connsiteX10" fmla="*/ 4476998 w 4666415"/>
                  <a:gd name="connsiteY10" fmla="*/ 3502631 h 3575159"/>
                  <a:gd name="connsiteX11" fmla="*/ 4647486 w 4666415"/>
                  <a:gd name="connsiteY11" fmla="*/ 3569856 h 3575159"/>
                  <a:gd name="connsiteX12" fmla="*/ 4663492 w 4666415"/>
                  <a:gd name="connsiteY12" fmla="*/ 3569907 h 3575159"/>
                  <a:gd name="connsiteX13" fmla="*/ 4659207 w 4666415"/>
                  <a:gd name="connsiteY13" fmla="*/ 3561956 h 3575159"/>
                  <a:gd name="connsiteX0" fmla="*/ 0 w 4666415"/>
                  <a:gd name="connsiteY0" fmla="*/ 3573883 h 3575159"/>
                  <a:gd name="connsiteX1" fmla="*/ 260951 w 4666415"/>
                  <a:gd name="connsiteY1" fmla="*/ 219480 h 3575159"/>
                  <a:gd name="connsiteX2" fmla="*/ 1043560 w 4666415"/>
                  <a:gd name="connsiteY2" fmla="*/ 409503 h 3575159"/>
                  <a:gd name="connsiteX3" fmla="*/ 1390683 w 4666415"/>
                  <a:gd name="connsiteY3" fmla="*/ 1105286 h 3575159"/>
                  <a:gd name="connsiteX4" fmla="*/ 1524409 w 4666415"/>
                  <a:gd name="connsiteY4" fmla="*/ 1578520 h 3575159"/>
                  <a:gd name="connsiteX5" fmla="*/ 1697845 w 4666415"/>
                  <a:gd name="connsiteY5" fmla="*/ 2021376 h 3575159"/>
                  <a:gd name="connsiteX6" fmla="*/ 1933968 w 4666415"/>
                  <a:gd name="connsiteY6" fmla="*/ 1734590 h 3575159"/>
                  <a:gd name="connsiteX7" fmla="*/ 2111935 w 4666415"/>
                  <a:gd name="connsiteY7" fmla="*/ 2379418 h 3575159"/>
                  <a:gd name="connsiteX8" fmla="*/ 2327564 w 4666415"/>
                  <a:gd name="connsiteY8" fmla="*/ 2695109 h 3575159"/>
                  <a:gd name="connsiteX9" fmla="*/ 2885704 w 4666415"/>
                  <a:gd name="connsiteY9" fmla="*/ 3051369 h 3575159"/>
                  <a:gd name="connsiteX10" fmla="*/ 4476998 w 4666415"/>
                  <a:gd name="connsiteY10" fmla="*/ 3502631 h 3575159"/>
                  <a:gd name="connsiteX11" fmla="*/ 4647486 w 4666415"/>
                  <a:gd name="connsiteY11" fmla="*/ 3569856 h 3575159"/>
                  <a:gd name="connsiteX12" fmla="*/ 4663492 w 4666415"/>
                  <a:gd name="connsiteY12" fmla="*/ 3569907 h 3575159"/>
                  <a:gd name="connsiteX13" fmla="*/ 4659207 w 4666415"/>
                  <a:gd name="connsiteY13" fmla="*/ 3561956 h 3575159"/>
                  <a:gd name="connsiteX0" fmla="*/ 0 w 4666415"/>
                  <a:gd name="connsiteY0" fmla="*/ 3573883 h 3575159"/>
                  <a:gd name="connsiteX1" fmla="*/ 260951 w 4666415"/>
                  <a:gd name="connsiteY1" fmla="*/ 219480 h 3575159"/>
                  <a:gd name="connsiteX2" fmla="*/ 1043560 w 4666415"/>
                  <a:gd name="connsiteY2" fmla="*/ 409503 h 3575159"/>
                  <a:gd name="connsiteX3" fmla="*/ 1390683 w 4666415"/>
                  <a:gd name="connsiteY3" fmla="*/ 1105286 h 3575159"/>
                  <a:gd name="connsiteX4" fmla="*/ 1524409 w 4666415"/>
                  <a:gd name="connsiteY4" fmla="*/ 1578520 h 3575159"/>
                  <a:gd name="connsiteX5" fmla="*/ 1697845 w 4666415"/>
                  <a:gd name="connsiteY5" fmla="*/ 2021376 h 3575159"/>
                  <a:gd name="connsiteX6" fmla="*/ 1933968 w 4666415"/>
                  <a:gd name="connsiteY6" fmla="*/ 1734590 h 3575159"/>
                  <a:gd name="connsiteX7" fmla="*/ 2292610 w 4666415"/>
                  <a:gd name="connsiteY7" fmla="*/ 2408350 h 3575159"/>
                  <a:gd name="connsiteX8" fmla="*/ 2327564 w 4666415"/>
                  <a:gd name="connsiteY8" fmla="*/ 2695109 h 3575159"/>
                  <a:gd name="connsiteX9" fmla="*/ 2885704 w 4666415"/>
                  <a:gd name="connsiteY9" fmla="*/ 3051369 h 3575159"/>
                  <a:gd name="connsiteX10" fmla="*/ 4476998 w 4666415"/>
                  <a:gd name="connsiteY10" fmla="*/ 3502631 h 3575159"/>
                  <a:gd name="connsiteX11" fmla="*/ 4647486 w 4666415"/>
                  <a:gd name="connsiteY11" fmla="*/ 3569856 h 3575159"/>
                  <a:gd name="connsiteX12" fmla="*/ 4663492 w 4666415"/>
                  <a:gd name="connsiteY12" fmla="*/ 3569907 h 3575159"/>
                  <a:gd name="connsiteX13" fmla="*/ 4659207 w 4666415"/>
                  <a:gd name="connsiteY13" fmla="*/ 3561956 h 3575159"/>
                  <a:gd name="connsiteX0" fmla="*/ 0 w 4666415"/>
                  <a:gd name="connsiteY0" fmla="*/ 3573883 h 3575159"/>
                  <a:gd name="connsiteX1" fmla="*/ 260951 w 4666415"/>
                  <a:gd name="connsiteY1" fmla="*/ 219480 h 3575159"/>
                  <a:gd name="connsiteX2" fmla="*/ 1043560 w 4666415"/>
                  <a:gd name="connsiteY2" fmla="*/ 409503 h 3575159"/>
                  <a:gd name="connsiteX3" fmla="*/ 1390683 w 4666415"/>
                  <a:gd name="connsiteY3" fmla="*/ 1105286 h 3575159"/>
                  <a:gd name="connsiteX4" fmla="*/ 1524409 w 4666415"/>
                  <a:gd name="connsiteY4" fmla="*/ 1578520 h 3575159"/>
                  <a:gd name="connsiteX5" fmla="*/ 1697845 w 4666415"/>
                  <a:gd name="connsiteY5" fmla="*/ 2021376 h 3575159"/>
                  <a:gd name="connsiteX6" fmla="*/ 1933968 w 4666415"/>
                  <a:gd name="connsiteY6" fmla="*/ 1734590 h 3575159"/>
                  <a:gd name="connsiteX7" fmla="*/ 2292610 w 4666415"/>
                  <a:gd name="connsiteY7" fmla="*/ 2408350 h 3575159"/>
                  <a:gd name="connsiteX8" fmla="*/ 2484149 w 4666415"/>
                  <a:gd name="connsiteY8" fmla="*/ 2709574 h 3575159"/>
                  <a:gd name="connsiteX9" fmla="*/ 2885704 w 4666415"/>
                  <a:gd name="connsiteY9" fmla="*/ 3051369 h 3575159"/>
                  <a:gd name="connsiteX10" fmla="*/ 4476998 w 4666415"/>
                  <a:gd name="connsiteY10" fmla="*/ 3502631 h 3575159"/>
                  <a:gd name="connsiteX11" fmla="*/ 4647486 w 4666415"/>
                  <a:gd name="connsiteY11" fmla="*/ 3569856 h 3575159"/>
                  <a:gd name="connsiteX12" fmla="*/ 4663492 w 4666415"/>
                  <a:gd name="connsiteY12" fmla="*/ 3569907 h 3575159"/>
                  <a:gd name="connsiteX13" fmla="*/ 4659207 w 4666415"/>
                  <a:gd name="connsiteY13" fmla="*/ 3561956 h 3575159"/>
                  <a:gd name="connsiteX0" fmla="*/ 0 w 4666415"/>
                  <a:gd name="connsiteY0" fmla="*/ 3573883 h 3575159"/>
                  <a:gd name="connsiteX1" fmla="*/ 260951 w 4666415"/>
                  <a:gd name="connsiteY1" fmla="*/ 219480 h 3575159"/>
                  <a:gd name="connsiteX2" fmla="*/ 1043560 w 4666415"/>
                  <a:gd name="connsiteY2" fmla="*/ 409503 h 3575159"/>
                  <a:gd name="connsiteX3" fmla="*/ 1390683 w 4666415"/>
                  <a:gd name="connsiteY3" fmla="*/ 1105286 h 3575159"/>
                  <a:gd name="connsiteX4" fmla="*/ 1524409 w 4666415"/>
                  <a:gd name="connsiteY4" fmla="*/ 1578520 h 3575159"/>
                  <a:gd name="connsiteX5" fmla="*/ 1697845 w 4666415"/>
                  <a:gd name="connsiteY5" fmla="*/ 2021376 h 3575159"/>
                  <a:gd name="connsiteX6" fmla="*/ 1933968 w 4666415"/>
                  <a:gd name="connsiteY6" fmla="*/ 1734590 h 3575159"/>
                  <a:gd name="connsiteX7" fmla="*/ 2292610 w 4666415"/>
                  <a:gd name="connsiteY7" fmla="*/ 2408350 h 3575159"/>
                  <a:gd name="connsiteX8" fmla="*/ 2580507 w 4666415"/>
                  <a:gd name="connsiteY8" fmla="*/ 2738506 h 3575159"/>
                  <a:gd name="connsiteX9" fmla="*/ 2885704 w 4666415"/>
                  <a:gd name="connsiteY9" fmla="*/ 3051369 h 3575159"/>
                  <a:gd name="connsiteX10" fmla="*/ 4476998 w 4666415"/>
                  <a:gd name="connsiteY10" fmla="*/ 3502631 h 3575159"/>
                  <a:gd name="connsiteX11" fmla="*/ 4647486 w 4666415"/>
                  <a:gd name="connsiteY11" fmla="*/ 3569856 h 3575159"/>
                  <a:gd name="connsiteX12" fmla="*/ 4663492 w 4666415"/>
                  <a:gd name="connsiteY12" fmla="*/ 3569907 h 3575159"/>
                  <a:gd name="connsiteX13" fmla="*/ 4659207 w 4666415"/>
                  <a:gd name="connsiteY13" fmla="*/ 3561956 h 3575159"/>
                  <a:gd name="connsiteX0" fmla="*/ 0 w 4666415"/>
                  <a:gd name="connsiteY0" fmla="*/ 3573883 h 3575159"/>
                  <a:gd name="connsiteX1" fmla="*/ 260951 w 4666415"/>
                  <a:gd name="connsiteY1" fmla="*/ 219480 h 3575159"/>
                  <a:gd name="connsiteX2" fmla="*/ 1043560 w 4666415"/>
                  <a:gd name="connsiteY2" fmla="*/ 409503 h 3575159"/>
                  <a:gd name="connsiteX3" fmla="*/ 1390683 w 4666415"/>
                  <a:gd name="connsiteY3" fmla="*/ 1105286 h 3575159"/>
                  <a:gd name="connsiteX4" fmla="*/ 1524409 w 4666415"/>
                  <a:gd name="connsiteY4" fmla="*/ 1578520 h 3575159"/>
                  <a:gd name="connsiteX5" fmla="*/ 1697845 w 4666415"/>
                  <a:gd name="connsiteY5" fmla="*/ 2021376 h 3575159"/>
                  <a:gd name="connsiteX6" fmla="*/ 1933968 w 4666415"/>
                  <a:gd name="connsiteY6" fmla="*/ 1734590 h 3575159"/>
                  <a:gd name="connsiteX7" fmla="*/ 2292610 w 4666415"/>
                  <a:gd name="connsiteY7" fmla="*/ 2408350 h 3575159"/>
                  <a:gd name="connsiteX8" fmla="*/ 2580507 w 4666415"/>
                  <a:gd name="connsiteY8" fmla="*/ 2738506 h 3575159"/>
                  <a:gd name="connsiteX9" fmla="*/ 3174782 w 4666415"/>
                  <a:gd name="connsiteY9" fmla="*/ 3109232 h 3575159"/>
                  <a:gd name="connsiteX10" fmla="*/ 4476998 w 4666415"/>
                  <a:gd name="connsiteY10" fmla="*/ 3502631 h 3575159"/>
                  <a:gd name="connsiteX11" fmla="*/ 4647486 w 4666415"/>
                  <a:gd name="connsiteY11" fmla="*/ 3569856 h 3575159"/>
                  <a:gd name="connsiteX12" fmla="*/ 4663492 w 4666415"/>
                  <a:gd name="connsiteY12" fmla="*/ 3569907 h 3575159"/>
                  <a:gd name="connsiteX13" fmla="*/ 4659207 w 4666415"/>
                  <a:gd name="connsiteY13" fmla="*/ 3561956 h 3575159"/>
                  <a:gd name="connsiteX0" fmla="*/ 0 w 4666415"/>
                  <a:gd name="connsiteY0" fmla="*/ 3621703 h 3622979"/>
                  <a:gd name="connsiteX1" fmla="*/ 260951 w 4666415"/>
                  <a:gd name="connsiteY1" fmla="*/ 267300 h 3622979"/>
                  <a:gd name="connsiteX2" fmla="*/ 935155 w 4666415"/>
                  <a:gd name="connsiteY2" fmla="*/ 312667 h 3622979"/>
                  <a:gd name="connsiteX3" fmla="*/ 1390683 w 4666415"/>
                  <a:gd name="connsiteY3" fmla="*/ 1153106 h 3622979"/>
                  <a:gd name="connsiteX4" fmla="*/ 1524409 w 4666415"/>
                  <a:gd name="connsiteY4" fmla="*/ 1626340 h 3622979"/>
                  <a:gd name="connsiteX5" fmla="*/ 1697845 w 4666415"/>
                  <a:gd name="connsiteY5" fmla="*/ 2069196 h 3622979"/>
                  <a:gd name="connsiteX6" fmla="*/ 1933968 w 4666415"/>
                  <a:gd name="connsiteY6" fmla="*/ 1782410 h 3622979"/>
                  <a:gd name="connsiteX7" fmla="*/ 2292610 w 4666415"/>
                  <a:gd name="connsiteY7" fmla="*/ 2456170 h 3622979"/>
                  <a:gd name="connsiteX8" fmla="*/ 2580507 w 4666415"/>
                  <a:gd name="connsiteY8" fmla="*/ 2786326 h 3622979"/>
                  <a:gd name="connsiteX9" fmla="*/ 3174782 w 4666415"/>
                  <a:gd name="connsiteY9" fmla="*/ 3157052 h 3622979"/>
                  <a:gd name="connsiteX10" fmla="*/ 4476998 w 4666415"/>
                  <a:gd name="connsiteY10" fmla="*/ 3550451 h 3622979"/>
                  <a:gd name="connsiteX11" fmla="*/ 4647486 w 4666415"/>
                  <a:gd name="connsiteY11" fmla="*/ 3617676 h 3622979"/>
                  <a:gd name="connsiteX12" fmla="*/ 4663492 w 4666415"/>
                  <a:gd name="connsiteY12" fmla="*/ 3617727 h 3622979"/>
                  <a:gd name="connsiteX13" fmla="*/ 4659207 w 4666415"/>
                  <a:gd name="connsiteY13" fmla="*/ 3609776 h 3622979"/>
                  <a:gd name="connsiteX0" fmla="*/ 0 w 4666415"/>
                  <a:gd name="connsiteY0" fmla="*/ 3621703 h 3622979"/>
                  <a:gd name="connsiteX1" fmla="*/ 260951 w 4666415"/>
                  <a:gd name="connsiteY1" fmla="*/ 267300 h 3622979"/>
                  <a:gd name="connsiteX2" fmla="*/ 935155 w 4666415"/>
                  <a:gd name="connsiteY2" fmla="*/ 312667 h 3622979"/>
                  <a:gd name="connsiteX3" fmla="*/ 1390683 w 4666415"/>
                  <a:gd name="connsiteY3" fmla="*/ 1153106 h 3622979"/>
                  <a:gd name="connsiteX4" fmla="*/ 1596679 w 4666415"/>
                  <a:gd name="connsiteY4" fmla="*/ 1626339 h 3622979"/>
                  <a:gd name="connsiteX5" fmla="*/ 1697845 w 4666415"/>
                  <a:gd name="connsiteY5" fmla="*/ 2069196 h 3622979"/>
                  <a:gd name="connsiteX6" fmla="*/ 1933968 w 4666415"/>
                  <a:gd name="connsiteY6" fmla="*/ 1782410 h 3622979"/>
                  <a:gd name="connsiteX7" fmla="*/ 2292610 w 4666415"/>
                  <a:gd name="connsiteY7" fmla="*/ 2456170 h 3622979"/>
                  <a:gd name="connsiteX8" fmla="*/ 2580507 w 4666415"/>
                  <a:gd name="connsiteY8" fmla="*/ 2786326 h 3622979"/>
                  <a:gd name="connsiteX9" fmla="*/ 3174782 w 4666415"/>
                  <a:gd name="connsiteY9" fmla="*/ 3157052 h 3622979"/>
                  <a:gd name="connsiteX10" fmla="*/ 4476998 w 4666415"/>
                  <a:gd name="connsiteY10" fmla="*/ 3550451 h 3622979"/>
                  <a:gd name="connsiteX11" fmla="*/ 4647486 w 4666415"/>
                  <a:gd name="connsiteY11" fmla="*/ 3617676 h 3622979"/>
                  <a:gd name="connsiteX12" fmla="*/ 4663492 w 4666415"/>
                  <a:gd name="connsiteY12" fmla="*/ 3617727 h 3622979"/>
                  <a:gd name="connsiteX13" fmla="*/ 4659207 w 4666415"/>
                  <a:gd name="connsiteY13" fmla="*/ 3609776 h 3622979"/>
                  <a:gd name="connsiteX0" fmla="*/ 0 w 4666415"/>
                  <a:gd name="connsiteY0" fmla="*/ 3621703 h 3622979"/>
                  <a:gd name="connsiteX1" fmla="*/ 260951 w 4666415"/>
                  <a:gd name="connsiteY1" fmla="*/ 267300 h 3622979"/>
                  <a:gd name="connsiteX2" fmla="*/ 935155 w 4666415"/>
                  <a:gd name="connsiteY2" fmla="*/ 312667 h 3622979"/>
                  <a:gd name="connsiteX3" fmla="*/ 1390683 w 4666415"/>
                  <a:gd name="connsiteY3" fmla="*/ 1153106 h 3622979"/>
                  <a:gd name="connsiteX4" fmla="*/ 1548500 w 4666415"/>
                  <a:gd name="connsiteY4" fmla="*/ 1568477 h 3622979"/>
                  <a:gd name="connsiteX5" fmla="*/ 1697845 w 4666415"/>
                  <a:gd name="connsiteY5" fmla="*/ 2069196 h 3622979"/>
                  <a:gd name="connsiteX6" fmla="*/ 1933968 w 4666415"/>
                  <a:gd name="connsiteY6" fmla="*/ 1782410 h 3622979"/>
                  <a:gd name="connsiteX7" fmla="*/ 2292610 w 4666415"/>
                  <a:gd name="connsiteY7" fmla="*/ 2456170 h 3622979"/>
                  <a:gd name="connsiteX8" fmla="*/ 2580507 w 4666415"/>
                  <a:gd name="connsiteY8" fmla="*/ 2786326 h 3622979"/>
                  <a:gd name="connsiteX9" fmla="*/ 3174782 w 4666415"/>
                  <a:gd name="connsiteY9" fmla="*/ 3157052 h 3622979"/>
                  <a:gd name="connsiteX10" fmla="*/ 4476998 w 4666415"/>
                  <a:gd name="connsiteY10" fmla="*/ 3550451 h 3622979"/>
                  <a:gd name="connsiteX11" fmla="*/ 4647486 w 4666415"/>
                  <a:gd name="connsiteY11" fmla="*/ 3617676 h 3622979"/>
                  <a:gd name="connsiteX12" fmla="*/ 4663492 w 4666415"/>
                  <a:gd name="connsiteY12" fmla="*/ 3617727 h 3622979"/>
                  <a:gd name="connsiteX13" fmla="*/ 4659207 w 4666415"/>
                  <a:gd name="connsiteY13" fmla="*/ 3609776 h 3622979"/>
                  <a:gd name="connsiteX0" fmla="*/ 0 w 4666415"/>
                  <a:gd name="connsiteY0" fmla="*/ 3614641 h 3615917"/>
                  <a:gd name="connsiteX1" fmla="*/ 260951 w 4666415"/>
                  <a:gd name="connsiteY1" fmla="*/ 260238 h 3615917"/>
                  <a:gd name="connsiteX2" fmla="*/ 935155 w 4666415"/>
                  <a:gd name="connsiteY2" fmla="*/ 305605 h 3615917"/>
                  <a:gd name="connsiteX3" fmla="*/ 1318413 w 4666415"/>
                  <a:gd name="connsiteY3" fmla="*/ 972456 h 3615917"/>
                  <a:gd name="connsiteX4" fmla="*/ 1548500 w 4666415"/>
                  <a:gd name="connsiteY4" fmla="*/ 1561415 h 3615917"/>
                  <a:gd name="connsiteX5" fmla="*/ 1697845 w 4666415"/>
                  <a:gd name="connsiteY5" fmla="*/ 2062134 h 3615917"/>
                  <a:gd name="connsiteX6" fmla="*/ 1933968 w 4666415"/>
                  <a:gd name="connsiteY6" fmla="*/ 1775348 h 3615917"/>
                  <a:gd name="connsiteX7" fmla="*/ 2292610 w 4666415"/>
                  <a:gd name="connsiteY7" fmla="*/ 2449108 h 3615917"/>
                  <a:gd name="connsiteX8" fmla="*/ 2580507 w 4666415"/>
                  <a:gd name="connsiteY8" fmla="*/ 2779264 h 3615917"/>
                  <a:gd name="connsiteX9" fmla="*/ 3174782 w 4666415"/>
                  <a:gd name="connsiteY9" fmla="*/ 3149990 h 3615917"/>
                  <a:gd name="connsiteX10" fmla="*/ 4476998 w 4666415"/>
                  <a:gd name="connsiteY10" fmla="*/ 3543389 h 3615917"/>
                  <a:gd name="connsiteX11" fmla="*/ 4647486 w 4666415"/>
                  <a:gd name="connsiteY11" fmla="*/ 3610614 h 3615917"/>
                  <a:gd name="connsiteX12" fmla="*/ 4663492 w 4666415"/>
                  <a:gd name="connsiteY12" fmla="*/ 3610665 h 3615917"/>
                  <a:gd name="connsiteX13" fmla="*/ 4659207 w 4666415"/>
                  <a:gd name="connsiteY13" fmla="*/ 3602714 h 3615917"/>
                  <a:gd name="connsiteX0" fmla="*/ 0 w 4666415"/>
                  <a:gd name="connsiteY0" fmla="*/ 3641976 h 3643252"/>
                  <a:gd name="connsiteX1" fmla="*/ 260951 w 4666415"/>
                  <a:gd name="connsiteY1" fmla="*/ 287573 h 3643252"/>
                  <a:gd name="connsiteX2" fmla="*/ 850841 w 4666415"/>
                  <a:gd name="connsiteY2" fmla="*/ 260612 h 3643252"/>
                  <a:gd name="connsiteX3" fmla="*/ 1318413 w 4666415"/>
                  <a:gd name="connsiteY3" fmla="*/ 999791 h 3643252"/>
                  <a:gd name="connsiteX4" fmla="*/ 1548500 w 4666415"/>
                  <a:gd name="connsiteY4" fmla="*/ 1588750 h 3643252"/>
                  <a:gd name="connsiteX5" fmla="*/ 1697845 w 4666415"/>
                  <a:gd name="connsiteY5" fmla="*/ 2089469 h 3643252"/>
                  <a:gd name="connsiteX6" fmla="*/ 1933968 w 4666415"/>
                  <a:gd name="connsiteY6" fmla="*/ 1802683 h 3643252"/>
                  <a:gd name="connsiteX7" fmla="*/ 2292610 w 4666415"/>
                  <a:gd name="connsiteY7" fmla="*/ 2476443 h 3643252"/>
                  <a:gd name="connsiteX8" fmla="*/ 2580507 w 4666415"/>
                  <a:gd name="connsiteY8" fmla="*/ 2806599 h 3643252"/>
                  <a:gd name="connsiteX9" fmla="*/ 3174782 w 4666415"/>
                  <a:gd name="connsiteY9" fmla="*/ 3177325 h 3643252"/>
                  <a:gd name="connsiteX10" fmla="*/ 4476998 w 4666415"/>
                  <a:gd name="connsiteY10" fmla="*/ 3570724 h 3643252"/>
                  <a:gd name="connsiteX11" fmla="*/ 4647486 w 4666415"/>
                  <a:gd name="connsiteY11" fmla="*/ 3637949 h 3643252"/>
                  <a:gd name="connsiteX12" fmla="*/ 4663492 w 4666415"/>
                  <a:gd name="connsiteY12" fmla="*/ 3638000 h 3643252"/>
                  <a:gd name="connsiteX13" fmla="*/ 4659207 w 4666415"/>
                  <a:gd name="connsiteY13" fmla="*/ 3630049 h 3643252"/>
                  <a:gd name="connsiteX0" fmla="*/ 0 w 4666415"/>
                  <a:gd name="connsiteY0" fmla="*/ 3604546 h 3605822"/>
                  <a:gd name="connsiteX1" fmla="*/ 260951 w 4666415"/>
                  <a:gd name="connsiteY1" fmla="*/ 250143 h 3605822"/>
                  <a:gd name="connsiteX2" fmla="*/ 923111 w 4666415"/>
                  <a:gd name="connsiteY2" fmla="*/ 324442 h 3605822"/>
                  <a:gd name="connsiteX3" fmla="*/ 1318413 w 4666415"/>
                  <a:gd name="connsiteY3" fmla="*/ 962361 h 3605822"/>
                  <a:gd name="connsiteX4" fmla="*/ 1548500 w 4666415"/>
                  <a:gd name="connsiteY4" fmla="*/ 1551320 h 3605822"/>
                  <a:gd name="connsiteX5" fmla="*/ 1697845 w 4666415"/>
                  <a:gd name="connsiteY5" fmla="*/ 2052039 h 3605822"/>
                  <a:gd name="connsiteX6" fmla="*/ 1933968 w 4666415"/>
                  <a:gd name="connsiteY6" fmla="*/ 1765253 h 3605822"/>
                  <a:gd name="connsiteX7" fmla="*/ 2292610 w 4666415"/>
                  <a:gd name="connsiteY7" fmla="*/ 2439013 h 3605822"/>
                  <a:gd name="connsiteX8" fmla="*/ 2580507 w 4666415"/>
                  <a:gd name="connsiteY8" fmla="*/ 2769169 h 3605822"/>
                  <a:gd name="connsiteX9" fmla="*/ 3174782 w 4666415"/>
                  <a:gd name="connsiteY9" fmla="*/ 3139895 h 3605822"/>
                  <a:gd name="connsiteX10" fmla="*/ 4476998 w 4666415"/>
                  <a:gd name="connsiteY10" fmla="*/ 3533294 h 3605822"/>
                  <a:gd name="connsiteX11" fmla="*/ 4647486 w 4666415"/>
                  <a:gd name="connsiteY11" fmla="*/ 3600519 h 3605822"/>
                  <a:gd name="connsiteX12" fmla="*/ 4663492 w 4666415"/>
                  <a:gd name="connsiteY12" fmla="*/ 3600570 h 3605822"/>
                  <a:gd name="connsiteX13" fmla="*/ 4659207 w 4666415"/>
                  <a:gd name="connsiteY13" fmla="*/ 3592619 h 3605822"/>
                  <a:gd name="connsiteX0" fmla="*/ 0 w 4666415"/>
                  <a:gd name="connsiteY0" fmla="*/ 3611266 h 3612542"/>
                  <a:gd name="connsiteX1" fmla="*/ 260951 w 4666415"/>
                  <a:gd name="connsiteY1" fmla="*/ 256863 h 3612542"/>
                  <a:gd name="connsiteX2" fmla="*/ 923111 w 4666415"/>
                  <a:gd name="connsiteY2" fmla="*/ 331162 h 3612542"/>
                  <a:gd name="connsiteX3" fmla="*/ 1318413 w 4666415"/>
                  <a:gd name="connsiteY3" fmla="*/ 969081 h 3612542"/>
                  <a:gd name="connsiteX4" fmla="*/ 1548500 w 4666415"/>
                  <a:gd name="connsiteY4" fmla="*/ 1558040 h 3612542"/>
                  <a:gd name="connsiteX5" fmla="*/ 1697845 w 4666415"/>
                  <a:gd name="connsiteY5" fmla="*/ 2058759 h 3612542"/>
                  <a:gd name="connsiteX6" fmla="*/ 1933968 w 4666415"/>
                  <a:gd name="connsiteY6" fmla="*/ 1771973 h 3612542"/>
                  <a:gd name="connsiteX7" fmla="*/ 2292610 w 4666415"/>
                  <a:gd name="connsiteY7" fmla="*/ 2445733 h 3612542"/>
                  <a:gd name="connsiteX8" fmla="*/ 2580507 w 4666415"/>
                  <a:gd name="connsiteY8" fmla="*/ 2775889 h 3612542"/>
                  <a:gd name="connsiteX9" fmla="*/ 3174782 w 4666415"/>
                  <a:gd name="connsiteY9" fmla="*/ 3146615 h 3612542"/>
                  <a:gd name="connsiteX10" fmla="*/ 4476998 w 4666415"/>
                  <a:gd name="connsiteY10" fmla="*/ 3540014 h 3612542"/>
                  <a:gd name="connsiteX11" fmla="*/ 4647486 w 4666415"/>
                  <a:gd name="connsiteY11" fmla="*/ 3607239 h 3612542"/>
                  <a:gd name="connsiteX12" fmla="*/ 4663492 w 4666415"/>
                  <a:gd name="connsiteY12" fmla="*/ 3607290 h 3612542"/>
                  <a:gd name="connsiteX13" fmla="*/ 4659207 w 4666415"/>
                  <a:gd name="connsiteY13" fmla="*/ 3599339 h 3612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66415" h="3612542">
                    <a:moveTo>
                      <a:pt x="0" y="3611266"/>
                    </a:moveTo>
                    <a:cubicBezTo>
                      <a:pt x="129953" y="2239665"/>
                      <a:pt x="107099" y="803547"/>
                      <a:pt x="260951" y="256863"/>
                    </a:cubicBezTo>
                    <a:cubicBezTo>
                      <a:pt x="414803" y="-289821"/>
                      <a:pt x="795047" y="183528"/>
                      <a:pt x="923111" y="331162"/>
                    </a:cubicBezTo>
                    <a:cubicBezTo>
                      <a:pt x="1051175" y="478796"/>
                      <a:pt x="1214182" y="764601"/>
                      <a:pt x="1318413" y="969081"/>
                    </a:cubicBezTo>
                    <a:cubicBezTo>
                      <a:pt x="1422644" y="1173561"/>
                      <a:pt x="1485261" y="1376427"/>
                      <a:pt x="1548500" y="1558040"/>
                    </a:cubicBezTo>
                    <a:cubicBezTo>
                      <a:pt x="1611739" y="1739653"/>
                      <a:pt x="1685888" y="2089371"/>
                      <a:pt x="1697845" y="2058759"/>
                    </a:cubicBezTo>
                    <a:cubicBezTo>
                      <a:pt x="1727109" y="1979109"/>
                      <a:pt x="1834841" y="1707477"/>
                      <a:pt x="1933968" y="1771973"/>
                    </a:cubicBezTo>
                    <a:cubicBezTo>
                      <a:pt x="2033095" y="1836469"/>
                      <a:pt x="2184854" y="2278414"/>
                      <a:pt x="2292610" y="2445733"/>
                    </a:cubicBezTo>
                    <a:cubicBezTo>
                      <a:pt x="2400366" y="2613052"/>
                      <a:pt x="2433478" y="2659075"/>
                      <a:pt x="2580507" y="2775889"/>
                    </a:cubicBezTo>
                    <a:cubicBezTo>
                      <a:pt x="2727536" y="2892703"/>
                      <a:pt x="2858700" y="3019261"/>
                      <a:pt x="3174782" y="3146615"/>
                    </a:cubicBezTo>
                    <a:cubicBezTo>
                      <a:pt x="3490864" y="3273969"/>
                      <a:pt x="4231547" y="3463243"/>
                      <a:pt x="4476998" y="3540014"/>
                    </a:cubicBezTo>
                    <a:cubicBezTo>
                      <a:pt x="4722449" y="3616785"/>
                      <a:pt x="4616404" y="3596026"/>
                      <a:pt x="4647486" y="3607239"/>
                    </a:cubicBezTo>
                    <a:cubicBezTo>
                      <a:pt x="4678568" y="3618452"/>
                      <a:pt x="4661539" y="3608607"/>
                      <a:pt x="4663492" y="3607290"/>
                    </a:cubicBezTo>
                    <a:cubicBezTo>
                      <a:pt x="4665445" y="3605973"/>
                      <a:pt x="4627539" y="3598349"/>
                      <a:pt x="4659207" y="3599339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0" name="Přímá spojnice 89"/>
              <p:cNvCxnSpPr/>
              <p:nvPr/>
            </p:nvCxnSpPr>
            <p:spPr>
              <a:xfrm flipV="1">
                <a:off x="2996271" y="2729183"/>
                <a:ext cx="0" cy="2036127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ovéPole 90"/>
              <p:cNvSpPr txBox="1"/>
              <p:nvPr/>
            </p:nvSpPr>
            <p:spPr>
              <a:xfrm>
                <a:off x="3030587" y="4279565"/>
                <a:ext cx="12687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 smtClean="0"/>
                  <a:t>PP</a:t>
                </a:r>
              </a:p>
            </p:txBody>
          </p:sp>
          <p:sp>
            <p:nvSpPr>
              <p:cNvPr id="92" name="Obdélník 91"/>
              <p:cNvSpPr/>
              <p:nvPr/>
            </p:nvSpPr>
            <p:spPr>
              <a:xfrm>
                <a:off x="4595665" y="3877105"/>
                <a:ext cx="7008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 smtClean="0"/>
                  <a:t>MAP</a:t>
                </a:r>
                <a:endParaRPr lang="cs-CZ" b="1" dirty="0"/>
              </a:p>
            </p:txBody>
          </p:sp>
          <p:cxnSp>
            <p:nvCxnSpPr>
              <p:cNvPr id="93" name="Přímá spojnice 92"/>
              <p:cNvCxnSpPr/>
              <p:nvPr/>
            </p:nvCxnSpPr>
            <p:spPr>
              <a:xfrm flipH="1">
                <a:off x="2752960" y="4094899"/>
                <a:ext cx="182827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TextovéPole 93"/>
            <p:cNvSpPr txBox="1"/>
            <p:nvPr/>
          </p:nvSpPr>
          <p:spPr>
            <a:xfrm>
              <a:off x="5319501" y="4217154"/>
              <a:ext cx="12687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SBP</a:t>
              </a:r>
            </a:p>
          </p:txBody>
        </p:sp>
        <p:sp>
          <p:nvSpPr>
            <p:cNvPr id="95" name="TextovéPole 94"/>
            <p:cNvSpPr txBox="1"/>
            <p:nvPr/>
          </p:nvSpPr>
          <p:spPr>
            <a:xfrm>
              <a:off x="5033626" y="6214079"/>
              <a:ext cx="12687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D</a:t>
              </a:r>
              <a:r>
                <a:rPr lang="cs-CZ" sz="2000" b="1" dirty="0" smtClean="0"/>
                <a:t>BP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363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6" grpId="0"/>
      <p:bldP spid="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5796136" y="1055057"/>
                <a:ext cx="31314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cs-CZ" sz="20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/>
                            </a:rPr>
                            <m:t>𝒂</m:t>
                          </m:r>
                        </m:sub>
                      </m:sSub>
                      <m:r>
                        <a:rPr lang="cs-CZ" sz="2000" b="1" i="1" smtClean="0">
                          <a:latin typeface="Cambria Math"/>
                        </a:rPr>
                        <m:t>=</m:t>
                      </m:r>
                      <m:r>
                        <a:rPr lang="cs-CZ" sz="2000" b="1" i="1" smtClean="0">
                          <a:latin typeface="Cambria Math"/>
                        </a:rPr>
                        <m:t>𝑪𝑶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𝑹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𝑺𝑽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𝑯𝑹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𝑹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055057"/>
                <a:ext cx="3131498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539552" y="1004478"/>
            <a:ext cx="5153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konstantní složka - střední arteriální tlak</a:t>
            </a:r>
            <a:endParaRPr 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1746039" y="3074679"/>
                <a:ext cx="2111540" cy="786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𝑆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𝑆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𝐵𝑃</m:t>
                          </m:r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r>
                            <a:rPr lang="cs-CZ" sz="2400" i="1">
                              <a:latin typeface="Cambria Math"/>
                            </a:rPr>
                            <m:t>𝐷𝐵𝑃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039" y="3074679"/>
                <a:ext cx="2111540" cy="7863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4182126" y="3074679"/>
                <a:ext cx="1751954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cs-CZ" sz="2400" b="0" i="1" smtClean="0">
                          <a:latin typeface="Cambria Math"/>
                        </a:rPr>
                        <m:t>𝑃𝑃</m:t>
                      </m:r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𝑆𝑉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26" y="3074679"/>
                <a:ext cx="1751954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179513" y="1527175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Pulzační složka je závislá na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arteriální </a:t>
            </a:r>
            <a:r>
              <a:rPr lang="cs-CZ" sz="2400" b="1" dirty="0" smtClean="0"/>
              <a:t>compliance C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a </a:t>
            </a:r>
            <a:r>
              <a:rPr lang="cs-CZ" sz="2400" b="1" dirty="0" smtClean="0"/>
              <a:t>systolickém objemu SV</a:t>
            </a:r>
            <a:endParaRPr lang="cs-CZ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701947" y="3074639"/>
                <a:ext cx="123649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</a:rPr>
                        <m:t>𝐶</m:t>
                      </m:r>
                      <m:r>
                        <a:rPr lang="cs-CZ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∆</m:t>
                          </m:r>
                          <m:r>
                            <a:rPr lang="cs-CZ" sz="2400" i="1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∆</m:t>
                          </m:r>
                          <m:r>
                            <a:rPr lang="cs-CZ" sz="2400" i="1">
                              <a:latin typeface="Cambria Math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47" y="3074639"/>
                <a:ext cx="1236492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/>
          <p:cNvSpPr txBox="1"/>
          <p:nvPr/>
        </p:nvSpPr>
        <p:spPr>
          <a:xfrm>
            <a:off x="107777" y="188640"/>
            <a:ext cx="763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Pulzační složka složka krevního tlaku</a:t>
            </a:r>
            <a:endParaRPr lang="cs-CZ" sz="3200" b="1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5033626" y="4217154"/>
            <a:ext cx="3714838" cy="2397035"/>
            <a:chOff x="5033626" y="4217154"/>
            <a:chExt cx="3714838" cy="2397035"/>
          </a:xfrm>
        </p:grpSpPr>
        <p:grpSp>
          <p:nvGrpSpPr>
            <p:cNvPr id="20" name="Skupina 19"/>
            <p:cNvGrpSpPr/>
            <p:nvPr/>
          </p:nvGrpSpPr>
          <p:grpSpPr>
            <a:xfrm>
              <a:off x="5667988" y="4417209"/>
              <a:ext cx="3080476" cy="2036127"/>
              <a:chOff x="2699792" y="2729183"/>
              <a:chExt cx="3080476" cy="2036127"/>
            </a:xfrm>
          </p:grpSpPr>
          <p:sp>
            <p:nvSpPr>
              <p:cNvPr id="23" name="Volný tvar 22"/>
              <p:cNvSpPr/>
              <p:nvPr/>
            </p:nvSpPr>
            <p:spPr>
              <a:xfrm>
                <a:off x="2699792" y="2740410"/>
                <a:ext cx="3080476" cy="1985697"/>
              </a:xfrm>
              <a:custGeom>
                <a:avLst/>
                <a:gdLst>
                  <a:gd name="connsiteX0" fmla="*/ 0 w 4633538"/>
                  <a:gd name="connsiteY0" fmla="*/ 3662913 h 3678313"/>
                  <a:gd name="connsiteX1" fmla="*/ 570016 w 4633538"/>
                  <a:gd name="connsiteY1" fmla="*/ 361573 h 3678313"/>
                  <a:gd name="connsiteX2" fmla="*/ 973777 w 4633538"/>
                  <a:gd name="connsiteY2" fmla="*/ 314072 h 3678313"/>
                  <a:gd name="connsiteX3" fmla="*/ 1591294 w 4633538"/>
                  <a:gd name="connsiteY3" fmla="*/ 2392254 h 3678313"/>
                  <a:gd name="connsiteX4" fmla="*/ 1662546 w 4633538"/>
                  <a:gd name="connsiteY4" fmla="*/ 2677261 h 3678313"/>
                  <a:gd name="connsiteX5" fmla="*/ 1852551 w 4633538"/>
                  <a:gd name="connsiteY5" fmla="*/ 2202248 h 3678313"/>
                  <a:gd name="connsiteX6" fmla="*/ 2078182 w 4633538"/>
                  <a:gd name="connsiteY6" fmla="*/ 2499132 h 3678313"/>
                  <a:gd name="connsiteX7" fmla="*/ 2327564 w 4633538"/>
                  <a:gd name="connsiteY7" fmla="*/ 2784139 h 3678313"/>
                  <a:gd name="connsiteX8" fmla="*/ 2885704 w 4633538"/>
                  <a:gd name="connsiteY8" fmla="*/ 3140399 h 3678313"/>
                  <a:gd name="connsiteX9" fmla="*/ 4476998 w 4633538"/>
                  <a:gd name="connsiteY9" fmla="*/ 3591661 h 3678313"/>
                  <a:gd name="connsiteX10" fmla="*/ 4583875 w 4633538"/>
                  <a:gd name="connsiteY10" fmla="*/ 3674789 h 3678313"/>
                  <a:gd name="connsiteX11" fmla="*/ 4560125 w 4633538"/>
                  <a:gd name="connsiteY11" fmla="*/ 3662913 h 3678313"/>
                  <a:gd name="connsiteX12" fmla="*/ 4631377 w 4633538"/>
                  <a:gd name="connsiteY12" fmla="*/ 3662913 h 3678313"/>
                  <a:gd name="connsiteX0" fmla="*/ 0 w 4664107"/>
                  <a:gd name="connsiteY0" fmla="*/ 3662913 h 3677662"/>
                  <a:gd name="connsiteX1" fmla="*/ 570016 w 4664107"/>
                  <a:gd name="connsiteY1" fmla="*/ 361573 h 3677662"/>
                  <a:gd name="connsiteX2" fmla="*/ 973777 w 4664107"/>
                  <a:gd name="connsiteY2" fmla="*/ 314072 h 3677662"/>
                  <a:gd name="connsiteX3" fmla="*/ 1591294 w 4664107"/>
                  <a:gd name="connsiteY3" fmla="*/ 2392254 h 3677662"/>
                  <a:gd name="connsiteX4" fmla="*/ 1662546 w 4664107"/>
                  <a:gd name="connsiteY4" fmla="*/ 2677261 h 3677662"/>
                  <a:gd name="connsiteX5" fmla="*/ 1852551 w 4664107"/>
                  <a:gd name="connsiteY5" fmla="*/ 2202248 h 3677662"/>
                  <a:gd name="connsiteX6" fmla="*/ 2078182 w 4664107"/>
                  <a:gd name="connsiteY6" fmla="*/ 2499132 h 3677662"/>
                  <a:gd name="connsiteX7" fmla="*/ 2327564 w 4664107"/>
                  <a:gd name="connsiteY7" fmla="*/ 2784139 h 3677662"/>
                  <a:gd name="connsiteX8" fmla="*/ 2885704 w 4664107"/>
                  <a:gd name="connsiteY8" fmla="*/ 3140399 h 3677662"/>
                  <a:gd name="connsiteX9" fmla="*/ 4476998 w 4664107"/>
                  <a:gd name="connsiteY9" fmla="*/ 3591661 h 3677662"/>
                  <a:gd name="connsiteX10" fmla="*/ 4583875 w 4664107"/>
                  <a:gd name="connsiteY10" fmla="*/ 3674789 h 3677662"/>
                  <a:gd name="connsiteX11" fmla="*/ 4663492 w 4664107"/>
                  <a:gd name="connsiteY11" fmla="*/ 3658937 h 3677662"/>
                  <a:gd name="connsiteX12" fmla="*/ 4631377 w 4664107"/>
                  <a:gd name="connsiteY12" fmla="*/ 3662913 h 3677662"/>
                  <a:gd name="connsiteX0" fmla="*/ 0 w 4665618"/>
                  <a:gd name="connsiteY0" fmla="*/ 3662913 h 3677831"/>
                  <a:gd name="connsiteX1" fmla="*/ 570016 w 4665618"/>
                  <a:gd name="connsiteY1" fmla="*/ 361573 h 3677831"/>
                  <a:gd name="connsiteX2" fmla="*/ 973777 w 4665618"/>
                  <a:gd name="connsiteY2" fmla="*/ 314072 h 3677831"/>
                  <a:gd name="connsiteX3" fmla="*/ 1591294 w 4665618"/>
                  <a:gd name="connsiteY3" fmla="*/ 2392254 h 3677831"/>
                  <a:gd name="connsiteX4" fmla="*/ 1662546 w 4665618"/>
                  <a:gd name="connsiteY4" fmla="*/ 2677261 h 3677831"/>
                  <a:gd name="connsiteX5" fmla="*/ 1852551 w 4665618"/>
                  <a:gd name="connsiteY5" fmla="*/ 2202248 h 3677831"/>
                  <a:gd name="connsiteX6" fmla="*/ 2078182 w 4665618"/>
                  <a:gd name="connsiteY6" fmla="*/ 2499132 h 3677831"/>
                  <a:gd name="connsiteX7" fmla="*/ 2327564 w 4665618"/>
                  <a:gd name="connsiteY7" fmla="*/ 2784139 h 3677831"/>
                  <a:gd name="connsiteX8" fmla="*/ 2885704 w 4665618"/>
                  <a:gd name="connsiteY8" fmla="*/ 3140399 h 3677831"/>
                  <a:gd name="connsiteX9" fmla="*/ 4476998 w 4665618"/>
                  <a:gd name="connsiteY9" fmla="*/ 3591661 h 3677831"/>
                  <a:gd name="connsiteX10" fmla="*/ 4583875 w 4665618"/>
                  <a:gd name="connsiteY10" fmla="*/ 3674789 h 3677831"/>
                  <a:gd name="connsiteX11" fmla="*/ 4663492 w 4665618"/>
                  <a:gd name="connsiteY11" fmla="*/ 3658937 h 3677831"/>
                  <a:gd name="connsiteX12" fmla="*/ 4659207 w 4665618"/>
                  <a:gd name="connsiteY12" fmla="*/ 3650986 h 3677831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91294 w 4666415"/>
                  <a:gd name="connsiteY3" fmla="*/ 2392254 h 3664189"/>
                  <a:gd name="connsiteX4" fmla="*/ 1662546 w 4666415"/>
                  <a:gd name="connsiteY4" fmla="*/ 2677261 h 3664189"/>
                  <a:gd name="connsiteX5" fmla="*/ 1852551 w 4666415"/>
                  <a:gd name="connsiteY5" fmla="*/ 2202248 h 3664189"/>
                  <a:gd name="connsiteX6" fmla="*/ 2078182 w 4666415"/>
                  <a:gd name="connsiteY6" fmla="*/ 2499132 h 3664189"/>
                  <a:gd name="connsiteX7" fmla="*/ 2327564 w 4666415"/>
                  <a:gd name="connsiteY7" fmla="*/ 2784139 h 3664189"/>
                  <a:gd name="connsiteX8" fmla="*/ 2885704 w 4666415"/>
                  <a:gd name="connsiteY8" fmla="*/ 3140399 h 3664189"/>
                  <a:gd name="connsiteX9" fmla="*/ 4476998 w 4666415"/>
                  <a:gd name="connsiteY9" fmla="*/ 3591661 h 3664189"/>
                  <a:gd name="connsiteX10" fmla="*/ 4647486 w 4666415"/>
                  <a:gd name="connsiteY10" fmla="*/ 3658886 h 3664189"/>
                  <a:gd name="connsiteX11" fmla="*/ 4663492 w 4666415"/>
                  <a:gd name="connsiteY11" fmla="*/ 3658937 h 3664189"/>
                  <a:gd name="connsiteX12" fmla="*/ 4659207 w 4666415"/>
                  <a:gd name="connsiteY12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91294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852551 w 4666415"/>
                  <a:gd name="connsiteY5" fmla="*/ 2202248 h 3664189"/>
                  <a:gd name="connsiteX6" fmla="*/ 2078182 w 4666415"/>
                  <a:gd name="connsiteY6" fmla="*/ 2499132 h 3664189"/>
                  <a:gd name="connsiteX7" fmla="*/ 2327564 w 4666415"/>
                  <a:gd name="connsiteY7" fmla="*/ 2784139 h 3664189"/>
                  <a:gd name="connsiteX8" fmla="*/ 2885704 w 4666415"/>
                  <a:gd name="connsiteY8" fmla="*/ 3140399 h 3664189"/>
                  <a:gd name="connsiteX9" fmla="*/ 4476998 w 4666415"/>
                  <a:gd name="connsiteY9" fmla="*/ 3591661 h 3664189"/>
                  <a:gd name="connsiteX10" fmla="*/ 4647486 w 4666415"/>
                  <a:gd name="connsiteY10" fmla="*/ 3658886 h 3664189"/>
                  <a:gd name="connsiteX11" fmla="*/ 4663492 w 4666415"/>
                  <a:gd name="connsiteY11" fmla="*/ 3658937 h 3664189"/>
                  <a:gd name="connsiteX12" fmla="*/ 4659207 w 4666415"/>
                  <a:gd name="connsiteY12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91294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852551 w 4666415"/>
                  <a:gd name="connsiteY5" fmla="*/ 2202248 h 3664189"/>
                  <a:gd name="connsiteX6" fmla="*/ 2078182 w 4666415"/>
                  <a:gd name="connsiteY6" fmla="*/ 2499132 h 3664189"/>
                  <a:gd name="connsiteX7" fmla="*/ 2327564 w 4666415"/>
                  <a:gd name="connsiteY7" fmla="*/ 2784139 h 3664189"/>
                  <a:gd name="connsiteX8" fmla="*/ 2885704 w 4666415"/>
                  <a:gd name="connsiteY8" fmla="*/ 3140399 h 3664189"/>
                  <a:gd name="connsiteX9" fmla="*/ 4476998 w 4666415"/>
                  <a:gd name="connsiteY9" fmla="*/ 3591661 h 3664189"/>
                  <a:gd name="connsiteX10" fmla="*/ 4647486 w 4666415"/>
                  <a:gd name="connsiteY10" fmla="*/ 3658886 h 3664189"/>
                  <a:gd name="connsiteX11" fmla="*/ 4663492 w 4666415"/>
                  <a:gd name="connsiteY11" fmla="*/ 3658937 h 3664189"/>
                  <a:gd name="connsiteX12" fmla="*/ 4659207 w 4666415"/>
                  <a:gd name="connsiteY12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91294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852551 w 4666415"/>
                  <a:gd name="connsiteY5" fmla="*/ 2202248 h 3664189"/>
                  <a:gd name="connsiteX6" fmla="*/ 2078182 w 4666415"/>
                  <a:gd name="connsiteY6" fmla="*/ 2499132 h 3664189"/>
                  <a:gd name="connsiteX7" fmla="*/ 2327564 w 4666415"/>
                  <a:gd name="connsiteY7" fmla="*/ 2784139 h 3664189"/>
                  <a:gd name="connsiteX8" fmla="*/ 2885704 w 4666415"/>
                  <a:gd name="connsiteY8" fmla="*/ 3140399 h 3664189"/>
                  <a:gd name="connsiteX9" fmla="*/ 4476998 w 4666415"/>
                  <a:gd name="connsiteY9" fmla="*/ 3591661 h 3664189"/>
                  <a:gd name="connsiteX10" fmla="*/ 4647486 w 4666415"/>
                  <a:gd name="connsiteY10" fmla="*/ 3658886 h 3664189"/>
                  <a:gd name="connsiteX11" fmla="*/ 4663492 w 4666415"/>
                  <a:gd name="connsiteY11" fmla="*/ 3658937 h 3664189"/>
                  <a:gd name="connsiteX12" fmla="*/ 4659207 w 4666415"/>
                  <a:gd name="connsiteY12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91294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852551 w 4666415"/>
                  <a:gd name="connsiteY5" fmla="*/ 2202248 h 3664189"/>
                  <a:gd name="connsiteX6" fmla="*/ 2078182 w 4666415"/>
                  <a:gd name="connsiteY6" fmla="*/ 2499132 h 3664189"/>
                  <a:gd name="connsiteX7" fmla="*/ 2327564 w 4666415"/>
                  <a:gd name="connsiteY7" fmla="*/ 2784139 h 3664189"/>
                  <a:gd name="connsiteX8" fmla="*/ 2885704 w 4666415"/>
                  <a:gd name="connsiteY8" fmla="*/ 3140399 h 3664189"/>
                  <a:gd name="connsiteX9" fmla="*/ 4476998 w 4666415"/>
                  <a:gd name="connsiteY9" fmla="*/ 3591661 h 3664189"/>
                  <a:gd name="connsiteX10" fmla="*/ 4647486 w 4666415"/>
                  <a:gd name="connsiteY10" fmla="*/ 3658886 h 3664189"/>
                  <a:gd name="connsiteX11" fmla="*/ 4663492 w 4666415"/>
                  <a:gd name="connsiteY11" fmla="*/ 3658937 h 3664189"/>
                  <a:gd name="connsiteX12" fmla="*/ 4659207 w 4666415"/>
                  <a:gd name="connsiteY12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852551 w 4666415"/>
                  <a:gd name="connsiteY5" fmla="*/ 2202248 h 3664189"/>
                  <a:gd name="connsiteX6" fmla="*/ 2078182 w 4666415"/>
                  <a:gd name="connsiteY6" fmla="*/ 2499132 h 3664189"/>
                  <a:gd name="connsiteX7" fmla="*/ 2327564 w 4666415"/>
                  <a:gd name="connsiteY7" fmla="*/ 2784139 h 3664189"/>
                  <a:gd name="connsiteX8" fmla="*/ 2885704 w 4666415"/>
                  <a:gd name="connsiteY8" fmla="*/ 3140399 h 3664189"/>
                  <a:gd name="connsiteX9" fmla="*/ 4476998 w 4666415"/>
                  <a:gd name="connsiteY9" fmla="*/ 3591661 h 3664189"/>
                  <a:gd name="connsiteX10" fmla="*/ 4647486 w 4666415"/>
                  <a:gd name="connsiteY10" fmla="*/ 3658886 h 3664189"/>
                  <a:gd name="connsiteX11" fmla="*/ 4663492 w 4666415"/>
                  <a:gd name="connsiteY11" fmla="*/ 3658937 h 3664189"/>
                  <a:gd name="connsiteX12" fmla="*/ 4659207 w 4666415"/>
                  <a:gd name="connsiteY12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852551 w 4666415"/>
                  <a:gd name="connsiteY5" fmla="*/ 2202248 h 3664189"/>
                  <a:gd name="connsiteX6" fmla="*/ 2078182 w 4666415"/>
                  <a:gd name="connsiteY6" fmla="*/ 2499132 h 3664189"/>
                  <a:gd name="connsiteX7" fmla="*/ 2327564 w 4666415"/>
                  <a:gd name="connsiteY7" fmla="*/ 2784139 h 3664189"/>
                  <a:gd name="connsiteX8" fmla="*/ 2885704 w 4666415"/>
                  <a:gd name="connsiteY8" fmla="*/ 3140399 h 3664189"/>
                  <a:gd name="connsiteX9" fmla="*/ 4476998 w 4666415"/>
                  <a:gd name="connsiteY9" fmla="*/ 3591661 h 3664189"/>
                  <a:gd name="connsiteX10" fmla="*/ 4647486 w 4666415"/>
                  <a:gd name="connsiteY10" fmla="*/ 3658886 h 3664189"/>
                  <a:gd name="connsiteX11" fmla="*/ 4663492 w 4666415"/>
                  <a:gd name="connsiteY11" fmla="*/ 3658937 h 3664189"/>
                  <a:gd name="connsiteX12" fmla="*/ 4659207 w 4666415"/>
                  <a:gd name="connsiteY12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852551 w 4666415"/>
                  <a:gd name="connsiteY5" fmla="*/ 2202248 h 3664189"/>
                  <a:gd name="connsiteX6" fmla="*/ 2078182 w 4666415"/>
                  <a:gd name="connsiteY6" fmla="*/ 2499132 h 3664189"/>
                  <a:gd name="connsiteX7" fmla="*/ 2327564 w 4666415"/>
                  <a:gd name="connsiteY7" fmla="*/ 2784139 h 3664189"/>
                  <a:gd name="connsiteX8" fmla="*/ 2885704 w 4666415"/>
                  <a:gd name="connsiteY8" fmla="*/ 3140399 h 3664189"/>
                  <a:gd name="connsiteX9" fmla="*/ 4476998 w 4666415"/>
                  <a:gd name="connsiteY9" fmla="*/ 3591661 h 3664189"/>
                  <a:gd name="connsiteX10" fmla="*/ 4647486 w 4666415"/>
                  <a:gd name="connsiteY10" fmla="*/ 3658886 h 3664189"/>
                  <a:gd name="connsiteX11" fmla="*/ 4663492 w 4666415"/>
                  <a:gd name="connsiteY11" fmla="*/ 3658937 h 3664189"/>
                  <a:gd name="connsiteX12" fmla="*/ 4659207 w 4666415"/>
                  <a:gd name="connsiteY12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2551 w 4666415"/>
                  <a:gd name="connsiteY6" fmla="*/ 2202248 h 3664189"/>
                  <a:gd name="connsiteX7" fmla="*/ 2078182 w 4666415"/>
                  <a:gd name="connsiteY7" fmla="*/ 2499132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2551 w 4666415"/>
                  <a:gd name="connsiteY6" fmla="*/ 2202248 h 3664189"/>
                  <a:gd name="connsiteX7" fmla="*/ 2078182 w 4666415"/>
                  <a:gd name="connsiteY7" fmla="*/ 2499132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2551 w 4666415"/>
                  <a:gd name="connsiteY6" fmla="*/ 2202248 h 3664189"/>
                  <a:gd name="connsiteX7" fmla="*/ 2078182 w 4666415"/>
                  <a:gd name="connsiteY7" fmla="*/ 2499132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71199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2551 w 4666415"/>
                  <a:gd name="connsiteY6" fmla="*/ 2202248 h 3664189"/>
                  <a:gd name="connsiteX7" fmla="*/ 2078182 w 4666415"/>
                  <a:gd name="connsiteY7" fmla="*/ 2499132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2551 w 4666415"/>
                  <a:gd name="connsiteY6" fmla="*/ 2202248 h 3664189"/>
                  <a:gd name="connsiteX7" fmla="*/ 2078182 w 4666415"/>
                  <a:gd name="connsiteY7" fmla="*/ 2499132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2551 w 4666415"/>
                  <a:gd name="connsiteY6" fmla="*/ 2202248 h 3664189"/>
                  <a:gd name="connsiteX7" fmla="*/ 2078182 w 4666415"/>
                  <a:gd name="connsiteY7" fmla="*/ 2499132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2551 w 4666415"/>
                  <a:gd name="connsiteY6" fmla="*/ 2202248 h 3664189"/>
                  <a:gd name="connsiteX7" fmla="*/ 2078182 w 4666415"/>
                  <a:gd name="connsiteY7" fmla="*/ 2499132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2551 w 4666415"/>
                  <a:gd name="connsiteY6" fmla="*/ 2202248 h 3664189"/>
                  <a:gd name="connsiteX7" fmla="*/ 2078182 w 4666415"/>
                  <a:gd name="connsiteY7" fmla="*/ 2499132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8688 w 4666415"/>
                  <a:gd name="connsiteY6" fmla="*/ 2196111 h 3664189"/>
                  <a:gd name="connsiteX7" fmla="*/ 2078182 w 4666415"/>
                  <a:gd name="connsiteY7" fmla="*/ 2499132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8688 w 4666415"/>
                  <a:gd name="connsiteY6" fmla="*/ 2196111 h 3664189"/>
                  <a:gd name="connsiteX7" fmla="*/ 2111935 w 4666415"/>
                  <a:gd name="connsiteY7" fmla="*/ 2468448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8688 w 4666415"/>
                  <a:gd name="connsiteY6" fmla="*/ 2196111 h 3664189"/>
                  <a:gd name="connsiteX7" fmla="*/ 2111935 w 4666415"/>
                  <a:gd name="connsiteY7" fmla="*/ 2468448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8688 w 4666415"/>
                  <a:gd name="connsiteY6" fmla="*/ 2196111 h 3664189"/>
                  <a:gd name="connsiteX7" fmla="*/ 2111935 w 4666415"/>
                  <a:gd name="connsiteY7" fmla="*/ 2468448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8688 w 4666415"/>
                  <a:gd name="connsiteY6" fmla="*/ 2196111 h 3664189"/>
                  <a:gd name="connsiteX7" fmla="*/ 2111935 w 4666415"/>
                  <a:gd name="connsiteY7" fmla="*/ 2468448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8688 w 4666415"/>
                  <a:gd name="connsiteY6" fmla="*/ 2196111 h 3664189"/>
                  <a:gd name="connsiteX7" fmla="*/ 2111935 w 4666415"/>
                  <a:gd name="connsiteY7" fmla="*/ 2468448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39532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8688 w 4666415"/>
                  <a:gd name="connsiteY6" fmla="*/ 2196111 h 3664189"/>
                  <a:gd name="connsiteX7" fmla="*/ 2111935 w 4666415"/>
                  <a:gd name="connsiteY7" fmla="*/ 2468448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49478 h 3650754"/>
                  <a:gd name="connsiteX1" fmla="*/ 395326 w 4666415"/>
                  <a:gd name="connsiteY1" fmla="*/ 348138 h 3650754"/>
                  <a:gd name="connsiteX2" fmla="*/ 899871 w 4666415"/>
                  <a:gd name="connsiteY2" fmla="*/ 327168 h 3650754"/>
                  <a:gd name="connsiteX3" fmla="*/ 1576872 w 4666415"/>
                  <a:gd name="connsiteY3" fmla="*/ 2378819 h 3650754"/>
                  <a:gd name="connsiteX4" fmla="*/ 1653892 w 4666415"/>
                  <a:gd name="connsiteY4" fmla="*/ 2666711 h 3650754"/>
                  <a:gd name="connsiteX5" fmla="*/ 1727203 w 4666415"/>
                  <a:gd name="connsiteY5" fmla="*/ 2606885 h 3650754"/>
                  <a:gd name="connsiteX6" fmla="*/ 1858688 w 4666415"/>
                  <a:gd name="connsiteY6" fmla="*/ 2182676 h 3650754"/>
                  <a:gd name="connsiteX7" fmla="*/ 2111935 w 4666415"/>
                  <a:gd name="connsiteY7" fmla="*/ 2455013 h 3650754"/>
                  <a:gd name="connsiteX8" fmla="*/ 2327564 w 4666415"/>
                  <a:gd name="connsiteY8" fmla="*/ 2770704 h 3650754"/>
                  <a:gd name="connsiteX9" fmla="*/ 2885704 w 4666415"/>
                  <a:gd name="connsiteY9" fmla="*/ 3126964 h 3650754"/>
                  <a:gd name="connsiteX10" fmla="*/ 4476998 w 4666415"/>
                  <a:gd name="connsiteY10" fmla="*/ 3578226 h 3650754"/>
                  <a:gd name="connsiteX11" fmla="*/ 4647486 w 4666415"/>
                  <a:gd name="connsiteY11" fmla="*/ 3645451 h 3650754"/>
                  <a:gd name="connsiteX12" fmla="*/ 4663492 w 4666415"/>
                  <a:gd name="connsiteY12" fmla="*/ 3645502 h 3650754"/>
                  <a:gd name="connsiteX13" fmla="*/ 4659207 w 4666415"/>
                  <a:gd name="connsiteY13" fmla="*/ 3637551 h 3650754"/>
                  <a:gd name="connsiteX0" fmla="*/ 0 w 4666415"/>
                  <a:gd name="connsiteY0" fmla="*/ 3642940 h 3644216"/>
                  <a:gd name="connsiteX1" fmla="*/ 395326 w 4666415"/>
                  <a:gd name="connsiteY1" fmla="*/ 341600 h 3644216"/>
                  <a:gd name="connsiteX2" fmla="*/ 839400 w 4666415"/>
                  <a:gd name="connsiteY2" fmla="*/ 333895 h 3644216"/>
                  <a:gd name="connsiteX3" fmla="*/ 1576872 w 4666415"/>
                  <a:gd name="connsiteY3" fmla="*/ 2372281 h 3644216"/>
                  <a:gd name="connsiteX4" fmla="*/ 1653892 w 4666415"/>
                  <a:gd name="connsiteY4" fmla="*/ 2660173 h 3644216"/>
                  <a:gd name="connsiteX5" fmla="*/ 1727203 w 4666415"/>
                  <a:gd name="connsiteY5" fmla="*/ 2600347 h 3644216"/>
                  <a:gd name="connsiteX6" fmla="*/ 1858688 w 4666415"/>
                  <a:gd name="connsiteY6" fmla="*/ 2176138 h 3644216"/>
                  <a:gd name="connsiteX7" fmla="*/ 2111935 w 4666415"/>
                  <a:gd name="connsiteY7" fmla="*/ 2448475 h 3644216"/>
                  <a:gd name="connsiteX8" fmla="*/ 2327564 w 4666415"/>
                  <a:gd name="connsiteY8" fmla="*/ 2764166 h 3644216"/>
                  <a:gd name="connsiteX9" fmla="*/ 2885704 w 4666415"/>
                  <a:gd name="connsiteY9" fmla="*/ 3120426 h 3644216"/>
                  <a:gd name="connsiteX10" fmla="*/ 4476998 w 4666415"/>
                  <a:gd name="connsiteY10" fmla="*/ 3571688 h 3644216"/>
                  <a:gd name="connsiteX11" fmla="*/ 4647486 w 4666415"/>
                  <a:gd name="connsiteY11" fmla="*/ 3638913 h 3644216"/>
                  <a:gd name="connsiteX12" fmla="*/ 4663492 w 4666415"/>
                  <a:gd name="connsiteY12" fmla="*/ 3638964 h 3644216"/>
                  <a:gd name="connsiteX13" fmla="*/ 4659207 w 4666415"/>
                  <a:gd name="connsiteY13" fmla="*/ 3631013 h 3644216"/>
                  <a:gd name="connsiteX0" fmla="*/ 0 w 4666415"/>
                  <a:gd name="connsiteY0" fmla="*/ 3642940 h 3644216"/>
                  <a:gd name="connsiteX1" fmla="*/ 395326 w 4666415"/>
                  <a:gd name="connsiteY1" fmla="*/ 341600 h 3644216"/>
                  <a:gd name="connsiteX2" fmla="*/ 839400 w 4666415"/>
                  <a:gd name="connsiteY2" fmla="*/ 333895 h 3644216"/>
                  <a:gd name="connsiteX3" fmla="*/ 1576872 w 4666415"/>
                  <a:gd name="connsiteY3" fmla="*/ 2372281 h 3644216"/>
                  <a:gd name="connsiteX4" fmla="*/ 1653892 w 4666415"/>
                  <a:gd name="connsiteY4" fmla="*/ 2660173 h 3644216"/>
                  <a:gd name="connsiteX5" fmla="*/ 1727203 w 4666415"/>
                  <a:gd name="connsiteY5" fmla="*/ 2600347 h 3644216"/>
                  <a:gd name="connsiteX6" fmla="*/ 1858688 w 4666415"/>
                  <a:gd name="connsiteY6" fmla="*/ 2176138 h 3644216"/>
                  <a:gd name="connsiteX7" fmla="*/ 2111935 w 4666415"/>
                  <a:gd name="connsiteY7" fmla="*/ 2448475 h 3644216"/>
                  <a:gd name="connsiteX8" fmla="*/ 2327564 w 4666415"/>
                  <a:gd name="connsiteY8" fmla="*/ 2764166 h 3644216"/>
                  <a:gd name="connsiteX9" fmla="*/ 2885704 w 4666415"/>
                  <a:gd name="connsiteY9" fmla="*/ 3120426 h 3644216"/>
                  <a:gd name="connsiteX10" fmla="*/ 4476998 w 4666415"/>
                  <a:gd name="connsiteY10" fmla="*/ 3571688 h 3644216"/>
                  <a:gd name="connsiteX11" fmla="*/ 4647486 w 4666415"/>
                  <a:gd name="connsiteY11" fmla="*/ 3638913 h 3644216"/>
                  <a:gd name="connsiteX12" fmla="*/ 4663492 w 4666415"/>
                  <a:gd name="connsiteY12" fmla="*/ 3638964 h 3644216"/>
                  <a:gd name="connsiteX13" fmla="*/ 4659207 w 4666415"/>
                  <a:gd name="connsiteY13" fmla="*/ 3631013 h 3644216"/>
                  <a:gd name="connsiteX0" fmla="*/ 0 w 4666415"/>
                  <a:gd name="connsiteY0" fmla="*/ 3677491 h 3678767"/>
                  <a:gd name="connsiteX1" fmla="*/ 260951 w 4666415"/>
                  <a:gd name="connsiteY1" fmla="*/ 323088 h 3678767"/>
                  <a:gd name="connsiteX2" fmla="*/ 839400 w 4666415"/>
                  <a:gd name="connsiteY2" fmla="*/ 368446 h 3678767"/>
                  <a:gd name="connsiteX3" fmla="*/ 1576872 w 4666415"/>
                  <a:gd name="connsiteY3" fmla="*/ 2406832 h 3678767"/>
                  <a:gd name="connsiteX4" fmla="*/ 1653892 w 4666415"/>
                  <a:gd name="connsiteY4" fmla="*/ 2694724 h 3678767"/>
                  <a:gd name="connsiteX5" fmla="*/ 1727203 w 4666415"/>
                  <a:gd name="connsiteY5" fmla="*/ 2634898 h 3678767"/>
                  <a:gd name="connsiteX6" fmla="*/ 1858688 w 4666415"/>
                  <a:gd name="connsiteY6" fmla="*/ 2210689 h 3678767"/>
                  <a:gd name="connsiteX7" fmla="*/ 2111935 w 4666415"/>
                  <a:gd name="connsiteY7" fmla="*/ 2483026 h 3678767"/>
                  <a:gd name="connsiteX8" fmla="*/ 2327564 w 4666415"/>
                  <a:gd name="connsiteY8" fmla="*/ 2798717 h 3678767"/>
                  <a:gd name="connsiteX9" fmla="*/ 2885704 w 4666415"/>
                  <a:gd name="connsiteY9" fmla="*/ 3154977 h 3678767"/>
                  <a:gd name="connsiteX10" fmla="*/ 4476998 w 4666415"/>
                  <a:gd name="connsiteY10" fmla="*/ 3606239 h 3678767"/>
                  <a:gd name="connsiteX11" fmla="*/ 4647486 w 4666415"/>
                  <a:gd name="connsiteY11" fmla="*/ 3673464 h 3678767"/>
                  <a:gd name="connsiteX12" fmla="*/ 4663492 w 4666415"/>
                  <a:gd name="connsiteY12" fmla="*/ 3673515 h 3678767"/>
                  <a:gd name="connsiteX13" fmla="*/ 4659207 w 4666415"/>
                  <a:gd name="connsiteY13" fmla="*/ 3665564 h 3678767"/>
                  <a:gd name="connsiteX0" fmla="*/ 0 w 4666415"/>
                  <a:gd name="connsiteY0" fmla="*/ 3668556 h 3669832"/>
                  <a:gd name="connsiteX1" fmla="*/ 260951 w 4666415"/>
                  <a:gd name="connsiteY1" fmla="*/ 314153 h 3669832"/>
                  <a:gd name="connsiteX2" fmla="*/ 731898 w 4666415"/>
                  <a:gd name="connsiteY2" fmla="*/ 379410 h 3669832"/>
                  <a:gd name="connsiteX3" fmla="*/ 1576872 w 4666415"/>
                  <a:gd name="connsiteY3" fmla="*/ 2397897 h 3669832"/>
                  <a:gd name="connsiteX4" fmla="*/ 1653892 w 4666415"/>
                  <a:gd name="connsiteY4" fmla="*/ 2685789 h 3669832"/>
                  <a:gd name="connsiteX5" fmla="*/ 1727203 w 4666415"/>
                  <a:gd name="connsiteY5" fmla="*/ 2625963 h 3669832"/>
                  <a:gd name="connsiteX6" fmla="*/ 1858688 w 4666415"/>
                  <a:gd name="connsiteY6" fmla="*/ 2201754 h 3669832"/>
                  <a:gd name="connsiteX7" fmla="*/ 2111935 w 4666415"/>
                  <a:gd name="connsiteY7" fmla="*/ 2474091 h 3669832"/>
                  <a:gd name="connsiteX8" fmla="*/ 2327564 w 4666415"/>
                  <a:gd name="connsiteY8" fmla="*/ 2789782 h 3669832"/>
                  <a:gd name="connsiteX9" fmla="*/ 2885704 w 4666415"/>
                  <a:gd name="connsiteY9" fmla="*/ 3146042 h 3669832"/>
                  <a:gd name="connsiteX10" fmla="*/ 4476998 w 4666415"/>
                  <a:gd name="connsiteY10" fmla="*/ 3597304 h 3669832"/>
                  <a:gd name="connsiteX11" fmla="*/ 4647486 w 4666415"/>
                  <a:gd name="connsiteY11" fmla="*/ 3664529 h 3669832"/>
                  <a:gd name="connsiteX12" fmla="*/ 4663492 w 4666415"/>
                  <a:gd name="connsiteY12" fmla="*/ 3664580 h 3669832"/>
                  <a:gd name="connsiteX13" fmla="*/ 4659207 w 4666415"/>
                  <a:gd name="connsiteY13" fmla="*/ 3656629 h 3669832"/>
                  <a:gd name="connsiteX0" fmla="*/ 0 w 4666415"/>
                  <a:gd name="connsiteY0" fmla="*/ 3668556 h 3669832"/>
                  <a:gd name="connsiteX1" fmla="*/ 260951 w 4666415"/>
                  <a:gd name="connsiteY1" fmla="*/ 314153 h 3669832"/>
                  <a:gd name="connsiteX2" fmla="*/ 731898 w 4666415"/>
                  <a:gd name="connsiteY2" fmla="*/ 379410 h 3669832"/>
                  <a:gd name="connsiteX3" fmla="*/ 1576872 w 4666415"/>
                  <a:gd name="connsiteY3" fmla="*/ 2397897 h 3669832"/>
                  <a:gd name="connsiteX4" fmla="*/ 1653892 w 4666415"/>
                  <a:gd name="connsiteY4" fmla="*/ 2685789 h 3669832"/>
                  <a:gd name="connsiteX5" fmla="*/ 1727203 w 4666415"/>
                  <a:gd name="connsiteY5" fmla="*/ 2625963 h 3669832"/>
                  <a:gd name="connsiteX6" fmla="*/ 1858688 w 4666415"/>
                  <a:gd name="connsiteY6" fmla="*/ 2201754 h 3669832"/>
                  <a:gd name="connsiteX7" fmla="*/ 2111935 w 4666415"/>
                  <a:gd name="connsiteY7" fmla="*/ 2474091 h 3669832"/>
                  <a:gd name="connsiteX8" fmla="*/ 2327564 w 4666415"/>
                  <a:gd name="connsiteY8" fmla="*/ 2789782 h 3669832"/>
                  <a:gd name="connsiteX9" fmla="*/ 2885704 w 4666415"/>
                  <a:gd name="connsiteY9" fmla="*/ 3146042 h 3669832"/>
                  <a:gd name="connsiteX10" fmla="*/ 4476998 w 4666415"/>
                  <a:gd name="connsiteY10" fmla="*/ 3597304 h 3669832"/>
                  <a:gd name="connsiteX11" fmla="*/ 4647486 w 4666415"/>
                  <a:gd name="connsiteY11" fmla="*/ 3664529 h 3669832"/>
                  <a:gd name="connsiteX12" fmla="*/ 4663492 w 4666415"/>
                  <a:gd name="connsiteY12" fmla="*/ 3664580 h 3669832"/>
                  <a:gd name="connsiteX13" fmla="*/ 4659207 w 4666415"/>
                  <a:gd name="connsiteY13" fmla="*/ 3656629 h 3669832"/>
                  <a:gd name="connsiteX0" fmla="*/ 0 w 4666415"/>
                  <a:gd name="connsiteY0" fmla="*/ 3668556 h 3669832"/>
                  <a:gd name="connsiteX1" fmla="*/ 260951 w 4666415"/>
                  <a:gd name="connsiteY1" fmla="*/ 314153 h 3669832"/>
                  <a:gd name="connsiteX2" fmla="*/ 731898 w 4666415"/>
                  <a:gd name="connsiteY2" fmla="*/ 379410 h 3669832"/>
                  <a:gd name="connsiteX3" fmla="*/ 1576872 w 4666415"/>
                  <a:gd name="connsiteY3" fmla="*/ 2397897 h 3669832"/>
                  <a:gd name="connsiteX4" fmla="*/ 1653892 w 4666415"/>
                  <a:gd name="connsiteY4" fmla="*/ 2685789 h 3669832"/>
                  <a:gd name="connsiteX5" fmla="*/ 1727203 w 4666415"/>
                  <a:gd name="connsiteY5" fmla="*/ 2625963 h 3669832"/>
                  <a:gd name="connsiteX6" fmla="*/ 1858688 w 4666415"/>
                  <a:gd name="connsiteY6" fmla="*/ 2201754 h 3669832"/>
                  <a:gd name="connsiteX7" fmla="*/ 2111935 w 4666415"/>
                  <a:gd name="connsiteY7" fmla="*/ 2474091 h 3669832"/>
                  <a:gd name="connsiteX8" fmla="*/ 2327564 w 4666415"/>
                  <a:gd name="connsiteY8" fmla="*/ 2789782 h 3669832"/>
                  <a:gd name="connsiteX9" fmla="*/ 2885704 w 4666415"/>
                  <a:gd name="connsiteY9" fmla="*/ 3146042 h 3669832"/>
                  <a:gd name="connsiteX10" fmla="*/ 4476998 w 4666415"/>
                  <a:gd name="connsiteY10" fmla="*/ 3597304 h 3669832"/>
                  <a:gd name="connsiteX11" fmla="*/ 4647486 w 4666415"/>
                  <a:gd name="connsiteY11" fmla="*/ 3664529 h 3669832"/>
                  <a:gd name="connsiteX12" fmla="*/ 4663492 w 4666415"/>
                  <a:gd name="connsiteY12" fmla="*/ 3664580 h 3669832"/>
                  <a:gd name="connsiteX13" fmla="*/ 4659207 w 4666415"/>
                  <a:gd name="connsiteY13" fmla="*/ 3656629 h 3669832"/>
                  <a:gd name="connsiteX0" fmla="*/ 0 w 4666415"/>
                  <a:gd name="connsiteY0" fmla="*/ 3668556 h 3669832"/>
                  <a:gd name="connsiteX1" fmla="*/ 260951 w 4666415"/>
                  <a:gd name="connsiteY1" fmla="*/ 314153 h 3669832"/>
                  <a:gd name="connsiteX2" fmla="*/ 731898 w 4666415"/>
                  <a:gd name="connsiteY2" fmla="*/ 379410 h 3669832"/>
                  <a:gd name="connsiteX3" fmla="*/ 1576872 w 4666415"/>
                  <a:gd name="connsiteY3" fmla="*/ 2397897 h 3669832"/>
                  <a:gd name="connsiteX4" fmla="*/ 1653892 w 4666415"/>
                  <a:gd name="connsiteY4" fmla="*/ 2685789 h 3669832"/>
                  <a:gd name="connsiteX5" fmla="*/ 1727203 w 4666415"/>
                  <a:gd name="connsiteY5" fmla="*/ 2625963 h 3669832"/>
                  <a:gd name="connsiteX6" fmla="*/ 1858688 w 4666415"/>
                  <a:gd name="connsiteY6" fmla="*/ 2201754 h 3669832"/>
                  <a:gd name="connsiteX7" fmla="*/ 2111935 w 4666415"/>
                  <a:gd name="connsiteY7" fmla="*/ 2474091 h 3669832"/>
                  <a:gd name="connsiteX8" fmla="*/ 2327564 w 4666415"/>
                  <a:gd name="connsiteY8" fmla="*/ 2789782 h 3669832"/>
                  <a:gd name="connsiteX9" fmla="*/ 2885704 w 4666415"/>
                  <a:gd name="connsiteY9" fmla="*/ 3146042 h 3669832"/>
                  <a:gd name="connsiteX10" fmla="*/ 4476998 w 4666415"/>
                  <a:gd name="connsiteY10" fmla="*/ 3597304 h 3669832"/>
                  <a:gd name="connsiteX11" fmla="*/ 4647486 w 4666415"/>
                  <a:gd name="connsiteY11" fmla="*/ 3664529 h 3669832"/>
                  <a:gd name="connsiteX12" fmla="*/ 4663492 w 4666415"/>
                  <a:gd name="connsiteY12" fmla="*/ 3664580 h 3669832"/>
                  <a:gd name="connsiteX13" fmla="*/ 4659207 w 4666415"/>
                  <a:gd name="connsiteY13" fmla="*/ 3656629 h 3669832"/>
                  <a:gd name="connsiteX0" fmla="*/ 0 w 4666415"/>
                  <a:gd name="connsiteY0" fmla="*/ 3668556 h 3669832"/>
                  <a:gd name="connsiteX1" fmla="*/ 260951 w 4666415"/>
                  <a:gd name="connsiteY1" fmla="*/ 314153 h 3669832"/>
                  <a:gd name="connsiteX2" fmla="*/ 731898 w 4666415"/>
                  <a:gd name="connsiteY2" fmla="*/ 379410 h 3669832"/>
                  <a:gd name="connsiteX3" fmla="*/ 1576872 w 4666415"/>
                  <a:gd name="connsiteY3" fmla="*/ 2397897 h 3669832"/>
                  <a:gd name="connsiteX4" fmla="*/ 1653892 w 4666415"/>
                  <a:gd name="connsiteY4" fmla="*/ 2685789 h 3669832"/>
                  <a:gd name="connsiteX5" fmla="*/ 1727203 w 4666415"/>
                  <a:gd name="connsiteY5" fmla="*/ 2625963 h 3669832"/>
                  <a:gd name="connsiteX6" fmla="*/ 1858688 w 4666415"/>
                  <a:gd name="connsiteY6" fmla="*/ 2201754 h 3669832"/>
                  <a:gd name="connsiteX7" fmla="*/ 2111935 w 4666415"/>
                  <a:gd name="connsiteY7" fmla="*/ 2474091 h 3669832"/>
                  <a:gd name="connsiteX8" fmla="*/ 2327564 w 4666415"/>
                  <a:gd name="connsiteY8" fmla="*/ 2789782 h 3669832"/>
                  <a:gd name="connsiteX9" fmla="*/ 2885704 w 4666415"/>
                  <a:gd name="connsiteY9" fmla="*/ 3146042 h 3669832"/>
                  <a:gd name="connsiteX10" fmla="*/ 4476998 w 4666415"/>
                  <a:gd name="connsiteY10" fmla="*/ 3597304 h 3669832"/>
                  <a:gd name="connsiteX11" fmla="*/ 4647486 w 4666415"/>
                  <a:gd name="connsiteY11" fmla="*/ 3664529 h 3669832"/>
                  <a:gd name="connsiteX12" fmla="*/ 4663492 w 4666415"/>
                  <a:gd name="connsiteY12" fmla="*/ 3664580 h 3669832"/>
                  <a:gd name="connsiteX13" fmla="*/ 4659207 w 4666415"/>
                  <a:gd name="connsiteY13" fmla="*/ 3656629 h 3669832"/>
                  <a:gd name="connsiteX0" fmla="*/ 0 w 4666415"/>
                  <a:gd name="connsiteY0" fmla="*/ 3668556 h 3669832"/>
                  <a:gd name="connsiteX1" fmla="*/ 260951 w 4666415"/>
                  <a:gd name="connsiteY1" fmla="*/ 314153 h 3669832"/>
                  <a:gd name="connsiteX2" fmla="*/ 731898 w 4666415"/>
                  <a:gd name="connsiteY2" fmla="*/ 379410 h 3669832"/>
                  <a:gd name="connsiteX3" fmla="*/ 1576872 w 4666415"/>
                  <a:gd name="connsiteY3" fmla="*/ 2397897 h 3669832"/>
                  <a:gd name="connsiteX4" fmla="*/ 1653892 w 4666415"/>
                  <a:gd name="connsiteY4" fmla="*/ 2685789 h 3669832"/>
                  <a:gd name="connsiteX5" fmla="*/ 1727203 w 4666415"/>
                  <a:gd name="connsiteY5" fmla="*/ 2625963 h 3669832"/>
                  <a:gd name="connsiteX6" fmla="*/ 1858688 w 4666415"/>
                  <a:gd name="connsiteY6" fmla="*/ 2201754 h 3669832"/>
                  <a:gd name="connsiteX7" fmla="*/ 2111935 w 4666415"/>
                  <a:gd name="connsiteY7" fmla="*/ 2474091 h 3669832"/>
                  <a:gd name="connsiteX8" fmla="*/ 2327564 w 4666415"/>
                  <a:gd name="connsiteY8" fmla="*/ 2789782 h 3669832"/>
                  <a:gd name="connsiteX9" fmla="*/ 2885704 w 4666415"/>
                  <a:gd name="connsiteY9" fmla="*/ 3146042 h 3669832"/>
                  <a:gd name="connsiteX10" fmla="*/ 4476998 w 4666415"/>
                  <a:gd name="connsiteY10" fmla="*/ 3597304 h 3669832"/>
                  <a:gd name="connsiteX11" fmla="*/ 4647486 w 4666415"/>
                  <a:gd name="connsiteY11" fmla="*/ 3664529 h 3669832"/>
                  <a:gd name="connsiteX12" fmla="*/ 4663492 w 4666415"/>
                  <a:gd name="connsiteY12" fmla="*/ 3664580 h 3669832"/>
                  <a:gd name="connsiteX13" fmla="*/ 4659207 w 4666415"/>
                  <a:gd name="connsiteY13" fmla="*/ 3656629 h 3669832"/>
                  <a:gd name="connsiteX0" fmla="*/ 0 w 4666415"/>
                  <a:gd name="connsiteY0" fmla="*/ 3668556 h 3669832"/>
                  <a:gd name="connsiteX1" fmla="*/ 260951 w 4666415"/>
                  <a:gd name="connsiteY1" fmla="*/ 314153 h 3669832"/>
                  <a:gd name="connsiteX2" fmla="*/ 731898 w 4666415"/>
                  <a:gd name="connsiteY2" fmla="*/ 379410 h 3669832"/>
                  <a:gd name="connsiteX3" fmla="*/ 1576872 w 4666415"/>
                  <a:gd name="connsiteY3" fmla="*/ 2397897 h 3669832"/>
                  <a:gd name="connsiteX4" fmla="*/ 1653892 w 4666415"/>
                  <a:gd name="connsiteY4" fmla="*/ 2685789 h 3669832"/>
                  <a:gd name="connsiteX5" fmla="*/ 1727203 w 4666415"/>
                  <a:gd name="connsiteY5" fmla="*/ 2625963 h 3669832"/>
                  <a:gd name="connsiteX6" fmla="*/ 1858688 w 4666415"/>
                  <a:gd name="connsiteY6" fmla="*/ 2201754 h 3669832"/>
                  <a:gd name="connsiteX7" fmla="*/ 2111935 w 4666415"/>
                  <a:gd name="connsiteY7" fmla="*/ 2474091 h 3669832"/>
                  <a:gd name="connsiteX8" fmla="*/ 2327564 w 4666415"/>
                  <a:gd name="connsiteY8" fmla="*/ 2789782 h 3669832"/>
                  <a:gd name="connsiteX9" fmla="*/ 2885704 w 4666415"/>
                  <a:gd name="connsiteY9" fmla="*/ 3146042 h 3669832"/>
                  <a:gd name="connsiteX10" fmla="*/ 4476998 w 4666415"/>
                  <a:gd name="connsiteY10" fmla="*/ 3597304 h 3669832"/>
                  <a:gd name="connsiteX11" fmla="*/ 4647486 w 4666415"/>
                  <a:gd name="connsiteY11" fmla="*/ 3664529 h 3669832"/>
                  <a:gd name="connsiteX12" fmla="*/ 4663492 w 4666415"/>
                  <a:gd name="connsiteY12" fmla="*/ 3664580 h 3669832"/>
                  <a:gd name="connsiteX13" fmla="*/ 4659207 w 4666415"/>
                  <a:gd name="connsiteY13" fmla="*/ 3656629 h 3669832"/>
                  <a:gd name="connsiteX0" fmla="*/ 0 w 4666415"/>
                  <a:gd name="connsiteY0" fmla="*/ 3668889 h 3670165"/>
                  <a:gd name="connsiteX1" fmla="*/ 260951 w 4666415"/>
                  <a:gd name="connsiteY1" fmla="*/ 314486 h 3670165"/>
                  <a:gd name="connsiteX2" fmla="*/ 731898 w 4666415"/>
                  <a:gd name="connsiteY2" fmla="*/ 379743 h 3670165"/>
                  <a:gd name="connsiteX3" fmla="*/ 1549997 w 4666415"/>
                  <a:gd name="connsiteY3" fmla="*/ 2404862 h 3670165"/>
                  <a:gd name="connsiteX4" fmla="*/ 1653892 w 4666415"/>
                  <a:gd name="connsiteY4" fmla="*/ 2686122 h 3670165"/>
                  <a:gd name="connsiteX5" fmla="*/ 1727203 w 4666415"/>
                  <a:gd name="connsiteY5" fmla="*/ 2626296 h 3670165"/>
                  <a:gd name="connsiteX6" fmla="*/ 1858688 w 4666415"/>
                  <a:gd name="connsiteY6" fmla="*/ 2202087 h 3670165"/>
                  <a:gd name="connsiteX7" fmla="*/ 2111935 w 4666415"/>
                  <a:gd name="connsiteY7" fmla="*/ 2474424 h 3670165"/>
                  <a:gd name="connsiteX8" fmla="*/ 2327564 w 4666415"/>
                  <a:gd name="connsiteY8" fmla="*/ 2790115 h 3670165"/>
                  <a:gd name="connsiteX9" fmla="*/ 2885704 w 4666415"/>
                  <a:gd name="connsiteY9" fmla="*/ 3146375 h 3670165"/>
                  <a:gd name="connsiteX10" fmla="*/ 4476998 w 4666415"/>
                  <a:gd name="connsiteY10" fmla="*/ 3597637 h 3670165"/>
                  <a:gd name="connsiteX11" fmla="*/ 4647486 w 4666415"/>
                  <a:gd name="connsiteY11" fmla="*/ 3664862 h 3670165"/>
                  <a:gd name="connsiteX12" fmla="*/ 4663492 w 4666415"/>
                  <a:gd name="connsiteY12" fmla="*/ 3664913 h 3670165"/>
                  <a:gd name="connsiteX13" fmla="*/ 4659207 w 4666415"/>
                  <a:gd name="connsiteY13" fmla="*/ 3656962 h 3670165"/>
                  <a:gd name="connsiteX0" fmla="*/ 0 w 4666415"/>
                  <a:gd name="connsiteY0" fmla="*/ 3668556 h 3669832"/>
                  <a:gd name="connsiteX1" fmla="*/ 260951 w 4666415"/>
                  <a:gd name="connsiteY1" fmla="*/ 314153 h 3669832"/>
                  <a:gd name="connsiteX2" fmla="*/ 731898 w 4666415"/>
                  <a:gd name="connsiteY2" fmla="*/ 379410 h 3669832"/>
                  <a:gd name="connsiteX3" fmla="*/ 1516402 w 4666415"/>
                  <a:gd name="connsiteY3" fmla="*/ 2397896 h 3669832"/>
                  <a:gd name="connsiteX4" fmla="*/ 1653892 w 4666415"/>
                  <a:gd name="connsiteY4" fmla="*/ 2685789 h 3669832"/>
                  <a:gd name="connsiteX5" fmla="*/ 1727203 w 4666415"/>
                  <a:gd name="connsiteY5" fmla="*/ 2625963 h 3669832"/>
                  <a:gd name="connsiteX6" fmla="*/ 1858688 w 4666415"/>
                  <a:gd name="connsiteY6" fmla="*/ 2201754 h 3669832"/>
                  <a:gd name="connsiteX7" fmla="*/ 2111935 w 4666415"/>
                  <a:gd name="connsiteY7" fmla="*/ 2474091 h 3669832"/>
                  <a:gd name="connsiteX8" fmla="*/ 2327564 w 4666415"/>
                  <a:gd name="connsiteY8" fmla="*/ 2789782 h 3669832"/>
                  <a:gd name="connsiteX9" fmla="*/ 2885704 w 4666415"/>
                  <a:gd name="connsiteY9" fmla="*/ 3146042 h 3669832"/>
                  <a:gd name="connsiteX10" fmla="*/ 4476998 w 4666415"/>
                  <a:gd name="connsiteY10" fmla="*/ 3597304 h 3669832"/>
                  <a:gd name="connsiteX11" fmla="*/ 4647486 w 4666415"/>
                  <a:gd name="connsiteY11" fmla="*/ 3664529 h 3669832"/>
                  <a:gd name="connsiteX12" fmla="*/ 4663492 w 4666415"/>
                  <a:gd name="connsiteY12" fmla="*/ 3664580 h 3669832"/>
                  <a:gd name="connsiteX13" fmla="*/ 4659207 w 4666415"/>
                  <a:gd name="connsiteY13" fmla="*/ 3656629 h 3669832"/>
                  <a:gd name="connsiteX0" fmla="*/ 0 w 4666415"/>
                  <a:gd name="connsiteY0" fmla="*/ 3617975 h 3619251"/>
                  <a:gd name="connsiteX1" fmla="*/ 260951 w 4666415"/>
                  <a:gd name="connsiteY1" fmla="*/ 263572 h 3619251"/>
                  <a:gd name="connsiteX2" fmla="*/ 1043560 w 4666415"/>
                  <a:gd name="connsiteY2" fmla="*/ 453595 h 3619251"/>
                  <a:gd name="connsiteX3" fmla="*/ 1516402 w 4666415"/>
                  <a:gd name="connsiteY3" fmla="*/ 2347315 h 3619251"/>
                  <a:gd name="connsiteX4" fmla="*/ 1653892 w 4666415"/>
                  <a:gd name="connsiteY4" fmla="*/ 2635208 h 3619251"/>
                  <a:gd name="connsiteX5" fmla="*/ 1727203 w 4666415"/>
                  <a:gd name="connsiteY5" fmla="*/ 2575382 h 3619251"/>
                  <a:gd name="connsiteX6" fmla="*/ 1858688 w 4666415"/>
                  <a:gd name="connsiteY6" fmla="*/ 2151173 h 3619251"/>
                  <a:gd name="connsiteX7" fmla="*/ 2111935 w 4666415"/>
                  <a:gd name="connsiteY7" fmla="*/ 2423510 h 3619251"/>
                  <a:gd name="connsiteX8" fmla="*/ 2327564 w 4666415"/>
                  <a:gd name="connsiteY8" fmla="*/ 2739201 h 3619251"/>
                  <a:gd name="connsiteX9" fmla="*/ 2885704 w 4666415"/>
                  <a:gd name="connsiteY9" fmla="*/ 3095461 h 3619251"/>
                  <a:gd name="connsiteX10" fmla="*/ 4476998 w 4666415"/>
                  <a:gd name="connsiteY10" fmla="*/ 3546723 h 3619251"/>
                  <a:gd name="connsiteX11" fmla="*/ 4647486 w 4666415"/>
                  <a:gd name="connsiteY11" fmla="*/ 3613948 h 3619251"/>
                  <a:gd name="connsiteX12" fmla="*/ 4663492 w 4666415"/>
                  <a:gd name="connsiteY12" fmla="*/ 3613999 h 3619251"/>
                  <a:gd name="connsiteX13" fmla="*/ 4659207 w 4666415"/>
                  <a:gd name="connsiteY13" fmla="*/ 3606048 h 3619251"/>
                  <a:gd name="connsiteX0" fmla="*/ 0 w 4666415"/>
                  <a:gd name="connsiteY0" fmla="*/ 3595918 h 3597194"/>
                  <a:gd name="connsiteX1" fmla="*/ 260951 w 4666415"/>
                  <a:gd name="connsiteY1" fmla="*/ 241515 h 3597194"/>
                  <a:gd name="connsiteX2" fmla="*/ 1043560 w 4666415"/>
                  <a:gd name="connsiteY2" fmla="*/ 431538 h 3597194"/>
                  <a:gd name="connsiteX3" fmla="*/ 1499087 w 4666415"/>
                  <a:gd name="connsiteY3" fmla="*/ 1763810 h 3597194"/>
                  <a:gd name="connsiteX4" fmla="*/ 1653892 w 4666415"/>
                  <a:gd name="connsiteY4" fmla="*/ 2613151 h 3597194"/>
                  <a:gd name="connsiteX5" fmla="*/ 1727203 w 4666415"/>
                  <a:gd name="connsiteY5" fmla="*/ 2553325 h 3597194"/>
                  <a:gd name="connsiteX6" fmla="*/ 1858688 w 4666415"/>
                  <a:gd name="connsiteY6" fmla="*/ 2129116 h 3597194"/>
                  <a:gd name="connsiteX7" fmla="*/ 2111935 w 4666415"/>
                  <a:gd name="connsiteY7" fmla="*/ 2401453 h 3597194"/>
                  <a:gd name="connsiteX8" fmla="*/ 2327564 w 4666415"/>
                  <a:gd name="connsiteY8" fmla="*/ 2717144 h 3597194"/>
                  <a:gd name="connsiteX9" fmla="*/ 2885704 w 4666415"/>
                  <a:gd name="connsiteY9" fmla="*/ 3073404 h 3597194"/>
                  <a:gd name="connsiteX10" fmla="*/ 4476998 w 4666415"/>
                  <a:gd name="connsiteY10" fmla="*/ 3524666 h 3597194"/>
                  <a:gd name="connsiteX11" fmla="*/ 4647486 w 4666415"/>
                  <a:gd name="connsiteY11" fmla="*/ 3591891 h 3597194"/>
                  <a:gd name="connsiteX12" fmla="*/ 4663492 w 4666415"/>
                  <a:gd name="connsiteY12" fmla="*/ 3591942 h 3597194"/>
                  <a:gd name="connsiteX13" fmla="*/ 4659207 w 4666415"/>
                  <a:gd name="connsiteY13" fmla="*/ 3583991 h 3597194"/>
                  <a:gd name="connsiteX0" fmla="*/ 0 w 4666415"/>
                  <a:gd name="connsiteY0" fmla="*/ 3595918 h 3597194"/>
                  <a:gd name="connsiteX1" fmla="*/ 260951 w 4666415"/>
                  <a:gd name="connsiteY1" fmla="*/ 241515 h 3597194"/>
                  <a:gd name="connsiteX2" fmla="*/ 1043560 w 4666415"/>
                  <a:gd name="connsiteY2" fmla="*/ 431538 h 3597194"/>
                  <a:gd name="connsiteX3" fmla="*/ 1499087 w 4666415"/>
                  <a:gd name="connsiteY3" fmla="*/ 1763810 h 3597194"/>
                  <a:gd name="connsiteX4" fmla="*/ 1653892 w 4666415"/>
                  <a:gd name="connsiteY4" fmla="*/ 2613151 h 3597194"/>
                  <a:gd name="connsiteX5" fmla="*/ 1709889 w 4666415"/>
                  <a:gd name="connsiteY5" fmla="*/ 2303792 h 3597194"/>
                  <a:gd name="connsiteX6" fmla="*/ 1858688 w 4666415"/>
                  <a:gd name="connsiteY6" fmla="*/ 2129116 h 3597194"/>
                  <a:gd name="connsiteX7" fmla="*/ 2111935 w 4666415"/>
                  <a:gd name="connsiteY7" fmla="*/ 2401453 h 3597194"/>
                  <a:gd name="connsiteX8" fmla="*/ 2327564 w 4666415"/>
                  <a:gd name="connsiteY8" fmla="*/ 2717144 h 3597194"/>
                  <a:gd name="connsiteX9" fmla="*/ 2885704 w 4666415"/>
                  <a:gd name="connsiteY9" fmla="*/ 3073404 h 3597194"/>
                  <a:gd name="connsiteX10" fmla="*/ 4476998 w 4666415"/>
                  <a:gd name="connsiteY10" fmla="*/ 3524666 h 3597194"/>
                  <a:gd name="connsiteX11" fmla="*/ 4647486 w 4666415"/>
                  <a:gd name="connsiteY11" fmla="*/ 3591891 h 3597194"/>
                  <a:gd name="connsiteX12" fmla="*/ 4663492 w 4666415"/>
                  <a:gd name="connsiteY12" fmla="*/ 3591942 h 3597194"/>
                  <a:gd name="connsiteX13" fmla="*/ 4659207 w 4666415"/>
                  <a:gd name="connsiteY13" fmla="*/ 3583991 h 3597194"/>
                  <a:gd name="connsiteX0" fmla="*/ 0 w 4666415"/>
                  <a:gd name="connsiteY0" fmla="*/ 3595918 h 3597194"/>
                  <a:gd name="connsiteX1" fmla="*/ 260951 w 4666415"/>
                  <a:gd name="connsiteY1" fmla="*/ 241515 h 3597194"/>
                  <a:gd name="connsiteX2" fmla="*/ 1043560 w 4666415"/>
                  <a:gd name="connsiteY2" fmla="*/ 431538 h 3597194"/>
                  <a:gd name="connsiteX3" fmla="*/ 1499087 w 4666415"/>
                  <a:gd name="connsiteY3" fmla="*/ 1763810 h 3597194"/>
                  <a:gd name="connsiteX4" fmla="*/ 1601948 w 4666415"/>
                  <a:gd name="connsiteY4" fmla="*/ 2093291 h 3597194"/>
                  <a:gd name="connsiteX5" fmla="*/ 1709889 w 4666415"/>
                  <a:gd name="connsiteY5" fmla="*/ 2303792 h 3597194"/>
                  <a:gd name="connsiteX6" fmla="*/ 1858688 w 4666415"/>
                  <a:gd name="connsiteY6" fmla="*/ 2129116 h 3597194"/>
                  <a:gd name="connsiteX7" fmla="*/ 2111935 w 4666415"/>
                  <a:gd name="connsiteY7" fmla="*/ 2401453 h 3597194"/>
                  <a:gd name="connsiteX8" fmla="*/ 2327564 w 4666415"/>
                  <a:gd name="connsiteY8" fmla="*/ 2717144 h 3597194"/>
                  <a:gd name="connsiteX9" fmla="*/ 2885704 w 4666415"/>
                  <a:gd name="connsiteY9" fmla="*/ 3073404 h 3597194"/>
                  <a:gd name="connsiteX10" fmla="*/ 4476998 w 4666415"/>
                  <a:gd name="connsiteY10" fmla="*/ 3524666 h 3597194"/>
                  <a:gd name="connsiteX11" fmla="*/ 4647486 w 4666415"/>
                  <a:gd name="connsiteY11" fmla="*/ 3591891 h 3597194"/>
                  <a:gd name="connsiteX12" fmla="*/ 4663492 w 4666415"/>
                  <a:gd name="connsiteY12" fmla="*/ 3591942 h 3597194"/>
                  <a:gd name="connsiteX13" fmla="*/ 4659207 w 4666415"/>
                  <a:gd name="connsiteY13" fmla="*/ 3583991 h 3597194"/>
                  <a:gd name="connsiteX0" fmla="*/ 0 w 4666415"/>
                  <a:gd name="connsiteY0" fmla="*/ 3595918 h 3597194"/>
                  <a:gd name="connsiteX1" fmla="*/ 260951 w 4666415"/>
                  <a:gd name="connsiteY1" fmla="*/ 241515 h 3597194"/>
                  <a:gd name="connsiteX2" fmla="*/ 1043560 w 4666415"/>
                  <a:gd name="connsiteY2" fmla="*/ 431538 h 3597194"/>
                  <a:gd name="connsiteX3" fmla="*/ 1499087 w 4666415"/>
                  <a:gd name="connsiteY3" fmla="*/ 1763810 h 3597194"/>
                  <a:gd name="connsiteX4" fmla="*/ 1601948 w 4666415"/>
                  <a:gd name="connsiteY4" fmla="*/ 2093291 h 3597194"/>
                  <a:gd name="connsiteX5" fmla="*/ 1709889 w 4666415"/>
                  <a:gd name="connsiteY5" fmla="*/ 2303792 h 3597194"/>
                  <a:gd name="connsiteX6" fmla="*/ 2066463 w 4666415"/>
                  <a:gd name="connsiteY6" fmla="*/ 1775611 h 3597194"/>
                  <a:gd name="connsiteX7" fmla="*/ 2111935 w 4666415"/>
                  <a:gd name="connsiteY7" fmla="*/ 2401453 h 3597194"/>
                  <a:gd name="connsiteX8" fmla="*/ 2327564 w 4666415"/>
                  <a:gd name="connsiteY8" fmla="*/ 2717144 h 3597194"/>
                  <a:gd name="connsiteX9" fmla="*/ 2885704 w 4666415"/>
                  <a:gd name="connsiteY9" fmla="*/ 3073404 h 3597194"/>
                  <a:gd name="connsiteX10" fmla="*/ 4476998 w 4666415"/>
                  <a:gd name="connsiteY10" fmla="*/ 3524666 h 3597194"/>
                  <a:gd name="connsiteX11" fmla="*/ 4647486 w 4666415"/>
                  <a:gd name="connsiteY11" fmla="*/ 3591891 h 3597194"/>
                  <a:gd name="connsiteX12" fmla="*/ 4663492 w 4666415"/>
                  <a:gd name="connsiteY12" fmla="*/ 3591942 h 3597194"/>
                  <a:gd name="connsiteX13" fmla="*/ 4659207 w 4666415"/>
                  <a:gd name="connsiteY13" fmla="*/ 3583991 h 3597194"/>
                  <a:gd name="connsiteX0" fmla="*/ 0 w 4666415"/>
                  <a:gd name="connsiteY0" fmla="*/ 3595918 h 3597194"/>
                  <a:gd name="connsiteX1" fmla="*/ 260951 w 4666415"/>
                  <a:gd name="connsiteY1" fmla="*/ 241515 h 3597194"/>
                  <a:gd name="connsiteX2" fmla="*/ 1043560 w 4666415"/>
                  <a:gd name="connsiteY2" fmla="*/ 431538 h 3597194"/>
                  <a:gd name="connsiteX3" fmla="*/ 1499087 w 4666415"/>
                  <a:gd name="connsiteY3" fmla="*/ 1763810 h 3597194"/>
                  <a:gd name="connsiteX4" fmla="*/ 1601948 w 4666415"/>
                  <a:gd name="connsiteY4" fmla="*/ 2093291 h 3597194"/>
                  <a:gd name="connsiteX5" fmla="*/ 1709889 w 4666415"/>
                  <a:gd name="connsiteY5" fmla="*/ 2303792 h 3597194"/>
                  <a:gd name="connsiteX6" fmla="*/ 1789430 w 4666415"/>
                  <a:gd name="connsiteY6" fmla="*/ 1713228 h 3597194"/>
                  <a:gd name="connsiteX7" fmla="*/ 2111935 w 4666415"/>
                  <a:gd name="connsiteY7" fmla="*/ 2401453 h 3597194"/>
                  <a:gd name="connsiteX8" fmla="*/ 2327564 w 4666415"/>
                  <a:gd name="connsiteY8" fmla="*/ 2717144 h 3597194"/>
                  <a:gd name="connsiteX9" fmla="*/ 2885704 w 4666415"/>
                  <a:gd name="connsiteY9" fmla="*/ 3073404 h 3597194"/>
                  <a:gd name="connsiteX10" fmla="*/ 4476998 w 4666415"/>
                  <a:gd name="connsiteY10" fmla="*/ 3524666 h 3597194"/>
                  <a:gd name="connsiteX11" fmla="*/ 4647486 w 4666415"/>
                  <a:gd name="connsiteY11" fmla="*/ 3591891 h 3597194"/>
                  <a:gd name="connsiteX12" fmla="*/ 4663492 w 4666415"/>
                  <a:gd name="connsiteY12" fmla="*/ 3591942 h 3597194"/>
                  <a:gd name="connsiteX13" fmla="*/ 4659207 w 4666415"/>
                  <a:gd name="connsiteY13" fmla="*/ 3583991 h 3597194"/>
                  <a:gd name="connsiteX0" fmla="*/ 0 w 4666415"/>
                  <a:gd name="connsiteY0" fmla="*/ 3595918 h 3597194"/>
                  <a:gd name="connsiteX1" fmla="*/ 260951 w 4666415"/>
                  <a:gd name="connsiteY1" fmla="*/ 241515 h 3597194"/>
                  <a:gd name="connsiteX2" fmla="*/ 1043560 w 4666415"/>
                  <a:gd name="connsiteY2" fmla="*/ 431538 h 3597194"/>
                  <a:gd name="connsiteX3" fmla="*/ 1499087 w 4666415"/>
                  <a:gd name="connsiteY3" fmla="*/ 1763810 h 3597194"/>
                  <a:gd name="connsiteX4" fmla="*/ 1584633 w 4666415"/>
                  <a:gd name="connsiteY4" fmla="*/ 1947730 h 3597194"/>
                  <a:gd name="connsiteX5" fmla="*/ 1709889 w 4666415"/>
                  <a:gd name="connsiteY5" fmla="*/ 2303792 h 3597194"/>
                  <a:gd name="connsiteX6" fmla="*/ 1789430 w 4666415"/>
                  <a:gd name="connsiteY6" fmla="*/ 1713228 h 3597194"/>
                  <a:gd name="connsiteX7" fmla="*/ 2111935 w 4666415"/>
                  <a:gd name="connsiteY7" fmla="*/ 2401453 h 3597194"/>
                  <a:gd name="connsiteX8" fmla="*/ 2327564 w 4666415"/>
                  <a:gd name="connsiteY8" fmla="*/ 2717144 h 3597194"/>
                  <a:gd name="connsiteX9" fmla="*/ 2885704 w 4666415"/>
                  <a:gd name="connsiteY9" fmla="*/ 3073404 h 3597194"/>
                  <a:gd name="connsiteX10" fmla="*/ 4476998 w 4666415"/>
                  <a:gd name="connsiteY10" fmla="*/ 3524666 h 3597194"/>
                  <a:gd name="connsiteX11" fmla="*/ 4647486 w 4666415"/>
                  <a:gd name="connsiteY11" fmla="*/ 3591891 h 3597194"/>
                  <a:gd name="connsiteX12" fmla="*/ 4663492 w 4666415"/>
                  <a:gd name="connsiteY12" fmla="*/ 3591942 h 3597194"/>
                  <a:gd name="connsiteX13" fmla="*/ 4659207 w 4666415"/>
                  <a:gd name="connsiteY13" fmla="*/ 3583991 h 3597194"/>
                  <a:gd name="connsiteX0" fmla="*/ 0 w 4666415"/>
                  <a:gd name="connsiteY0" fmla="*/ 3573883 h 3575159"/>
                  <a:gd name="connsiteX1" fmla="*/ 260951 w 4666415"/>
                  <a:gd name="connsiteY1" fmla="*/ 219480 h 3575159"/>
                  <a:gd name="connsiteX2" fmla="*/ 1043560 w 4666415"/>
                  <a:gd name="connsiteY2" fmla="*/ 409503 h 3575159"/>
                  <a:gd name="connsiteX3" fmla="*/ 1390683 w 4666415"/>
                  <a:gd name="connsiteY3" fmla="*/ 1105286 h 3575159"/>
                  <a:gd name="connsiteX4" fmla="*/ 1584633 w 4666415"/>
                  <a:gd name="connsiteY4" fmla="*/ 1925695 h 3575159"/>
                  <a:gd name="connsiteX5" fmla="*/ 1709889 w 4666415"/>
                  <a:gd name="connsiteY5" fmla="*/ 2281757 h 3575159"/>
                  <a:gd name="connsiteX6" fmla="*/ 1789430 w 4666415"/>
                  <a:gd name="connsiteY6" fmla="*/ 1691193 h 3575159"/>
                  <a:gd name="connsiteX7" fmla="*/ 2111935 w 4666415"/>
                  <a:gd name="connsiteY7" fmla="*/ 2379418 h 3575159"/>
                  <a:gd name="connsiteX8" fmla="*/ 2327564 w 4666415"/>
                  <a:gd name="connsiteY8" fmla="*/ 2695109 h 3575159"/>
                  <a:gd name="connsiteX9" fmla="*/ 2885704 w 4666415"/>
                  <a:gd name="connsiteY9" fmla="*/ 3051369 h 3575159"/>
                  <a:gd name="connsiteX10" fmla="*/ 4476998 w 4666415"/>
                  <a:gd name="connsiteY10" fmla="*/ 3502631 h 3575159"/>
                  <a:gd name="connsiteX11" fmla="*/ 4647486 w 4666415"/>
                  <a:gd name="connsiteY11" fmla="*/ 3569856 h 3575159"/>
                  <a:gd name="connsiteX12" fmla="*/ 4663492 w 4666415"/>
                  <a:gd name="connsiteY12" fmla="*/ 3569907 h 3575159"/>
                  <a:gd name="connsiteX13" fmla="*/ 4659207 w 4666415"/>
                  <a:gd name="connsiteY13" fmla="*/ 3561956 h 3575159"/>
                  <a:gd name="connsiteX0" fmla="*/ 0 w 4666415"/>
                  <a:gd name="connsiteY0" fmla="*/ 3573883 h 3575159"/>
                  <a:gd name="connsiteX1" fmla="*/ 260951 w 4666415"/>
                  <a:gd name="connsiteY1" fmla="*/ 219480 h 3575159"/>
                  <a:gd name="connsiteX2" fmla="*/ 1043560 w 4666415"/>
                  <a:gd name="connsiteY2" fmla="*/ 409503 h 3575159"/>
                  <a:gd name="connsiteX3" fmla="*/ 1390683 w 4666415"/>
                  <a:gd name="connsiteY3" fmla="*/ 1105286 h 3575159"/>
                  <a:gd name="connsiteX4" fmla="*/ 1524409 w 4666415"/>
                  <a:gd name="connsiteY4" fmla="*/ 1578520 h 3575159"/>
                  <a:gd name="connsiteX5" fmla="*/ 1709889 w 4666415"/>
                  <a:gd name="connsiteY5" fmla="*/ 2281757 h 3575159"/>
                  <a:gd name="connsiteX6" fmla="*/ 1789430 w 4666415"/>
                  <a:gd name="connsiteY6" fmla="*/ 1691193 h 3575159"/>
                  <a:gd name="connsiteX7" fmla="*/ 2111935 w 4666415"/>
                  <a:gd name="connsiteY7" fmla="*/ 2379418 h 3575159"/>
                  <a:gd name="connsiteX8" fmla="*/ 2327564 w 4666415"/>
                  <a:gd name="connsiteY8" fmla="*/ 2695109 h 3575159"/>
                  <a:gd name="connsiteX9" fmla="*/ 2885704 w 4666415"/>
                  <a:gd name="connsiteY9" fmla="*/ 3051369 h 3575159"/>
                  <a:gd name="connsiteX10" fmla="*/ 4476998 w 4666415"/>
                  <a:gd name="connsiteY10" fmla="*/ 3502631 h 3575159"/>
                  <a:gd name="connsiteX11" fmla="*/ 4647486 w 4666415"/>
                  <a:gd name="connsiteY11" fmla="*/ 3569856 h 3575159"/>
                  <a:gd name="connsiteX12" fmla="*/ 4663492 w 4666415"/>
                  <a:gd name="connsiteY12" fmla="*/ 3569907 h 3575159"/>
                  <a:gd name="connsiteX13" fmla="*/ 4659207 w 4666415"/>
                  <a:gd name="connsiteY13" fmla="*/ 3561956 h 3575159"/>
                  <a:gd name="connsiteX0" fmla="*/ 0 w 4666415"/>
                  <a:gd name="connsiteY0" fmla="*/ 3573883 h 3575159"/>
                  <a:gd name="connsiteX1" fmla="*/ 260951 w 4666415"/>
                  <a:gd name="connsiteY1" fmla="*/ 219480 h 3575159"/>
                  <a:gd name="connsiteX2" fmla="*/ 1043560 w 4666415"/>
                  <a:gd name="connsiteY2" fmla="*/ 409503 h 3575159"/>
                  <a:gd name="connsiteX3" fmla="*/ 1390683 w 4666415"/>
                  <a:gd name="connsiteY3" fmla="*/ 1105286 h 3575159"/>
                  <a:gd name="connsiteX4" fmla="*/ 1524409 w 4666415"/>
                  <a:gd name="connsiteY4" fmla="*/ 1578520 h 3575159"/>
                  <a:gd name="connsiteX5" fmla="*/ 1697845 w 4666415"/>
                  <a:gd name="connsiteY5" fmla="*/ 2021376 h 3575159"/>
                  <a:gd name="connsiteX6" fmla="*/ 1789430 w 4666415"/>
                  <a:gd name="connsiteY6" fmla="*/ 1691193 h 3575159"/>
                  <a:gd name="connsiteX7" fmla="*/ 2111935 w 4666415"/>
                  <a:gd name="connsiteY7" fmla="*/ 2379418 h 3575159"/>
                  <a:gd name="connsiteX8" fmla="*/ 2327564 w 4666415"/>
                  <a:gd name="connsiteY8" fmla="*/ 2695109 h 3575159"/>
                  <a:gd name="connsiteX9" fmla="*/ 2885704 w 4666415"/>
                  <a:gd name="connsiteY9" fmla="*/ 3051369 h 3575159"/>
                  <a:gd name="connsiteX10" fmla="*/ 4476998 w 4666415"/>
                  <a:gd name="connsiteY10" fmla="*/ 3502631 h 3575159"/>
                  <a:gd name="connsiteX11" fmla="*/ 4647486 w 4666415"/>
                  <a:gd name="connsiteY11" fmla="*/ 3569856 h 3575159"/>
                  <a:gd name="connsiteX12" fmla="*/ 4663492 w 4666415"/>
                  <a:gd name="connsiteY12" fmla="*/ 3569907 h 3575159"/>
                  <a:gd name="connsiteX13" fmla="*/ 4659207 w 4666415"/>
                  <a:gd name="connsiteY13" fmla="*/ 3561956 h 3575159"/>
                  <a:gd name="connsiteX0" fmla="*/ 0 w 4666415"/>
                  <a:gd name="connsiteY0" fmla="*/ 3573883 h 3575159"/>
                  <a:gd name="connsiteX1" fmla="*/ 260951 w 4666415"/>
                  <a:gd name="connsiteY1" fmla="*/ 219480 h 3575159"/>
                  <a:gd name="connsiteX2" fmla="*/ 1043560 w 4666415"/>
                  <a:gd name="connsiteY2" fmla="*/ 409503 h 3575159"/>
                  <a:gd name="connsiteX3" fmla="*/ 1390683 w 4666415"/>
                  <a:gd name="connsiteY3" fmla="*/ 1105286 h 3575159"/>
                  <a:gd name="connsiteX4" fmla="*/ 1524409 w 4666415"/>
                  <a:gd name="connsiteY4" fmla="*/ 1578520 h 3575159"/>
                  <a:gd name="connsiteX5" fmla="*/ 1697845 w 4666415"/>
                  <a:gd name="connsiteY5" fmla="*/ 2021376 h 3575159"/>
                  <a:gd name="connsiteX6" fmla="*/ 1933968 w 4666415"/>
                  <a:gd name="connsiteY6" fmla="*/ 1734590 h 3575159"/>
                  <a:gd name="connsiteX7" fmla="*/ 2111935 w 4666415"/>
                  <a:gd name="connsiteY7" fmla="*/ 2379418 h 3575159"/>
                  <a:gd name="connsiteX8" fmla="*/ 2327564 w 4666415"/>
                  <a:gd name="connsiteY8" fmla="*/ 2695109 h 3575159"/>
                  <a:gd name="connsiteX9" fmla="*/ 2885704 w 4666415"/>
                  <a:gd name="connsiteY9" fmla="*/ 3051369 h 3575159"/>
                  <a:gd name="connsiteX10" fmla="*/ 4476998 w 4666415"/>
                  <a:gd name="connsiteY10" fmla="*/ 3502631 h 3575159"/>
                  <a:gd name="connsiteX11" fmla="*/ 4647486 w 4666415"/>
                  <a:gd name="connsiteY11" fmla="*/ 3569856 h 3575159"/>
                  <a:gd name="connsiteX12" fmla="*/ 4663492 w 4666415"/>
                  <a:gd name="connsiteY12" fmla="*/ 3569907 h 3575159"/>
                  <a:gd name="connsiteX13" fmla="*/ 4659207 w 4666415"/>
                  <a:gd name="connsiteY13" fmla="*/ 3561956 h 3575159"/>
                  <a:gd name="connsiteX0" fmla="*/ 0 w 4666415"/>
                  <a:gd name="connsiteY0" fmla="*/ 3573883 h 3575159"/>
                  <a:gd name="connsiteX1" fmla="*/ 260951 w 4666415"/>
                  <a:gd name="connsiteY1" fmla="*/ 219480 h 3575159"/>
                  <a:gd name="connsiteX2" fmla="*/ 1043560 w 4666415"/>
                  <a:gd name="connsiteY2" fmla="*/ 409503 h 3575159"/>
                  <a:gd name="connsiteX3" fmla="*/ 1390683 w 4666415"/>
                  <a:gd name="connsiteY3" fmla="*/ 1105286 h 3575159"/>
                  <a:gd name="connsiteX4" fmla="*/ 1524409 w 4666415"/>
                  <a:gd name="connsiteY4" fmla="*/ 1578520 h 3575159"/>
                  <a:gd name="connsiteX5" fmla="*/ 1697845 w 4666415"/>
                  <a:gd name="connsiteY5" fmla="*/ 2021376 h 3575159"/>
                  <a:gd name="connsiteX6" fmla="*/ 1933968 w 4666415"/>
                  <a:gd name="connsiteY6" fmla="*/ 1734590 h 3575159"/>
                  <a:gd name="connsiteX7" fmla="*/ 2292610 w 4666415"/>
                  <a:gd name="connsiteY7" fmla="*/ 2408350 h 3575159"/>
                  <a:gd name="connsiteX8" fmla="*/ 2327564 w 4666415"/>
                  <a:gd name="connsiteY8" fmla="*/ 2695109 h 3575159"/>
                  <a:gd name="connsiteX9" fmla="*/ 2885704 w 4666415"/>
                  <a:gd name="connsiteY9" fmla="*/ 3051369 h 3575159"/>
                  <a:gd name="connsiteX10" fmla="*/ 4476998 w 4666415"/>
                  <a:gd name="connsiteY10" fmla="*/ 3502631 h 3575159"/>
                  <a:gd name="connsiteX11" fmla="*/ 4647486 w 4666415"/>
                  <a:gd name="connsiteY11" fmla="*/ 3569856 h 3575159"/>
                  <a:gd name="connsiteX12" fmla="*/ 4663492 w 4666415"/>
                  <a:gd name="connsiteY12" fmla="*/ 3569907 h 3575159"/>
                  <a:gd name="connsiteX13" fmla="*/ 4659207 w 4666415"/>
                  <a:gd name="connsiteY13" fmla="*/ 3561956 h 3575159"/>
                  <a:gd name="connsiteX0" fmla="*/ 0 w 4666415"/>
                  <a:gd name="connsiteY0" fmla="*/ 3573883 h 3575159"/>
                  <a:gd name="connsiteX1" fmla="*/ 260951 w 4666415"/>
                  <a:gd name="connsiteY1" fmla="*/ 219480 h 3575159"/>
                  <a:gd name="connsiteX2" fmla="*/ 1043560 w 4666415"/>
                  <a:gd name="connsiteY2" fmla="*/ 409503 h 3575159"/>
                  <a:gd name="connsiteX3" fmla="*/ 1390683 w 4666415"/>
                  <a:gd name="connsiteY3" fmla="*/ 1105286 h 3575159"/>
                  <a:gd name="connsiteX4" fmla="*/ 1524409 w 4666415"/>
                  <a:gd name="connsiteY4" fmla="*/ 1578520 h 3575159"/>
                  <a:gd name="connsiteX5" fmla="*/ 1697845 w 4666415"/>
                  <a:gd name="connsiteY5" fmla="*/ 2021376 h 3575159"/>
                  <a:gd name="connsiteX6" fmla="*/ 1933968 w 4666415"/>
                  <a:gd name="connsiteY6" fmla="*/ 1734590 h 3575159"/>
                  <a:gd name="connsiteX7" fmla="*/ 2292610 w 4666415"/>
                  <a:gd name="connsiteY7" fmla="*/ 2408350 h 3575159"/>
                  <a:gd name="connsiteX8" fmla="*/ 2484149 w 4666415"/>
                  <a:gd name="connsiteY8" fmla="*/ 2709574 h 3575159"/>
                  <a:gd name="connsiteX9" fmla="*/ 2885704 w 4666415"/>
                  <a:gd name="connsiteY9" fmla="*/ 3051369 h 3575159"/>
                  <a:gd name="connsiteX10" fmla="*/ 4476998 w 4666415"/>
                  <a:gd name="connsiteY10" fmla="*/ 3502631 h 3575159"/>
                  <a:gd name="connsiteX11" fmla="*/ 4647486 w 4666415"/>
                  <a:gd name="connsiteY11" fmla="*/ 3569856 h 3575159"/>
                  <a:gd name="connsiteX12" fmla="*/ 4663492 w 4666415"/>
                  <a:gd name="connsiteY12" fmla="*/ 3569907 h 3575159"/>
                  <a:gd name="connsiteX13" fmla="*/ 4659207 w 4666415"/>
                  <a:gd name="connsiteY13" fmla="*/ 3561956 h 3575159"/>
                  <a:gd name="connsiteX0" fmla="*/ 0 w 4666415"/>
                  <a:gd name="connsiteY0" fmla="*/ 3573883 h 3575159"/>
                  <a:gd name="connsiteX1" fmla="*/ 260951 w 4666415"/>
                  <a:gd name="connsiteY1" fmla="*/ 219480 h 3575159"/>
                  <a:gd name="connsiteX2" fmla="*/ 1043560 w 4666415"/>
                  <a:gd name="connsiteY2" fmla="*/ 409503 h 3575159"/>
                  <a:gd name="connsiteX3" fmla="*/ 1390683 w 4666415"/>
                  <a:gd name="connsiteY3" fmla="*/ 1105286 h 3575159"/>
                  <a:gd name="connsiteX4" fmla="*/ 1524409 w 4666415"/>
                  <a:gd name="connsiteY4" fmla="*/ 1578520 h 3575159"/>
                  <a:gd name="connsiteX5" fmla="*/ 1697845 w 4666415"/>
                  <a:gd name="connsiteY5" fmla="*/ 2021376 h 3575159"/>
                  <a:gd name="connsiteX6" fmla="*/ 1933968 w 4666415"/>
                  <a:gd name="connsiteY6" fmla="*/ 1734590 h 3575159"/>
                  <a:gd name="connsiteX7" fmla="*/ 2292610 w 4666415"/>
                  <a:gd name="connsiteY7" fmla="*/ 2408350 h 3575159"/>
                  <a:gd name="connsiteX8" fmla="*/ 2580507 w 4666415"/>
                  <a:gd name="connsiteY8" fmla="*/ 2738506 h 3575159"/>
                  <a:gd name="connsiteX9" fmla="*/ 2885704 w 4666415"/>
                  <a:gd name="connsiteY9" fmla="*/ 3051369 h 3575159"/>
                  <a:gd name="connsiteX10" fmla="*/ 4476998 w 4666415"/>
                  <a:gd name="connsiteY10" fmla="*/ 3502631 h 3575159"/>
                  <a:gd name="connsiteX11" fmla="*/ 4647486 w 4666415"/>
                  <a:gd name="connsiteY11" fmla="*/ 3569856 h 3575159"/>
                  <a:gd name="connsiteX12" fmla="*/ 4663492 w 4666415"/>
                  <a:gd name="connsiteY12" fmla="*/ 3569907 h 3575159"/>
                  <a:gd name="connsiteX13" fmla="*/ 4659207 w 4666415"/>
                  <a:gd name="connsiteY13" fmla="*/ 3561956 h 3575159"/>
                  <a:gd name="connsiteX0" fmla="*/ 0 w 4666415"/>
                  <a:gd name="connsiteY0" fmla="*/ 3573883 h 3575159"/>
                  <a:gd name="connsiteX1" fmla="*/ 260951 w 4666415"/>
                  <a:gd name="connsiteY1" fmla="*/ 219480 h 3575159"/>
                  <a:gd name="connsiteX2" fmla="*/ 1043560 w 4666415"/>
                  <a:gd name="connsiteY2" fmla="*/ 409503 h 3575159"/>
                  <a:gd name="connsiteX3" fmla="*/ 1390683 w 4666415"/>
                  <a:gd name="connsiteY3" fmla="*/ 1105286 h 3575159"/>
                  <a:gd name="connsiteX4" fmla="*/ 1524409 w 4666415"/>
                  <a:gd name="connsiteY4" fmla="*/ 1578520 h 3575159"/>
                  <a:gd name="connsiteX5" fmla="*/ 1697845 w 4666415"/>
                  <a:gd name="connsiteY5" fmla="*/ 2021376 h 3575159"/>
                  <a:gd name="connsiteX6" fmla="*/ 1933968 w 4666415"/>
                  <a:gd name="connsiteY6" fmla="*/ 1734590 h 3575159"/>
                  <a:gd name="connsiteX7" fmla="*/ 2292610 w 4666415"/>
                  <a:gd name="connsiteY7" fmla="*/ 2408350 h 3575159"/>
                  <a:gd name="connsiteX8" fmla="*/ 2580507 w 4666415"/>
                  <a:gd name="connsiteY8" fmla="*/ 2738506 h 3575159"/>
                  <a:gd name="connsiteX9" fmla="*/ 3174782 w 4666415"/>
                  <a:gd name="connsiteY9" fmla="*/ 3109232 h 3575159"/>
                  <a:gd name="connsiteX10" fmla="*/ 4476998 w 4666415"/>
                  <a:gd name="connsiteY10" fmla="*/ 3502631 h 3575159"/>
                  <a:gd name="connsiteX11" fmla="*/ 4647486 w 4666415"/>
                  <a:gd name="connsiteY11" fmla="*/ 3569856 h 3575159"/>
                  <a:gd name="connsiteX12" fmla="*/ 4663492 w 4666415"/>
                  <a:gd name="connsiteY12" fmla="*/ 3569907 h 3575159"/>
                  <a:gd name="connsiteX13" fmla="*/ 4659207 w 4666415"/>
                  <a:gd name="connsiteY13" fmla="*/ 3561956 h 3575159"/>
                  <a:gd name="connsiteX0" fmla="*/ 0 w 4666415"/>
                  <a:gd name="connsiteY0" fmla="*/ 3621703 h 3622979"/>
                  <a:gd name="connsiteX1" fmla="*/ 260951 w 4666415"/>
                  <a:gd name="connsiteY1" fmla="*/ 267300 h 3622979"/>
                  <a:gd name="connsiteX2" fmla="*/ 935155 w 4666415"/>
                  <a:gd name="connsiteY2" fmla="*/ 312667 h 3622979"/>
                  <a:gd name="connsiteX3" fmla="*/ 1390683 w 4666415"/>
                  <a:gd name="connsiteY3" fmla="*/ 1153106 h 3622979"/>
                  <a:gd name="connsiteX4" fmla="*/ 1524409 w 4666415"/>
                  <a:gd name="connsiteY4" fmla="*/ 1626340 h 3622979"/>
                  <a:gd name="connsiteX5" fmla="*/ 1697845 w 4666415"/>
                  <a:gd name="connsiteY5" fmla="*/ 2069196 h 3622979"/>
                  <a:gd name="connsiteX6" fmla="*/ 1933968 w 4666415"/>
                  <a:gd name="connsiteY6" fmla="*/ 1782410 h 3622979"/>
                  <a:gd name="connsiteX7" fmla="*/ 2292610 w 4666415"/>
                  <a:gd name="connsiteY7" fmla="*/ 2456170 h 3622979"/>
                  <a:gd name="connsiteX8" fmla="*/ 2580507 w 4666415"/>
                  <a:gd name="connsiteY8" fmla="*/ 2786326 h 3622979"/>
                  <a:gd name="connsiteX9" fmla="*/ 3174782 w 4666415"/>
                  <a:gd name="connsiteY9" fmla="*/ 3157052 h 3622979"/>
                  <a:gd name="connsiteX10" fmla="*/ 4476998 w 4666415"/>
                  <a:gd name="connsiteY10" fmla="*/ 3550451 h 3622979"/>
                  <a:gd name="connsiteX11" fmla="*/ 4647486 w 4666415"/>
                  <a:gd name="connsiteY11" fmla="*/ 3617676 h 3622979"/>
                  <a:gd name="connsiteX12" fmla="*/ 4663492 w 4666415"/>
                  <a:gd name="connsiteY12" fmla="*/ 3617727 h 3622979"/>
                  <a:gd name="connsiteX13" fmla="*/ 4659207 w 4666415"/>
                  <a:gd name="connsiteY13" fmla="*/ 3609776 h 3622979"/>
                  <a:gd name="connsiteX0" fmla="*/ 0 w 4666415"/>
                  <a:gd name="connsiteY0" fmla="*/ 3621703 h 3622979"/>
                  <a:gd name="connsiteX1" fmla="*/ 260951 w 4666415"/>
                  <a:gd name="connsiteY1" fmla="*/ 267300 h 3622979"/>
                  <a:gd name="connsiteX2" fmla="*/ 935155 w 4666415"/>
                  <a:gd name="connsiteY2" fmla="*/ 312667 h 3622979"/>
                  <a:gd name="connsiteX3" fmla="*/ 1390683 w 4666415"/>
                  <a:gd name="connsiteY3" fmla="*/ 1153106 h 3622979"/>
                  <a:gd name="connsiteX4" fmla="*/ 1596679 w 4666415"/>
                  <a:gd name="connsiteY4" fmla="*/ 1626339 h 3622979"/>
                  <a:gd name="connsiteX5" fmla="*/ 1697845 w 4666415"/>
                  <a:gd name="connsiteY5" fmla="*/ 2069196 h 3622979"/>
                  <a:gd name="connsiteX6" fmla="*/ 1933968 w 4666415"/>
                  <a:gd name="connsiteY6" fmla="*/ 1782410 h 3622979"/>
                  <a:gd name="connsiteX7" fmla="*/ 2292610 w 4666415"/>
                  <a:gd name="connsiteY7" fmla="*/ 2456170 h 3622979"/>
                  <a:gd name="connsiteX8" fmla="*/ 2580507 w 4666415"/>
                  <a:gd name="connsiteY8" fmla="*/ 2786326 h 3622979"/>
                  <a:gd name="connsiteX9" fmla="*/ 3174782 w 4666415"/>
                  <a:gd name="connsiteY9" fmla="*/ 3157052 h 3622979"/>
                  <a:gd name="connsiteX10" fmla="*/ 4476998 w 4666415"/>
                  <a:gd name="connsiteY10" fmla="*/ 3550451 h 3622979"/>
                  <a:gd name="connsiteX11" fmla="*/ 4647486 w 4666415"/>
                  <a:gd name="connsiteY11" fmla="*/ 3617676 h 3622979"/>
                  <a:gd name="connsiteX12" fmla="*/ 4663492 w 4666415"/>
                  <a:gd name="connsiteY12" fmla="*/ 3617727 h 3622979"/>
                  <a:gd name="connsiteX13" fmla="*/ 4659207 w 4666415"/>
                  <a:gd name="connsiteY13" fmla="*/ 3609776 h 3622979"/>
                  <a:gd name="connsiteX0" fmla="*/ 0 w 4666415"/>
                  <a:gd name="connsiteY0" fmla="*/ 3621703 h 3622979"/>
                  <a:gd name="connsiteX1" fmla="*/ 260951 w 4666415"/>
                  <a:gd name="connsiteY1" fmla="*/ 267300 h 3622979"/>
                  <a:gd name="connsiteX2" fmla="*/ 935155 w 4666415"/>
                  <a:gd name="connsiteY2" fmla="*/ 312667 h 3622979"/>
                  <a:gd name="connsiteX3" fmla="*/ 1390683 w 4666415"/>
                  <a:gd name="connsiteY3" fmla="*/ 1153106 h 3622979"/>
                  <a:gd name="connsiteX4" fmla="*/ 1548500 w 4666415"/>
                  <a:gd name="connsiteY4" fmla="*/ 1568477 h 3622979"/>
                  <a:gd name="connsiteX5" fmla="*/ 1697845 w 4666415"/>
                  <a:gd name="connsiteY5" fmla="*/ 2069196 h 3622979"/>
                  <a:gd name="connsiteX6" fmla="*/ 1933968 w 4666415"/>
                  <a:gd name="connsiteY6" fmla="*/ 1782410 h 3622979"/>
                  <a:gd name="connsiteX7" fmla="*/ 2292610 w 4666415"/>
                  <a:gd name="connsiteY7" fmla="*/ 2456170 h 3622979"/>
                  <a:gd name="connsiteX8" fmla="*/ 2580507 w 4666415"/>
                  <a:gd name="connsiteY8" fmla="*/ 2786326 h 3622979"/>
                  <a:gd name="connsiteX9" fmla="*/ 3174782 w 4666415"/>
                  <a:gd name="connsiteY9" fmla="*/ 3157052 h 3622979"/>
                  <a:gd name="connsiteX10" fmla="*/ 4476998 w 4666415"/>
                  <a:gd name="connsiteY10" fmla="*/ 3550451 h 3622979"/>
                  <a:gd name="connsiteX11" fmla="*/ 4647486 w 4666415"/>
                  <a:gd name="connsiteY11" fmla="*/ 3617676 h 3622979"/>
                  <a:gd name="connsiteX12" fmla="*/ 4663492 w 4666415"/>
                  <a:gd name="connsiteY12" fmla="*/ 3617727 h 3622979"/>
                  <a:gd name="connsiteX13" fmla="*/ 4659207 w 4666415"/>
                  <a:gd name="connsiteY13" fmla="*/ 3609776 h 3622979"/>
                  <a:gd name="connsiteX0" fmla="*/ 0 w 4666415"/>
                  <a:gd name="connsiteY0" fmla="*/ 3614641 h 3615917"/>
                  <a:gd name="connsiteX1" fmla="*/ 260951 w 4666415"/>
                  <a:gd name="connsiteY1" fmla="*/ 260238 h 3615917"/>
                  <a:gd name="connsiteX2" fmla="*/ 935155 w 4666415"/>
                  <a:gd name="connsiteY2" fmla="*/ 305605 h 3615917"/>
                  <a:gd name="connsiteX3" fmla="*/ 1318413 w 4666415"/>
                  <a:gd name="connsiteY3" fmla="*/ 972456 h 3615917"/>
                  <a:gd name="connsiteX4" fmla="*/ 1548500 w 4666415"/>
                  <a:gd name="connsiteY4" fmla="*/ 1561415 h 3615917"/>
                  <a:gd name="connsiteX5" fmla="*/ 1697845 w 4666415"/>
                  <a:gd name="connsiteY5" fmla="*/ 2062134 h 3615917"/>
                  <a:gd name="connsiteX6" fmla="*/ 1933968 w 4666415"/>
                  <a:gd name="connsiteY6" fmla="*/ 1775348 h 3615917"/>
                  <a:gd name="connsiteX7" fmla="*/ 2292610 w 4666415"/>
                  <a:gd name="connsiteY7" fmla="*/ 2449108 h 3615917"/>
                  <a:gd name="connsiteX8" fmla="*/ 2580507 w 4666415"/>
                  <a:gd name="connsiteY8" fmla="*/ 2779264 h 3615917"/>
                  <a:gd name="connsiteX9" fmla="*/ 3174782 w 4666415"/>
                  <a:gd name="connsiteY9" fmla="*/ 3149990 h 3615917"/>
                  <a:gd name="connsiteX10" fmla="*/ 4476998 w 4666415"/>
                  <a:gd name="connsiteY10" fmla="*/ 3543389 h 3615917"/>
                  <a:gd name="connsiteX11" fmla="*/ 4647486 w 4666415"/>
                  <a:gd name="connsiteY11" fmla="*/ 3610614 h 3615917"/>
                  <a:gd name="connsiteX12" fmla="*/ 4663492 w 4666415"/>
                  <a:gd name="connsiteY12" fmla="*/ 3610665 h 3615917"/>
                  <a:gd name="connsiteX13" fmla="*/ 4659207 w 4666415"/>
                  <a:gd name="connsiteY13" fmla="*/ 3602714 h 3615917"/>
                  <a:gd name="connsiteX0" fmla="*/ 0 w 4666415"/>
                  <a:gd name="connsiteY0" fmla="*/ 3641976 h 3643252"/>
                  <a:gd name="connsiteX1" fmla="*/ 260951 w 4666415"/>
                  <a:gd name="connsiteY1" fmla="*/ 287573 h 3643252"/>
                  <a:gd name="connsiteX2" fmla="*/ 850841 w 4666415"/>
                  <a:gd name="connsiteY2" fmla="*/ 260612 h 3643252"/>
                  <a:gd name="connsiteX3" fmla="*/ 1318413 w 4666415"/>
                  <a:gd name="connsiteY3" fmla="*/ 999791 h 3643252"/>
                  <a:gd name="connsiteX4" fmla="*/ 1548500 w 4666415"/>
                  <a:gd name="connsiteY4" fmla="*/ 1588750 h 3643252"/>
                  <a:gd name="connsiteX5" fmla="*/ 1697845 w 4666415"/>
                  <a:gd name="connsiteY5" fmla="*/ 2089469 h 3643252"/>
                  <a:gd name="connsiteX6" fmla="*/ 1933968 w 4666415"/>
                  <a:gd name="connsiteY6" fmla="*/ 1802683 h 3643252"/>
                  <a:gd name="connsiteX7" fmla="*/ 2292610 w 4666415"/>
                  <a:gd name="connsiteY7" fmla="*/ 2476443 h 3643252"/>
                  <a:gd name="connsiteX8" fmla="*/ 2580507 w 4666415"/>
                  <a:gd name="connsiteY8" fmla="*/ 2806599 h 3643252"/>
                  <a:gd name="connsiteX9" fmla="*/ 3174782 w 4666415"/>
                  <a:gd name="connsiteY9" fmla="*/ 3177325 h 3643252"/>
                  <a:gd name="connsiteX10" fmla="*/ 4476998 w 4666415"/>
                  <a:gd name="connsiteY10" fmla="*/ 3570724 h 3643252"/>
                  <a:gd name="connsiteX11" fmla="*/ 4647486 w 4666415"/>
                  <a:gd name="connsiteY11" fmla="*/ 3637949 h 3643252"/>
                  <a:gd name="connsiteX12" fmla="*/ 4663492 w 4666415"/>
                  <a:gd name="connsiteY12" fmla="*/ 3638000 h 3643252"/>
                  <a:gd name="connsiteX13" fmla="*/ 4659207 w 4666415"/>
                  <a:gd name="connsiteY13" fmla="*/ 3630049 h 3643252"/>
                  <a:gd name="connsiteX0" fmla="*/ 0 w 4666415"/>
                  <a:gd name="connsiteY0" fmla="*/ 3604546 h 3605822"/>
                  <a:gd name="connsiteX1" fmla="*/ 260951 w 4666415"/>
                  <a:gd name="connsiteY1" fmla="*/ 250143 h 3605822"/>
                  <a:gd name="connsiteX2" fmla="*/ 923111 w 4666415"/>
                  <a:gd name="connsiteY2" fmla="*/ 324442 h 3605822"/>
                  <a:gd name="connsiteX3" fmla="*/ 1318413 w 4666415"/>
                  <a:gd name="connsiteY3" fmla="*/ 962361 h 3605822"/>
                  <a:gd name="connsiteX4" fmla="*/ 1548500 w 4666415"/>
                  <a:gd name="connsiteY4" fmla="*/ 1551320 h 3605822"/>
                  <a:gd name="connsiteX5" fmla="*/ 1697845 w 4666415"/>
                  <a:gd name="connsiteY5" fmla="*/ 2052039 h 3605822"/>
                  <a:gd name="connsiteX6" fmla="*/ 1933968 w 4666415"/>
                  <a:gd name="connsiteY6" fmla="*/ 1765253 h 3605822"/>
                  <a:gd name="connsiteX7" fmla="*/ 2292610 w 4666415"/>
                  <a:gd name="connsiteY7" fmla="*/ 2439013 h 3605822"/>
                  <a:gd name="connsiteX8" fmla="*/ 2580507 w 4666415"/>
                  <a:gd name="connsiteY8" fmla="*/ 2769169 h 3605822"/>
                  <a:gd name="connsiteX9" fmla="*/ 3174782 w 4666415"/>
                  <a:gd name="connsiteY9" fmla="*/ 3139895 h 3605822"/>
                  <a:gd name="connsiteX10" fmla="*/ 4476998 w 4666415"/>
                  <a:gd name="connsiteY10" fmla="*/ 3533294 h 3605822"/>
                  <a:gd name="connsiteX11" fmla="*/ 4647486 w 4666415"/>
                  <a:gd name="connsiteY11" fmla="*/ 3600519 h 3605822"/>
                  <a:gd name="connsiteX12" fmla="*/ 4663492 w 4666415"/>
                  <a:gd name="connsiteY12" fmla="*/ 3600570 h 3605822"/>
                  <a:gd name="connsiteX13" fmla="*/ 4659207 w 4666415"/>
                  <a:gd name="connsiteY13" fmla="*/ 3592619 h 3605822"/>
                  <a:gd name="connsiteX0" fmla="*/ 0 w 4666415"/>
                  <a:gd name="connsiteY0" fmla="*/ 3611266 h 3612542"/>
                  <a:gd name="connsiteX1" fmla="*/ 260951 w 4666415"/>
                  <a:gd name="connsiteY1" fmla="*/ 256863 h 3612542"/>
                  <a:gd name="connsiteX2" fmla="*/ 923111 w 4666415"/>
                  <a:gd name="connsiteY2" fmla="*/ 331162 h 3612542"/>
                  <a:gd name="connsiteX3" fmla="*/ 1318413 w 4666415"/>
                  <a:gd name="connsiteY3" fmla="*/ 969081 h 3612542"/>
                  <a:gd name="connsiteX4" fmla="*/ 1548500 w 4666415"/>
                  <a:gd name="connsiteY4" fmla="*/ 1558040 h 3612542"/>
                  <a:gd name="connsiteX5" fmla="*/ 1697845 w 4666415"/>
                  <a:gd name="connsiteY5" fmla="*/ 2058759 h 3612542"/>
                  <a:gd name="connsiteX6" fmla="*/ 1933968 w 4666415"/>
                  <a:gd name="connsiteY6" fmla="*/ 1771973 h 3612542"/>
                  <a:gd name="connsiteX7" fmla="*/ 2292610 w 4666415"/>
                  <a:gd name="connsiteY7" fmla="*/ 2445733 h 3612542"/>
                  <a:gd name="connsiteX8" fmla="*/ 2580507 w 4666415"/>
                  <a:gd name="connsiteY8" fmla="*/ 2775889 h 3612542"/>
                  <a:gd name="connsiteX9" fmla="*/ 3174782 w 4666415"/>
                  <a:gd name="connsiteY9" fmla="*/ 3146615 h 3612542"/>
                  <a:gd name="connsiteX10" fmla="*/ 4476998 w 4666415"/>
                  <a:gd name="connsiteY10" fmla="*/ 3540014 h 3612542"/>
                  <a:gd name="connsiteX11" fmla="*/ 4647486 w 4666415"/>
                  <a:gd name="connsiteY11" fmla="*/ 3607239 h 3612542"/>
                  <a:gd name="connsiteX12" fmla="*/ 4663492 w 4666415"/>
                  <a:gd name="connsiteY12" fmla="*/ 3607290 h 3612542"/>
                  <a:gd name="connsiteX13" fmla="*/ 4659207 w 4666415"/>
                  <a:gd name="connsiteY13" fmla="*/ 3599339 h 3612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66415" h="3612542">
                    <a:moveTo>
                      <a:pt x="0" y="3611266"/>
                    </a:moveTo>
                    <a:cubicBezTo>
                      <a:pt x="129953" y="2239665"/>
                      <a:pt x="107099" y="803547"/>
                      <a:pt x="260951" y="256863"/>
                    </a:cubicBezTo>
                    <a:cubicBezTo>
                      <a:pt x="414803" y="-289821"/>
                      <a:pt x="795047" y="183528"/>
                      <a:pt x="923111" y="331162"/>
                    </a:cubicBezTo>
                    <a:cubicBezTo>
                      <a:pt x="1051175" y="478796"/>
                      <a:pt x="1214182" y="764601"/>
                      <a:pt x="1318413" y="969081"/>
                    </a:cubicBezTo>
                    <a:cubicBezTo>
                      <a:pt x="1422644" y="1173561"/>
                      <a:pt x="1485261" y="1376427"/>
                      <a:pt x="1548500" y="1558040"/>
                    </a:cubicBezTo>
                    <a:cubicBezTo>
                      <a:pt x="1611739" y="1739653"/>
                      <a:pt x="1685888" y="2089371"/>
                      <a:pt x="1697845" y="2058759"/>
                    </a:cubicBezTo>
                    <a:cubicBezTo>
                      <a:pt x="1727109" y="1979109"/>
                      <a:pt x="1834841" y="1707477"/>
                      <a:pt x="1933968" y="1771973"/>
                    </a:cubicBezTo>
                    <a:cubicBezTo>
                      <a:pt x="2033095" y="1836469"/>
                      <a:pt x="2184854" y="2278414"/>
                      <a:pt x="2292610" y="2445733"/>
                    </a:cubicBezTo>
                    <a:cubicBezTo>
                      <a:pt x="2400366" y="2613052"/>
                      <a:pt x="2433478" y="2659075"/>
                      <a:pt x="2580507" y="2775889"/>
                    </a:cubicBezTo>
                    <a:cubicBezTo>
                      <a:pt x="2727536" y="2892703"/>
                      <a:pt x="2858700" y="3019261"/>
                      <a:pt x="3174782" y="3146615"/>
                    </a:cubicBezTo>
                    <a:cubicBezTo>
                      <a:pt x="3490864" y="3273969"/>
                      <a:pt x="4231547" y="3463243"/>
                      <a:pt x="4476998" y="3540014"/>
                    </a:cubicBezTo>
                    <a:cubicBezTo>
                      <a:pt x="4722449" y="3616785"/>
                      <a:pt x="4616404" y="3596026"/>
                      <a:pt x="4647486" y="3607239"/>
                    </a:cubicBezTo>
                    <a:cubicBezTo>
                      <a:pt x="4678568" y="3618452"/>
                      <a:pt x="4661539" y="3608607"/>
                      <a:pt x="4663492" y="3607290"/>
                    </a:cubicBezTo>
                    <a:cubicBezTo>
                      <a:pt x="4665445" y="3605973"/>
                      <a:pt x="4627539" y="3598349"/>
                      <a:pt x="4659207" y="3599339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Přímá spojnice 23"/>
              <p:cNvCxnSpPr/>
              <p:nvPr/>
            </p:nvCxnSpPr>
            <p:spPr>
              <a:xfrm flipV="1">
                <a:off x="2996271" y="2729183"/>
                <a:ext cx="0" cy="2036127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ovéPole 24"/>
              <p:cNvSpPr txBox="1"/>
              <p:nvPr/>
            </p:nvSpPr>
            <p:spPr>
              <a:xfrm>
                <a:off x="3030587" y="4279565"/>
                <a:ext cx="12687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 smtClean="0"/>
                  <a:t>PP</a:t>
                </a:r>
              </a:p>
            </p:txBody>
          </p:sp>
          <p:sp>
            <p:nvSpPr>
              <p:cNvPr id="26" name="Obdélník 25"/>
              <p:cNvSpPr/>
              <p:nvPr/>
            </p:nvSpPr>
            <p:spPr>
              <a:xfrm>
                <a:off x="4595665" y="3877105"/>
                <a:ext cx="7008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 smtClean="0"/>
                  <a:t>MAP</a:t>
                </a:r>
                <a:endParaRPr lang="cs-CZ" b="1" dirty="0"/>
              </a:p>
            </p:txBody>
          </p:sp>
          <p:cxnSp>
            <p:nvCxnSpPr>
              <p:cNvPr id="27" name="Přímá spojnice 26"/>
              <p:cNvCxnSpPr/>
              <p:nvPr/>
            </p:nvCxnSpPr>
            <p:spPr>
              <a:xfrm flipH="1">
                <a:off x="2752960" y="4094899"/>
                <a:ext cx="182827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ovéPole 20"/>
            <p:cNvSpPr txBox="1"/>
            <p:nvPr/>
          </p:nvSpPr>
          <p:spPr>
            <a:xfrm>
              <a:off x="5319501" y="4217154"/>
              <a:ext cx="12687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SBP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5033626" y="6214079"/>
              <a:ext cx="12687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D</a:t>
              </a:r>
              <a:r>
                <a:rPr lang="cs-CZ" sz="2000" b="1" dirty="0" smtClean="0"/>
                <a:t>BP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163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Přímá spojnice se šipkou 37"/>
          <p:cNvCxnSpPr>
            <a:endCxn id="23" idx="13"/>
          </p:cNvCxnSpPr>
          <p:nvPr/>
        </p:nvCxnSpPr>
        <p:spPr>
          <a:xfrm>
            <a:off x="7061728" y="3985665"/>
            <a:ext cx="212240" cy="242121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07777" y="188640"/>
            <a:ext cx="763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Arteriální krevní tlak – jiný pohled</a:t>
            </a:r>
            <a:endParaRPr lang="cs-CZ" sz="3200" b="1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3563888" y="4122154"/>
            <a:ext cx="4170171" cy="2492035"/>
            <a:chOff x="5033626" y="4122154"/>
            <a:chExt cx="4170171" cy="2492035"/>
          </a:xfrm>
        </p:grpSpPr>
        <p:grpSp>
          <p:nvGrpSpPr>
            <p:cNvPr id="20" name="Skupina 19"/>
            <p:cNvGrpSpPr/>
            <p:nvPr/>
          </p:nvGrpSpPr>
          <p:grpSpPr>
            <a:xfrm>
              <a:off x="5667988" y="4417209"/>
              <a:ext cx="3535809" cy="2036127"/>
              <a:chOff x="2699792" y="2729183"/>
              <a:chExt cx="3535809" cy="2036127"/>
            </a:xfrm>
          </p:grpSpPr>
          <p:sp>
            <p:nvSpPr>
              <p:cNvPr id="23" name="Volný tvar 22"/>
              <p:cNvSpPr/>
              <p:nvPr/>
            </p:nvSpPr>
            <p:spPr>
              <a:xfrm>
                <a:off x="2699792" y="2740410"/>
                <a:ext cx="3080476" cy="1985697"/>
              </a:xfrm>
              <a:custGeom>
                <a:avLst/>
                <a:gdLst>
                  <a:gd name="connsiteX0" fmla="*/ 0 w 4633538"/>
                  <a:gd name="connsiteY0" fmla="*/ 3662913 h 3678313"/>
                  <a:gd name="connsiteX1" fmla="*/ 570016 w 4633538"/>
                  <a:gd name="connsiteY1" fmla="*/ 361573 h 3678313"/>
                  <a:gd name="connsiteX2" fmla="*/ 973777 w 4633538"/>
                  <a:gd name="connsiteY2" fmla="*/ 314072 h 3678313"/>
                  <a:gd name="connsiteX3" fmla="*/ 1591294 w 4633538"/>
                  <a:gd name="connsiteY3" fmla="*/ 2392254 h 3678313"/>
                  <a:gd name="connsiteX4" fmla="*/ 1662546 w 4633538"/>
                  <a:gd name="connsiteY4" fmla="*/ 2677261 h 3678313"/>
                  <a:gd name="connsiteX5" fmla="*/ 1852551 w 4633538"/>
                  <a:gd name="connsiteY5" fmla="*/ 2202248 h 3678313"/>
                  <a:gd name="connsiteX6" fmla="*/ 2078182 w 4633538"/>
                  <a:gd name="connsiteY6" fmla="*/ 2499132 h 3678313"/>
                  <a:gd name="connsiteX7" fmla="*/ 2327564 w 4633538"/>
                  <a:gd name="connsiteY7" fmla="*/ 2784139 h 3678313"/>
                  <a:gd name="connsiteX8" fmla="*/ 2885704 w 4633538"/>
                  <a:gd name="connsiteY8" fmla="*/ 3140399 h 3678313"/>
                  <a:gd name="connsiteX9" fmla="*/ 4476998 w 4633538"/>
                  <a:gd name="connsiteY9" fmla="*/ 3591661 h 3678313"/>
                  <a:gd name="connsiteX10" fmla="*/ 4583875 w 4633538"/>
                  <a:gd name="connsiteY10" fmla="*/ 3674789 h 3678313"/>
                  <a:gd name="connsiteX11" fmla="*/ 4560125 w 4633538"/>
                  <a:gd name="connsiteY11" fmla="*/ 3662913 h 3678313"/>
                  <a:gd name="connsiteX12" fmla="*/ 4631377 w 4633538"/>
                  <a:gd name="connsiteY12" fmla="*/ 3662913 h 3678313"/>
                  <a:gd name="connsiteX0" fmla="*/ 0 w 4664107"/>
                  <a:gd name="connsiteY0" fmla="*/ 3662913 h 3677662"/>
                  <a:gd name="connsiteX1" fmla="*/ 570016 w 4664107"/>
                  <a:gd name="connsiteY1" fmla="*/ 361573 h 3677662"/>
                  <a:gd name="connsiteX2" fmla="*/ 973777 w 4664107"/>
                  <a:gd name="connsiteY2" fmla="*/ 314072 h 3677662"/>
                  <a:gd name="connsiteX3" fmla="*/ 1591294 w 4664107"/>
                  <a:gd name="connsiteY3" fmla="*/ 2392254 h 3677662"/>
                  <a:gd name="connsiteX4" fmla="*/ 1662546 w 4664107"/>
                  <a:gd name="connsiteY4" fmla="*/ 2677261 h 3677662"/>
                  <a:gd name="connsiteX5" fmla="*/ 1852551 w 4664107"/>
                  <a:gd name="connsiteY5" fmla="*/ 2202248 h 3677662"/>
                  <a:gd name="connsiteX6" fmla="*/ 2078182 w 4664107"/>
                  <a:gd name="connsiteY6" fmla="*/ 2499132 h 3677662"/>
                  <a:gd name="connsiteX7" fmla="*/ 2327564 w 4664107"/>
                  <a:gd name="connsiteY7" fmla="*/ 2784139 h 3677662"/>
                  <a:gd name="connsiteX8" fmla="*/ 2885704 w 4664107"/>
                  <a:gd name="connsiteY8" fmla="*/ 3140399 h 3677662"/>
                  <a:gd name="connsiteX9" fmla="*/ 4476998 w 4664107"/>
                  <a:gd name="connsiteY9" fmla="*/ 3591661 h 3677662"/>
                  <a:gd name="connsiteX10" fmla="*/ 4583875 w 4664107"/>
                  <a:gd name="connsiteY10" fmla="*/ 3674789 h 3677662"/>
                  <a:gd name="connsiteX11" fmla="*/ 4663492 w 4664107"/>
                  <a:gd name="connsiteY11" fmla="*/ 3658937 h 3677662"/>
                  <a:gd name="connsiteX12" fmla="*/ 4631377 w 4664107"/>
                  <a:gd name="connsiteY12" fmla="*/ 3662913 h 3677662"/>
                  <a:gd name="connsiteX0" fmla="*/ 0 w 4665618"/>
                  <a:gd name="connsiteY0" fmla="*/ 3662913 h 3677831"/>
                  <a:gd name="connsiteX1" fmla="*/ 570016 w 4665618"/>
                  <a:gd name="connsiteY1" fmla="*/ 361573 h 3677831"/>
                  <a:gd name="connsiteX2" fmla="*/ 973777 w 4665618"/>
                  <a:gd name="connsiteY2" fmla="*/ 314072 h 3677831"/>
                  <a:gd name="connsiteX3" fmla="*/ 1591294 w 4665618"/>
                  <a:gd name="connsiteY3" fmla="*/ 2392254 h 3677831"/>
                  <a:gd name="connsiteX4" fmla="*/ 1662546 w 4665618"/>
                  <a:gd name="connsiteY4" fmla="*/ 2677261 h 3677831"/>
                  <a:gd name="connsiteX5" fmla="*/ 1852551 w 4665618"/>
                  <a:gd name="connsiteY5" fmla="*/ 2202248 h 3677831"/>
                  <a:gd name="connsiteX6" fmla="*/ 2078182 w 4665618"/>
                  <a:gd name="connsiteY6" fmla="*/ 2499132 h 3677831"/>
                  <a:gd name="connsiteX7" fmla="*/ 2327564 w 4665618"/>
                  <a:gd name="connsiteY7" fmla="*/ 2784139 h 3677831"/>
                  <a:gd name="connsiteX8" fmla="*/ 2885704 w 4665618"/>
                  <a:gd name="connsiteY8" fmla="*/ 3140399 h 3677831"/>
                  <a:gd name="connsiteX9" fmla="*/ 4476998 w 4665618"/>
                  <a:gd name="connsiteY9" fmla="*/ 3591661 h 3677831"/>
                  <a:gd name="connsiteX10" fmla="*/ 4583875 w 4665618"/>
                  <a:gd name="connsiteY10" fmla="*/ 3674789 h 3677831"/>
                  <a:gd name="connsiteX11" fmla="*/ 4663492 w 4665618"/>
                  <a:gd name="connsiteY11" fmla="*/ 3658937 h 3677831"/>
                  <a:gd name="connsiteX12" fmla="*/ 4659207 w 4665618"/>
                  <a:gd name="connsiteY12" fmla="*/ 3650986 h 3677831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91294 w 4666415"/>
                  <a:gd name="connsiteY3" fmla="*/ 2392254 h 3664189"/>
                  <a:gd name="connsiteX4" fmla="*/ 1662546 w 4666415"/>
                  <a:gd name="connsiteY4" fmla="*/ 2677261 h 3664189"/>
                  <a:gd name="connsiteX5" fmla="*/ 1852551 w 4666415"/>
                  <a:gd name="connsiteY5" fmla="*/ 2202248 h 3664189"/>
                  <a:gd name="connsiteX6" fmla="*/ 2078182 w 4666415"/>
                  <a:gd name="connsiteY6" fmla="*/ 2499132 h 3664189"/>
                  <a:gd name="connsiteX7" fmla="*/ 2327564 w 4666415"/>
                  <a:gd name="connsiteY7" fmla="*/ 2784139 h 3664189"/>
                  <a:gd name="connsiteX8" fmla="*/ 2885704 w 4666415"/>
                  <a:gd name="connsiteY8" fmla="*/ 3140399 h 3664189"/>
                  <a:gd name="connsiteX9" fmla="*/ 4476998 w 4666415"/>
                  <a:gd name="connsiteY9" fmla="*/ 3591661 h 3664189"/>
                  <a:gd name="connsiteX10" fmla="*/ 4647486 w 4666415"/>
                  <a:gd name="connsiteY10" fmla="*/ 3658886 h 3664189"/>
                  <a:gd name="connsiteX11" fmla="*/ 4663492 w 4666415"/>
                  <a:gd name="connsiteY11" fmla="*/ 3658937 h 3664189"/>
                  <a:gd name="connsiteX12" fmla="*/ 4659207 w 4666415"/>
                  <a:gd name="connsiteY12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91294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852551 w 4666415"/>
                  <a:gd name="connsiteY5" fmla="*/ 2202248 h 3664189"/>
                  <a:gd name="connsiteX6" fmla="*/ 2078182 w 4666415"/>
                  <a:gd name="connsiteY6" fmla="*/ 2499132 h 3664189"/>
                  <a:gd name="connsiteX7" fmla="*/ 2327564 w 4666415"/>
                  <a:gd name="connsiteY7" fmla="*/ 2784139 h 3664189"/>
                  <a:gd name="connsiteX8" fmla="*/ 2885704 w 4666415"/>
                  <a:gd name="connsiteY8" fmla="*/ 3140399 h 3664189"/>
                  <a:gd name="connsiteX9" fmla="*/ 4476998 w 4666415"/>
                  <a:gd name="connsiteY9" fmla="*/ 3591661 h 3664189"/>
                  <a:gd name="connsiteX10" fmla="*/ 4647486 w 4666415"/>
                  <a:gd name="connsiteY10" fmla="*/ 3658886 h 3664189"/>
                  <a:gd name="connsiteX11" fmla="*/ 4663492 w 4666415"/>
                  <a:gd name="connsiteY11" fmla="*/ 3658937 h 3664189"/>
                  <a:gd name="connsiteX12" fmla="*/ 4659207 w 4666415"/>
                  <a:gd name="connsiteY12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91294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852551 w 4666415"/>
                  <a:gd name="connsiteY5" fmla="*/ 2202248 h 3664189"/>
                  <a:gd name="connsiteX6" fmla="*/ 2078182 w 4666415"/>
                  <a:gd name="connsiteY6" fmla="*/ 2499132 h 3664189"/>
                  <a:gd name="connsiteX7" fmla="*/ 2327564 w 4666415"/>
                  <a:gd name="connsiteY7" fmla="*/ 2784139 h 3664189"/>
                  <a:gd name="connsiteX8" fmla="*/ 2885704 w 4666415"/>
                  <a:gd name="connsiteY8" fmla="*/ 3140399 h 3664189"/>
                  <a:gd name="connsiteX9" fmla="*/ 4476998 w 4666415"/>
                  <a:gd name="connsiteY9" fmla="*/ 3591661 h 3664189"/>
                  <a:gd name="connsiteX10" fmla="*/ 4647486 w 4666415"/>
                  <a:gd name="connsiteY10" fmla="*/ 3658886 h 3664189"/>
                  <a:gd name="connsiteX11" fmla="*/ 4663492 w 4666415"/>
                  <a:gd name="connsiteY11" fmla="*/ 3658937 h 3664189"/>
                  <a:gd name="connsiteX12" fmla="*/ 4659207 w 4666415"/>
                  <a:gd name="connsiteY12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91294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852551 w 4666415"/>
                  <a:gd name="connsiteY5" fmla="*/ 2202248 h 3664189"/>
                  <a:gd name="connsiteX6" fmla="*/ 2078182 w 4666415"/>
                  <a:gd name="connsiteY6" fmla="*/ 2499132 h 3664189"/>
                  <a:gd name="connsiteX7" fmla="*/ 2327564 w 4666415"/>
                  <a:gd name="connsiteY7" fmla="*/ 2784139 h 3664189"/>
                  <a:gd name="connsiteX8" fmla="*/ 2885704 w 4666415"/>
                  <a:gd name="connsiteY8" fmla="*/ 3140399 h 3664189"/>
                  <a:gd name="connsiteX9" fmla="*/ 4476998 w 4666415"/>
                  <a:gd name="connsiteY9" fmla="*/ 3591661 h 3664189"/>
                  <a:gd name="connsiteX10" fmla="*/ 4647486 w 4666415"/>
                  <a:gd name="connsiteY10" fmla="*/ 3658886 h 3664189"/>
                  <a:gd name="connsiteX11" fmla="*/ 4663492 w 4666415"/>
                  <a:gd name="connsiteY11" fmla="*/ 3658937 h 3664189"/>
                  <a:gd name="connsiteX12" fmla="*/ 4659207 w 4666415"/>
                  <a:gd name="connsiteY12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91294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852551 w 4666415"/>
                  <a:gd name="connsiteY5" fmla="*/ 2202248 h 3664189"/>
                  <a:gd name="connsiteX6" fmla="*/ 2078182 w 4666415"/>
                  <a:gd name="connsiteY6" fmla="*/ 2499132 h 3664189"/>
                  <a:gd name="connsiteX7" fmla="*/ 2327564 w 4666415"/>
                  <a:gd name="connsiteY7" fmla="*/ 2784139 h 3664189"/>
                  <a:gd name="connsiteX8" fmla="*/ 2885704 w 4666415"/>
                  <a:gd name="connsiteY8" fmla="*/ 3140399 h 3664189"/>
                  <a:gd name="connsiteX9" fmla="*/ 4476998 w 4666415"/>
                  <a:gd name="connsiteY9" fmla="*/ 3591661 h 3664189"/>
                  <a:gd name="connsiteX10" fmla="*/ 4647486 w 4666415"/>
                  <a:gd name="connsiteY10" fmla="*/ 3658886 h 3664189"/>
                  <a:gd name="connsiteX11" fmla="*/ 4663492 w 4666415"/>
                  <a:gd name="connsiteY11" fmla="*/ 3658937 h 3664189"/>
                  <a:gd name="connsiteX12" fmla="*/ 4659207 w 4666415"/>
                  <a:gd name="connsiteY12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852551 w 4666415"/>
                  <a:gd name="connsiteY5" fmla="*/ 2202248 h 3664189"/>
                  <a:gd name="connsiteX6" fmla="*/ 2078182 w 4666415"/>
                  <a:gd name="connsiteY6" fmla="*/ 2499132 h 3664189"/>
                  <a:gd name="connsiteX7" fmla="*/ 2327564 w 4666415"/>
                  <a:gd name="connsiteY7" fmla="*/ 2784139 h 3664189"/>
                  <a:gd name="connsiteX8" fmla="*/ 2885704 w 4666415"/>
                  <a:gd name="connsiteY8" fmla="*/ 3140399 h 3664189"/>
                  <a:gd name="connsiteX9" fmla="*/ 4476998 w 4666415"/>
                  <a:gd name="connsiteY9" fmla="*/ 3591661 h 3664189"/>
                  <a:gd name="connsiteX10" fmla="*/ 4647486 w 4666415"/>
                  <a:gd name="connsiteY10" fmla="*/ 3658886 h 3664189"/>
                  <a:gd name="connsiteX11" fmla="*/ 4663492 w 4666415"/>
                  <a:gd name="connsiteY11" fmla="*/ 3658937 h 3664189"/>
                  <a:gd name="connsiteX12" fmla="*/ 4659207 w 4666415"/>
                  <a:gd name="connsiteY12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852551 w 4666415"/>
                  <a:gd name="connsiteY5" fmla="*/ 2202248 h 3664189"/>
                  <a:gd name="connsiteX6" fmla="*/ 2078182 w 4666415"/>
                  <a:gd name="connsiteY6" fmla="*/ 2499132 h 3664189"/>
                  <a:gd name="connsiteX7" fmla="*/ 2327564 w 4666415"/>
                  <a:gd name="connsiteY7" fmla="*/ 2784139 h 3664189"/>
                  <a:gd name="connsiteX8" fmla="*/ 2885704 w 4666415"/>
                  <a:gd name="connsiteY8" fmla="*/ 3140399 h 3664189"/>
                  <a:gd name="connsiteX9" fmla="*/ 4476998 w 4666415"/>
                  <a:gd name="connsiteY9" fmla="*/ 3591661 h 3664189"/>
                  <a:gd name="connsiteX10" fmla="*/ 4647486 w 4666415"/>
                  <a:gd name="connsiteY10" fmla="*/ 3658886 h 3664189"/>
                  <a:gd name="connsiteX11" fmla="*/ 4663492 w 4666415"/>
                  <a:gd name="connsiteY11" fmla="*/ 3658937 h 3664189"/>
                  <a:gd name="connsiteX12" fmla="*/ 4659207 w 4666415"/>
                  <a:gd name="connsiteY12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852551 w 4666415"/>
                  <a:gd name="connsiteY5" fmla="*/ 2202248 h 3664189"/>
                  <a:gd name="connsiteX6" fmla="*/ 2078182 w 4666415"/>
                  <a:gd name="connsiteY6" fmla="*/ 2499132 h 3664189"/>
                  <a:gd name="connsiteX7" fmla="*/ 2327564 w 4666415"/>
                  <a:gd name="connsiteY7" fmla="*/ 2784139 h 3664189"/>
                  <a:gd name="connsiteX8" fmla="*/ 2885704 w 4666415"/>
                  <a:gd name="connsiteY8" fmla="*/ 3140399 h 3664189"/>
                  <a:gd name="connsiteX9" fmla="*/ 4476998 w 4666415"/>
                  <a:gd name="connsiteY9" fmla="*/ 3591661 h 3664189"/>
                  <a:gd name="connsiteX10" fmla="*/ 4647486 w 4666415"/>
                  <a:gd name="connsiteY10" fmla="*/ 3658886 h 3664189"/>
                  <a:gd name="connsiteX11" fmla="*/ 4663492 w 4666415"/>
                  <a:gd name="connsiteY11" fmla="*/ 3658937 h 3664189"/>
                  <a:gd name="connsiteX12" fmla="*/ 4659207 w 4666415"/>
                  <a:gd name="connsiteY12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2551 w 4666415"/>
                  <a:gd name="connsiteY6" fmla="*/ 2202248 h 3664189"/>
                  <a:gd name="connsiteX7" fmla="*/ 2078182 w 4666415"/>
                  <a:gd name="connsiteY7" fmla="*/ 2499132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2551 w 4666415"/>
                  <a:gd name="connsiteY6" fmla="*/ 2202248 h 3664189"/>
                  <a:gd name="connsiteX7" fmla="*/ 2078182 w 4666415"/>
                  <a:gd name="connsiteY7" fmla="*/ 2499132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76968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2551 w 4666415"/>
                  <a:gd name="connsiteY6" fmla="*/ 2202248 h 3664189"/>
                  <a:gd name="connsiteX7" fmla="*/ 2078182 w 4666415"/>
                  <a:gd name="connsiteY7" fmla="*/ 2499132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71199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2551 w 4666415"/>
                  <a:gd name="connsiteY6" fmla="*/ 2202248 h 3664189"/>
                  <a:gd name="connsiteX7" fmla="*/ 2078182 w 4666415"/>
                  <a:gd name="connsiteY7" fmla="*/ 2499132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2551 w 4666415"/>
                  <a:gd name="connsiteY6" fmla="*/ 2202248 h 3664189"/>
                  <a:gd name="connsiteX7" fmla="*/ 2078182 w 4666415"/>
                  <a:gd name="connsiteY7" fmla="*/ 2499132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2551 w 4666415"/>
                  <a:gd name="connsiteY6" fmla="*/ 2202248 h 3664189"/>
                  <a:gd name="connsiteX7" fmla="*/ 2078182 w 4666415"/>
                  <a:gd name="connsiteY7" fmla="*/ 2499132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2551 w 4666415"/>
                  <a:gd name="connsiteY6" fmla="*/ 2202248 h 3664189"/>
                  <a:gd name="connsiteX7" fmla="*/ 2078182 w 4666415"/>
                  <a:gd name="connsiteY7" fmla="*/ 2499132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2551 w 4666415"/>
                  <a:gd name="connsiteY6" fmla="*/ 2202248 h 3664189"/>
                  <a:gd name="connsiteX7" fmla="*/ 2078182 w 4666415"/>
                  <a:gd name="connsiteY7" fmla="*/ 2499132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8688 w 4666415"/>
                  <a:gd name="connsiteY6" fmla="*/ 2196111 h 3664189"/>
                  <a:gd name="connsiteX7" fmla="*/ 2078182 w 4666415"/>
                  <a:gd name="connsiteY7" fmla="*/ 2499132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8688 w 4666415"/>
                  <a:gd name="connsiteY6" fmla="*/ 2196111 h 3664189"/>
                  <a:gd name="connsiteX7" fmla="*/ 2111935 w 4666415"/>
                  <a:gd name="connsiteY7" fmla="*/ 2468448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8688 w 4666415"/>
                  <a:gd name="connsiteY6" fmla="*/ 2196111 h 3664189"/>
                  <a:gd name="connsiteX7" fmla="*/ 2111935 w 4666415"/>
                  <a:gd name="connsiteY7" fmla="*/ 2468448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8688 w 4666415"/>
                  <a:gd name="connsiteY6" fmla="*/ 2196111 h 3664189"/>
                  <a:gd name="connsiteX7" fmla="*/ 2111935 w 4666415"/>
                  <a:gd name="connsiteY7" fmla="*/ 2468448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8688 w 4666415"/>
                  <a:gd name="connsiteY6" fmla="*/ 2196111 h 3664189"/>
                  <a:gd name="connsiteX7" fmla="*/ 2111935 w 4666415"/>
                  <a:gd name="connsiteY7" fmla="*/ 2468448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57001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8688 w 4666415"/>
                  <a:gd name="connsiteY6" fmla="*/ 2196111 h 3664189"/>
                  <a:gd name="connsiteX7" fmla="*/ 2111935 w 4666415"/>
                  <a:gd name="connsiteY7" fmla="*/ 2468448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62913 h 3664189"/>
                  <a:gd name="connsiteX1" fmla="*/ 395326 w 4666415"/>
                  <a:gd name="connsiteY1" fmla="*/ 361573 h 3664189"/>
                  <a:gd name="connsiteX2" fmla="*/ 973777 w 4666415"/>
                  <a:gd name="connsiteY2" fmla="*/ 314072 h 3664189"/>
                  <a:gd name="connsiteX3" fmla="*/ 1576872 w 4666415"/>
                  <a:gd name="connsiteY3" fmla="*/ 2392254 h 3664189"/>
                  <a:gd name="connsiteX4" fmla="*/ 1653892 w 4666415"/>
                  <a:gd name="connsiteY4" fmla="*/ 2680146 h 3664189"/>
                  <a:gd name="connsiteX5" fmla="*/ 1727203 w 4666415"/>
                  <a:gd name="connsiteY5" fmla="*/ 2620320 h 3664189"/>
                  <a:gd name="connsiteX6" fmla="*/ 1858688 w 4666415"/>
                  <a:gd name="connsiteY6" fmla="*/ 2196111 h 3664189"/>
                  <a:gd name="connsiteX7" fmla="*/ 2111935 w 4666415"/>
                  <a:gd name="connsiteY7" fmla="*/ 2468448 h 3664189"/>
                  <a:gd name="connsiteX8" fmla="*/ 2327564 w 4666415"/>
                  <a:gd name="connsiteY8" fmla="*/ 2784139 h 3664189"/>
                  <a:gd name="connsiteX9" fmla="*/ 2885704 w 4666415"/>
                  <a:gd name="connsiteY9" fmla="*/ 3140399 h 3664189"/>
                  <a:gd name="connsiteX10" fmla="*/ 4476998 w 4666415"/>
                  <a:gd name="connsiteY10" fmla="*/ 3591661 h 3664189"/>
                  <a:gd name="connsiteX11" fmla="*/ 4647486 w 4666415"/>
                  <a:gd name="connsiteY11" fmla="*/ 3658886 h 3664189"/>
                  <a:gd name="connsiteX12" fmla="*/ 4663492 w 4666415"/>
                  <a:gd name="connsiteY12" fmla="*/ 3658937 h 3664189"/>
                  <a:gd name="connsiteX13" fmla="*/ 4659207 w 4666415"/>
                  <a:gd name="connsiteY13" fmla="*/ 3650986 h 3664189"/>
                  <a:gd name="connsiteX0" fmla="*/ 0 w 4666415"/>
                  <a:gd name="connsiteY0" fmla="*/ 3649478 h 3650754"/>
                  <a:gd name="connsiteX1" fmla="*/ 395326 w 4666415"/>
                  <a:gd name="connsiteY1" fmla="*/ 348138 h 3650754"/>
                  <a:gd name="connsiteX2" fmla="*/ 899871 w 4666415"/>
                  <a:gd name="connsiteY2" fmla="*/ 327168 h 3650754"/>
                  <a:gd name="connsiteX3" fmla="*/ 1576872 w 4666415"/>
                  <a:gd name="connsiteY3" fmla="*/ 2378819 h 3650754"/>
                  <a:gd name="connsiteX4" fmla="*/ 1653892 w 4666415"/>
                  <a:gd name="connsiteY4" fmla="*/ 2666711 h 3650754"/>
                  <a:gd name="connsiteX5" fmla="*/ 1727203 w 4666415"/>
                  <a:gd name="connsiteY5" fmla="*/ 2606885 h 3650754"/>
                  <a:gd name="connsiteX6" fmla="*/ 1858688 w 4666415"/>
                  <a:gd name="connsiteY6" fmla="*/ 2182676 h 3650754"/>
                  <a:gd name="connsiteX7" fmla="*/ 2111935 w 4666415"/>
                  <a:gd name="connsiteY7" fmla="*/ 2455013 h 3650754"/>
                  <a:gd name="connsiteX8" fmla="*/ 2327564 w 4666415"/>
                  <a:gd name="connsiteY8" fmla="*/ 2770704 h 3650754"/>
                  <a:gd name="connsiteX9" fmla="*/ 2885704 w 4666415"/>
                  <a:gd name="connsiteY9" fmla="*/ 3126964 h 3650754"/>
                  <a:gd name="connsiteX10" fmla="*/ 4476998 w 4666415"/>
                  <a:gd name="connsiteY10" fmla="*/ 3578226 h 3650754"/>
                  <a:gd name="connsiteX11" fmla="*/ 4647486 w 4666415"/>
                  <a:gd name="connsiteY11" fmla="*/ 3645451 h 3650754"/>
                  <a:gd name="connsiteX12" fmla="*/ 4663492 w 4666415"/>
                  <a:gd name="connsiteY12" fmla="*/ 3645502 h 3650754"/>
                  <a:gd name="connsiteX13" fmla="*/ 4659207 w 4666415"/>
                  <a:gd name="connsiteY13" fmla="*/ 3637551 h 3650754"/>
                  <a:gd name="connsiteX0" fmla="*/ 0 w 4666415"/>
                  <a:gd name="connsiteY0" fmla="*/ 3642940 h 3644216"/>
                  <a:gd name="connsiteX1" fmla="*/ 395326 w 4666415"/>
                  <a:gd name="connsiteY1" fmla="*/ 341600 h 3644216"/>
                  <a:gd name="connsiteX2" fmla="*/ 839400 w 4666415"/>
                  <a:gd name="connsiteY2" fmla="*/ 333895 h 3644216"/>
                  <a:gd name="connsiteX3" fmla="*/ 1576872 w 4666415"/>
                  <a:gd name="connsiteY3" fmla="*/ 2372281 h 3644216"/>
                  <a:gd name="connsiteX4" fmla="*/ 1653892 w 4666415"/>
                  <a:gd name="connsiteY4" fmla="*/ 2660173 h 3644216"/>
                  <a:gd name="connsiteX5" fmla="*/ 1727203 w 4666415"/>
                  <a:gd name="connsiteY5" fmla="*/ 2600347 h 3644216"/>
                  <a:gd name="connsiteX6" fmla="*/ 1858688 w 4666415"/>
                  <a:gd name="connsiteY6" fmla="*/ 2176138 h 3644216"/>
                  <a:gd name="connsiteX7" fmla="*/ 2111935 w 4666415"/>
                  <a:gd name="connsiteY7" fmla="*/ 2448475 h 3644216"/>
                  <a:gd name="connsiteX8" fmla="*/ 2327564 w 4666415"/>
                  <a:gd name="connsiteY8" fmla="*/ 2764166 h 3644216"/>
                  <a:gd name="connsiteX9" fmla="*/ 2885704 w 4666415"/>
                  <a:gd name="connsiteY9" fmla="*/ 3120426 h 3644216"/>
                  <a:gd name="connsiteX10" fmla="*/ 4476998 w 4666415"/>
                  <a:gd name="connsiteY10" fmla="*/ 3571688 h 3644216"/>
                  <a:gd name="connsiteX11" fmla="*/ 4647486 w 4666415"/>
                  <a:gd name="connsiteY11" fmla="*/ 3638913 h 3644216"/>
                  <a:gd name="connsiteX12" fmla="*/ 4663492 w 4666415"/>
                  <a:gd name="connsiteY12" fmla="*/ 3638964 h 3644216"/>
                  <a:gd name="connsiteX13" fmla="*/ 4659207 w 4666415"/>
                  <a:gd name="connsiteY13" fmla="*/ 3631013 h 3644216"/>
                  <a:gd name="connsiteX0" fmla="*/ 0 w 4666415"/>
                  <a:gd name="connsiteY0" fmla="*/ 3642940 h 3644216"/>
                  <a:gd name="connsiteX1" fmla="*/ 395326 w 4666415"/>
                  <a:gd name="connsiteY1" fmla="*/ 341600 h 3644216"/>
                  <a:gd name="connsiteX2" fmla="*/ 839400 w 4666415"/>
                  <a:gd name="connsiteY2" fmla="*/ 333895 h 3644216"/>
                  <a:gd name="connsiteX3" fmla="*/ 1576872 w 4666415"/>
                  <a:gd name="connsiteY3" fmla="*/ 2372281 h 3644216"/>
                  <a:gd name="connsiteX4" fmla="*/ 1653892 w 4666415"/>
                  <a:gd name="connsiteY4" fmla="*/ 2660173 h 3644216"/>
                  <a:gd name="connsiteX5" fmla="*/ 1727203 w 4666415"/>
                  <a:gd name="connsiteY5" fmla="*/ 2600347 h 3644216"/>
                  <a:gd name="connsiteX6" fmla="*/ 1858688 w 4666415"/>
                  <a:gd name="connsiteY6" fmla="*/ 2176138 h 3644216"/>
                  <a:gd name="connsiteX7" fmla="*/ 2111935 w 4666415"/>
                  <a:gd name="connsiteY7" fmla="*/ 2448475 h 3644216"/>
                  <a:gd name="connsiteX8" fmla="*/ 2327564 w 4666415"/>
                  <a:gd name="connsiteY8" fmla="*/ 2764166 h 3644216"/>
                  <a:gd name="connsiteX9" fmla="*/ 2885704 w 4666415"/>
                  <a:gd name="connsiteY9" fmla="*/ 3120426 h 3644216"/>
                  <a:gd name="connsiteX10" fmla="*/ 4476998 w 4666415"/>
                  <a:gd name="connsiteY10" fmla="*/ 3571688 h 3644216"/>
                  <a:gd name="connsiteX11" fmla="*/ 4647486 w 4666415"/>
                  <a:gd name="connsiteY11" fmla="*/ 3638913 h 3644216"/>
                  <a:gd name="connsiteX12" fmla="*/ 4663492 w 4666415"/>
                  <a:gd name="connsiteY12" fmla="*/ 3638964 h 3644216"/>
                  <a:gd name="connsiteX13" fmla="*/ 4659207 w 4666415"/>
                  <a:gd name="connsiteY13" fmla="*/ 3631013 h 3644216"/>
                  <a:gd name="connsiteX0" fmla="*/ 0 w 4666415"/>
                  <a:gd name="connsiteY0" fmla="*/ 3677491 h 3678767"/>
                  <a:gd name="connsiteX1" fmla="*/ 260951 w 4666415"/>
                  <a:gd name="connsiteY1" fmla="*/ 323088 h 3678767"/>
                  <a:gd name="connsiteX2" fmla="*/ 839400 w 4666415"/>
                  <a:gd name="connsiteY2" fmla="*/ 368446 h 3678767"/>
                  <a:gd name="connsiteX3" fmla="*/ 1576872 w 4666415"/>
                  <a:gd name="connsiteY3" fmla="*/ 2406832 h 3678767"/>
                  <a:gd name="connsiteX4" fmla="*/ 1653892 w 4666415"/>
                  <a:gd name="connsiteY4" fmla="*/ 2694724 h 3678767"/>
                  <a:gd name="connsiteX5" fmla="*/ 1727203 w 4666415"/>
                  <a:gd name="connsiteY5" fmla="*/ 2634898 h 3678767"/>
                  <a:gd name="connsiteX6" fmla="*/ 1858688 w 4666415"/>
                  <a:gd name="connsiteY6" fmla="*/ 2210689 h 3678767"/>
                  <a:gd name="connsiteX7" fmla="*/ 2111935 w 4666415"/>
                  <a:gd name="connsiteY7" fmla="*/ 2483026 h 3678767"/>
                  <a:gd name="connsiteX8" fmla="*/ 2327564 w 4666415"/>
                  <a:gd name="connsiteY8" fmla="*/ 2798717 h 3678767"/>
                  <a:gd name="connsiteX9" fmla="*/ 2885704 w 4666415"/>
                  <a:gd name="connsiteY9" fmla="*/ 3154977 h 3678767"/>
                  <a:gd name="connsiteX10" fmla="*/ 4476998 w 4666415"/>
                  <a:gd name="connsiteY10" fmla="*/ 3606239 h 3678767"/>
                  <a:gd name="connsiteX11" fmla="*/ 4647486 w 4666415"/>
                  <a:gd name="connsiteY11" fmla="*/ 3673464 h 3678767"/>
                  <a:gd name="connsiteX12" fmla="*/ 4663492 w 4666415"/>
                  <a:gd name="connsiteY12" fmla="*/ 3673515 h 3678767"/>
                  <a:gd name="connsiteX13" fmla="*/ 4659207 w 4666415"/>
                  <a:gd name="connsiteY13" fmla="*/ 3665564 h 3678767"/>
                  <a:gd name="connsiteX0" fmla="*/ 0 w 4666415"/>
                  <a:gd name="connsiteY0" fmla="*/ 3668556 h 3669832"/>
                  <a:gd name="connsiteX1" fmla="*/ 260951 w 4666415"/>
                  <a:gd name="connsiteY1" fmla="*/ 314153 h 3669832"/>
                  <a:gd name="connsiteX2" fmla="*/ 731898 w 4666415"/>
                  <a:gd name="connsiteY2" fmla="*/ 379410 h 3669832"/>
                  <a:gd name="connsiteX3" fmla="*/ 1576872 w 4666415"/>
                  <a:gd name="connsiteY3" fmla="*/ 2397897 h 3669832"/>
                  <a:gd name="connsiteX4" fmla="*/ 1653892 w 4666415"/>
                  <a:gd name="connsiteY4" fmla="*/ 2685789 h 3669832"/>
                  <a:gd name="connsiteX5" fmla="*/ 1727203 w 4666415"/>
                  <a:gd name="connsiteY5" fmla="*/ 2625963 h 3669832"/>
                  <a:gd name="connsiteX6" fmla="*/ 1858688 w 4666415"/>
                  <a:gd name="connsiteY6" fmla="*/ 2201754 h 3669832"/>
                  <a:gd name="connsiteX7" fmla="*/ 2111935 w 4666415"/>
                  <a:gd name="connsiteY7" fmla="*/ 2474091 h 3669832"/>
                  <a:gd name="connsiteX8" fmla="*/ 2327564 w 4666415"/>
                  <a:gd name="connsiteY8" fmla="*/ 2789782 h 3669832"/>
                  <a:gd name="connsiteX9" fmla="*/ 2885704 w 4666415"/>
                  <a:gd name="connsiteY9" fmla="*/ 3146042 h 3669832"/>
                  <a:gd name="connsiteX10" fmla="*/ 4476998 w 4666415"/>
                  <a:gd name="connsiteY10" fmla="*/ 3597304 h 3669832"/>
                  <a:gd name="connsiteX11" fmla="*/ 4647486 w 4666415"/>
                  <a:gd name="connsiteY11" fmla="*/ 3664529 h 3669832"/>
                  <a:gd name="connsiteX12" fmla="*/ 4663492 w 4666415"/>
                  <a:gd name="connsiteY12" fmla="*/ 3664580 h 3669832"/>
                  <a:gd name="connsiteX13" fmla="*/ 4659207 w 4666415"/>
                  <a:gd name="connsiteY13" fmla="*/ 3656629 h 3669832"/>
                  <a:gd name="connsiteX0" fmla="*/ 0 w 4666415"/>
                  <a:gd name="connsiteY0" fmla="*/ 3668556 h 3669832"/>
                  <a:gd name="connsiteX1" fmla="*/ 260951 w 4666415"/>
                  <a:gd name="connsiteY1" fmla="*/ 314153 h 3669832"/>
                  <a:gd name="connsiteX2" fmla="*/ 731898 w 4666415"/>
                  <a:gd name="connsiteY2" fmla="*/ 379410 h 3669832"/>
                  <a:gd name="connsiteX3" fmla="*/ 1576872 w 4666415"/>
                  <a:gd name="connsiteY3" fmla="*/ 2397897 h 3669832"/>
                  <a:gd name="connsiteX4" fmla="*/ 1653892 w 4666415"/>
                  <a:gd name="connsiteY4" fmla="*/ 2685789 h 3669832"/>
                  <a:gd name="connsiteX5" fmla="*/ 1727203 w 4666415"/>
                  <a:gd name="connsiteY5" fmla="*/ 2625963 h 3669832"/>
                  <a:gd name="connsiteX6" fmla="*/ 1858688 w 4666415"/>
                  <a:gd name="connsiteY6" fmla="*/ 2201754 h 3669832"/>
                  <a:gd name="connsiteX7" fmla="*/ 2111935 w 4666415"/>
                  <a:gd name="connsiteY7" fmla="*/ 2474091 h 3669832"/>
                  <a:gd name="connsiteX8" fmla="*/ 2327564 w 4666415"/>
                  <a:gd name="connsiteY8" fmla="*/ 2789782 h 3669832"/>
                  <a:gd name="connsiteX9" fmla="*/ 2885704 w 4666415"/>
                  <a:gd name="connsiteY9" fmla="*/ 3146042 h 3669832"/>
                  <a:gd name="connsiteX10" fmla="*/ 4476998 w 4666415"/>
                  <a:gd name="connsiteY10" fmla="*/ 3597304 h 3669832"/>
                  <a:gd name="connsiteX11" fmla="*/ 4647486 w 4666415"/>
                  <a:gd name="connsiteY11" fmla="*/ 3664529 h 3669832"/>
                  <a:gd name="connsiteX12" fmla="*/ 4663492 w 4666415"/>
                  <a:gd name="connsiteY12" fmla="*/ 3664580 h 3669832"/>
                  <a:gd name="connsiteX13" fmla="*/ 4659207 w 4666415"/>
                  <a:gd name="connsiteY13" fmla="*/ 3656629 h 3669832"/>
                  <a:gd name="connsiteX0" fmla="*/ 0 w 4666415"/>
                  <a:gd name="connsiteY0" fmla="*/ 3668556 h 3669832"/>
                  <a:gd name="connsiteX1" fmla="*/ 260951 w 4666415"/>
                  <a:gd name="connsiteY1" fmla="*/ 314153 h 3669832"/>
                  <a:gd name="connsiteX2" fmla="*/ 731898 w 4666415"/>
                  <a:gd name="connsiteY2" fmla="*/ 379410 h 3669832"/>
                  <a:gd name="connsiteX3" fmla="*/ 1576872 w 4666415"/>
                  <a:gd name="connsiteY3" fmla="*/ 2397897 h 3669832"/>
                  <a:gd name="connsiteX4" fmla="*/ 1653892 w 4666415"/>
                  <a:gd name="connsiteY4" fmla="*/ 2685789 h 3669832"/>
                  <a:gd name="connsiteX5" fmla="*/ 1727203 w 4666415"/>
                  <a:gd name="connsiteY5" fmla="*/ 2625963 h 3669832"/>
                  <a:gd name="connsiteX6" fmla="*/ 1858688 w 4666415"/>
                  <a:gd name="connsiteY6" fmla="*/ 2201754 h 3669832"/>
                  <a:gd name="connsiteX7" fmla="*/ 2111935 w 4666415"/>
                  <a:gd name="connsiteY7" fmla="*/ 2474091 h 3669832"/>
                  <a:gd name="connsiteX8" fmla="*/ 2327564 w 4666415"/>
                  <a:gd name="connsiteY8" fmla="*/ 2789782 h 3669832"/>
                  <a:gd name="connsiteX9" fmla="*/ 2885704 w 4666415"/>
                  <a:gd name="connsiteY9" fmla="*/ 3146042 h 3669832"/>
                  <a:gd name="connsiteX10" fmla="*/ 4476998 w 4666415"/>
                  <a:gd name="connsiteY10" fmla="*/ 3597304 h 3669832"/>
                  <a:gd name="connsiteX11" fmla="*/ 4647486 w 4666415"/>
                  <a:gd name="connsiteY11" fmla="*/ 3664529 h 3669832"/>
                  <a:gd name="connsiteX12" fmla="*/ 4663492 w 4666415"/>
                  <a:gd name="connsiteY12" fmla="*/ 3664580 h 3669832"/>
                  <a:gd name="connsiteX13" fmla="*/ 4659207 w 4666415"/>
                  <a:gd name="connsiteY13" fmla="*/ 3656629 h 3669832"/>
                  <a:gd name="connsiteX0" fmla="*/ 0 w 4666415"/>
                  <a:gd name="connsiteY0" fmla="*/ 3668556 h 3669832"/>
                  <a:gd name="connsiteX1" fmla="*/ 260951 w 4666415"/>
                  <a:gd name="connsiteY1" fmla="*/ 314153 h 3669832"/>
                  <a:gd name="connsiteX2" fmla="*/ 731898 w 4666415"/>
                  <a:gd name="connsiteY2" fmla="*/ 379410 h 3669832"/>
                  <a:gd name="connsiteX3" fmla="*/ 1576872 w 4666415"/>
                  <a:gd name="connsiteY3" fmla="*/ 2397897 h 3669832"/>
                  <a:gd name="connsiteX4" fmla="*/ 1653892 w 4666415"/>
                  <a:gd name="connsiteY4" fmla="*/ 2685789 h 3669832"/>
                  <a:gd name="connsiteX5" fmla="*/ 1727203 w 4666415"/>
                  <a:gd name="connsiteY5" fmla="*/ 2625963 h 3669832"/>
                  <a:gd name="connsiteX6" fmla="*/ 1858688 w 4666415"/>
                  <a:gd name="connsiteY6" fmla="*/ 2201754 h 3669832"/>
                  <a:gd name="connsiteX7" fmla="*/ 2111935 w 4666415"/>
                  <a:gd name="connsiteY7" fmla="*/ 2474091 h 3669832"/>
                  <a:gd name="connsiteX8" fmla="*/ 2327564 w 4666415"/>
                  <a:gd name="connsiteY8" fmla="*/ 2789782 h 3669832"/>
                  <a:gd name="connsiteX9" fmla="*/ 2885704 w 4666415"/>
                  <a:gd name="connsiteY9" fmla="*/ 3146042 h 3669832"/>
                  <a:gd name="connsiteX10" fmla="*/ 4476998 w 4666415"/>
                  <a:gd name="connsiteY10" fmla="*/ 3597304 h 3669832"/>
                  <a:gd name="connsiteX11" fmla="*/ 4647486 w 4666415"/>
                  <a:gd name="connsiteY11" fmla="*/ 3664529 h 3669832"/>
                  <a:gd name="connsiteX12" fmla="*/ 4663492 w 4666415"/>
                  <a:gd name="connsiteY12" fmla="*/ 3664580 h 3669832"/>
                  <a:gd name="connsiteX13" fmla="*/ 4659207 w 4666415"/>
                  <a:gd name="connsiteY13" fmla="*/ 3656629 h 3669832"/>
                  <a:gd name="connsiteX0" fmla="*/ 0 w 4666415"/>
                  <a:gd name="connsiteY0" fmla="*/ 3668556 h 3669832"/>
                  <a:gd name="connsiteX1" fmla="*/ 260951 w 4666415"/>
                  <a:gd name="connsiteY1" fmla="*/ 314153 h 3669832"/>
                  <a:gd name="connsiteX2" fmla="*/ 731898 w 4666415"/>
                  <a:gd name="connsiteY2" fmla="*/ 379410 h 3669832"/>
                  <a:gd name="connsiteX3" fmla="*/ 1576872 w 4666415"/>
                  <a:gd name="connsiteY3" fmla="*/ 2397897 h 3669832"/>
                  <a:gd name="connsiteX4" fmla="*/ 1653892 w 4666415"/>
                  <a:gd name="connsiteY4" fmla="*/ 2685789 h 3669832"/>
                  <a:gd name="connsiteX5" fmla="*/ 1727203 w 4666415"/>
                  <a:gd name="connsiteY5" fmla="*/ 2625963 h 3669832"/>
                  <a:gd name="connsiteX6" fmla="*/ 1858688 w 4666415"/>
                  <a:gd name="connsiteY6" fmla="*/ 2201754 h 3669832"/>
                  <a:gd name="connsiteX7" fmla="*/ 2111935 w 4666415"/>
                  <a:gd name="connsiteY7" fmla="*/ 2474091 h 3669832"/>
                  <a:gd name="connsiteX8" fmla="*/ 2327564 w 4666415"/>
                  <a:gd name="connsiteY8" fmla="*/ 2789782 h 3669832"/>
                  <a:gd name="connsiteX9" fmla="*/ 2885704 w 4666415"/>
                  <a:gd name="connsiteY9" fmla="*/ 3146042 h 3669832"/>
                  <a:gd name="connsiteX10" fmla="*/ 4476998 w 4666415"/>
                  <a:gd name="connsiteY10" fmla="*/ 3597304 h 3669832"/>
                  <a:gd name="connsiteX11" fmla="*/ 4647486 w 4666415"/>
                  <a:gd name="connsiteY11" fmla="*/ 3664529 h 3669832"/>
                  <a:gd name="connsiteX12" fmla="*/ 4663492 w 4666415"/>
                  <a:gd name="connsiteY12" fmla="*/ 3664580 h 3669832"/>
                  <a:gd name="connsiteX13" fmla="*/ 4659207 w 4666415"/>
                  <a:gd name="connsiteY13" fmla="*/ 3656629 h 3669832"/>
                  <a:gd name="connsiteX0" fmla="*/ 0 w 4666415"/>
                  <a:gd name="connsiteY0" fmla="*/ 3668556 h 3669832"/>
                  <a:gd name="connsiteX1" fmla="*/ 260951 w 4666415"/>
                  <a:gd name="connsiteY1" fmla="*/ 314153 h 3669832"/>
                  <a:gd name="connsiteX2" fmla="*/ 731898 w 4666415"/>
                  <a:gd name="connsiteY2" fmla="*/ 379410 h 3669832"/>
                  <a:gd name="connsiteX3" fmla="*/ 1576872 w 4666415"/>
                  <a:gd name="connsiteY3" fmla="*/ 2397897 h 3669832"/>
                  <a:gd name="connsiteX4" fmla="*/ 1653892 w 4666415"/>
                  <a:gd name="connsiteY4" fmla="*/ 2685789 h 3669832"/>
                  <a:gd name="connsiteX5" fmla="*/ 1727203 w 4666415"/>
                  <a:gd name="connsiteY5" fmla="*/ 2625963 h 3669832"/>
                  <a:gd name="connsiteX6" fmla="*/ 1858688 w 4666415"/>
                  <a:gd name="connsiteY6" fmla="*/ 2201754 h 3669832"/>
                  <a:gd name="connsiteX7" fmla="*/ 2111935 w 4666415"/>
                  <a:gd name="connsiteY7" fmla="*/ 2474091 h 3669832"/>
                  <a:gd name="connsiteX8" fmla="*/ 2327564 w 4666415"/>
                  <a:gd name="connsiteY8" fmla="*/ 2789782 h 3669832"/>
                  <a:gd name="connsiteX9" fmla="*/ 2885704 w 4666415"/>
                  <a:gd name="connsiteY9" fmla="*/ 3146042 h 3669832"/>
                  <a:gd name="connsiteX10" fmla="*/ 4476998 w 4666415"/>
                  <a:gd name="connsiteY10" fmla="*/ 3597304 h 3669832"/>
                  <a:gd name="connsiteX11" fmla="*/ 4647486 w 4666415"/>
                  <a:gd name="connsiteY11" fmla="*/ 3664529 h 3669832"/>
                  <a:gd name="connsiteX12" fmla="*/ 4663492 w 4666415"/>
                  <a:gd name="connsiteY12" fmla="*/ 3664580 h 3669832"/>
                  <a:gd name="connsiteX13" fmla="*/ 4659207 w 4666415"/>
                  <a:gd name="connsiteY13" fmla="*/ 3656629 h 3669832"/>
                  <a:gd name="connsiteX0" fmla="*/ 0 w 4666415"/>
                  <a:gd name="connsiteY0" fmla="*/ 3668556 h 3669832"/>
                  <a:gd name="connsiteX1" fmla="*/ 260951 w 4666415"/>
                  <a:gd name="connsiteY1" fmla="*/ 314153 h 3669832"/>
                  <a:gd name="connsiteX2" fmla="*/ 731898 w 4666415"/>
                  <a:gd name="connsiteY2" fmla="*/ 379410 h 3669832"/>
                  <a:gd name="connsiteX3" fmla="*/ 1576872 w 4666415"/>
                  <a:gd name="connsiteY3" fmla="*/ 2397897 h 3669832"/>
                  <a:gd name="connsiteX4" fmla="*/ 1653892 w 4666415"/>
                  <a:gd name="connsiteY4" fmla="*/ 2685789 h 3669832"/>
                  <a:gd name="connsiteX5" fmla="*/ 1727203 w 4666415"/>
                  <a:gd name="connsiteY5" fmla="*/ 2625963 h 3669832"/>
                  <a:gd name="connsiteX6" fmla="*/ 1858688 w 4666415"/>
                  <a:gd name="connsiteY6" fmla="*/ 2201754 h 3669832"/>
                  <a:gd name="connsiteX7" fmla="*/ 2111935 w 4666415"/>
                  <a:gd name="connsiteY7" fmla="*/ 2474091 h 3669832"/>
                  <a:gd name="connsiteX8" fmla="*/ 2327564 w 4666415"/>
                  <a:gd name="connsiteY8" fmla="*/ 2789782 h 3669832"/>
                  <a:gd name="connsiteX9" fmla="*/ 2885704 w 4666415"/>
                  <a:gd name="connsiteY9" fmla="*/ 3146042 h 3669832"/>
                  <a:gd name="connsiteX10" fmla="*/ 4476998 w 4666415"/>
                  <a:gd name="connsiteY10" fmla="*/ 3597304 h 3669832"/>
                  <a:gd name="connsiteX11" fmla="*/ 4647486 w 4666415"/>
                  <a:gd name="connsiteY11" fmla="*/ 3664529 h 3669832"/>
                  <a:gd name="connsiteX12" fmla="*/ 4663492 w 4666415"/>
                  <a:gd name="connsiteY12" fmla="*/ 3664580 h 3669832"/>
                  <a:gd name="connsiteX13" fmla="*/ 4659207 w 4666415"/>
                  <a:gd name="connsiteY13" fmla="*/ 3656629 h 3669832"/>
                  <a:gd name="connsiteX0" fmla="*/ 0 w 4666415"/>
                  <a:gd name="connsiteY0" fmla="*/ 3668889 h 3670165"/>
                  <a:gd name="connsiteX1" fmla="*/ 260951 w 4666415"/>
                  <a:gd name="connsiteY1" fmla="*/ 314486 h 3670165"/>
                  <a:gd name="connsiteX2" fmla="*/ 731898 w 4666415"/>
                  <a:gd name="connsiteY2" fmla="*/ 379743 h 3670165"/>
                  <a:gd name="connsiteX3" fmla="*/ 1549997 w 4666415"/>
                  <a:gd name="connsiteY3" fmla="*/ 2404862 h 3670165"/>
                  <a:gd name="connsiteX4" fmla="*/ 1653892 w 4666415"/>
                  <a:gd name="connsiteY4" fmla="*/ 2686122 h 3670165"/>
                  <a:gd name="connsiteX5" fmla="*/ 1727203 w 4666415"/>
                  <a:gd name="connsiteY5" fmla="*/ 2626296 h 3670165"/>
                  <a:gd name="connsiteX6" fmla="*/ 1858688 w 4666415"/>
                  <a:gd name="connsiteY6" fmla="*/ 2202087 h 3670165"/>
                  <a:gd name="connsiteX7" fmla="*/ 2111935 w 4666415"/>
                  <a:gd name="connsiteY7" fmla="*/ 2474424 h 3670165"/>
                  <a:gd name="connsiteX8" fmla="*/ 2327564 w 4666415"/>
                  <a:gd name="connsiteY8" fmla="*/ 2790115 h 3670165"/>
                  <a:gd name="connsiteX9" fmla="*/ 2885704 w 4666415"/>
                  <a:gd name="connsiteY9" fmla="*/ 3146375 h 3670165"/>
                  <a:gd name="connsiteX10" fmla="*/ 4476998 w 4666415"/>
                  <a:gd name="connsiteY10" fmla="*/ 3597637 h 3670165"/>
                  <a:gd name="connsiteX11" fmla="*/ 4647486 w 4666415"/>
                  <a:gd name="connsiteY11" fmla="*/ 3664862 h 3670165"/>
                  <a:gd name="connsiteX12" fmla="*/ 4663492 w 4666415"/>
                  <a:gd name="connsiteY12" fmla="*/ 3664913 h 3670165"/>
                  <a:gd name="connsiteX13" fmla="*/ 4659207 w 4666415"/>
                  <a:gd name="connsiteY13" fmla="*/ 3656962 h 3670165"/>
                  <a:gd name="connsiteX0" fmla="*/ 0 w 4666415"/>
                  <a:gd name="connsiteY0" fmla="*/ 3668556 h 3669832"/>
                  <a:gd name="connsiteX1" fmla="*/ 260951 w 4666415"/>
                  <a:gd name="connsiteY1" fmla="*/ 314153 h 3669832"/>
                  <a:gd name="connsiteX2" fmla="*/ 731898 w 4666415"/>
                  <a:gd name="connsiteY2" fmla="*/ 379410 h 3669832"/>
                  <a:gd name="connsiteX3" fmla="*/ 1516402 w 4666415"/>
                  <a:gd name="connsiteY3" fmla="*/ 2397896 h 3669832"/>
                  <a:gd name="connsiteX4" fmla="*/ 1653892 w 4666415"/>
                  <a:gd name="connsiteY4" fmla="*/ 2685789 h 3669832"/>
                  <a:gd name="connsiteX5" fmla="*/ 1727203 w 4666415"/>
                  <a:gd name="connsiteY5" fmla="*/ 2625963 h 3669832"/>
                  <a:gd name="connsiteX6" fmla="*/ 1858688 w 4666415"/>
                  <a:gd name="connsiteY6" fmla="*/ 2201754 h 3669832"/>
                  <a:gd name="connsiteX7" fmla="*/ 2111935 w 4666415"/>
                  <a:gd name="connsiteY7" fmla="*/ 2474091 h 3669832"/>
                  <a:gd name="connsiteX8" fmla="*/ 2327564 w 4666415"/>
                  <a:gd name="connsiteY8" fmla="*/ 2789782 h 3669832"/>
                  <a:gd name="connsiteX9" fmla="*/ 2885704 w 4666415"/>
                  <a:gd name="connsiteY9" fmla="*/ 3146042 h 3669832"/>
                  <a:gd name="connsiteX10" fmla="*/ 4476998 w 4666415"/>
                  <a:gd name="connsiteY10" fmla="*/ 3597304 h 3669832"/>
                  <a:gd name="connsiteX11" fmla="*/ 4647486 w 4666415"/>
                  <a:gd name="connsiteY11" fmla="*/ 3664529 h 3669832"/>
                  <a:gd name="connsiteX12" fmla="*/ 4663492 w 4666415"/>
                  <a:gd name="connsiteY12" fmla="*/ 3664580 h 3669832"/>
                  <a:gd name="connsiteX13" fmla="*/ 4659207 w 4666415"/>
                  <a:gd name="connsiteY13" fmla="*/ 3656629 h 3669832"/>
                  <a:gd name="connsiteX0" fmla="*/ 0 w 4666415"/>
                  <a:gd name="connsiteY0" fmla="*/ 3617975 h 3619251"/>
                  <a:gd name="connsiteX1" fmla="*/ 260951 w 4666415"/>
                  <a:gd name="connsiteY1" fmla="*/ 263572 h 3619251"/>
                  <a:gd name="connsiteX2" fmla="*/ 1043560 w 4666415"/>
                  <a:gd name="connsiteY2" fmla="*/ 453595 h 3619251"/>
                  <a:gd name="connsiteX3" fmla="*/ 1516402 w 4666415"/>
                  <a:gd name="connsiteY3" fmla="*/ 2347315 h 3619251"/>
                  <a:gd name="connsiteX4" fmla="*/ 1653892 w 4666415"/>
                  <a:gd name="connsiteY4" fmla="*/ 2635208 h 3619251"/>
                  <a:gd name="connsiteX5" fmla="*/ 1727203 w 4666415"/>
                  <a:gd name="connsiteY5" fmla="*/ 2575382 h 3619251"/>
                  <a:gd name="connsiteX6" fmla="*/ 1858688 w 4666415"/>
                  <a:gd name="connsiteY6" fmla="*/ 2151173 h 3619251"/>
                  <a:gd name="connsiteX7" fmla="*/ 2111935 w 4666415"/>
                  <a:gd name="connsiteY7" fmla="*/ 2423510 h 3619251"/>
                  <a:gd name="connsiteX8" fmla="*/ 2327564 w 4666415"/>
                  <a:gd name="connsiteY8" fmla="*/ 2739201 h 3619251"/>
                  <a:gd name="connsiteX9" fmla="*/ 2885704 w 4666415"/>
                  <a:gd name="connsiteY9" fmla="*/ 3095461 h 3619251"/>
                  <a:gd name="connsiteX10" fmla="*/ 4476998 w 4666415"/>
                  <a:gd name="connsiteY10" fmla="*/ 3546723 h 3619251"/>
                  <a:gd name="connsiteX11" fmla="*/ 4647486 w 4666415"/>
                  <a:gd name="connsiteY11" fmla="*/ 3613948 h 3619251"/>
                  <a:gd name="connsiteX12" fmla="*/ 4663492 w 4666415"/>
                  <a:gd name="connsiteY12" fmla="*/ 3613999 h 3619251"/>
                  <a:gd name="connsiteX13" fmla="*/ 4659207 w 4666415"/>
                  <a:gd name="connsiteY13" fmla="*/ 3606048 h 3619251"/>
                  <a:gd name="connsiteX0" fmla="*/ 0 w 4666415"/>
                  <a:gd name="connsiteY0" fmla="*/ 3595918 h 3597194"/>
                  <a:gd name="connsiteX1" fmla="*/ 260951 w 4666415"/>
                  <a:gd name="connsiteY1" fmla="*/ 241515 h 3597194"/>
                  <a:gd name="connsiteX2" fmla="*/ 1043560 w 4666415"/>
                  <a:gd name="connsiteY2" fmla="*/ 431538 h 3597194"/>
                  <a:gd name="connsiteX3" fmla="*/ 1499087 w 4666415"/>
                  <a:gd name="connsiteY3" fmla="*/ 1763810 h 3597194"/>
                  <a:gd name="connsiteX4" fmla="*/ 1653892 w 4666415"/>
                  <a:gd name="connsiteY4" fmla="*/ 2613151 h 3597194"/>
                  <a:gd name="connsiteX5" fmla="*/ 1727203 w 4666415"/>
                  <a:gd name="connsiteY5" fmla="*/ 2553325 h 3597194"/>
                  <a:gd name="connsiteX6" fmla="*/ 1858688 w 4666415"/>
                  <a:gd name="connsiteY6" fmla="*/ 2129116 h 3597194"/>
                  <a:gd name="connsiteX7" fmla="*/ 2111935 w 4666415"/>
                  <a:gd name="connsiteY7" fmla="*/ 2401453 h 3597194"/>
                  <a:gd name="connsiteX8" fmla="*/ 2327564 w 4666415"/>
                  <a:gd name="connsiteY8" fmla="*/ 2717144 h 3597194"/>
                  <a:gd name="connsiteX9" fmla="*/ 2885704 w 4666415"/>
                  <a:gd name="connsiteY9" fmla="*/ 3073404 h 3597194"/>
                  <a:gd name="connsiteX10" fmla="*/ 4476998 w 4666415"/>
                  <a:gd name="connsiteY10" fmla="*/ 3524666 h 3597194"/>
                  <a:gd name="connsiteX11" fmla="*/ 4647486 w 4666415"/>
                  <a:gd name="connsiteY11" fmla="*/ 3591891 h 3597194"/>
                  <a:gd name="connsiteX12" fmla="*/ 4663492 w 4666415"/>
                  <a:gd name="connsiteY12" fmla="*/ 3591942 h 3597194"/>
                  <a:gd name="connsiteX13" fmla="*/ 4659207 w 4666415"/>
                  <a:gd name="connsiteY13" fmla="*/ 3583991 h 3597194"/>
                  <a:gd name="connsiteX0" fmla="*/ 0 w 4666415"/>
                  <a:gd name="connsiteY0" fmla="*/ 3595918 h 3597194"/>
                  <a:gd name="connsiteX1" fmla="*/ 260951 w 4666415"/>
                  <a:gd name="connsiteY1" fmla="*/ 241515 h 3597194"/>
                  <a:gd name="connsiteX2" fmla="*/ 1043560 w 4666415"/>
                  <a:gd name="connsiteY2" fmla="*/ 431538 h 3597194"/>
                  <a:gd name="connsiteX3" fmla="*/ 1499087 w 4666415"/>
                  <a:gd name="connsiteY3" fmla="*/ 1763810 h 3597194"/>
                  <a:gd name="connsiteX4" fmla="*/ 1653892 w 4666415"/>
                  <a:gd name="connsiteY4" fmla="*/ 2613151 h 3597194"/>
                  <a:gd name="connsiteX5" fmla="*/ 1709889 w 4666415"/>
                  <a:gd name="connsiteY5" fmla="*/ 2303792 h 3597194"/>
                  <a:gd name="connsiteX6" fmla="*/ 1858688 w 4666415"/>
                  <a:gd name="connsiteY6" fmla="*/ 2129116 h 3597194"/>
                  <a:gd name="connsiteX7" fmla="*/ 2111935 w 4666415"/>
                  <a:gd name="connsiteY7" fmla="*/ 2401453 h 3597194"/>
                  <a:gd name="connsiteX8" fmla="*/ 2327564 w 4666415"/>
                  <a:gd name="connsiteY8" fmla="*/ 2717144 h 3597194"/>
                  <a:gd name="connsiteX9" fmla="*/ 2885704 w 4666415"/>
                  <a:gd name="connsiteY9" fmla="*/ 3073404 h 3597194"/>
                  <a:gd name="connsiteX10" fmla="*/ 4476998 w 4666415"/>
                  <a:gd name="connsiteY10" fmla="*/ 3524666 h 3597194"/>
                  <a:gd name="connsiteX11" fmla="*/ 4647486 w 4666415"/>
                  <a:gd name="connsiteY11" fmla="*/ 3591891 h 3597194"/>
                  <a:gd name="connsiteX12" fmla="*/ 4663492 w 4666415"/>
                  <a:gd name="connsiteY12" fmla="*/ 3591942 h 3597194"/>
                  <a:gd name="connsiteX13" fmla="*/ 4659207 w 4666415"/>
                  <a:gd name="connsiteY13" fmla="*/ 3583991 h 3597194"/>
                  <a:gd name="connsiteX0" fmla="*/ 0 w 4666415"/>
                  <a:gd name="connsiteY0" fmla="*/ 3595918 h 3597194"/>
                  <a:gd name="connsiteX1" fmla="*/ 260951 w 4666415"/>
                  <a:gd name="connsiteY1" fmla="*/ 241515 h 3597194"/>
                  <a:gd name="connsiteX2" fmla="*/ 1043560 w 4666415"/>
                  <a:gd name="connsiteY2" fmla="*/ 431538 h 3597194"/>
                  <a:gd name="connsiteX3" fmla="*/ 1499087 w 4666415"/>
                  <a:gd name="connsiteY3" fmla="*/ 1763810 h 3597194"/>
                  <a:gd name="connsiteX4" fmla="*/ 1601948 w 4666415"/>
                  <a:gd name="connsiteY4" fmla="*/ 2093291 h 3597194"/>
                  <a:gd name="connsiteX5" fmla="*/ 1709889 w 4666415"/>
                  <a:gd name="connsiteY5" fmla="*/ 2303792 h 3597194"/>
                  <a:gd name="connsiteX6" fmla="*/ 1858688 w 4666415"/>
                  <a:gd name="connsiteY6" fmla="*/ 2129116 h 3597194"/>
                  <a:gd name="connsiteX7" fmla="*/ 2111935 w 4666415"/>
                  <a:gd name="connsiteY7" fmla="*/ 2401453 h 3597194"/>
                  <a:gd name="connsiteX8" fmla="*/ 2327564 w 4666415"/>
                  <a:gd name="connsiteY8" fmla="*/ 2717144 h 3597194"/>
                  <a:gd name="connsiteX9" fmla="*/ 2885704 w 4666415"/>
                  <a:gd name="connsiteY9" fmla="*/ 3073404 h 3597194"/>
                  <a:gd name="connsiteX10" fmla="*/ 4476998 w 4666415"/>
                  <a:gd name="connsiteY10" fmla="*/ 3524666 h 3597194"/>
                  <a:gd name="connsiteX11" fmla="*/ 4647486 w 4666415"/>
                  <a:gd name="connsiteY11" fmla="*/ 3591891 h 3597194"/>
                  <a:gd name="connsiteX12" fmla="*/ 4663492 w 4666415"/>
                  <a:gd name="connsiteY12" fmla="*/ 3591942 h 3597194"/>
                  <a:gd name="connsiteX13" fmla="*/ 4659207 w 4666415"/>
                  <a:gd name="connsiteY13" fmla="*/ 3583991 h 3597194"/>
                  <a:gd name="connsiteX0" fmla="*/ 0 w 4666415"/>
                  <a:gd name="connsiteY0" fmla="*/ 3595918 h 3597194"/>
                  <a:gd name="connsiteX1" fmla="*/ 260951 w 4666415"/>
                  <a:gd name="connsiteY1" fmla="*/ 241515 h 3597194"/>
                  <a:gd name="connsiteX2" fmla="*/ 1043560 w 4666415"/>
                  <a:gd name="connsiteY2" fmla="*/ 431538 h 3597194"/>
                  <a:gd name="connsiteX3" fmla="*/ 1499087 w 4666415"/>
                  <a:gd name="connsiteY3" fmla="*/ 1763810 h 3597194"/>
                  <a:gd name="connsiteX4" fmla="*/ 1601948 w 4666415"/>
                  <a:gd name="connsiteY4" fmla="*/ 2093291 h 3597194"/>
                  <a:gd name="connsiteX5" fmla="*/ 1709889 w 4666415"/>
                  <a:gd name="connsiteY5" fmla="*/ 2303792 h 3597194"/>
                  <a:gd name="connsiteX6" fmla="*/ 2066463 w 4666415"/>
                  <a:gd name="connsiteY6" fmla="*/ 1775611 h 3597194"/>
                  <a:gd name="connsiteX7" fmla="*/ 2111935 w 4666415"/>
                  <a:gd name="connsiteY7" fmla="*/ 2401453 h 3597194"/>
                  <a:gd name="connsiteX8" fmla="*/ 2327564 w 4666415"/>
                  <a:gd name="connsiteY8" fmla="*/ 2717144 h 3597194"/>
                  <a:gd name="connsiteX9" fmla="*/ 2885704 w 4666415"/>
                  <a:gd name="connsiteY9" fmla="*/ 3073404 h 3597194"/>
                  <a:gd name="connsiteX10" fmla="*/ 4476998 w 4666415"/>
                  <a:gd name="connsiteY10" fmla="*/ 3524666 h 3597194"/>
                  <a:gd name="connsiteX11" fmla="*/ 4647486 w 4666415"/>
                  <a:gd name="connsiteY11" fmla="*/ 3591891 h 3597194"/>
                  <a:gd name="connsiteX12" fmla="*/ 4663492 w 4666415"/>
                  <a:gd name="connsiteY12" fmla="*/ 3591942 h 3597194"/>
                  <a:gd name="connsiteX13" fmla="*/ 4659207 w 4666415"/>
                  <a:gd name="connsiteY13" fmla="*/ 3583991 h 3597194"/>
                  <a:gd name="connsiteX0" fmla="*/ 0 w 4666415"/>
                  <a:gd name="connsiteY0" fmla="*/ 3595918 h 3597194"/>
                  <a:gd name="connsiteX1" fmla="*/ 260951 w 4666415"/>
                  <a:gd name="connsiteY1" fmla="*/ 241515 h 3597194"/>
                  <a:gd name="connsiteX2" fmla="*/ 1043560 w 4666415"/>
                  <a:gd name="connsiteY2" fmla="*/ 431538 h 3597194"/>
                  <a:gd name="connsiteX3" fmla="*/ 1499087 w 4666415"/>
                  <a:gd name="connsiteY3" fmla="*/ 1763810 h 3597194"/>
                  <a:gd name="connsiteX4" fmla="*/ 1601948 w 4666415"/>
                  <a:gd name="connsiteY4" fmla="*/ 2093291 h 3597194"/>
                  <a:gd name="connsiteX5" fmla="*/ 1709889 w 4666415"/>
                  <a:gd name="connsiteY5" fmla="*/ 2303792 h 3597194"/>
                  <a:gd name="connsiteX6" fmla="*/ 1789430 w 4666415"/>
                  <a:gd name="connsiteY6" fmla="*/ 1713228 h 3597194"/>
                  <a:gd name="connsiteX7" fmla="*/ 2111935 w 4666415"/>
                  <a:gd name="connsiteY7" fmla="*/ 2401453 h 3597194"/>
                  <a:gd name="connsiteX8" fmla="*/ 2327564 w 4666415"/>
                  <a:gd name="connsiteY8" fmla="*/ 2717144 h 3597194"/>
                  <a:gd name="connsiteX9" fmla="*/ 2885704 w 4666415"/>
                  <a:gd name="connsiteY9" fmla="*/ 3073404 h 3597194"/>
                  <a:gd name="connsiteX10" fmla="*/ 4476998 w 4666415"/>
                  <a:gd name="connsiteY10" fmla="*/ 3524666 h 3597194"/>
                  <a:gd name="connsiteX11" fmla="*/ 4647486 w 4666415"/>
                  <a:gd name="connsiteY11" fmla="*/ 3591891 h 3597194"/>
                  <a:gd name="connsiteX12" fmla="*/ 4663492 w 4666415"/>
                  <a:gd name="connsiteY12" fmla="*/ 3591942 h 3597194"/>
                  <a:gd name="connsiteX13" fmla="*/ 4659207 w 4666415"/>
                  <a:gd name="connsiteY13" fmla="*/ 3583991 h 3597194"/>
                  <a:gd name="connsiteX0" fmla="*/ 0 w 4666415"/>
                  <a:gd name="connsiteY0" fmla="*/ 3595918 h 3597194"/>
                  <a:gd name="connsiteX1" fmla="*/ 260951 w 4666415"/>
                  <a:gd name="connsiteY1" fmla="*/ 241515 h 3597194"/>
                  <a:gd name="connsiteX2" fmla="*/ 1043560 w 4666415"/>
                  <a:gd name="connsiteY2" fmla="*/ 431538 h 3597194"/>
                  <a:gd name="connsiteX3" fmla="*/ 1499087 w 4666415"/>
                  <a:gd name="connsiteY3" fmla="*/ 1763810 h 3597194"/>
                  <a:gd name="connsiteX4" fmla="*/ 1584633 w 4666415"/>
                  <a:gd name="connsiteY4" fmla="*/ 1947730 h 3597194"/>
                  <a:gd name="connsiteX5" fmla="*/ 1709889 w 4666415"/>
                  <a:gd name="connsiteY5" fmla="*/ 2303792 h 3597194"/>
                  <a:gd name="connsiteX6" fmla="*/ 1789430 w 4666415"/>
                  <a:gd name="connsiteY6" fmla="*/ 1713228 h 3597194"/>
                  <a:gd name="connsiteX7" fmla="*/ 2111935 w 4666415"/>
                  <a:gd name="connsiteY7" fmla="*/ 2401453 h 3597194"/>
                  <a:gd name="connsiteX8" fmla="*/ 2327564 w 4666415"/>
                  <a:gd name="connsiteY8" fmla="*/ 2717144 h 3597194"/>
                  <a:gd name="connsiteX9" fmla="*/ 2885704 w 4666415"/>
                  <a:gd name="connsiteY9" fmla="*/ 3073404 h 3597194"/>
                  <a:gd name="connsiteX10" fmla="*/ 4476998 w 4666415"/>
                  <a:gd name="connsiteY10" fmla="*/ 3524666 h 3597194"/>
                  <a:gd name="connsiteX11" fmla="*/ 4647486 w 4666415"/>
                  <a:gd name="connsiteY11" fmla="*/ 3591891 h 3597194"/>
                  <a:gd name="connsiteX12" fmla="*/ 4663492 w 4666415"/>
                  <a:gd name="connsiteY12" fmla="*/ 3591942 h 3597194"/>
                  <a:gd name="connsiteX13" fmla="*/ 4659207 w 4666415"/>
                  <a:gd name="connsiteY13" fmla="*/ 3583991 h 3597194"/>
                  <a:gd name="connsiteX0" fmla="*/ 0 w 4666415"/>
                  <a:gd name="connsiteY0" fmla="*/ 3573883 h 3575159"/>
                  <a:gd name="connsiteX1" fmla="*/ 260951 w 4666415"/>
                  <a:gd name="connsiteY1" fmla="*/ 219480 h 3575159"/>
                  <a:gd name="connsiteX2" fmla="*/ 1043560 w 4666415"/>
                  <a:gd name="connsiteY2" fmla="*/ 409503 h 3575159"/>
                  <a:gd name="connsiteX3" fmla="*/ 1390683 w 4666415"/>
                  <a:gd name="connsiteY3" fmla="*/ 1105286 h 3575159"/>
                  <a:gd name="connsiteX4" fmla="*/ 1584633 w 4666415"/>
                  <a:gd name="connsiteY4" fmla="*/ 1925695 h 3575159"/>
                  <a:gd name="connsiteX5" fmla="*/ 1709889 w 4666415"/>
                  <a:gd name="connsiteY5" fmla="*/ 2281757 h 3575159"/>
                  <a:gd name="connsiteX6" fmla="*/ 1789430 w 4666415"/>
                  <a:gd name="connsiteY6" fmla="*/ 1691193 h 3575159"/>
                  <a:gd name="connsiteX7" fmla="*/ 2111935 w 4666415"/>
                  <a:gd name="connsiteY7" fmla="*/ 2379418 h 3575159"/>
                  <a:gd name="connsiteX8" fmla="*/ 2327564 w 4666415"/>
                  <a:gd name="connsiteY8" fmla="*/ 2695109 h 3575159"/>
                  <a:gd name="connsiteX9" fmla="*/ 2885704 w 4666415"/>
                  <a:gd name="connsiteY9" fmla="*/ 3051369 h 3575159"/>
                  <a:gd name="connsiteX10" fmla="*/ 4476998 w 4666415"/>
                  <a:gd name="connsiteY10" fmla="*/ 3502631 h 3575159"/>
                  <a:gd name="connsiteX11" fmla="*/ 4647486 w 4666415"/>
                  <a:gd name="connsiteY11" fmla="*/ 3569856 h 3575159"/>
                  <a:gd name="connsiteX12" fmla="*/ 4663492 w 4666415"/>
                  <a:gd name="connsiteY12" fmla="*/ 3569907 h 3575159"/>
                  <a:gd name="connsiteX13" fmla="*/ 4659207 w 4666415"/>
                  <a:gd name="connsiteY13" fmla="*/ 3561956 h 3575159"/>
                  <a:gd name="connsiteX0" fmla="*/ 0 w 4666415"/>
                  <a:gd name="connsiteY0" fmla="*/ 3573883 h 3575159"/>
                  <a:gd name="connsiteX1" fmla="*/ 260951 w 4666415"/>
                  <a:gd name="connsiteY1" fmla="*/ 219480 h 3575159"/>
                  <a:gd name="connsiteX2" fmla="*/ 1043560 w 4666415"/>
                  <a:gd name="connsiteY2" fmla="*/ 409503 h 3575159"/>
                  <a:gd name="connsiteX3" fmla="*/ 1390683 w 4666415"/>
                  <a:gd name="connsiteY3" fmla="*/ 1105286 h 3575159"/>
                  <a:gd name="connsiteX4" fmla="*/ 1524409 w 4666415"/>
                  <a:gd name="connsiteY4" fmla="*/ 1578520 h 3575159"/>
                  <a:gd name="connsiteX5" fmla="*/ 1709889 w 4666415"/>
                  <a:gd name="connsiteY5" fmla="*/ 2281757 h 3575159"/>
                  <a:gd name="connsiteX6" fmla="*/ 1789430 w 4666415"/>
                  <a:gd name="connsiteY6" fmla="*/ 1691193 h 3575159"/>
                  <a:gd name="connsiteX7" fmla="*/ 2111935 w 4666415"/>
                  <a:gd name="connsiteY7" fmla="*/ 2379418 h 3575159"/>
                  <a:gd name="connsiteX8" fmla="*/ 2327564 w 4666415"/>
                  <a:gd name="connsiteY8" fmla="*/ 2695109 h 3575159"/>
                  <a:gd name="connsiteX9" fmla="*/ 2885704 w 4666415"/>
                  <a:gd name="connsiteY9" fmla="*/ 3051369 h 3575159"/>
                  <a:gd name="connsiteX10" fmla="*/ 4476998 w 4666415"/>
                  <a:gd name="connsiteY10" fmla="*/ 3502631 h 3575159"/>
                  <a:gd name="connsiteX11" fmla="*/ 4647486 w 4666415"/>
                  <a:gd name="connsiteY11" fmla="*/ 3569856 h 3575159"/>
                  <a:gd name="connsiteX12" fmla="*/ 4663492 w 4666415"/>
                  <a:gd name="connsiteY12" fmla="*/ 3569907 h 3575159"/>
                  <a:gd name="connsiteX13" fmla="*/ 4659207 w 4666415"/>
                  <a:gd name="connsiteY13" fmla="*/ 3561956 h 3575159"/>
                  <a:gd name="connsiteX0" fmla="*/ 0 w 4666415"/>
                  <a:gd name="connsiteY0" fmla="*/ 3573883 h 3575159"/>
                  <a:gd name="connsiteX1" fmla="*/ 260951 w 4666415"/>
                  <a:gd name="connsiteY1" fmla="*/ 219480 h 3575159"/>
                  <a:gd name="connsiteX2" fmla="*/ 1043560 w 4666415"/>
                  <a:gd name="connsiteY2" fmla="*/ 409503 h 3575159"/>
                  <a:gd name="connsiteX3" fmla="*/ 1390683 w 4666415"/>
                  <a:gd name="connsiteY3" fmla="*/ 1105286 h 3575159"/>
                  <a:gd name="connsiteX4" fmla="*/ 1524409 w 4666415"/>
                  <a:gd name="connsiteY4" fmla="*/ 1578520 h 3575159"/>
                  <a:gd name="connsiteX5" fmla="*/ 1697845 w 4666415"/>
                  <a:gd name="connsiteY5" fmla="*/ 2021376 h 3575159"/>
                  <a:gd name="connsiteX6" fmla="*/ 1789430 w 4666415"/>
                  <a:gd name="connsiteY6" fmla="*/ 1691193 h 3575159"/>
                  <a:gd name="connsiteX7" fmla="*/ 2111935 w 4666415"/>
                  <a:gd name="connsiteY7" fmla="*/ 2379418 h 3575159"/>
                  <a:gd name="connsiteX8" fmla="*/ 2327564 w 4666415"/>
                  <a:gd name="connsiteY8" fmla="*/ 2695109 h 3575159"/>
                  <a:gd name="connsiteX9" fmla="*/ 2885704 w 4666415"/>
                  <a:gd name="connsiteY9" fmla="*/ 3051369 h 3575159"/>
                  <a:gd name="connsiteX10" fmla="*/ 4476998 w 4666415"/>
                  <a:gd name="connsiteY10" fmla="*/ 3502631 h 3575159"/>
                  <a:gd name="connsiteX11" fmla="*/ 4647486 w 4666415"/>
                  <a:gd name="connsiteY11" fmla="*/ 3569856 h 3575159"/>
                  <a:gd name="connsiteX12" fmla="*/ 4663492 w 4666415"/>
                  <a:gd name="connsiteY12" fmla="*/ 3569907 h 3575159"/>
                  <a:gd name="connsiteX13" fmla="*/ 4659207 w 4666415"/>
                  <a:gd name="connsiteY13" fmla="*/ 3561956 h 3575159"/>
                  <a:gd name="connsiteX0" fmla="*/ 0 w 4666415"/>
                  <a:gd name="connsiteY0" fmla="*/ 3573883 h 3575159"/>
                  <a:gd name="connsiteX1" fmla="*/ 260951 w 4666415"/>
                  <a:gd name="connsiteY1" fmla="*/ 219480 h 3575159"/>
                  <a:gd name="connsiteX2" fmla="*/ 1043560 w 4666415"/>
                  <a:gd name="connsiteY2" fmla="*/ 409503 h 3575159"/>
                  <a:gd name="connsiteX3" fmla="*/ 1390683 w 4666415"/>
                  <a:gd name="connsiteY3" fmla="*/ 1105286 h 3575159"/>
                  <a:gd name="connsiteX4" fmla="*/ 1524409 w 4666415"/>
                  <a:gd name="connsiteY4" fmla="*/ 1578520 h 3575159"/>
                  <a:gd name="connsiteX5" fmla="*/ 1697845 w 4666415"/>
                  <a:gd name="connsiteY5" fmla="*/ 2021376 h 3575159"/>
                  <a:gd name="connsiteX6" fmla="*/ 1933968 w 4666415"/>
                  <a:gd name="connsiteY6" fmla="*/ 1734590 h 3575159"/>
                  <a:gd name="connsiteX7" fmla="*/ 2111935 w 4666415"/>
                  <a:gd name="connsiteY7" fmla="*/ 2379418 h 3575159"/>
                  <a:gd name="connsiteX8" fmla="*/ 2327564 w 4666415"/>
                  <a:gd name="connsiteY8" fmla="*/ 2695109 h 3575159"/>
                  <a:gd name="connsiteX9" fmla="*/ 2885704 w 4666415"/>
                  <a:gd name="connsiteY9" fmla="*/ 3051369 h 3575159"/>
                  <a:gd name="connsiteX10" fmla="*/ 4476998 w 4666415"/>
                  <a:gd name="connsiteY10" fmla="*/ 3502631 h 3575159"/>
                  <a:gd name="connsiteX11" fmla="*/ 4647486 w 4666415"/>
                  <a:gd name="connsiteY11" fmla="*/ 3569856 h 3575159"/>
                  <a:gd name="connsiteX12" fmla="*/ 4663492 w 4666415"/>
                  <a:gd name="connsiteY12" fmla="*/ 3569907 h 3575159"/>
                  <a:gd name="connsiteX13" fmla="*/ 4659207 w 4666415"/>
                  <a:gd name="connsiteY13" fmla="*/ 3561956 h 3575159"/>
                  <a:gd name="connsiteX0" fmla="*/ 0 w 4666415"/>
                  <a:gd name="connsiteY0" fmla="*/ 3573883 h 3575159"/>
                  <a:gd name="connsiteX1" fmla="*/ 260951 w 4666415"/>
                  <a:gd name="connsiteY1" fmla="*/ 219480 h 3575159"/>
                  <a:gd name="connsiteX2" fmla="*/ 1043560 w 4666415"/>
                  <a:gd name="connsiteY2" fmla="*/ 409503 h 3575159"/>
                  <a:gd name="connsiteX3" fmla="*/ 1390683 w 4666415"/>
                  <a:gd name="connsiteY3" fmla="*/ 1105286 h 3575159"/>
                  <a:gd name="connsiteX4" fmla="*/ 1524409 w 4666415"/>
                  <a:gd name="connsiteY4" fmla="*/ 1578520 h 3575159"/>
                  <a:gd name="connsiteX5" fmla="*/ 1697845 w 4666415"/>
                  <a:gd name="connsiteY5" fmla="*/ 2021376 h 3575159"/>
                  <a:gd name="connsiteX6" fmla="*/ 1933968 w 4666415"/>
                  <a:gd name="connsiteY6" fmla="*/ 1734590 h 3575159"/>
                  <a:gd name="connsiteX7" fmla="*/ 2292610 w 4666415"/>
                  <a:gd name="connsiteY7" fmla="*/ 2408350 h 3575159"/>
                  <a:gd name="connsiteX8" fmla="*/ 2327564 w 4666415"/>
                  <a:gd name="connsiteY8" fmla="*/ 2695109 h 3575159"/>
                  <a:gd name="connsiteX9" fmla="*/ 2885704 w 4666415"/>
                  <a:gd name="connsiteY9" fmla="*/ 3051369 h 3575159"/>
                  <a:gd name="connsiteX10" fmla="*/ 4476998 w 4666415"/>
                  <a:gd name="connsiteY10" fmla="*/ 3502631 h 3575159"/>
                  <a:gd name="connsiteX11" fmla="*/ 4647486 w 4666415"/>
                  <a:gd name="connsiteY11" fmla="*/ 3569856 h 3575159"/>
                  <a:gd name="connsiteX12" fmla="*/ 4663492 w 4666415"/>
                  <a:gd name="connsiteY12" fmla="*/ 3569907 h 3575159"/>
                  <a:gd name="connsiteX13" fmla="*/ 4659207 w 4666415"/>
                  <a:gd name="connsiteY13" fmla="*/ 3561956 h 3575159"/>
                  <a:gd name="connsiteX0" fmla="*/ 0 w 4666415"/>
                  <a:gd name="connsiteY0" fmla="*/ 3573883 h 3575159"/>
                  <a:gd name="connsiteX1" fmla="*/ 260951 w 4666415"/>
                  <a:gd name="connsiteY1" fmla="*/ 219480 h 3575159"/>
                  <a:gd name="connsiteX2" fmla="*/ 1043560 w 4666415"/>
                  <a:gd name="connsiteY2" fmla="*/ 409503 h 3575159"/>
                  <a:gd name="connsiteX3" fmla="*/ 1390683 w 4666415"/>
                  <a:gd name="connsiteY3" fmla="*/ 1105286 h 3575159"/>
                  <a:gd name="connsiteX4" fmla="*/ 1524409 w 4666415"/>
                  <a:gd name="connsiteY4" fmla="*/ 1578520 h 3575159"/>
                  <a:gd name="connsiteX5" fmla="*/ 1697845 w 4666415"/>
                  <a:gd name="connsiteY5" fmla="*/ 2021376 h 3575159"/>
                  <a:gd name="connsiteX6" fmla="*/ 1933968 w 4666415"/>
                  <a:gd name="connsiteY6" fmla="*/ 1734590 h 3575159"/>
                  <a:gd name="connsiteX7" fmla="*/ 2292610 w 4666415"/>
                  <a:gd name="connsiteY7" fmla="*/ 2408350 h 3575159"/>
                  <a:gd name="connsiteX8" fmla="*/ 2484149 w 4666415"/>
                  <a:gd name="connsiteY8" fmla="*/ 2709574 h 3575159"/>
                  <a:gd name="connsiteX9" fmla="*/ 2885704 w 4666415"/>
                  <a:gd name="connsiteY9" fmla="*/ 3051369 h 3575159"/>
                  <a:gd name="connsiteX10" fmla="*/ 4476998 w 4666415"/>
                  <a:gd name="connsiteY10" fmla="*/ 3502631 h 3575159"/>
                  <a:gd name="connsiteX11" fmla="*/ 4647486 w 4666415"/>
                  <a:gd name="connsiteY11" fmla="*/ 3569856 h 3575159"/>
                  <a:gd name="connsiteX12" fmla="*/ 4663492 w 4666415"/>
                  <a:gd name="connsiteY12" fmla="*/ 3569907 h 3575159"/>
                  <a:gd name="connsiteX13" fmla="*/ 4659207 w 4666415"/>
                  <a:gd name="connsiteY13" fmla="*/ 3561956 h 3575159"/>
                  <a:gd name="connsiteX0" fmla="*/ 0 w 4666415"/>
                  <a:gd name="connsiteY0" fmla="*/ 3573883 h 3575159"/>
                  <a:gd name="connsiteX1" fmla="*/ 260951 w 4666415"/>
                  <a:gd name="connsiteY1" fmla="*/ 219480 h 3575159"/>
                  <a:gd name="connsiteX2" fmla="*/ 1043560 w 4666415"/>
                  <a:gd name="connsiteY2" fmla="*/ 409503 h 3575159"/>
                  <a:gd name="connsiteX3" fmla="*/ 1390683 w 4666415"/>
                  <a:gd name="connsiteY3" fmla="*/ 1105286 h 3575159"/>
                  <a:gd name="connsiteX4" fmla="*/ 1524409 w 4666415"/>
                  <a:gd name="connsiteY4" fmla="*/ 1578520 h 3575159"/>
                  <a:gd name="connsiteX5" fmla="*/ 1697845 w 4666415"/>
                  <a:gd name="connsiteY5" fmla="*/ 2021376 h 3575159"/>
                  <a:gd name="connsiteX6" fmla="*/ 1933968 w 4666415"/>
                  <a:gd name="connsiteY6" fmla="*/ 1734590 h 3575159"/>
                  <a:gd name="connsiteX7" fmla="*/ 2292610 w 4666415"/>
                  <a:gd name="connsiteY7" fmla="*/ 2408350 h 3575159"/>
                  <a:gd name="connsiteX8" fmla="*/ 2580507 w 4666415"/>
                  <a:gd name="connsiteY8" fmla="*/ 2738506 h 3575159"/>
                  <a:gd name="connsiteX9" fmla="*/ 2885704 w 4666415"/>
                  <a:gd name="connsiteY9" fmla="*/ 3051369 h 3575159"/>
                  <a:gd name="connsiteX10" fmla="*/ 4476998 w 4666415"/>
                  <a:gd name="connsiteY10" fmla="*/ 3502631 h 3575159"/>
                  <a:gd name="connsiteX11" fmla="*/ 4647486 w 4666415"/>
                  <a:gd name="connsiteY11" fmla="*/ 3569856 h 3575159"/>
                  <a:gd name="connsiteX12" fmla="*/ 4663492 w 4666415"/>
                  <a:gd name="connsiteY12" fmla="*/ 3569907 h 3575159"/>
                  <a:gd name="connsiteX13" fmla="*/ 4659207 w 4666415"/>
                  <a:gd name="connsiteY13" fmla="*/ 3561956 h 3575159"/>
                  <a:gd name="connsiteX0" fmla="*/ 0 w 4666415"/>
                  <a:gd name="connsiteY0" fmla="*/ 3573883 h 3575159"/>
                  <a:gd name="connsiteX1" fmla="*/ 260951 w 4666415"/>
                  <a:gd name="connsiteY1" fmla="*/ 219480 h 3575159"/>
                  <a:gd name="connsiteX2" fmla="*/ 1043560 w 4666415"/>
                  <a:gd name="connsiteY2" fmla="*/ 409503 h 3575159"/>
                  <a:gd name="connsiteX3" fmla="*/ 1390683 w 4666415"/>
                  <a:gd name="connsiteY3" fmla="*/ 1105286 h 3575159"/>
                  <a:gd name="connsiteX4" fmla="*/ 1524409 w 4666415"/>
                  <a:gd name="connsiteY4" fmla="*/ 1578520 h 3575159"/>
                  <a:gd name="connsiteX5" fmla="*/ 1697845 w 4666415"/>
                  <a:gd name="connsiteY5" fmla="*/ 2021376 h 3575159"/>
                  <a:gd name="connsiteX6" fmla="*/ 1933968 w 4666415"/>
                  <a:gd name="connsiteY6" fmla="*/ 1734590 h 3575159"/>
                  <a:gd name="connsiteX7" fmla="*/ 2292610 w 4666415"/>
                  <a:gd name="connsiteY7" fmla="*/ 2408350 h 3575159"/>
                  <a:gd name="connsiteX8" fmla="*/ 2580507 w 4666415"/>
                  <a:gd name="connsiteY8" fmla="*/ 2738506 h 3575159"/>
                  <a:gd name="connsiteX9" fmla="*/ 3174782 w 4666415"/>
                  <a:gd name="connsiteY9" fmla="*/ 3109232 h 3575159"/>
                  <a:gd name="connsiteX10" fmla="*/ 4476998 w 4666415"/>
                  <a:gd name="connsiteY10" fmla="*/ 3502631 h 3575159"/>
                  <a:gd name="connsiteX11" fmla="*/ 4647486 w 4666415"/>
                  <a:gd name="connsiteY11" fmla="*/ 3569856 h 3575159"/>
                  <a:gd name="connsiteX12" fmla="*/ 4663492 w 4666415"/>
                  <a:gd name="connsiteY12" fmla="*/ 3569907 h 3575159"/>
                  <a:gd name="connsiteX13" fmla="*/ 4659207 w 4666415"/>
                  <a:gd name="connsiteY13" fmla="*/ 3561956 h 3575159"/>
                  <a:gd name="connsiteX0" fmla="*/ 0 w 4666415"/>
                  <a:gd name="connsiteY0" fmla="*/ 3621703 h 3622979"/>
                  <a:gd name="connsiteX1" fmla="*/ 260951 w 4666415"/>
                  <a:gd name="connsiteY1" fmla="*/ 267300 h 3622979"/>
                  <a:gd name="connsiteX2" fmla="*/ 935155 w 4666415"/>
                  <a:gd name="connsiteY2" fmla="*/ 312667 h 3622979"/>
                  <a:gd name="connsiteX3" fmla="*/ 1390683 w 4666415"/>
                  <a:gd name="connsiteY3" fmla="*/ 1153106 h 3622979"/>
                  <a:gd name="connsiteX4" fmla="*/ 1524409 w 4666415"/>
                  <a:gd name="connsiteY4" fmla="*/ 1626340 h 3622979"/>
                  <a:gd name="connsiteX5" fmla="*/ 1697845 w 4666415"/>
                  <a:gd name="connsiteY5" fmla="*/ 2069196 h 3622979"/>
                  <a:gd name="connsiteX6" fmla="*/ 1933968 w 4666415"/>
                  <a:gd name="connsiteY6" fmla="*/ 1782410 h 3622979"/>
                  <a:gd name="connsiteX7" fmla="*/ 2292610 w 4666415"/>
                  <a:gd name="connsiteY7" fmla="*/ 2456170 h 3622979"/>
                  <a:gd name="connsiteX8" fmla="*/ 2580507 w 4666415"/>
                  <a:gd name="connsiteY8" fmla="*/ 2786326 h 3622979"/>
                  <a:gd name="connsiteX9" fmla="*/ 3174782 w 4666415"/>
                  <a:gd name="connsiteY9" fmla="*/ 3157052 h 3622979"/>
                  <a:gd name="connsiteX10" fmla="*/ 4476998 w 4666415"/>
                  <a:gd name="connsiteY10" fmla="*/ 3550451 h 3622979"/>
                  <a:gd name="connsiteX11" fmla="*/ 4647486 w 4666415"/>
                  <a:gd name="connsiteY11" fmla="*/ 3617676 h 3622979"/>
                  <a:gd name="connsiteX12" fmla="*/ 4663492 w 4666415"/>
                  <a:gd name="connsiteY12" fmla="*/ 3617727 h 3622979"/>
                  <a:gd name="connsiteX13" fmla="*/ 4659207 w 4666415"/>
                  <a:gd name="connsiteY13" fmla="*/ 3609776 h 3622979"/>
                  <a:gd name="connsiteX0" fmla="*/ 0 w 4666415"/>
                  <a:gd name="connsiteY0" fmla="*/ 3621703 h 3622979"/>
                  <a:gd name="connsiteX1" fmla="*/ 260951 w 4666415"/>
                  <a:gd name="connsiteY1" fmla="*/ 267300 h 3622979"/>
                  <a:gd name="connsiteX2" fmla="*/ 935155 w 4666415"/>
                  <a:gd name="connsiteY2" fmla="*/ 312667 h 3622979"/>
                  <a:gd name="connsiteX3" fmla="*/ 1390683 w 4666415"/>
                  <a:gd name="connsiteY3" fmla="*/ 1153106 h 3622979"/>
                  <a:gd name="connsiteX4" fmla="*/ 1596679 w 4666415"/>
                  <a:gd name="connsiteY4" fmla="*/ 1626339 h 3622979"/>
                  <a:gd name="connsiteX5" fmla="*/ 1697845 w 4666415"/>
                  <a:gd name="connsiteY5" fmla="*/ 2069196 h 3622979"/>
                  <a:gd name="connsiteX6" fmla="*/ 1933968 w 4666415"/>
                  <a:gd name="connsiteY6" fmla="*/ 1782410 h 3622979"/>
                  <a:gd name="connsiteX7" fmla="*/ 2292610 w 4666415"/>
                  <a:gd name="connsiteY7" fmla="*/ 2456170 h 3622979"/>
                  <a:gd name="connsiteX8" fmla="*/ 2580507 w 4666415"/>
                  <a:gd name="connsiteY8" fmla="*/ 2786326 h 3622979"/>
                  <a:gd name="connsiteX9" fmla="*/ 3174782 w 4666415"/>
                  <a:gd name="connsiteY9" fmla="*/ 3157052 h 3622979"/>
                  <a:gd name="connsiteX10" fmla="*/ 4476998 w 4666415"/>
                  <a:gd name="connsiteY10" fmla="*/ 3550451 h 3622979"/>
                  <a:gd name="connsiteX11" fmla="*/ 4647486 w 4666415"/>
                  <a:gd name="connsiteY11" fmla="*/ 3617676 h 3622979"/>
                  <a:gd name="connsiteX12" fmla="*/ 4663492 w 4666415"/>
                  <a:gd name="connsiteY12" fmla="*/ 3617727 h 3622979"/>
                  <a:gd name="connsiteX13" fmla="*/ 4659207 w 4666415"/>
                  <a:gd name="connsiteY13" fmla="*/ 3609776 h 3622979"/>
                  <a:gd name="connsiteX0" fmla="*/ 0 w 4666415"/>
                  <a:gd name="connsiteY0" fmla="*/ 3621703 h 3622979"/>
                  <a:gd name="connsiteX1" fmla="*/ 260951 w 4666415"/>
                  <a:gd name="connsiteY1" fmla="*/ 267300 h 3622979"/>
                  <a:gd name="connsiteX2" fmla="*/ 935155 w 4666415"/>
                  <a:gd name="connsiteY2" fmla="*/ 312667 h 3622979"/>
                  <a:gd name="connsiteX3" fmla="*/ 1390683 w 4666415"/>
                  <a:gd name="connsiteY3" fmla="*/ 1153106 h 3622979"/>
                  <a:gd name="connsiteX4" fmla="*/ 1548500 w 4666415"/>
                  <a:gd name="connsiteY4" fmla="*/ 1568477 h 3622979"/>
                  <a:gd name="connsiteX5" fmla="*/ 1697845 w 4666415"/>
                  <a:gd name="connsiteY5" fmla="*/ 2069196 h 3622979"/>
                  <a:gd name="connsiteX6" fmla="*/ 1933968 w 4666415"/>
                  <a:gd name="connsiteY6" fmla="*/ 1782410 h 3622979"/>
                  <a:gd name="connsiteX7" fmla="*/ 2292610 w 4666415"/>
                  <a:gd name="connsiteY7" fmla="*/ 2456170 h 3622979"/>
                  <a:gd name="connsiteX8" fmla="*/ 2580507 w 4666415"/>
                  <a:gd name="connsiteY8" fmla="*/ 2786326 h 3622979"/>
                  <a:gd name="connsiteX9" fmla="*/ 3174782 w 4666415"/>
                  <a:gd name="connsiteY9" fmla="*/ 3157052 h 3622979"/>
                  <a:gd name="connsiteX10" fmla="*/ 4476998 w 4666415"/>
                  <a:gd name="connsiteY10" fmla="*/ 3550451 h 3622979"/>
                  <a:gd name="connsiteX11" fmla="*/ 4647486 w 4666415"/>
                  <a:gd name="connsiteY11" fmla="*/ 3617676 h 3622979"/>
                  <a:gd name="connsiteX12" fmla="*/ 4663492 w 4666415"/>
                  <a:gd name="connsiteY12" fmla="*/ 3617727 h 3622979"/>
                  <a:gd name="connsiteX13" fmla="*/ 4659207 w 4666415"/>
                  <a:gd name="connsiteY13" fmla="*/ 3609776 h 3622979"/>
                  <a:gd name="connsiteX0" fmla="*/ 0 w 4666415"/>
                  <a:gd name="connsiteY0" fmla="*/ 3614641 h 3615917"/>
                  <a:gd name="connsiteX1" fmla="*/ 260951 w 4666415"/>
                  <a:gd name="connsiteY1" fmla="*/ 260238 h 3615917"/>
                  <a:gd name="connsiteX2" fmla="*/ 935155 w 4666415"/>
                  <a:gd name="connsiteY2" fmla="*/ 305605 h 3615917"/>
                  <a:gd name="connsiteX3" fmla="*/ 1318413 w 4666415"/>
                  <a:gd name="connsiteY3" fmla="*/ 972456 h 3615917"/>
                  <a:gd name="connsiteX4" fmla="*/ 1548500 w 4666415"/>
                  <a:gd name="connsiteY4" fmla="*/ 1561415 h 3615917"/>
                  <a:gd name="connsiteX5" fmla="*/ 1697845 w 4666415"/>
                  <a:gd name="connsiteY5" fmla="*/ 2062134 h 3615917"/>
                  <a:gd name="connsiteX6" fmla="*/ 1933968 w 4666415"/>
                  <a:gd name="connsiteY6" fmla="*/ 1775348 h 3615917"/>
                  <a:gd name="connsiteX7" fmla="*/ 2292610 w 4666415"/>
                  <a:gd name="connsiteY7" fmla="*/ 2449108 h 3615917"/>
                  <a:gd name="connsiteX8" fmla="*/ 2580507 w 4666415"/>
                  <a:gd name="connsiteY8" fmla="*/ 2779264 h 3615917"/>
                  <a:gd name="connsiteX9" fmla="*/ 3174782 w 4666415"/>
                  <a:gd name="connsiteY9" fmla="*/ 3149990 h 3615917"/>
                  <a:gd name="connsiteX10" fmla="*/ 4476998 w 4666415"/>
                  <a:gd name="connsiteY10" fmla="*/ 3543389 h 3615917"/>
                  <a:gd name="connsiteX11" fmla="*/ 4647486 w 4666415"/>
                  <a:gd name="connsiteY11" fmla="*/ 3610614 h 3615917"/>
                  <a:gd name="connsiteX12" fmla="*/ 4663492 w 4666415"/>
                  <a:gd name="connsiteY12" fmla="*/ 3610665 h 3615917"/>
                  <a:gd name="connsiteX13" fmla="*/ 4659207 w 4666415"/>
                  <a:gd name="connsiteY13" fmla="*/ 3602714 h 3615917"/>
                  <a:gd name="connsiteX0" fmla="*/ 0 w 4666415"/>
                  <a:gd name="connsiteY0" fmla="*/ 3641976 h 3643252"/>
                  <a:gd name="connsiteX1" fmla="*/ 260951 w 4666415"/>
                  <a:gd name="connsiteY1" fmla="*/ 287573 h 3643252"/>
                  <a:gd name="connsiteX2" fmla="*/ 850841 w 4666415"/>
                  <a:gd name="connsiteY2" fmla="*/ 260612 h 3643252"/>
                  <a:gd name="connsiteX3" fmla="*/ 1318413 w 4666415"/>
                  <a:gd name="connsiteY3" fmla="*/ 999791 h 3643252"/>
                  <a:gd name="connsiteX4" fmla="*/ 1548500 w 4666415"/>
                  <a:gd name="connsiteY4" fmla="*/ 1588750 h 3643252"/>
                  <a:gd name="connsiteX5" fmla="*/ 1697845 w 4666415"/>
                  <a:gd name="connsiteY5" fmla="*/ 2089469 h 3643252"/>
                  <a:gd name="connsiteX6" fmla="*/ 1933968 w 4666415"/>
                  <a:gd name="connsiteY6" fmla="*/ 1802683 h 3643252"/>
                  <a:gd name="connsiteX7" fmla="*/ 2292610 w 4666415"/>
                  <a:gd name="connsiteY7" fmla="*/ 2476443 h 3643252"/>
                  <a:gd name="connsiteX8" fmla="*/ 2580507 w 4666415"/>
                  <a:gd name="connsiteY8" fmla="*/ 2806599 h 3643252"/>
                  <a:gd name="connsiteX9" fmla="*/ 3174782 w 4666415"/>
                  <a:gd name="connsiteY9" fmla="*/ 3177325 h 3643252"/>
                  <a:gd name="connsiteX10" fmla="*/ 4476998 w 4666415"/>
                  <a:gd name="connsiteY10" fmla="*/ 3570724 h 3643252"/>
                  <a:gd name="connsiteX11" fmla="*/ 4647486 w 4666415"/>
                  <a:gd name="connsiteY11" fmla="*/ 3637949 h 3643252"/>
                  <a:gd name="connsiteX12" fmla="*/ 4663492 w 4666415"/>
                  <a:gd name="connsiteY12" fmla="*/ 3638000 h 3643252"/>
                  <a:gd name="connsiteX13" fmla="*/ 4659207 w 4666415"/>
                  <a:gd name="connsiteY13" fmla="*/ 3630049 h 3643252"/>
                  <a:gd name="connsiteX0" fmla="*/ 0 w 4666415"/>
                  <a:gd name="connsiteY0" fmla="*/ 3604546 h 3605822"/>
                  <a:gd name="connsiteX1" fmla="*/ 260951 w 4666415"/>
                  <a:gd name="connsiteY1" fmla="*/ 250143 h 3605822"/>
                  <a:gd name="connsiteX2" fmla="*/ 923111 w 4666415"/>
                  <a:gd name="connsiteY2" fmla="*/ 324442 h 3605822"/>
                  <a:gd name="connsiteX3" fmla="*/ 1318413 w 4666415"/>
                  <a:gd name="connsiteY3" fmla="*/ 962361 h 3605822"/>
                  <a:gd name="connsiteX4" fmla="*/ 1548500 w 4666415"/>
                  <a:gd name="connsiteY4" fmla="*/ 1551320 h 3605822"/>
                  <a:gd name="connsiteX5" fmla="*/ 1697845 w 4666415"/>
                  <a:gd name="connsiteY5" fmla="*/ 2052039 h 3605822"/>
                  <a:gd name="connsiteX6" fmla="*/ 1933968 w 4666415"/>
                  <a:gd name="connsiteY6" fmla="*/ 1765253 h 3605822"/>
                  <a:gd name="connsiteX7" fmla="*/ 2292610 w 4666415"/>
                  <a:gd name="connsiteY7" fmla="*/ 2439013 h 3605822"/>
                  <a:gd name="connsiteX8" fmla="*/ 2580507 w 4666415"/>
                  <a:gd name="connsiteY8" fmla="*/ 2769169 h 3605822"/>
                  <a:gd name="connsiteX9" fmla="*/ 3174782 w 4666415"/>
                  <a:gd name="connsiteY9" fmla="*/ 3139895 h 3605822"/>
                  <a:gd name="connsiteX10" fmla="*/ 4476998 w 4666415"/>
                  <a:gd name="connsiteY10" fmla="*/ 3533294 h 3605822"/>
                  <a:gd name="connsiteX11" fmla="*/ 4647486 w 4666415"/>
                  <a:gd name="connsiteY11" fmla="*/ 3600519 h 3605822"/>
                  <a:gd name="connsiteX12" fmla="*/ 4663492 w 4666415"/>
                  <a:gd name="connsiteY12" fmla="*/ 3600570 h 3605822"/>
                  <a:gd name="connsiteX13" fmla="*/ 4659207 w 4666415"/>
                  <a:gd name="connsiteY13" fmla="*/ 3592619 h 3605822"/>
                  <a:gd name="connsiteX0" fmla="*/ 0 w 4666415"/>
                  <a:gd name="connsiteY0" fmla="*/ 3611266 h 3612542"/>
                  <a:gd name="connsiteX1" fmla="*/ 260951 w 4666415"/>
                  <a:gd name="connsiteY1" fmla="*/ 256863 h 3612542"/>
                  <a:gd name="connsiteX2" fmla="*/ 923111 w 4666415"/>
                  <a:gd name="connsiteY2" fmla="*/ 331162 h 3612542"/>
                  <a:gd name="connsiteX3" fmla="*/ 1318413 w 4666415"/>
                  <a:gd name="connsiteY3" fmla="*/ 969081 h 3612542"/>
                  <a:gd name="connsiteX4" fmla="*/ 1548500 w 4666415"/>
                  <a:gd name="connsiteY4" fmla="*/ 1558040 h 3612542"/>
                  <a:gd name="connsiteX5" fmla="*/ 1697845 w 4666415"/>
                  <a:gd name="connsiteY5" fmla="*/ 2058759 h 3612542"/>
                  <a:gd name="connsiteX6" fmla="*/ 1933968 w 4666415"/>
                  <a:gd name="connsiteY6" fmla="*/ 1771973 h 3612542"/>
                  <a:gd name="connsiteX7" fmla="*/ 2292610 w 4666415"/>
                  <a:gd name="connsiteY7" fmla="*/ 2445733 h 3612542"/>
                  <a:gd name="connsiteX8" fmla="*/ 2580507 w 4666415"/>
                  <a:gd name="connsiteY8" fmla="*/ 2775889 h 3612542"/>
                  <a:gd name="connsiteX9" fmla="*/ 3174782 w 4666415"/>
                  <a:gd name="connsiteY9" fmla="*/ 3146615 h 3612542"/>
                  <a:gd name="connsiteX10" fmla="*/ 4476998 w 4666415"/>
                  <a:gd name="connsiteY10" fmla="*/ 3540014 h 3612542"/>
                  <a:gd name="connsiteX11" fmla="*/ 4647486 w 4666415"/>
                  <a:gd name="connsiteY11" fmla="*/ 3607239 h 3612542"/>
                  <a:gd name="connsiteX12" fmla="*/ 4663492 w 4666415"/>
                  <a:gd name="connsiteY12" fmla="*/ 3607290 h 3612542"/>
                  <a:gd name="connsiteX13" fmla="*/ 4659207 w 4666415"/>
                  <a:gd name="connsiteY13" fmla="*/ 3599339 h 3612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66415" h="3612542">
                    <a:moveTo>
                      <a:pt x="0" y="3611266"/>
                    </a:moveTo>
                    <a:cubicBezTo>
                      <a:pt x="129953" y="2239665"/>
                      <a:pt x="107099" y="803547"/>
                      <a:pt x="260951" y="256863"/>
                    </a:cubicBezTo>
                    <a:cubicBezTo>
                      <a:pt x="414803" y="-289821"/>
                      <a:pt x="795047" y="183528"/>
                      <a:pt x="923111" y="331162"/>
                    </a:cubicBezTo>
                    <a:cubicBezTo>
                      <a:pt x="1051175" y="478796"/>
                      <a:pt x="1214182" y="764601"/>
                      <a:pt x="1318413" y="969081"/>
                    </a:cubicBezTo>
                    <a:cubicBezTo>
                      <a:pt x="1422644" y="1173561"/>
                      <a:pt x="1485261" y="1376427"/>
                      <a:pt x="1548500" y="1558040"/>
                    </a:cubicBezTo>
                    <a:cubicBezTo>
                      <a:pt x="1611739" y="1739653"/>
                      <a:pt x="1685888" y="2089371"/>
                      <a:pt x="1697845" y="2058759"/>
                    </a:cubicBezTo>
                    <a:cubicBezTo>
                      <a:pt x="1727109" y="1979109"/>
                      <a:pt x="1834841" y="1707477"/>
                      <a:pt x="1933968" y="1771973"/>
                    </a:cubicBezTo>
                    <a:cubicBezTo>
                      <a:pt x="2033095" y="1836469"/>
                      <a:pt x="2184854" y="2278414"/>
                      <a:pt x="2292610" y="2445733"/>
                    </a:cubicBezTo>
                    <a:cubicBezTo>
                      <a:pt x="2400366" y="2613052"/>
                      <a:pt x="2433478" y="2659075"/>
                      <a:pt x="2580507" y="2775889"/>
                    </a:cubicBezTo>
                    <a:cubicBezTo>
                      <a:pt x="2727536" y="2892703"/>
                      <a:pt x="2858700" y="3019261"/>
                      <a:pt x="3174782" y="3146615"/>
                    </a:cubicBezTo>
                    <a:cubicBezTo>
                      <a:pt x="3490864" y="3273969"/>
                      <a:pt x="4231547" y="3463243"/>
                      <a:pt x="4476998" y="3540014"/>
                    </a:cubicBezTo>
                    <a:cubicBezTo>
                      <a:pt x="4722449" y="3616785"/>
                      <a:pt x="4616404" y="3596026"/>
                      <a:pt x="4647486" y="3607239"/>
                    </a:cubicBezTo>
                    <a:cubicBezTo>
                      <a:pt x="4678568" y="3618452"/>
                      <a:pt x="4661539" y="3608607"/>
                      <a:pt x="4663492" y="3607290"/>
                    </a:cubicBezTo>
                    <a:cubicBezTo>
                      <a:pt x="4665445" y="3605973"/>
                      <a:pt x="4627539" y="3598349"/>
                      <a:pt x="4659207" y="3599339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Přímá spojnice 23"/>
              <p:cNvCxnSpPr/>
              <p:nvPr/>
            </p:nvCxnSpPr>
            <p:spPr>
              <a:xfrm flipV="1">
                <a:off x="2996271" y="2729183"/>
                <a:ext cx="0" cy="2036127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ovéPole 24"/>
              <p:cNvSpPr txBox="1"/>
              <p:nvPr/>
            </p:nvSpPr>
            <p:spPr>
              <a:xfrm>
                <a:off x="3030587" y="4279565"/>
                <a:ext cx="12687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 smtClean="0"/>
                  <a:t>PP</a:t>
                </a:r>
              </a:p>
            </p:txBody>
          </p:sp>
          <p:cxnSp>
            <p:nvCxnSpPr>
              <p:cNvPr id="27" name="Přímá spojnice 26"/>
              <p:cNvCxnSpPr/>
              <p:nvPr/>
            </p:nvCxnSpPr>
            <p:spPr>
              <a:xfrm flipH="1">
                <a:off x="2752960" y="4094899"/>
                <a:ext cx="182827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bdélník 25"/>
              <p:cNvSpPr/>
              <p:nvPr/>
            </p:nvSpPr>
            <p:spPr>
              <a:xfrm>
                <a:off x="4595665" y="3877105"/>
                <a:ext cx="16399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 smtClean="0"/>
                  <a:t>MAP = CO * R</a:t>
                </a:r>
                <a:endParaRPr lang="cs-CZ" b="1" dirty="0"/>
              </a:p>
            </p:txBody>
          </p:sp>
        </p:grpSp>
        <p:sp>
          <p:nvSpPr>
            <p:cNvPr id="21" name="TextovéPole 20"/>
            <p:cNvSpPr txBox="1"/>
            <p:nvPr/>
          </p:nvSpPr>
          <p:spPr>
            <a:xfrm>
              <a:off x="6008251" y="4122154"/>
              <a:ext cx="12687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SBP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5033626" y="6214079"/>
              <a:ext cx="12687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D</a:t>
              </a:r>
              <a:r>
                <a:rPr lang="cs-CZ" sz="2000" b="1" dirty="0" smtClean="0"/>
                <a:t>BP</a:t>
              </a: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2987824" y="2132856"/>
            <a:ext cx="3861664" cy="1296144"/>
            <a:chOff x="1929938" y="1556792"/>
            <a:chExt cx="4955161" cy="2304256"/>
          </a:xfrm>
        </p:grpSpPr>
        <p:sp>
          <p:nvSpPr>
            <p:cNvPr id="28" name="Ovál 27"/>
            <p:cNvSpPr/>
            <p:nvPr/>
          </p:nvSpPr>
          <p:spPr>
            <a:xfrm>
              <a:off x="6427899" y="2132856"/>
              <a:ext cx="457200" cy="115212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" name="Lichoběžník 2"/>
            <p:cNvSpPr/>
            <p:nvPr/>
          </p:nvSpPr>
          <p:spPr>
            <a:xfrm rot="5400000">
              <a:off x="3419872" y="596654"/>
              <a:ext cx="2304256" cy="4224532"/>
            </a:xfrm>
            <a:prstGeom prst="trapezoi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Ovál 3"/>
            <p:cNvSpPr/>
            <p:nvPr/>
          </p:nvSpPr>
          <p:spPr>
            <a:xfrm>
              <a:off x="1929938" y="1556792"/>
              <a:ext cx="914400" cy="23042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323528" y="90872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Krevní tlak je dán tím, kolik krve za čas do arteriálního řečiště vtéká (CO) </a:t>
            </a:r>
          </a:p>
          <a:p>
            <a:r>
              <a:rPr lang="cs-CZ" sz="2000" dirty="0" smtClean="0"/>
              <a:t>a jak snadno krev odtéká (R)</a:t>
            </a:r>
            <a:endParaRPr lang="cs-CZ" sz="2000" dirty="0"/>
          </a:p>
        </p:txBody>
      </p:sp>
      <p:sp>
        <p:nvSpPr>
          <p:cNvPr id="14" name="Šipka dolů 13"/>
          <p:cNvSpPr/>
          <p:nvPr/>
        </p:nvSpPr>
        <p:spPr>
          <a:xfrm rot="16200000">
            <a:off x="1675142" y="1918295"/>
            <a:ext cx="1476164" cy="1725264"/>
          </a:xfrm>
          <a:prstGeom prst="downArrow">
            <a:avLst/>
          </a:prstGeom>
          <a:solidFill>
            <a:srgbClr val="5DD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</a:t>
            </a:r>
            <a:endParaRPr lang="cs-CZ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6" t="17963" r="20572" b="27791"/>
          <a:stretch/>
        </p:blipFill>
        <p:spPr>
          <a:xfrm>
            <a:off x="107777" y="1664368"/>
            <a:ext cx="1442815" cy="2053100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1619672" y="259591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CO = SV*HR</a:t>
            </a:r>
            <a:endParaRPr lang="cs-CZ" b="1" dirty="0"/>
          </a:p>
        </p:txBody>
      </p:sp>
      <p:sp>
        <p:nvSpPr>
          <p:cNvPr id="29" name="Šipka dolů 28"/>
          <p:cNvSpPr/>
          <p:nvPr/>
        </p:nvSpPr>
        <p:spPr>
          <a:xfrm rot="16200000">
            <a:off x="7326478" y="2148461"/>
            <a:ext cx="827748" cy="1264934"/>
          </a:xfrm>
          <a:prstGeom prst="downArrow">
            <a:avLst/>
          </a:prstGeom>
          <a:solidFill>
            <a:srgbClr val="5DD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7414550" y="2597673"/>
            <a:ext cx="65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</a:t>
            </a:r>
            <a:endParaRPr lang="cs-CZ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475656" y="351900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Srdeční výdej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6713480" y="3339334"/>
            <a:ext cx="217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Periferní rezistence (odporové řečiště)</a:t>
            </a:r>
            <a:endParaRPr lang="cs-CZ" dirty="0"/>
          </a:p>
        </p:txBody>
      </p:sp>
      <p:cxnSp>
        <p:nvCxnSpPr>
          <p:cNvPr id="33" name="Přímá spojnice se šipkou 32"/>
          <p:cNvCxnSpPr/>
          <p:nvPr/>
        </p:nvCxnSpPr>
        <p:spPr>
          <a:xfrm>
            <a:off x="3059832" y="3888341"/>
            <a:ext cx="1772779" cy="187684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>
            <a:stCxn id="31" idx="1"/>
          </p:cNvCxnSpPr>
          <p:nvPr/>
        </p:nvCxnSpPr>
        <p:spPr>
          <a:xfrm flipH="1">
            <a:off x="4985011" y="3662500"/>
            <a:ext cx="1728469" cy="21026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7444560" y="6214079"/>
            <a:ext cx="1268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D</a:t>
            </a:r>
            <a:r>
              <a:rPr lang="cs-CZ" sz="2000" b="1" dirty="0" smtClean="0"/>
              <a:t>BP</a:t>
            </a:r>
          </a:p>
        </p:txBody>
      </p:sp>
      <p:cxnSp>
        <p:nvCxnSpPr>
          <p:cNvPr id="43" name="Přímá spojnice se šipkou 42"/>
          <p:cNvCxnSpPr/>
          <p:nvPr/>
        </p:nvCxnSpPr>
        <p:spPr>
          <a:xfrm>
            <a:off x="3219333" y="3649680"/>
            <a:ext cx="1264791" cy="77875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4139952" y="2492896"/>
            <a:ext cx="1738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Krevní tlak</a:t>
            </a:r>
            <a:endParaRPr lang="cs-CZ" sz="2400" b="1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323528" y="5397023"/>
            <a:ext cx="2367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Pozn.: CO a R ovlivňují SBP i DBP, ale na SBP má větší podíl CO, na DBP má vetší podíl 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35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423084"/>
            <a:ext cx="8086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Změny krevního tlaku ve velkém oběhu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-2902004" y="864073"/>
            <a:ext cx="2902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text</a:t>
            </a:r>
            <a:endParaRPr lang="cs-CZ" sz="2400" dirty="0"/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888892" y="908720"/>
            <a:ext cx="7067484" cy="5970937"/>
            <a:chOff x="534449" y="66272"/>
            <a:chExt cx="7979403" cy="6741368"/>
          </a:xfrm>
        </p:grpSpPr>
        <p:sp>
          <p:nvSpPr>
            <p:cNvPr id="7" name="Obdélník 6"/>
            <p:cNvSpPr/>
            <p:nvPr/>
          </p:nvSpPr>
          <p:spPr>
            <a:xfrm>
              <a:off x="534449" y="66272"/>
              <a:ext cx="7709960" cy="6741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/>
            </a:p>
          </p:txBody>
        </p:sp>
        <p:cxnSp>
          <p:nvCxnSpPr>
            <p:cNvPr id="8" name="Přímá spojnice 7"/>
            <p:cNvCxnSpPr/>
            <p:nvPr/>
          </p:nvCxnSpPr>
          <p:spPr>
            <a:xfrm>
              <a:off x="1550696" y="404664"/>
              <a:ext cx="0" cy="280831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>
              <a:off x="1554627" y="3513641"/>
              <a:ext cx="0" cy="28083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1545689" y="3201101"/>
              <a:ext cx="63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1535031" y="6337365"/>
              <a:ext cx="63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ovéPole 11"/>
            <p:cNvSpPr txBox="1"/>
            <p:nvPr/>
          </p:nvSpPr>
          <p:spPr>
            <a:xfrm>
              <a:off x="943197" y="2956519"/>
              <a:ext cx="607498" cy="416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>
                  <a:solidFill>
                    <a:srgbClr val="0000FF"/>
                  </a:solidFill>
                </a:rPr>
                <a:t>0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943197" y="2145736"/>
              <a:ext cx="607498" cy="416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>
                  <a:solidFill>
                    <a:srgbClr val="0000FF"/>
                  </a:solidFill>
                </a:rPr>
                <a:t>40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943197" y="1334954"/>
              <a:ext cx="607498" cy="416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>
                  <a:solidFill>
                    <a:srgbClr val="0000FF"/>
                  </a:solidFill>
                </a:rPr>
                <a:t>80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781600" y="524173"/>
              <a:ext cx="769097" cy="416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>
                  <a:solidFill>
                    <a:srgbClr val="0000FF"/>
                  </a:solidFill>
                </a:rPr>
                <a:t>120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1547664" y="422547"/>
              <a:ext cx="794426" cy="416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>
                  <a:solidFill>
                    <a:srgbClr val="3366FF"/>
                  </a:solidFill>
                </a:rPr>
                <a:t>STK</a:t>
              </a:r>
              <a:endParaRPr lang="cs-CZ" dirty="0">
                <a:solidFill>
                  <a:srgbClr val="3366FF"/>
                </a:solidFill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658948" y="679671"/>
              <a:ext cx="521234" cy="225790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cs-CZ" dirty="0" smtClean="0"/>
                <a:t>Tlak </a:t>
              </a:r>
              <a:r>
                <a:rPr lang="en-US" dirty="0" smtClean="0"/>
                <a:t>[</a:t>
              </a:r>
              <a:r>
                <a:rPr lang="cs-CZ" dirty="0" smtClean="0"/>
                <a:t>mmHg</a:t>
              </a:r>
              <a:r>
                <a:rPr lang="en-US" dirty="0" smtClean="0"/>
                <a:t>]</a:t>
              </a:r>
              <a:endParaRPr lang="cs-CZ" dirty="0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971600" y="4663495"/>
              <a:ext cx="676596" cy="416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18</a:t>
              </a:r>
              <a:endParaRPr lang="cs-CZ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683568" y="3212976"/>
              <a:ext cx="521234" cy="324035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cs-CZ" dirty="0" smtClean="0"/>
                <a:t>Střední rychlost </a:t>
              </a:r>
              <a:r>
                <a:rPr lang="en-US" dirty="0" smtClean="0"/>
                <a:t>[</a:t>
              </a:r>
              <a:r>
                <a:rPr lang="cs-CZ" dirty="0"/>
                <a:t>c</a:t>
              </a:r>
              <a:r>
                <a:rPr lang="cs-CZ" dirty="0" smtClean="0"/>
                <a:t>m/s</a:t>
              </a:r>
              <a:r>
                <a:rPr lang="en-US" dirty="0" smtClean="0"/>
                <a:t>]</a:t>
              </a:r>
              <a:endParaRPr lang="cs-CZ" dirty="0"/>
            </a:p>
          </p:txBody>
        </p:sp>
        <p:cxnSp>
          <p:nvCxnSpPr>
            <p:cNvPr id="20" name="Přímá spojnice 19"/>
            <p:cNvCxnSpPr/>
            <p:nvPr/>
          </p:nvCxnSpPr>
          <p:spPr>
            <a:xfrm>
              <a:off x="2699792" y="464039"/>
              <a:ext cx="0" cy="5832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>
              <a:off x="3851920" y="464039"/>
              <a:ext cx="0" cy="5832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4644008" y="464039"/>
              <a:ext cx="0" cy="5832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>
              <a:off x="5436096" y="464039"/>
              <a:ext cx="0" cy="5832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/>
            <p:nvPr/>
          </p:nvCxnSpPr>
          <p:spPr>
            <a:xfrm>
              <a:off x="5868144" y="464039"/>
              <a:ext cx="0" cy="5832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/>
            <p:nvPr/>
          </p:nvCxnSpPr>
          <p:spPr>
            <a:xfrm>
              <a:off x="6804248" y="464039"/>
              <a:ext cx="0" cy="5832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>
              <a:off x="7812360" y="464039"/>
              <a:ext cx="0" cy="5832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ovéPole 26"/>
            <p:cNvSpPr txBox="1"/>
            <p:nvPr/>
          </p:nvSpPr>
          <p:spPr>
            <a:xfrm>
              <a:off x="1015084" y="5726632"/>
              <a:ext cx="676596" cy="416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6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979459" y="5162442"/>
              <a:ext cx="676596" cy="416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12</a:t>
              </a:r>
              <a:endParaRPr lang="cs-CZ" dirty="0"/>
            </a:p>
          </p:txBody>
        </p:sp>
        <p:cxnSp>
          <p:nvCxnSpPr>
            <p:cNvPr id="29" name="Přímá spojnice 28"/>
            <p:cNvCxnSpPr/>
            <p:nvPr/>
          </p:nvCxnSpPr>
          <p:spPr>
            <a:xfrm flipV="1">
              <a:off x="1586321" y="755004"/>
              <a:ext cx="1833551" cy="8170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/>
            <p:nvPr/>
          </p:nvCxnSpPr>
          <p:spPr>
            <a:xfrm>
              <a:off x="1586321" y="1700808"/>
              <a:ext cx="1866902" cy="61375"/>
            </a:xfrm>
            <a:prstGeom prst="line">
              <a:avLst/>
            </a:prstGeom>
            <a:ln w="381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Volný tvar 30"/>
            <p:cNvSpPr/>
            <p:nvPr/>
          </p:nvSpPr>
          <p:spPr>
            <a:xfrm>
              <a:off x="3319463" y="758695"/>
              <a:ext cx="4542002" cy="2412016"/>
            </a:xfrm>
            <a:custGeom>
              <a:avLst/>
              <a:gdLst>
                <a:gd name="connsiteX0" fmla="*/ 0 w 4476997"/>
                <a:gd name="connsiteY0" fmla="*/ 5713 h 2416404"/>
                <a:gd name="connsiteX1" fmla="*/ 142503 w 4476997"/>
                <a:gd name="connsiteY1" fmla="*/ 5713 h 2416404"/>
                <a:gd name="connsiteX2" fmla="*/ 320633 w 4476997"/>
                <a:gd name="connsiteY2" fmla="*/ 65089 h 2416404"/>
                <a:gd name="connsiteX3" fmla="*/ 427511 w 4476997"/>
                <a:gd name="connsiteY3" fmla="*/ 231344 h 2416404"/>
                <a:gd name="connsiteX4" fmla="*/ 748145 w 4476997"/>
                <a:gd name="connsiteY4" fmla="*/ 967614 h 2416404"/>
                <a:gd name="connsiteX5" fmla="*/ 1258784 w 4476997"/>
                <a:gd name="connsiteY5" fmla="*/ 1763261 h 2416404"/>
                <a:gd name="connsiteX6" fmla="*/ 2066306 w 4476997"/>
                <a:gd name="connsiteY6" fmla="*/ 2214523 h 2416404"/>
                <a:gd name="connsiteX7" fmla="*/ 4476997 w 4476997"/>
                <a:gd name="connsiteY7" fmla="*/ 2416404 h 2416404"/>
                <a:gd name="connsiteX0" fmla="*/ 0 w 4476997"/>
                <a:gd name="connsiteY0" fmla="*/ 5713 h 2416404"/>
                <a:gd name="connsiteX1" fmla="*/ 142503 w 4476997"/>
                <a:gd name="connsiteY1" fmla="*/ 5713 h 2416404"/>
                <a:gd name="connsiteX2" fmla="*/ 320633 w 4476997"/>
                <a:gd name="connsiteY2" fmla="*/ 65089 h 2416404"/>
                <a:gd name="connsiteX3" fmla="*/ 463137 w 4476997"/>
                <a:gd name="connsiteY3" fmla="*/ 397598 h 2416404"/>
                <a:gd name="connsiteX4" fmla="*/ 748145 w 4476997"/>
                <a:gd name="connsiteY4" fmla="*/ 967614 h 2416404"/>
                <a:gd name="connsiteX5" fmla="*/ 1258784 w 4476997"/>
                <a:gd name="connsiteY5" fmla="*/ 1763261 h 2416404"/>
                <a:gd name="connsiteX6" fmla="*/ 2066306 w 4476997"/>
                <a:gd name="connsiteY6" fmla="*/ 2214523 h 2416404"/>
                <a:gd name="connsiteX7" fmla="*/ 4476997 w 4476997"/>
                <a:gd name="connsiteY7" fmla="*/ 2416404 h 2416404"/>
                <a:gd name="connsiteX0" fmla="*/ 0 w 4476997"/>
                <a:gd name="connsiteY0" fmla="*/ 6556 h 2417247"/>
                <a:gd name="connsiteX1" fmla="*/ 142503 w 4476997"/>
                <a:gd name="connsiteY1" fmla="*/ 6556 h 2417247"/>
                <a:gd name="connsiteX2" fmla="*/ 285007 w 4476997"/>
                <a:gd name="connsiteY2" fmla="*/ 77808 h 2417247"/>
                <a:gd name="connsiteX3" fmla="*/ 463137 w 4476997"/>
                <a:gd name="connsiteY3" fmla="*/ 398441 h 2417247"/>
                <a:gd name="connsiteX4" fmla="*/ 748145 w 4476997"/>
                <a:gd name="connsiteY4" fmla="*/ 968457 h 2417247"/>
                <a:gd name="connsiteX5" fmla="*/ 1258784 w 4476997"/>
                <a:gd name="connsiteY5" fmla="*/ 1764104 h 2417247"/>
                <a:gd name="connsiteX6" fmla="*/ 2066306 w 4476997"/>
                <a:gd name="connsiteY6" fmla="*/ 2215366 h 2417247"/>
                <a:gd name="connsiteX7" fmla="*/ 4476997 w 4476997"/>
                <a:gd name="connsiteY7" fmla="*/ 2417247 h 2417247"/>
                <a:gd name="connsiteX0" fmla="*/ 0 w 4476997"/>
                <a:gd name="connsiteY0" fmla="*/ 2199 h 2412890"/>
                <a:gd name="connsiteX1" fmla="*/ 142503 w 4476997"/>
                <a:gd name="connsiteY1" fmla="*/ 2199 h 2412890"/>
                <a:gd name="connsiteX2" fmla="*/ 285007 w 4476997"/>
                <a:gd name="connsiteY2" fmla="*/ 73451 h 2412890"/>
                <a:gd name="connsiteX3" fmla="*/ 463137 w 4476997"/>
                <a:gd name="connsiteY3" fmla="*/ 394084 h 2412890"/>
                <a:gd name="connsiteX4" fmla="*/ 748145 w 4476997"/>
                <a:gd name="connsiteY4" fmla="*/ 964100 h 2412890"/>
                <a:gd name="connsiteX5" fmla="*/ 1258784 w 4476997"/>
                <a:gd name="connsiteY5" fmla="*/ 1759747 h 2412890"/>
                <a:gd name="connsiteX6" fmla="*/ 2066306 w 4476997"/>
                <a:gd name="connsiteY6" fmla="*/ 2211009 h 2412890"/>
                <a:gd name="connsiteX7" fmla="*/ 4476997 w 4476997"/>
                <a:gd name="connsiteY7" fmla="*/ 2412890 h 2412890"/>
                <a:gd name="connsiteX0" fmla="*/ 0 w 4542002"/>
                <a:gd name="connsiteY0" fmla="*/ 6556 h 2417247"/>
                <a:gd name="connsiteX1" fmla="*/ 207508 w 4542002"/>
                <a:gd name="connsiteY1" fmla="*/ 6556 h 2417247"/>
                <a:gd name="connsiteX2" fmla="*/ 350012 w 4542002"/>
                <a:gd name="connsiteY2" fmla="*/ 77808 h 2417247"/>
                <a:gd name="connsiteX3" fmla="*/ 528142 w 4542002"/>
                <a:gd name="connsiteY3" fmla="*/ 398441 h 2417247"/>
                <a:gd name="connsiteX4" fmla="*/ 813150 w 4542002"/>
                <a:gd name="connsiteY4" fmla="*/ 968457 h 2417247"/>
                <a:gd name="connsiteX5" fmla="*/ 1323789 w 4542002"/>
                <a:gd name="connsiteY5" fmla="*/ 1764104 h 2417247"/>
                <a:gd name="connsiteX6" fmla="*/ 2131311 w 4542002"/>
                <a:gd name="connsiteY6" fmla="*/ 2215366 h 2417247"/>
                <a:gd name="connsiteX7" fmla="*/ 4542002 w 4542002"/>
                <a:gd name="connsiteY7" fmla="*/ 2417247 h 2417247"/>
                <a:gd name="connsiteX0" fmla="*/ 0 w 4542002"/>
                <a:gd name="connsiteY0" fmla="*/ 10967 h 2421658"/>
                <a:gd name="connsiteX1" fmla="*/ 207508 w 4542002"/>
                <a:gd name="connsiteY1" fmla="*/ 10967 h 2421658"/>
                <a:gd name="connsiteX2" fmla="*/ 358679 w 4542002"/>
                <a:gd name="connsiteY2" fmla="*/ 142890 h 2421658"/>
                <a:gd name="connsiteX3" fmla="*/ 528142 w 4542002"/>
                <a:gd name="connsiteY3" fmla="*/ 402852 h 2421658"/>
                <a:gd name="connsiteX4" fmla="*/ 813150 w 4542002"/>
                <a:gd name="connsiteY4" fmla="*/ 972868 h 2421658"/>
                <a:gd name="connsiteX5" fmla="*/ 1323789 w 4542002"/>
                <a:gd name="connsiteY5" fmla="*/ 1768515 h 2421658"/>
                <a:gd name="connsiteX6" fmla="*/ 2131311 w 4542002"/>
                <a:gd name="connsiteY6" fmla="*/ 2219777 h 2421658"/>
                <a:gd name="connsiteX7" fmla="*/ 4542002 w 4542002"/>
                <a:gd name="connsiteY7" fmla="*/ 2421658 h 2421658"/>
                <a:gd name="connsiteX0" fmla="*/ 0 w 4542002"/>
                <a:gd name="connsiteY0" fmla="*/ 1325 h 2412016"/>
                <a:gd name="connsiteX1" fmla="*/ 203175 w 4542002"/>
                <a:gd name="connsiteY1" fmla="*/ 27327 h 2412016"/>
                <a:gd name="connsiteX2" fmla="*/ 358679 w 4542002"/>
                <a:gd name="connsiteY2" fmla="*/ 133248 h 2412016"/>
                <a:gd name="connsiteX3" fmla="*/ 528142 w 4542002"/>
                <a:gd name="connsiteY3" fmla="*/ 393210 h 2412016"/>
                <a:gd name="connsiteX4" fmla="*/ 813150 w 4542002"/>
                <a:gd name="connsiteY4" fmla="*/ 963226 h 2412016"/>
                <a:gd name="connsiteX5" fmla="*/ 1323789 w 4542002"/>
                <a:gd name="connsiteY5" fmla="*/ 1758873 h 2412016"/>
                <a:gd name="connsiteX6" fmla="*/ 2131311 w 4542002"/>
                <a:gd name="connsiteY6" fmla="*/ 2210135 h 2412016"/>
                <a:gd name="connsiteX7" fmla="*/ 4542002 w 4542002"/>
                <a:gd name="connsiteY7" fmla="*/ 2412016 h 2412016"/>
                <a:gd name="connsiteX0" fmla="*/ 0 w 4542002"/>
                <a:gd name="connsiteY0" fmla="*/ 1325 h 2412016"/>
                <a:gd name="connsiteX1" fmla="*/ 203175 w 4542002"/>
                <a:gd name="connsiteY1" fmla="*/ 27327 h 2412016"/>
                <a:gd name="connsiteX2" fmla="*/ 358679 w 4542002"/>
                <a:gd name="connsiteY2" fmla="*/ 133248 h 2412016"/>
                <a:gd name="connsiteX3" fmla="*/ 554144 w 4542002"/>
                <a:gd name="connsiteY3" fmla="*/ 371541 h 2412016"/>
                <a:gd name="connsiteX4" fmla="*/ 813150 w 4542002"/>
                <a:gd name="connsiteY4" fmla="*/ 963226 h 2412016"/>
                <a:gd name="connsiteX5" fmla="*/ 1323789 w 4542002"/>
                <a:gd name="connsiteY5" fmla="*/ 1758873 h 2412016"/>
                <a:gd name="connsiteX6" fmla="*/ 2131311 w 4542002"/>
                <a:gd name="connsiteY6" fmla="*/ 2210135 h 2412016"/>
                <a:gd name="connsiteX7" fmla="*/ 4542002 w 4542002"/>
                <a:gd name="connsiteY7" fmla="*/ 2412016 h 2412016"/>
                <a:gd name="connsiteX0" fmla="*/ 0 w 4542002"/>
                <a:gd name="connsiteY0" fmla="*/ 1325 h 2412016"/>
                <a:gd name="connsiteX1" fmla="*/ 203175 w 4542002"/>
                <a:gd name="connsiteY1" fmla="*/ 27327 h 2412016"/>
                <a:gd name="connsiteX2" fmla="*/ 376014 w 4542002"/>
                <a:gd name="connsiteY2" fmla="*/ 133248 h 2412016"/>
                <a:gd name="connsiteX3" fmla="*/ 554144 w 4542002"/>
                <a:gd name="connsiteY3" fmla="*/ 371541 h 2412016"/>
                <a:gd name="connsiteX4" fmla="*/ 813150 w 4542002"/>
                <a:gd name="connsiteY4" fmla="*/ 963226 h 2412016"/>
                <a:gd name="connsiteX5" fmla="*/ 1323789 w 4542002"/>
                <a:gd name="connsiteY5" fmla="*/ 1758873 h 2412016"/>
                <a:gd name="connsiteX6" fmla="*/ 2131311 w 4542002"/>
                <a:gd name="connsiteY6" fmla="*/ 2210135 h 2412016"/>
                <a:gd name="connsiteX7" fmla="*/ 4542002 w 4542002"/>
                <a:gd name="connsiteY7" fmla="*/ 2412016 h 2412016"/>
                <a:gd name="connsiteX0" fmla="*/ 0 w 4542002"/>
                <a:gd name="connsiteY0" fmla="*/ 1325 h 2412016"/>
                <a:gd name="connsiteX1" fmla="*/ 203175 w 4542002"/>
                <a:gd name="connsiteY1" fmla="*/ 27327 h 2412016"/>
                <a:gd name="connsiteX2" fmla="*/ 376014 w 4542002"/>
                <a:gd name="connsiteY2" fmla="*/ 133248 h 2412016"/>
                <a:gd name="connsiteX3" fmla="*/ 554144 w 4542002"/>
                <a:gd name="connsiteY3" fmla="*/ 371541 h 2412016"/>
                <a:gd name="connsiteX4" fmla="*/ 813150 w 4542002"/>
                <a:gd name="connsiteY4" fmla="*/ 963226 h 2412016"/>
                <a:gd name="connsiteX5" fmla="*/ 1323789 w 4542002"/>
                <a:gd name="connsiteY5" fmla="*/ 1758873 h 2412016"/>
                <a:gd name="connsiteX6" fmla="*/ 2131311 w 4542002"/>
                <a:gd name="connsiteY6" fmla="*/ 2210135 h 2412016"/>
                <a:gd name="connsiteX7" fmla="*/ 4542002 w 4542002"/>
                <a:gd name="connsiteY7" fmla="*/ 2412016 h 2412016"/>
                <a:gd name="connsiteX0" fmla="*/ 0 w 4542002"/>
                <a:gd name="connsiteY0" fmla="*/ 1325 h 2412016"/>
                <a:gd name="connsiteX1" fmla="*/ 203175 w 4542002"/>
                <a:gd name="connsiteY1" fmla="*/ 27327 h 2412016"/>
                <a:gd name="connsiteX2" fmla="*/ 376014 w 4542002"/>
                <a:gd name="connsiteY2" fmla="*/ 133248 h 2412016"/>
                <a:gd name="connsiteX3" fmla="*/ 554144 w 4542002"/>
                <a:gd name="connsiteY3" fmla="*/ 371541 h 2412016"/>
                <a:gd name="connsiteX4" fmla="*/ 813150 w 4542002"/>
                <a:gd name="connsiteY4" fmla="*/ 963226 h 2412016"/>
                <a:gd name="connsiteX5" fmla="*/ 1323789 w 4542002"/>
                <a:gd name="connsiteY5" fmla="*/ 1758873 h 2412016"/>
                <a:gd name="connsiteX6" fmla="*/ 2131311 w 4542002"/>
                <a:gd name="connsiteY6" fmla="*/ 2210135 h 2412016"/>
                <a:gd name="connsiteX7" fmla="*/ 4542002 w 4542002"/>
                <a:gd name="connsiteY7" fmla="*/ 2412016 h 24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42002" h="2412016">
                  <a:moveTo>
                    <a:pt x="0" y="1325"/>
                  </a:moveTo>
                  <a:cubicBezTo>
                    <a:pt x="44532" y="-3623"/>
                    <a:pt x="140506" y="5340"/>
                    <a:pt x="203175" y="27327"/>
                  </a:cubicBezTo>
                  <a:cubicBezTo>
                    <a:pt x="265844" y="49314"/>
                    <a:pt x="317519" y="75879"/>
                    <a:pt x="376014" y="133248"/>
                  </a:cubicBezTo>
                  <a:cubicBezTo>
                    <a:pt x="434509" y="190617"/>
                    <a:pt x="481288" y="233211"/>
                    <a:pt x="554144" y="371541"/>
                  </a:cubicBezTo>
                  <a:cubicBezTo>
                    <a:pt x="627000" y="509871"/>
                    <a:pt x="693544" y="719003"/>
                    <a:pt x="813150" y="963226"/>
                  </a:cubicBezTo>
                  <a:cubicBezTo>
                    <a:pt x="932756" y="1207449"/>
                    <a:pt x="1104095" y="1551055"/>
                    <a:pt x="1323789" y="1758873"/>
                  </a:cubicBezTo>
                  <a:cubicBezTo>
                    <a:pt x="1543483" y="1966691"/>
                    <a:pt x="1680950" y="2074117"/>
                    <a:pt x="2131311" y="2210135"/>
                  </a:cubicBezTo>
                  <a:cubicBezTo>
                    <a:pt x="2581672" y="2346153"/>
                    <a:pt x="3604841" y="2365504"/>
                    <a:pt x="4542002" y="2412016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32" name="Volný tvar 31"/>
            <p:cNvSpPr/>
            <p:nvPr/>
          </p:nvSpPr>
          <p:spPr>
            <a:xfrm>
              <a:off x="3338513" y="1757571"/>
              <a:ext cx="4542002" cy="1387643"/>
            </a:xfrm>
            <a:custGeom>
              <a:avLst/>
              <a:gdLst>
                <a:gd name="connsiteX0" fmla="*/ 0 w 4476997"/>
                <a:gd name="connsiteY0" fmla="*/ 5713 h 2416404"/>
                <a:gd name="connsiteX1" fmla="*/ 142503 w 4476997"/>
                <a:gd name="connsiteY1" fmla="*/ 5713 h 2416404"/>
                <a:gd name="connsiteX2" fmla="*/ 320633 w 4476997"/>
                <a:gd name="connsiteY2" fmla="*/ 65089 h 2416404"/>
                <a:gd name="connsiteX3" fmla="*/ 427511 w 4476997"/>
                <a:gd name="connsiteY3" fmla="*/ 231344 h 2416404"/>
                <a:gd name="connsiteX4" fmla="*/ 748145 w 4476997"/>
                <a:gd name="connsiteY4" fmla="*/ 967614 h 2416404"/>
                <a:gd name="connsiteX5" fmla="*/ 1258784 w 4476997"/>
                <a:gd name="connsiteY5" fmla="*/ 1763261 h 2416404"/>
                <a:gd name="connsiteX6" fmla="*/ 2066306 w 4476997"/>
                <a:gd name="connsiteY6" fmla="*/ 2214523 h 2416404"/>
                <a:gd name="connsiteX7" fmla="*/ 4476997 w 4476997"/>
                <a:gd name="connsiteY7" fmla="*/ 2416404 h 2416404"/>
                <a:gd name="connsiteX0" fmla="*/ 0 w 4476997"/>
                <a:gd name="connsiteY0" fmla="*/ 5713 h 2416404"/>
                <a:gd name="connsiteX1" fmla="*/ 142503 w 4476997"/>
                <a:gd name="connsiteY1" fmla="*/ 5713 h 2416404"/>
                <a:gd name="connsiteX2" fmla="*/ 320633 w 4476997"/>
                <a:gd name="connsiteY2" fmla="*/ 65089 h 2416404"/>
                <a:gd name="connsiteX3" fmla="*/ 463137 w 4476997"/>
                <a:gd name="connsiteY3" fmla="*/ 397598 h 2416404"/>
                <a:gd name="connsiteX4" fmla="*/ 748145 w 4476997"/>
                <a:gd name="connsiteY4" fmla="*/ 967614 h 2416404"/>
                <a:gd name="connsiteX5" fmla="*/ 1258784 w 4476997"/>
                <a:gd name="connsiteY5" fmla="*/ 1763261 h 2416404"/>
                <a:gd name="connsiteX6" fmla="*/ 2066306 w 4476997"/>
                <a:gd name="connsiteY6" fmla="*/ 2214523 h 2416404"/>
                <a:gd name="connsiteX7" fmla="*/ 4476997 w 4476997"/>
                <a:gd name="connsiteY7" fmla="*/ 2416404 h 2416404"/>
                <a:gd name="connsiteX0" fmla="*/ 0 w 4476997"/>
                <a:gd name="connsiteY0" fmla="*/ 6556 h 2417247"/>
                <a:gd name="connsiteX1" fmla="*/ 142503 w 4476997"/>
                <a:gd name="connsiteY1" fmla="*/ 6556 h 2417247"/>
                <a:gd name="connsiteX2" fmla="*/ 285007 w 4476997"/>
                <a:gd name="connsiteY2" fmla="*/ 77808 h 2417247"/>
                <a:gd name="connsiteX3" fmla="*/ 463137 w 4476997"/>
                <a:gd name="connsiteY3" fmla="*/ 398441 h 2417247"/>
                <a:gd name="connsiteX4" fmla="*/ 748145 w 4476997"/>
                <a:gd name="connsiteY4" fmla="*/ 968457 h 2417247"/>
                <a:gd name="connsiteX5" fmla="*/ 1258784 w 4476997"/>
                <a:gd name="connsiteY5" fmla="*/ 1764104 h 2417247"/>
                <a:gd name="connsiteX6" fmla="*/ 2066306 w 4476997"/>
                <a:gd name="connsiteY6" fmla="*/ 2215366 h 2417247"/>
                <a:gd name="connsiteX7" fmla="*/ 4476997 w 4476997"/>
                <a:gd name="connsiteY7" fmla="*/ 2417247 h 2417247"/>
                <a:gd name="connsiteX0" fmla="*/ 0 w 4476997"/>
                <a:gd name="connsiteY0" fmla="*/ 2199 h 2412890"/>
                <a:gd name="connsiteX1" fmla="*/ 142503 w 4476997"/>
                <a:gd name="connsiteY1" fmla="*/ 2199 h 2412890"/>
                <a:gd name="connsiteX2" fmla="*/ 285007 w 4476997"/>
                <a:gd name="connsiteY2" fmla="*/ 73451 h 2412890"/>
                <a:gd name="connsiteX3" fmla="*/ 463137 w 4476997"/>
                <a:gd name="connsiteY3" fmla="*/ 394084 h 2412890"/>
                <a:gd name="connsiteX4" fmla="*/ 748145 w 4476997"/>
                <a:gd name="connsiteY4" fmla="*/ 964100 h 2412890"/>
                <a:gd name="connsiteX5" fmla="*/ 1258784 w 4476997"/>
                <a:gd name="connsiteY5" fmla="*/ 1759747 h 2412890"/>
                <a:gd name="connsiteX6" fmla="*/ 2066306 w 4476997"/>
                <a:gd name="connsiteY6" fmla="*/ 2211009 h 2412890"/>
                <a:gd name="connsiteX7" fmla="*/ 4476997 w 4476997"/>
                <a:gd name="connsiteY7" fmla="*/ 2412890 h 2412890"/>
                <a:gd name="connsiteX0" fmla="*/ 0 w 4542002"/>
                <a:gd name="connsiteY0" fmla="*/ 6556 h 2417247"/>
                <a:gd name="connsiteX1" fmla="*/ 207508 w 4542002"/>
                <a:gd name="connsiteY1" fmla="*/ 6556 h 2417247"/>
                <a:gd name="connsiteX2" fmla="*/ 350012 w 4542002"/>
                <a:gd name="connsiteY2" fmla="*/ 77808 h 2417247"/>
                <a:gd name="connsiteX3" fmla="*/ 528142 w 4542002"/>
                <a:gd name="connsiteY3" fmla="*/ 398441 h 2417247"/>
                <a:gd name="connsiteX4" fmla="*/ 813150 w 4542002"/>
                <a:gd name="connsiteY4" fmla="*/ 968457 h 2417247"/>
                <a:gd name="connsiteX5" fmla="*/ 1323789 w 4542002"/>
                <a:gd name="connsiteY5" fmla="*/ 1764104 h 2417247"/>
                <a:gd name="connsiteX6" fmla="*/ 2131311 w 4542002"/>
                <a:gd name="connsiteY6" fmla="*/ 2215366 h 2417247"/>
                <a:gd name="connsiteX7" fmla="*/ 4542002 w 4542002"/>
                <a:gd name="connsiteY7" fmla="*/ 2417247 h 2417247"/>
                <a:gd name="connsiteX0" fmla="*/ 0 w 4542002"/>
                <a:gd name="connsiteY0" fmla="*/ 10967 h 2421658"/>
                <a:gd name="connsiteX1" fmla="*/ 207508 w 4542002"/>
                <a:gd name="connsiteY1" fmla="*/ 10967 h 2421658"/>
                <a:gd name="connsiteX2" fmla="*/ 358679 w 4542002"/>
                <a:gd name="connsiteY2" fmla="*/ 142890 h 2421658"/>
                <a:gd name="connsiteX3" fmla="*/ 528142 w 4542002"/>
                <a:gd name="connsiteY3" fmla="*/ 402852 h 2421658"/>
                <a:gd name="connsiteX4" fmla="*/ 813150 w 4542002"/>
                <a:gd name="connsiteY4" fmla="*/ 972868 h 2421658"/>
                <a:gd name="connsiteX5" fmla="*/ 1323789 w 4542002"/>
                <a:gd name="connsiteY5" fmla="*/ 1768515 h 2421658"/>
                <a:gd name="connsiteX6" fmla="*/ 2131311 w 4542002"/>
                <a:gd name="connsiteY6" fmla="*/ 2219777 h 2421658"/>
                <a:gd name="connsiteX7" fmla="*/ 4542002 w 4542002"/>
                <a:gd name="connsiteY7" fmla="*/ 2421658 h 2421658"/>
                <a:gd name="connsiteX0" fmla="*/ 0 w 4542002"/>
                <a:gd name="connsiteY0" fmla="*/ 1325 h 2412016"/>
                <a:gd name="connsiteX1" fmla="*/ 203175 w 4542002"/>
                <a:gd name="connsiteY1" fmla="*/ 27327 h 2412016"/>
                <a:gd name="connsiteX2" fmla="*/ 358679 w 4542002"/>
                <a:gd name="connsiteY2" fmla="*/ 133248 h 2412016"/>
                <a:gd name="connsiteX3" fmla="*/ 528142 w 4542002"/>
                <a:gd name="connsiteY3" fmla="*/ 393210 h 2412016"/>
                <a:gd name="connsiteX4" fmla="*/ 813150 w 4542002"/>
                <a:gd name="connsiteY4" fmla="*/ 963226 h 2412016"/>
                <a:gd name="connsiteX5" fmla="*/ 1323789 w 4542002"/>
                <a:gd name="connsiteY5" fmla="*/ 1758873 h 2412016"/>
                <a:gd name="connsiteX6" fmla="*/ 2131311 w 4542002"/>
                <a:gd name="connsiteY6" fmla="*/ 2210135 h 2412016"/>
                <a:gd name="connsiteX7" fmla="*/ 4542002 w 4542002"/>
                <a:gd name="connsiteY7" fmla="*/ 2412016 h 2412016"/>
                <a:gd name="connsiteX0" fmla="*/ 0 w 4542002"/>
                <a:gd name="connsiteY0" fmla="*/ 1325 h 2412016"/>
                <a:gd name="connsiteX1" fmla="*/ 203175 w 4542002"/>
                <a:gd name="connsiteY1" fmla="*/ 27327 h 2412016"/>
                <a:gd name="connsiteX2" fmla="*/ 358679 w 4542002"/>
                <a:gd name="connsiteY2" fmla="*/ 133248 h 2412016"/>
                <a:gd name="connsiteX3" fmla="*/ 554144 w 4542002"/>
                <a:gd name="connsiteY3" fmla="*/ 371541 h 2412016"/>
                <a:gd name="connsiteX4" fmla="*/ 813150 w 4542002"/>
                <a:gd name="connsiteY4" fmla="*/ 963226 h 2412016"/>
                <a:gd name="connsiteX5" fmla="*/ 1323789 w 4542002"/>
                <a:gd name="connsiteY5" fmla="*/ 1758873 h 2412016"/>
                <a:gd name="connsiteX6" fmla="*/ 2131311 w 4542002"/>
                <a:gd name="connsiteY6" fmla="*/ 2210135 h 2412016"/>
                <a:gd name="connsiteX7" fmla="*/ 4542002 w 4542002"/>
                <a:gd name="connsiteY7" fmla="*/ 2412016 h 2412016"/>
                <a:gd name="connsiteX0" fmla="*/ 0 w 4542002"/>
                <a:gd name="connsiteY0" fmla="*/ 1325 h 2412016"/>
                <a:gd name="connsiteX1" fmla="*/ 203175 w 4542002"/>
                <a:gd name="connsiteY1" fmla="*/ 27327 h 2412016"/>
                <a:gd name="connsiteX2" fmla="*/ 376014 w 4542002"/>
                <a:gd name="connsiteY2" fmla="*/ 133248 h 2412016"/>
                <a:gd name="connsiteX3" fmla="*/ 554144 w 4542002"/>
                <a:gd name="connsiteY3" fmla="*/ 371541 h 2412016"/>
                <a:gd name="connsiteX4" fmla="*/ 813150 w 4542002"/>
                <a:gd name="connsiteY4" fmla="*/ 963226 h 2412016"/>
                <a:gd name="connsiteX5" fmla="*/ 1323789 w 4542002"/>
                <a:gd name="connsiteY5" fmla="*/ 1758873 h 2412016"/>
                <a:gd name="connsiteX6" fmla="*/ 2131311 w 4542002"/>
                <a:gd name="connsiteY6" fmla="*/ 2210135 h 2412016"/>
                <a:gd name="connsiteX7" fmla="*/ 4542002 w 4542002"/>
                <a:gd name="connsiteY7" fmla="*/ 2412016 h 2412016"/>
                <a:gd name="connsiteX0" fmla="*/ 0 w 4542002"/>
                <a:gd name="connsiteY0" fmla="*/ 1325 h 2412016"/>
                <a:gd name="connsiteX1" fmla="*/ 203175 w 4542002"/>
                <a:gd name="connsiteY1" fmla="*/ 27327 h 2412016"/>
                <a:gd name="connsiteX2" fmla="*/ 376014 w 4542002"/>
                <a:gd name="connsiteY2" fmla="*/ 133248 h 2412016"/>
                <a:gd name="connsiteX3" fmla="*/ 554144 w 4542002"/>
                <a:gd name="connsiteY3" fmla="*/ 371541 h 2412016"/>
                <a:gd name="connsiteX4" fmla="*/ 813150 w 4542002"/>
                <a:gd name="connsiteY4" fmla="*/ 963226 h 2412016"/>
                <a:gd name="connsiteX5" fmla="*/ 1323789 w 4542002"/>
                <a:gd name="connsiteY5" fmla="*/ 1758873 h 2412016"/>
                <a:gd name="connsiteX6" fmla="*/ 2131311 w 4542002"/>
                <a:gd name="connsiteY6" fmla="*/ 2210135 h 2412016"/>
                <a:gd name="connsiteX7" fmla="*/ 4542002 w 4542002"/>
                <a:gd name="connsiteY7" fmla="*/ 2412016 h 2412016"/>
                <a:gd name="connsiteX0" fmla="*/ 0 w 4542002"/>
                <a:gd name="connsiteY0" fmla="*/ 1325 h 2412016"/>
                <a:gd name="connsiteX1" fmla="*/ 203175 w 4542002"/>
                <a:gd name="connsiteY1" fmla="*/ 27327 h 2412016"/>
                <a:gd name="connsiteX2" fmla="*/ 376014 w 4542002"/>
                <a:gd name="connsiteY2" fmla="*/ 133248 h 2412016"/>
                <a:gd name="connsiteX3" fmla="*/ 554144 w 4542002"/>
                <a:gd name="connsiteY3" fmla="*/ 371541 h 2412016"/>
                <a:gd name="connsiteX4" fmla="*/ 813150 w 4542002"/>
                <a:gd name="connsiteY4" fmla="*/ 963226 h 2412016"/>
                <a:gd name="connsiteX5" fmla="*/ 1323789 w 4542002"/>
                <a:gd name="connsiteY5" fmla="*/ 1758873 h 2412016"/>
                <a:gd name="connsiteX6" fmla="*/ 2158472 w 4542002"/>
                <a:gd name="connsiteY6" fmla="*/ 2186528 h 2412016"/>
                <a:gd name="connsiteX7" fmla="*/ 4542002 w 4542002"/>
                <a:gd name="connsiteY7" fmla="*/ 2412016 h 2412016"/>
                <a:gd name="connsiteX0" fmla="*/ 0 w 4542002"/>
                <a:gd name="connsiteY0" fmla="*/ 1325 h 2412016"/>
                <a:gd name="connsiteX1" fmla="*/ 203175 w 4542002"/>
                <a:gd name="connsiteY1" fmla="*/ 27327 h 2412016"/>
                <a:gd name="connsiteX2" fmla="*/ 376014 w 4542002"/>
                <a:gd name="connsiteY2" fmla="*/ 133248 h 2412016"/>
                <a:gd name="connsiteX3" fmla="*/ 554144 w 4542002"/>
                <a:gd name="connsiteY3" fmla="*/ 371541 h 2412016"/>
                <a:gd name="connsiteX4" fmla="*/ 813150 w 4542002"/>
                <a:gd name="connsiteY4" fmla="*/ 963226 h 2412016"/>
                <a:gd name="connsiteX5" fmla="*/ 1319262 w 4542002"/>
                <a:gd name="connsiteY5" fmla="*/ 1672320 h 2412016"/>
                <a:gd name="connsiteX6" fmla="*/ 2158472 w 4542002"/>
                <a:gd name="connsiteY6" fmla="*/ 2186528 h 2412016"/>
                <a:gd name="connsiteX7" fmla="*/ 4542002 w 4542002"/>
                <a:gd name="connsiteY7" fmla="*/ 2412016 h 2412016"/>
                <a:gd name="connsiteX0" fmla="*/ 0 w 4542002"/>
                <a:gd name="connsiteY0" fmla="*/ 1325 h 2412016"/>
                <a:gd name="connsiteX1" fmla="*/ 203175 w 4542002"/>
                <a:gd name="connsiteY1" fmla="*/ 27327 h 2412016"/>
                <a:gd name="connsiteX2" fmla="*/ 376014 w 4542002"/>
                <a:gd name="connsiteY2" fmla="*/ 133248 h 2412016"/>
                <a:gd name="connsiteX3" fmla="*/ 554144 w 4542002"/>
                <a:gd name="connsiteY3" fmla="*/ 371541 h 2412016"/>
                <a:gd name="connsiteX4" fmla="*/ 813150 w 4542002"/>
                <a:gd name="connsiteY4" fmla="*/ 963226 h 2412016"/>
                <a:gd name="connsiteX5" fmla="*/ 1319262 w 4542002"/>
                <a:gd name="connsiteY5" fmla="*/ 1672320 h 2412016"/>
                <a:gd name="connsiteX6" fmla="*/ 2158472 w 4542002"/>
                <a:gd name="connsiteY6" fmla="*/ 2186528 h 2412016"/>
                <a:gd name="connsiteX7" fmla="*/ 4542002 w 4542002"/>
                <a:gd name="connsiteY7" fmla="*/ 2412016 h 2412016"/>
                <a:gd name="connsiteX0" fmla="*/ 0 w 4542002"/>
                <a:gd name="connsiteY0" fmla="*/ 1325 h 2412016"/>
                <a:gd name="connsiteX1" fmla="*/ 203175 w 4542002"/>
                <a:gd name="connsiteY1" fmla="*/ 27327 h 2412016"/>
                <a:gd name="connsiteX2" fmla="*/ 376014 w 4542002"/>
                <a:gd name="connsiteY2" fmla="*/ 133248 h 2412016"/>
                <a:gd name="connsiteX3" fmla="*/ 554144 w 4542002"/>
                <a:gd name="connsiteY3" fmla="*/ 371541 h 2412016"/>
                <a:gd name="connsiteX4" fmla="*/ 813150 w 4542002"/>
                <a:gd name="connsiteY4" fmla="*/ 963226 h 2412016"/>
                <a:gd name="connsiteX5" fmla="*/ 1319262 w 4542002"/>
                <a:gd name="connsiteY5" fmla="*/ 1672320 h 2412016"/>
                <a:gd name="connsiteX6" fmla="*/ 2158472 w 4542002"/>
                <a:gd name="connsiteY6" fmla="*/ 2186528 h 2412016"/>
                <a:gd name="connsiteX7" fmla="*/ 4542002 w 4542002"/>
                <a:gd name="connsiteY7" fmla="*/ 2412016 h 2412016"/>
                <a:gd name="connsiteX0" fmla="*/ 0 w 4542002"/>
                <a:gd name="connsiteY0" fmla="*/ 1325 h 2412016"/>
                <a:gd name="connsiteX1" fmla="*/ 203175 w 4542002"/>
                <a:gd name="connsiteY1" fmla="*/ 27327 h 2412016"/>
                <a:gd name="connsiteX2" fmla="*/ 376014 w 4542002"/>
                <a:gd name="connsiteY2" fmla="*/ 133248 h 2412016"/>
                <a:gd name="connsiteX3" fmla="*/ 554144 w 4542002"/>
                <a:gd name="connsiteY3" fmla="*/ 371541 h 2412016"/>
                <a:gd name="connsiteX4" fmla="*/ 813150 w 4542002"/>
                <a:gd name="connsiteY4" fmla="*/ 963226 h 2412016"/>
                <a:gd name="connsiteX5" fmla="*/ 1319262 w 4542002"/>
                <a:gd name="connsiteY5" fmla="*/ 1672320 h 2412016"/>
                <a:gd name="connsiteX6" fmla="*/ 2158472 w 4542002"/>
                <a:gd name="connsiteY6" fmla="*/ 2186528 h 2412016"/>
                <a:gd name="connsiteX7" fmla="*/ 4542002 w 4542002"/>
                <a:gd name="connsiteY7" fmla="*/ 2412016 h 2412016"/>
                <a:gd name="connsiteX0" fmla="*/ 0 w 4542002"/>
                <a:gd name="connsiteY0" fmla="*/ 1325 h 2412016"/>
                <a:gd name="connsiteX1" fmla="*/ 203175 w 4542002"/>
                <a:gd name="connsiteY1" fmla="*/ 27327 h 2412016"/>
                <a:gd name="connsiteX2" fmla="*/ 376014 w 4542002"/>
                <a:gd name="connsiteY2" fmla="*/ 133248 h 2412016"/>
                <a:gd name="connsiteX3" fmla="*/ 554144 w 4542002"/>
                <a:gd name="connsiteY3" fmla="*/ 371541 h 2412016"/>
                <a:gd name="connsiteX4" fmla="*/ 813150 w 4542002"/>
                <a:gd name="connsiteY4" fmla="*/ 963226 h 2412016"/>
                <a:gd name="connsiteX5" fmla="*/ 1319262 w 4542002"/>
                <a:gd name="connsiteY5" fmla="*/ 1672320 h 2412016"/>
                <a:gd name="connsiteX6" fmla="*/ 2158472 w 4542002"/>
                <a:gd name="connsiteY6" fmla="*/ 2186528 h 2412016"/>
                <a:gd name="connsiteX7" fmla="*/ 4542002 w 4542002"/>
                <a:gd name="connsiteY7" fmla="*/ 2412016 h 2412016"/>
                <a:gd name="connsiteX0" fmla="*/ 0 w 4542002"/>
                <a:gd name="connsiteY0" fmla="*/ 1325 h 2412016"/>
                <a:gd name="connsiteX1" fmla="*/ 203175 w 4542002"/>
                <a:gd name="connsiteY1" fmla="*/ 27327 h 2412016"/>
                <a:gd name="connsiteX2" fmla="*/ 376014 w 4542002"/>
                <a:gd name="connsiteY2" fmla="*/ 133248 h 2412016"/>
                <a:gd name="connsiteX3" fmla="*/ 554144 w 4542002"/>
                <a:gd name="connsiteY3" fmla="*/ 371541 h 2412016"/>
                <a:gd name="connsiteX4" fmla="*/ 813150 w 4542002"/>
                <a:gd name="connsiteY4" fmla="*/ 963226 h 2412016"/>
                <a:gd name="connsiteX5" fmla="*/ 1319262 w 4542002"/>
                <a:gd name="connsiteY5" fmla="*/ 1672320 h 2412016"/>
                <a:gd name="connsiteX6" fmla="*/ 2153945 w 4542002"/>
                <a:gd name="connsiteY6" fmla="*/ 2139319 h 2412016"/>
                <a:gd name="connsiteX7" fmla="*/ 4542002 w 4542002"/>
                <a:gd name="connsiteY7" fmla="*/ 2412016 h 2412016"/>
                <a:gd name="connsiteX0" fmla="*/ 0 w 4542002"/>
                <a:gd name="connsiteY0" fmla="*/ 1325 h 2412016"/>
                <a:gd name="connsiteX1" fmla="*/ 203175 w 4542002"/>
                <a:gd name="connsiteY1" fmla="*/ 27327 h 2412016"/>
                <a:gd name="connsiteX2" fmla="*/ 376014 w 4542002"/>
                <a:gd name="connsiteY2" fmla="*/ 133248 h 2412016"/>
                <a:gd name="connsiteX3" fmla="*/ 554144 w 4542002"/>
                <a:gd name="connsiteY3" fmla="*/ 371541 h 2412016"/>
                <a:gd name="connsiteX4" fmla="*/ 813150 w 4542002"/>
                <a:gd name="connsiteY4" fmla="*/ 963226 h 2412016"/>
                <a:gd name="connsiteX5" fmla="*/ 1319262 w 4542002"/>
                <a:gd name="connsiteY5" fmla="*/ 1672320 h 2412016"/>
                <a:gd name="connsiteX6" fmla="*/ 2158471 w 4542002"/>
                <a:gd name="connsiteY6" fmla="*/ 2178661 h 2412016"/>
                <a:gd name="connsiteX7" fmla="*/ 4542002 w 4542002"/>
                <a:gd name="connsiteY7" fmla="*/ 2412016 h 2412016"/>
                <a:gd name="connsiteX0" fmla="*/ 0 w 4542002"/>
                <a:gd name="connsiteY0" fmla="*/ 1325 h 2412016"/>
                <a:gd name="connsiteX1" fmla="*/ 203175 w 4542002"/>
                <a:gd name="connsiteY1" fmla="*/ 27327 h 2412016"/>
                <a:gd name="connsiteX2" fmla="*/ 376014 w 4542002"/>
                <a:gd name="connsiteY2" fmla="*/ 133248 h 2412016"/>
                <a:gd name="connsiteX3" fmla="*/ 554144 w 4542002"/>
                <a:gd name="connsiteY3" fmla="*/ 371541 h 2412016"/>
                <a:gd name="connsiteX4" fmla="*/ 813150 w 4542002"/>
                <a:gd name="connsiteY4" fmla="*/ 963226 h 2412016"/>
                <a:gd name="connsiteX5" fmla="*/ 1314735 w 4542002"/>
                <a:gd name="connsiteY5" fmla="*/ 1695925 h 2412016"/>
                <a:gd name="connsiteX6" fmla="*/ 2158471 w 4542002"/>
                <a:gd name="connsiteY6" fmla="*/ 2178661 h 2412016"/>
                <a:gd name="connsiteX7" fmla="*/ 4542002 w 4542002"/>
                <a:gd name="connsiteY7" fmla="*/ 2412016 h 2412016"/>
                <a:gd name="connsiteX0" fmla="*/ 0 w 4542002"/>
                <a:gd name="connsiteY0" fmla="*/ 1325 h 2412016"/>
                <a:gd name="connsiteX1" fmla="*/ 203175 w 4542002"/>
                <a:gd name="connsiteY1" fmla="*/ 27327 h 2412016"/>
                <a:gd name="connsiteX2" fmla="*/ 376014 w 4542002"/>
                <a:gd name="connsiteY2" fmla="*/ 133248 h 2412016"/>
                <a:gd name="connsiteX3" fmla="*/ 554144 w 4542002"/>
                <a:gd name="connsiteY3" fmla="*/ 371541 h 2412016"/>
                <a:gd name="connsiteX4" fmla="*/ 813150 w 4542002"/>
                <a:gd name="connsiteY4" fmla="*/ 963226 h 2412016"/>
                <a:gd name="connsiteX5" fmla="*/ 1314735 w 4542002"/>
                <a:gd name="connsiteY5" fmla="*/ 1695925 h 2412016"/>
                <a:gd name="connsiteX6" fmla="*/ 2158471 w 4542002"/>
                <a:gd name="connsiteY6" fmla="*/ 2178661 h 2412016"/>
                <a:gd name="connsiteX7" fmla="*/ 4542002 w 4542002"/>
                <a:gd name="connsiteY7" fmla="*/ 2412016 h 2412016"/>
                <a:gd name="connsiteX0" fmla="*/ 0 w 4542002"/>
                <a:gd name="connsiteY0" fmla="*/ 1325 h 2412016"/>
                <a:gd name="connsiteX1" fmla="*/ 203175 w 4542002"/>
                <a:gd name="connsiteY1" fmla="*/ 27327 h 2412016"/>
                <a:gd name="connsiteX2" fmla="*/ 376014 w 4542002"/>
                <a:gd name="connsiteY2" fmla="*/ 133248 h 2412016"/>
                <a:gd name="connsiteX3" fmla="*/ 554144 w 4542002"/>
                <a:gd name="connsiteY3" fmla="*/ 371541 h 2412016"/>
                <a:gd name="connsiteX4" fmla="*/ 813150 w 4542002"/>
                <a:gd name="connsiteY4" fmla="*/ 963226 h 2412016"/>
                <a:gd name="connsiteX5" fmla="*/ 1314735 w 4542002"/>
                <a:gd name="connsiteY5" fmla="*/ 1695925 h 2412016"/>
                <a:gd name="connsiteX6" fmla="*/ 2158471 w 4542002"/>
                <a:gd name="connsiteY6" fmla="*/ 2178661 h 2412016"/>
                <a:gd name="connsiteX7" fmla="*/ 4542002 w 4542002"/>
                <a:gd name="connsiteY7" fmla="*/ 2412016 h 2412016"/>
                <a:gd name="connsiteX0" fmla="*/ 0 w 4542002"/>
                <a:gd name="connsiteY0" fmla="*/ 1325 h 2412016"/>
                <a:gd name="connsiteX1" fmla="*/ 203175 w 4542002"/>
                <a:gd name="connsiteY1" fmla="*/ 27327 h 2412016"/>
                <a:gd name="connsiteX2" fmla="*/ 376014 w 4542002"/>
                <a:gd name="connsiteY2" fmla="*/ 133248 h 2412016"/>
                <a:gd name="connsiteX3" fmla="*/ 554144 w 4542002"/>
                <a:gd name="connsiteY3" fmla="*/ 371541 h 2412016"/>
                <a:gd name="connsiteX4" fmla="*/ 813150 w 4542002"/>
                <a:gd name="connsiteY4" fmla="*/ 963226 h 2412016"/>
                <a:gd name="connsiteX5" fmla="*/ 1314735 w 4542002"/>
                <a:gd name="connsiteY5" fmla="*/ 1536983 h 2412016"/>
                <a:gd name="connsiteX6" fmla="*/ 2158471 w 4542002"/>
                <a:gd name="connsiteY6" fmla="*/ 2178661 h 2412016"/>
                <a:gd name="connsiteX7" fmla="*/ 4542002 w 4542002"/>
                <a:gd name="connsiteY7" fmla="*/ 2412016 h 2412016"/>
                <a:gd name="connsiteX0" fmla="*/ 0 w 4542002"/>
                <a:gd name="connsiteY0" fmla="*/ 1325 h 2412016"/>
                <a:gd name="connsiteX1" fmla="*/ 203175 w 4542002"/>
                <a:gd name="connsiteY1" fmla="*/ 27327 h 2412016"/>
                <a:gd name="connsiteX2" fmla="*/ 376014 w 4542002"/>
                <a:gd name="connsiteY2" fmla="*/ 133248 h 2412016"/>
                <a:gd name="connsiteX3" fmla="*/ 554144 w 4542002"/>
                <a:gd name="connsiteY3" fmla="*/ 371541 h 2412016"/>
                <a:gd name="connsiteX4" fmla="*/ 842410 w 4542002"/>
                <a:gd name="connsiteY4" fmla="*/ 874219 h 2412016"/>
                <a:gd name="connsiteX5" fmla="*/ 1314735 w 4542002"/>
                <a:gd name="connsiteY5" fmla="*/ 1536983 h 2412016"/>
                <a:gd name="connsiteX6" fmla="*/ 2158471 w 4542002"/>
                <a:gd name="connsiteY6" fmla="*/ 2178661 h 2412016"/>
                <a:gd name="connsiteX7" fmla="*/ 4542002 w 4542002"/>
                <a:gd name="connsiteY7" fmla="*/ 2412016 h 2412016"/>
                <a:gd name="connsiteX0" fmla="*/ 0 w 4542002"/>
                <a:gd name="connsiteY0" fmla="*/ 1325 h 2412016"/>
                <a:gd name="connsiteX1" fmla="*/ 203175 w 4542002"/>
                <a:gd name="connsiteY1" fmla="*/ 27327 h 2412016"/>
                <a:gd name="connsiteX2" fmla="*/ 376014 w 4542002"/>
                <a:gd name="connsiteY2" fmla="*/ 133248 h 2412016"/>
                <a:gd name="connsiteX3" fmla="*/ 554144 w 4542002"/>
                <a:gd name="connsiteY3" fmla="*/ 371541 h 2412016"/>
                <a:gd name="connsiteX4" fmla="*/ 842410 w 4542002"/>
                <a:gd name="connsiteY4" fmla="*/ 874219 h 2412016"/>
                <a:gd name="connsiteX5" fmla="*/ 1314735 w 4542002"/>
                <a:gd name="connsiteY5" fmla="*/ 1536983 h 2412016"/>
                <a:gd name="connsiteX6" fmla="*/ 2125553 w 4542002"/>
                <a:gd name="connsiteY6" fmla="*/ 2121443 h 2412016"/>
                <a:gd name="connsiteX7" fmla="*/ 4542002 w 4542002"/>
                <a:gd name="connsiteY7" fmla="*/ 2412016 h 2412016"/>
                <a:gd name="connsiteX0" fmla="*/ 0 w 4542002"/>
                <a:gd name="connsiteY0" fmla="*/ 1325 h 2412016"/>
                <a:gd name="connsiteX1" fmla="*/ 203175 w 4542002"/>
                <a:gd name="connsiteY1" fmla="*/ 27327 h 2412016"/>
                <a:gd name="connsiteX2" fmla="*/ 376014 w 4542002"/>
                <a:gd name="connsiteY2" fmla="*/ 133248 h 2412016"/>
                <a:gd name="connsiteX3" fmla="*/ 554144 w 4542002"/>
                <a:gd name="connsiteY3" fmla="*/ 371541 h 2412016"/>
                <a:gd name="connsiteX4" fmla="*/ 842410 w 4542002"/>
                <a:gd name="connsiteY4" fmla="*/ 874219 h 2412016"/>
                <a:gd name="connsiteX5" fmla="*/ 1314735 w 4542002"/>
                <a:gd name="connsiteY5" fmla="*/ 1536983 h 2412016"/>
                <a:gd name="connsiteX6" fmla="*/ 2125553 w 4542002"/>
                <a:gd name="connsiteY6" fmla="*/ 2121443 h 2412016"/>
                <a:gd name="connsiteX7" fmla="*/ 4542002 w 4542002"/>
                <a:gd name="connsiteY7" fmla="*/ 2412016 h 2412016"/>
                <a:gd name="connsiteX0" fmla="*/ 0 w 4542002"/>
                <a:gd name="connsiteY0" fmla="*/ 1325 h 2412016"/>
                <a:gd name="connsiteX1" fmla="*/ 203175 w 4542002"/>
                <a:gd name="connsiteY1" fmla="*/ 27327 h 2412016"/>
                <a:gd name="connsiteX2" fmla="*/ 376014 w 4542002"/>
                <a:gd name="connsiteY2" fmla="*/ 133248 h 2412016"/>
                <a:gd name="connsiteX3" fmla="*/ 554144 w 4542002"/>
                <a:gd name="connsiteY3" fmla="*/ 371541 h 2412016"/>
                <a:gd name="connsiteX4" fmla="*/ 842410 w 4542002"/>
                <a:gd name="connsiteY4" fmla="*/ 874219 h 2412016"/>
                <a:gd name="connsiteX5" fmla="*/ 1292789 w 4542002"/>
                <a:gd name="connsiteY5" fmla="*/ 1486122 h 2412016"/>
                <a:gd name="connsiteX6" fmla="*/ 2125553 w 4542002"/>
                <a:gd name="connsiteY6" fmla="*/ 2121443 h 2412016"/>
                <a:gd name="connsiteX7" fmla="*/ 4542002 w 4542002"/>
                <a:gd name="connsiteY7" fmla="*/ 2412016 h 2412016"/>
                <a:gd name="connsiteX0" fmla="*/ 0 w 4542002"/>
                <a:gd name="connsiteY0" fmla="*/ 1325 h 2412016"/>
                <a:gd name="connsiteX1" fmla="*/ 203175 w 4542002"/>
                <a:gd name="connsiteY1" fmla="*/ 27327 h 2412016"/>
                <a:gd name="connsiteX2" fmla="*/ 376014 w 4542002"/>
                <a:gd name="connsiteY2" fmla="*/ 133248 h 2412016"/>
                <a:gd name="connsiteX3" fmla="*/ 554144 w 4542002"/>
                <a:gd name="connsiteY3" fmla="*/ 371541 h 2412016"/>
                <a:gd name="connsiteX4" fmla="*/ 842410 w 4542002"/>
                <a:gd name="connsiteY4" fmla="*/ 874219 h 2412016"/>
                <a:gd name="connsiteX5" fmla="*/ 1292789 w 4542002"/>
                <a:gd name="connsiteY5" fmla="*/ 1486122 h 2412016"/>
                <a:gd name="connsiteX6" fmla="*/ 2125553 w 4542002"/>
                <a:gd name="connsiteY6" fmla="*/ 2121443 h 2412016"/>
                <a:gd name="connsiteX7" fmla="*/ 4542002 w 4542002"/>
                <a:gd name="connsiteY7" fmla="*/ 2412016 h 2412016"/>
                <a:gd name="connsiteX0" fmla="*/ 0 w 4542002"/>
                <a:gd name="connsiteY0" fmla="*/ 1325 h 2412016"/>
                <a:gd name="connsiteX1" fmla="*/ 203175 w 4542002"/>
                <a:gd name="connsiteY1" fmla="*/ 27327 h 2412016"/>
                <a:gd name="connsiteX2" fmla="*/ 376014 w 4542002"/>
                <a:gd name="connsiteY2" fmla="*/ 133248 h 2412016"/>
                <a:gd name="connsiteX3" fmla="*/ 554144 w 4542002"/>
                <a:gd name="connsiteY3" fmla="*/ 371541 h 2412016"/>
                <a:gd name="connsiteX4" fmla="*/ 842410 w 4542002"/>
                <a:gd name="connsiteY4" fmla="*/ 874219 h 2412016"/>
                <a:gd name="connsiteX5" fmla="*/ 1292789 w 4542002"/>
                <a:gd name="connsiteY5" fmla="*/ 1486122 h 2412016"/>
                <a:gd name="connsiteX6" fmla="*/ 2125553 w 4542002"/>
                <a:gd name="connsiteY6" fmla="*/ 2121443 h 2412016"/>
                <a:gd name="connsiteX7" fmla="*/ 4542002 w 4542002"/>
                <a:gd name="connsiteY7" fmla="*/ 2412016 h 24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42002" h="2412016">
                  <a:moveTo>
                    <a:pt x="0" y="1325"/>
                  </a:moveTo>
                  <a:cubicBezTo>
                    <a:pt x="44532" y="-3623"/>
                    <a:pt x="140506" y="5340"/>
                    <a:pt x="203175" y="27327"/>
                  </a:cubicBezTo>
                  <a:cubicBezTo>
                    <a:pt x="265844" y="49314"/>
                    <a:pt x="317519" y="75879"/>
                    <a:pt x="376014" y="133248"/>
                  </a:cubicBezTo>
                  <a:cubicBezTo>
                    <a:pt x="434509" y="190617"/>
                    <a:pt x="476411" y="248046"/>
                    <a:pt x="554144" y="371541"/>
                  </a:cubicBezTo>
                  <a:cubicBezTo>
                    <a:pt x="631877" y="495036"/>
                    <a:pt x="719303" y="688456"/>
                    <a:pt x="842410" y="874219"/>
                  </a:cubicBezTo>
                  <a:cubicBezTo>
                    <a:pt x="965517" y="1059982"/>
                    <a:pt x="1097220" y="1252822"/>
                    <a:pt x="1292789" y="1486122"/>
                  </a:cubicBezTo>
                  <a:cubicBezTo>
                    <a:pt x="1488358" y="1719422"/>
                    <a:pt x="1693746" y="1941698"/>
                    <a:pt x="2125553" y="2121443"/>
                  </a:cubicBezTo>
                  <a:cubicBezTo>
                    <a:pt x="2557360" y="2301188"/>
                    <a:pt x="3604841" y="2365504"/>
                    <a:pt x="4542002" y="2412016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33" name="Volný tvar 32"/>
            <p:cNvSpPr/>
            <p:nvPr/>
          </p:nvSpPr>
          <p:spPr>
            <a:xfrm>
              <a:off x="1625599" y="486427"/>
              <a:ext cx="6215769" cy="2682224"/>
            </a:xfrm>
            <a:custGeom>
              <a:avLst/>
              <a:gdLst>
                <a:gd name="connsiteX0" fmla="*/ 0 w 6235700"/>
                <a:gd name="connsiteY0" fmla="*/ 2638208 h 2691401"/>
                <a:gd name="connsiteX1" fmla="*/ 1308100 w 6235700"/>
                <a:gd name="connsiteY1" fmla="*/ 2644558 h 2691401"/>
                <a:gd name="connsiteX2" fmla="*/ 1981200 w 6235700"/>
                <a:gd name="connsiteY2" fmla="*/ 2638208 h 2691401"/>
                <a:gd name="connsiteX3" fmla="*/ 2273300 w 6235700"/>
                <a:gd name="connsiteY3" fmla="*/ 2466758 h 2691401"/>
                <a:gd name="connsiteX4" fmla="*/ 2794000 w 6235700"/>
                <a:gd name="connsiteY4" fmla="*/ 377608 h 2691401"/>
                <a:gd name="connsiteX5" fmla="*/ 3314700 w 6235700"/>
                <a:gd name="connsiteY5" fmla="*/ 28358 h 2691401"/>
                <a:gd name="connsiteX6" fmla="*/ 3695700 w 6235700"/>
                <a:gd name="connsiteY6" fmla="*/ 22008 h 2691401"/>
                <a:gd name="connsiteX7" fmla="*/ 3898900 w 6235700"/>
                <a:gd name="connsiteY7" fmla="*/ 34708 h 2691401"/>
                <a:gd name="connsiteX8" fmla="*/ 4197350 w 6235700"/>
                <a:gd name="connsiteY8" fmla="*/ 314108 h 2691401"/>
                <a:gd name="connsiteX9" fmla="*/ 4406900 w 6235700"/>
                <a:gd name="connsiteY9" fmla="*/ 1228508 h 2691401"/>
                <a:gd name="connsiteX10" fmla="*/ 4737100 w 6235700"/>
                <a:gd name="connsiteY10" fmla="*/ 2174658 h 2691401"/>
                <a:gd name="connsiteX11" fmla="*/ 5118100 w 6235700"/>
                <a:gd name="connsiteY11" fmla="*/ 2542958 h 2691401"/>
                <a:gd name="connsiteX12" fmla="*/ 5613400 w 6235700"/>
                <a:gd name="connsiteY12" fmla="*/ 2676308 h 2691401"/>
                <a:gd name="connsiteX13" fmla="*/ 6235700 w 6235700"/>
                <a:gd name="connsiteY13" fmla="*/ 2682658 h 2691401"/>
                <a:gd name="connsiteX0" fmla="*/ 0 w 6235700"/>
                <a:gd name="connsiteY0" fmla="*/ 2638208 h 2691401"/>
                <a:gd name="connsiteX1" fmla="*/ 1308100 w 6235700"/>
                <a:gd name="connsiteY1" fmla="*/ 2644558 h 2691401"/>
                <a:gd name="connsiteX2" fmla="*/ 1981200 w 6235700"/>
                <a:gd name="connsiteY2" fmla="*/ 2638208 h 2691401"/>
                <a:gd name="connsiteX3" fmla="*/ 2273300 w 6235700"/>
                <a:gd name="connsiteY3" fmla="*/ 2466758 h 2691401"/>
                <a:gd name="connsiteX4" fmla="*/ 2794000 w 6235700"/>
                <a:gd name="connsiteY4" fmla="*/ 377608 h 2691401"/>
                <a:gd name="connsiteX5" fmla="*/ 3314700 w 6235700"/>
                <a:gd name="connsiteY5" fmla="*/ 28358 h 2691401"/>
                <a:gd name="connsiteX6" fmla="*/ 3695700 w 6235700"/>
                <a:gd name="connsiteY6" fmla="*/ 22008 h 2691401"/>
                <a:gd name="connsiteX7" fmla="*/ 3898900 w 6235700"/>
                <a:gd name="connsiteY7" fmla="*/ 34708 h 2691401"/>
                <a:gd name="connsiteX8" fmla="*/ 4197350 w 6235700"/>
                <a:gd name="connsiteY8" fmla="*/ 314108 h 2691401"/>
                <a:gd name="connsiteX9" fmla="*/ 4406900 w 6235700"/>
                <a:gd name="connsiteY9" fmla="*/ 1228508 h 2691401"/>
                <a:gd name="connsiteX10" fmla="*/ 4737100 w 6235700"/>
                <a:gd name="connsiteY10" fmla="*/ 2174658 h 2691401"/>
                <a:gd name="connsiteX11" fmla="*/ 5118100 w 6235700"/>
                <a:gd name="connsiteY11" fmla="*/ 2542958 h 2691401"/>
                <a:gd name="connsiteX12" fmla="*/ 5613400 w 6235700"/>
                <a:gd name="connsiteY12" fmla="*/ 2676308 h 2691401"/>
                <a:gd name="connsiteX13" fmla="*/ 6235700 w 6235700"/>
                <a:gd name="connsiteY13" fmla="*/ 2682658 h 2691401"/>
                <a:gd name="connsiteX0" fmla="*/ 0 w 6235700"/>
                <a:gd name="connsiteY0" fmla="*/ 2638208 h 2691401"/>
                <a:gd name="connsiteX1" fmla="*/ 1308100 w 6235700"/>
                <a:gd name="connsiteY1" fmla="*/ 2644558 h 2691401"/>
                <a:gd name="connsiteX2" fmla="*/ 1981200 w 6235700"/>
                <a:gd name="connsiteY2" fmla="*/ 2638208 h 2691401"/>
                <a:gd name="connsiteX3" fmla="*/ 2273300 w 6235700"/>
                <a:gd name="connsiteY3" fmla="*/ 2466758 h 2691401"/>
                <a:gd name="connsiteX4" fmla="*/ 2794000 w 6235700"/>
                <a:gd name="connsiteY4" fmla="*/ 377608 h 2691401"/>
                <a:gd name="connsiteX5" fmla="*/ 3314700 w 6235700"/>
                <a:gd name="connsiteY5" fmla="*/ 28358 h 2691401"/>
                <a:gd name="connsiteX6" fmla="*/ 3695700 w 6235700"/>
                <a:gd name="connsiteY6" fmla="*/ 22008 h 2691401"/>
                <a:gd name="connsiteX7" fmla="*/ 3898900 w 6235700"/>
                <a:gd name="connsiteY7" fmla="*/ 34708 h 2691401"/>
                <a:gd name="connsiteX8" fmla="*/ 4197350 w 6235700"/>
                <a:gd name="connsiteY8" fmla="*/ 314108 h 2691401"/>
                <a:gd name="connsiteX9" fmla="*/ 4406900 w 6235700"/>
                <a:gd name="connsiteY9" fmla="*/ 1228508 h 2691401"/>
                <a:gd name="connsiteX10" fmla="*/ 4737100 w 6235700"/>
                <a:gd name="connsiteY10" fmla="*/ 2174658 h 2691401"/>
                <a:gd name="connsiteX11" fmla="*/ 5118100 w 6235700"/>
                <a:gd name="connsiteY11" fmla="*/ 2542958 h 2691401"/>
                <a:gd name="connsiteX12" fmla="*/ 5613400 w 6235700"/>
                <a:gd name="connsiteY12" fmla="*/ 2676308 h 2691401"/>
                <a:gd name="connsiteX13" fmla="*/ 6235700 w 6235700"/>
                <a:gd name="connsiteY13" fmla="*/ 2682658 h 2691401"/>
                <a:gd name="connsiteX0" fmla="*/ 0 w 6235700"/>
                <a:gd name="connsiteY0" fmla="*/ 2638208 h 2691401"/>
                <a:gd name="connsiteX1" fmla="*/ 1308100 w 6235700"/>
                <a:gd name="connsiteY1" fmla="*/ 2644558 h 2691401"/>
                <a:gd name="connsiteX2" fmla="*/ 1981200 w 6235700"/>
                <a:gd name="connsiteY2" fmla="*/ 2638208 h 2691401"/>
                <a:gd name="connsiteX3" fmla="*/ 2324100 w 6235700"/>
                <a:gd name="connsiteY3" fmla="*/ 2466758 h 2691401"/>
                <a:gd name="connsiteX4" fmla="*/ 2794000 w 6235700"/>
                <a:gd name="connsiteY4" fmla="*/ 377608 h 2691401"/>
                <a:gd name="connsiteX5" fmla="*/ 3314700 w 6235700"/>
                <a:gd name="connsiteY5" fmla="*/ 28358 h 2691401"/>
                <a:gd name="connsiteX6" fmla="*/ 3695700 w 6235700"/>
                <a:gd name="connsiteY6" fmla="*/ 22008 h 2691401"/>
                <a:gd name="connsiteX7" fmla="*/ 3898900 w 6235700"/>
                <a:gd name="connsiteY7" fmla="*/ 34708 h 2691401"/>
                <a:gd name="connsiteX8" fmla="*/ 4197350 w 6235700"/>
                <a:gd name="connsiteY8" fmla="*/ 314108 h 2691401"/>
                <a:gd name="connsiteX9" fmla="*/ 4406900 w 6235700"/>
                <a:gd name="connsiteY9" fmla="*/ 1228508 h 2691401"/>
                <a:gd name="connsiteX10" fmla="*/ 4737100 w 6235700"/>
                <a:gd name="connsiteY10" fmla="*/ 2174658 h 2691401"/>
                <a:gd name="connsiteX11" fmla="*/ 5118100 w 6235700"/>
                <a:gd name="connsiteY11" fmla="*/ 2542958 h 2691401"/>
                <a:gd name="connsiteX12" fmla="*/ 5613400 w 6235700"/>
                <a:gd name="connsiteY12" fmla="*/ 2676308 h 2691401"/>
                <a:gd name="connsiteX13" fmla="*/ 6235700 w 6235700"/>
                <a:gd name="connsiteY13" fmla="*/ 2682658 h 2691401"/>
                <a:gd name="connsiteX0" fmla="*/ 0 w 6229350"/>
                <a:gd name="connsiteY0" fmla="*/ 2682658 h 2691401"/>
                <a:gd name="connsiteX1" fmla="*/ 1301750 w 6229350"/>
                <a:gd name="connsiteY1" fmla="*/ 2644558 h 2691401"/>
                <a:gd name="connsiteX2" fmla="*/ 1974850 w 6229350"/>
                <a:gd name="connsiteY2" fmla="*/ 2638208 h 2691401"/>
                <a:gd name="connsiteX3" fmla="*/ 2317750 w 6229350"/>
                <a:gd name="connsiteY3" fmla="*/ 2466758 h 2691401"/>
                <a:gd name="connsiteX4" fmla="*/ 2787650 w 6229350"/>
                <a:gd name="connsiteY4" fmla="*/ 377608 h 2691401"/>
                <a:gd name="connsiteX5" fmla="*/ 3308350 w 6229350"/>
                <a:gd name="connsiteY5" fmla="*/ 28358 h 2691401"/>
                <a:gd name="connsiteX6" fmla="*/ 3689350 w 6229350"/>
                <a:gd name="connsiteY6" fmla="*/ 22008 h 2691401"/>
                <a:gd name="connsiteX7" fmla="*/ 3892550 w 6229350"/>
                <a:gd name="connsiteY7" fmla="*/ 34708 h 2691401"/>
                <a:gd name="connsiteX8" fmla="*/ 4191000 w 6229350"/>
                <a:gd name="connsiteY8" fmla="*/ 314108 h 2691401"/>
                <a:gd name="connsiteX9" fmla="*/ 4400550 w 6229350"/>
                <a:gd name="connsiteY9" fmla="*/ 1228508 h 2691401"/>
                <a:gd name="connsiteX10" fmla="*/ 4730750 w 6229350"/>
                <a:gd name="connsiteY10" fmla="*/ 2174658 h 2691401"/>
                <a:gd name="connsiteX11" fmla="*/ 5111750 w 6229350"/>
                <a:gd name="connsiteY11" fmla="*/ 2542958 h 2691401"/>
                <a:gd name="connsiteX12" fmla="*/ 5607050 w 6229350"/>
                <a:gd name="connsiteY12" fmla="*/ 2676308 h 2691401"/>
                <a:gd name="connsiteX13" fmla="*/ 6229350 w 6229350"/>
                <a:gd name="connsiteY13" fmla="*/ 2682658 h 2691401"/>
                <a:gd name="connsiteX0" fmla="*/ 0 w 6229350"/>
                <a:gd name="connsiteY0" fmla="*/ 2682658 h 2691401"/>
                <a:gd name="connsiteX1" fmla="*/ 1320800 w 6229350"/>
                <a:gd name="connsiteY1" fmla="*/ 2657258 h 2691401"/>
                <a:gd name="connsiteX2" fmla="*/ 1974850 w 6229350"/>
                <a:gd name="connsiteY2" fmla="*/ 2638208 h 2691401"/>
                <a:gd name="connsiteX3" fmla="*/ 2317750 w 6229350"/>
                <a:gd name="connsiteY3" fmla="*/ 2466758 h 2691401"/>
                <a:gd name="connsiteX4" fmla="*/ 2787650 w 6229350"/>
                <a:gd name="connsiteY4" fmla="*/ 377608 h 2691401"/>
                <a:gd name="connsiteX5" fmla="*/ 3308350 w 6229350"/>
                <a:gd name="connsiteY5" fmla="*/ 28358 h 2691401"/>
                <a:gd name="connsiteX6" fmla="*/ 3689350 w 6229350"/>
                <a:gd name="connsiteY6" fmla="*/ 22008 h 2691401"/>
                <a:gd name="connsiteX7" fmla="*/ 3892550 w 6229350"/>
                <a:gd name="connsiteY7" fmla="*/ 34708 h 2691401"/>
                <a:gd name="connsiteX8" fmla="*/ 4191000 w 6229350"/>
                <a:gd name="connsiteY8" fmla="*/ 314108 h 2691401"/>
                <a:gd name="connsiteX9" fmla="*/ 4400550 w 6229350"/>
                <a:gd name="connsiteY9" fmla="*/ 1228508 h 2691401"/>
                <a:gd name="connsiteX10" fmla="*/ 4730750 w 6229350"/>
                <a:gd name="connsiteY10" fmla="*/ 2174658 h 2691401"/>
                <a:gd name="connsiteX11" fmla="*/ 5111750 w 6229350"/>
                <a:gd name="connsiteY11" fmla="*/ 2542958 h 2691401"/>
                <a:gd name="connsiteX12" fmla="*/ 5607050 w 6229350"/>
                <a:gd name="connsiteY12" fmla="*/ 2676308 h 2691401"/>
                <a:gd name="connsiteX13" fmla="*/ 6229350 w 6229350"/>
                <a:gd name="connsiteY13" fmla="*/ 2682658 h 2691401"/>
                <a:gd name="connsiteX0" fmla="*/ 0 w 6229350"/>
                <a:gd name="connsiteY0" fmla="*/ 2682658 h 2691401"/>
                <a:gd name="connsiteX1" fmla="*/ 1320800 w 6229350"/>
                <a:gd name="connsiteY1" fmla="*/ 2657258 h 2691401"/>
                <a:gd name="connsiteX2" fmla="*/ 1974850 w 6229350"/>
                <a:gd name="connsiteY2" fmla="*/ 2638208 h 2691401"/>
                <a:gd name="connsiteX3" fmla="*/ 2368550 w 6229350"/>
                <a:gd name="connsiteY3" fmla="*/ 2409608 h 2691401"/>
                <a:gd name="connsiteX4" fmla="*/ 2787650 w 6229350"/>
                <a:gd name="connsiteY4" fmla="*/ 377608 h 2691401"/>
                <a:gd name="connsiteX5" fmla="*/ 3308350 w 6229350"/>
                <a:gd name="connsiteY5" fmla="*/ 28358 h 2691401"/>
                <a:gd name="connsiteX6" fmla="*/ 3689350 w 6229350"/>
                <a:gd name="connsiteY6" fmla="*/ 22008 h 2691401"/>
                <a:gd name="connsiteX7" fmla="*/ 3892550 w 6229350"/>
                <a:gd name="connsiteY7" fmla="*/ 34708 h 2691401"/>
                <a:gd name="connsiteX8" fmla="*/ 4191000 w 6229350"/>
                <a:gd name="connsiteY8" fmla="*/ 314108 h 2691401"/>
                <a:gd name="connsiteX9" fmla="*/ 4400550 w 6229350"/>
                <a:gd name="connsiteY9" fmla="*/ 1228508 h 2691401"/>
                <a:gd name="connsiteX10" fmla="*/ 4730750 w 6229350"/>
                <a:gd name="connsiteY10" fmla="*/ 2174658 h 2691401"/>
                <a:gd name="connsiteX11" fmla="*/ 5111750 w 6229350"/>
                <a:gd name="connsiteY11" fmla="*/ 2542958 h 2691401"/>
                <a:gd name="connsiteX12" fmla="*/ 5607050 w 6229350"/>
                <a:gd name="connsiteY12" fmla="*/ 2676308 h 2691401"/>
                <a:gd name="connsiteX13" fmla="*/ 6229350 w 6229350"/>
                <a:gd name="connsiteY13" fmla="*/ 2682658 h 2691401"/>
                <a:gd name="connsiteX0" fmla="*/ 0 w 6229350"/>
                <a:gd name="connsiteY0" fmla="*/ 2685934 h 2694677"/>
                <a:gd name="connsiteX1" fmla="*/ 1320800 w 6229350"/>
                <a:gd name="connsiteY1" fmla="*/ 2660534 h 2694677"/>
                <a:gd name="connsiteX2" fmla="*/ 1974850 w 6229350"/>
                <a:gd name="connsiteY2" fmla="*/ 2641484 h 2694677"/>
                <a:gd name="connsiteX3" fmla="*/ 2368550 w 6229350"/>
                <a:gd name="connsiteY3" fmla="*/ 2412884 h 2694677"/>
                <a:gd name="connsiteX4" fmla="*/ 2781300 w 6229350"/>
                <a:gd name="connsiteY4" fmla="*/ 425334 h 2694677"/>
                <a:gd name="connsiteX5" fmla="*/ 3308350 w 6229350"/>
                <a:gd name="connsiteY5" fmla="*/ 31634 h 2694677"/>
                <a:gd name="connsiteX6" fmla="*/ 3689350 w 6229350"/>
                <a:gd name="connsiteY6" fmla="*/ 25284 h 2694677"/>
                <a:gd name="connsiteX7" fmla="*/ 3892550 w 6229350"/>
                <a:gd name="connsiteY7" fmla="*/ 37984 h 2694677"/>
                <a:gd name="connsiteX8" fmla="*/ 4191000 w 6229350"/>
                <a:gd name="connsiteY8" fmla="*/ 317384 h 2694677"/>
                <a:gd name="connsiteX9" fmla="*/ 4400550 w 6229350"/>
                <a:gd name="connsiteY9" fmla="*/ 1231784 h 2694677"/>
                <a:gd name="connsiteX10" fmla="*/ 4730750 w 6229350"/>
                <a:gd name="connsiteY10" fmla="*/ 2177934 h 2694677"/>
                <a:gd name="connsiteX11" fmla="*/ 5111750 w 6229350"/>
                <a:gd name="connsiteY11" fmla="*/ 2546234 h 2694677"/>
                <a:gd name="connsiteX12" fmla="*/ 5607050 w 6229350"/>
                <a:gd name="connsiteY12" fmla="*/ 2679584 h 2694677"/>
                <a:gd name="connsiteX13" fmla="*/ 6229350 w 6229350"/>
                <a:gd name="connsiteY13" fmla="*/ 2685934 h 2694677"/>
                <a:gd name="connsiteX0" fmla="*/ 0 w 6229350"/>
                <a:gd name="connsiteY0" fmla="*/ 2673147 h 2681890"/>
                <a:gd name="connsiteX1" fmla="*/ 1320800 w 6229350"/>
                <a:gd name="connsiteY1" fmla="*/ 2647747 h 2681890"/>
                <a:gd name="connsiteX2" fmla="*/ 1974850 w 6229350"/>
                <a:gd name="connsiteY2" fmla="*/ 2628697 h 2681890"/>
                <a:gd name="connsiteX3" fmla="*/ 2368550 w 6229350"/>
                <a:gd name="connsiteY3" fmla="*/ 2400097 h 2681890"/>
                <a:gd name="connsiteX4" fmla="*/ 2781300 w 6229350"/>
                <a:gd name="connsiteY4" fmla="*/ 412547 h 2681890"/>
                <a:gd name="connsiteX5" fmla="*/ 3308350 w 6229350"/>
                <a:gd name="connsiteY5" fmla="*/ 18847 h 2681890"/>
                <a:gd name="connsiteX6" fmla="*/ 3689350 w 6229350"/>
                <a:gd name="connsiteY6" fmla="*/ 12497 h 2681890"/>
                <a:gd name="connsiteX7" fmla="*/ 3892550 w 6229350"/>
                <a:gd name="connsiteY7" fmla="*/ 25197 h 2681890"/>
                <a:gd name="connsiteX8" fmla="*/ 4191000 w 6229350"/>
                <a:gd name="connsiteY8" fmla="*/ 304597 h 2681890"/>
                <a:gd name="connsiteX9" fmla="*/ 4400550 w 6229350"/>
                <a:gd name="connsiteY9" fmla="*/ 1218997 h 2681890"/>
                <a:gd name="connsiteX10" fmla="*/ 4730750 w 6229350"/>
                <a:gd name="connsiteY10" fmla="*/ 2165147 h 2681890"/>
                <a:gd name="connsiteX11" fmla="*/ 5111750 w 6229350"/>
                <a:gd name="connsiteY11" fmla="*/ 2533447 h 2681890"/>
                <a:gd name="connsiteX12" fmla="*/ 5607050 w 6229350"/>
                <a:gd name="connsiteY12" fmla="*/ 2666797 h 2681890"/>
                <a:gd name="connsiteX13" fmla="*/ 6229350 w 6229350"/>
                <a:gd name="connsiteY13" fmla="*/ 2673147 h 2681890"/>
                <a:gd name="connsiteX0" fmla="*/ 0 w 6229350"/>
                <a:gd name="connsiteY0" fmla="*/ 2674726 h 2683469"/>
                <a:gd name="connsiteX1" fmla="*/ 1320800 w 6229350"/>
                <a:gd name="connsiteY1" fmla="*/ 2649326 h 2683469"/>
                <a:gd name="connsiteX2" fmla="*/ 1974850 w 6229350"/>
                <a:gd name="connsiteY2" fmla="*/ 2630276 h 2683469"/>
                <a:gd name="connsiteX3" fmla="*/ 2368550 w 6229350"/>
                <a:gd name="connsiteY3" fmla="*/ 2401676 h 2683469"/>
                <a:gd name="connsiteX4" fmla="*/ 2781300 w 6229350"/>
                <a:gd name="connsiteY4" fmla="*/ 414126 h 2683469"/>
                <a:gd name="connsiteX5" fmla="*/ 3308350 w 6229350"/>
                <a:gd name="connsiteY5" fmla="*/ 20426 h 2683469"/>
                <a:gd name="connsiteX6" fmla="*/ 3689350 w 6229350"/>
                <a:gd name="connsiteY6" fmla="*/ 14076 h 2683469"/>
                <a:gd name="connsiteX7" fmla="*/ 3892550 w 6229350"/>
                <a:gd name="connsiteY7" fmla="*/ 26776 h 2683469"/>
                <a:gd name="connsiteX8" fmla="*/ 4191000 w 6229350"/>
                <a:gd name="connsiteY8" fmla="*/ 306176 h 2683469"/>
                <a:gd name="connsiteX9" fmla="*/ 4400550 w 6229350"/>
                <a:gd name="connsiteY9" fmla="*/ 1220576 h 2683469"/>
                <a:gd name="connsiteX10" fmla="*/ 4730750 w 6229350"/>
                <a:gd name="connsiteY10" fmla="*/ 2166726 h 2683469"/>
                <a:gd name="connsiteX11" fmla="*/ 5111750 w 6229350"/>
                <a:gd name="connsiteY11" fmla="*/ 2535026 h 2683469"/>
                <a:gd name="connsiteX12" fmla="*/ 5607050 w 6229350"/>
                <a:gd name="connsiteY12" fmla="*/ 2668376 h 2683469"/>
                <a:gd name="connsiteX13" fmla="*/ 6229350 w 6229350"/>
                <a:gd name="connsiteY13" fmla="*/ 2674726 h 2683469"/>
                <a:gd name="connsiteX0" fmla="*/ 0 w 6229350"/>
                <a:gd name="connsiteY0" fmla="*/ 2674726 h 2683469"/>
                <a:gd name="connsiteX1" fmla="*/ 1320800 w 6229350"/>
                <a:gd name="connsiteY1" fmla="*/ 2649326 h 2683469"/>
                <a:gd name="connsiteX2" fmla="*/ 1974850 w 6229350"/>
                <a:gd name="connsiteY2" fmla="*/ 2630276 h 2683469"/>
                <a:gd name="connsiteX3" fmla="*/ 2368550 w 6229350"/>
                <a:gd name="connsiteY3" fmla="*/ 2401676 h 2683469"/>
                <a:gd name="connsiteX4" fmla="*/ 2781300 w 6229350"/>
                <a:gd name="connsiteY4" fmla="*/ 414126 h 2683469"/>
                <a:gd name="connsiteX5" fmla="*/ 3308350 w 6229350"/>
                <a:gd name="connsiteY5" fmla="*/ 20426 h 2683469"/>
                <a:gd name="connsiteX6" fmla="*/ 3689350 w 6229350"/>
                <a:gd name="connsiteY6" fmla="*/ 14076 h 2683469"/>
                <a:gd name="connsiteX7" fmla="*/ 3892550 w 6229350"/>
                <a:gd name="connsiteY7" fmla="*/ 26776 h 2683469"/>
                <a:gd name="connsiteX8" fmla="*/ 4191000 w 6229350"/>
                <a:gd name="connsiteY8" fmla="*/ 306176 h 2683469"/>
                <a:gd name="connsiteX9" fmla="*/ 4400550 w 6229350"/>
                <a:gd name="connsiteY9" fmla="*/ 1220576 h 2683469"/>
                <a:gd name="connsiteX10" fmla="*/ 4730750 w 6229350"/>
                <a:gd name="connsiteY10" fmla="*/ 2166726 h 2683469"/>
                <a:gd name="connsiteX11" fmla="*/ 5111750 w 6229350"/>
                <a:gd name="connsiteY11" fmla="*/ 2535026 h 2683469"/>
                <a:gd name="connsiteX12" fmla="*/ 5607050 w 6229350"/>
                <a:gd name="connsiteY12" fmla="*/ 2668376 h 2683469"/>
                <a:gd name="connsiteX13" fmla="*/ 6229350 w 6229350"/>
                <a:gd name="connsiteY13" fmla="*/ 2674726 h 2683469"/>
                <a:gd name="connsiteX0" fmla="*/ 0 w 6229350"/>
                <a:gd name="connsiteY0" fmla="*/ 2674726 h 2683469"/>
                <a:gd name="connsiteX1" fmla="*/ 1320800 w 6229350"/>
                <a:gd name="connsiteY1" fmla="*/ 2649326 h 2683469"/>
                <a:gd name="connsiteX2" fmla="*/ 1974850 w 6229350"/>
                <a:gd name="connsiteY2" fmla="*/ 2630276 h 2683469"/>
                <a:gd name="connsiteX3" fmla="*/ 2368550 w 6229350"/>
                <a:gd name="connsiteY3" fmla="*/ 2401676 h 2683469"/>
                <a:gd name="connsiteX4" fmla="*/ 2781300 w 6229350"/>
                <a:gd name="connsiteY4" fmla="*/ 414126 h 2683469"/>
                <a:gd name="connsiteX5" fmla="*/ 3308350 w 6229350"/>
                <a:gd name="connsiteY5" fmla="*/ 20426 h 2683469"/>
                <a:gd name="connsiteX6" fmla="*/ 3689350 w 6229350"/>
                <a:gd name="connsiteY6" fmla="*/ 14076 h 2683469"/>
                <a:gd name="connsiteX7" fmla="*/ 3892550 w 6229350"/>
                <a:gd name="connsiteY7" fmla="*/ 26776 h 2683469"/>
                <a:gd name="connsiteX8" fmla="*/ 4191000 w 6229350"/>
                <a:gd name="connsiteY8" fmla="*/ 306176 h 2683469"/>
                <a:gd name="connsiteX9" fmla="*/ 4400550 w 6229350"/>
                <a:gd name="connsiteY9" fmla="*/ 1220576 h 2683469"/>
                <a:gd name="connsiteX10" fmla="*/ 4730750 w 6229350"/>
                <a:gd name="connsiteY10" fmla="*/ 2166726 h 2683469"/>
                <a:gd name="connsiteX11" fmla="*/ 5111750 w 6229350"/>
                <a:gd name="connsiteY11" fmla="*/ 2535026 h 2683469"/>
                <a:gd name="connsiteX12" fmla="*/ 5607050 w 6229350"/>
                <a:gd name="connsiteY12" fmla="*/ 2668376 h 2683469"/>
                <a:gd name="connsiteX13" fmla="*/ 6229350 w 6229350"/>
                <a:gd name="connsiteY13" fmla="*/ 2674726 h 2683469"/>
                <a:gd name="connsiteX0" fmla="*/ 0 w 6229350"/>
                <a:gd name="connsiteY0" fmla="*/ 2684062 h 2692805"/>
                <a:gd name="connsiteX1" fmla="*/ 1320800 w 6229350"/>
                <a:gd name="connsiteY1" fmla="*/ 2658662 h 2692805"/>
                <a:gd name="connsiteX2" fmla="*/ 1974850 w 6229350"/>
                <a:gd name="connsiteY2" fmla="*/ 2639612 h 2692805"/>
                <a:gd name="connsiteX3" fmla="*/ 2368550 w 6229350"/>
                <a:gd name="connsiteY3" fmla="*/ 2411012 h 2692805"/>
                <a:gd name="connsiteX4" fmla="*/ 2819400 w 6229350"/>
                <a:gd name="connsiteY4" fmla="*/ 398062 h 2692805"/>
                <a:gd name="connsiteX5" fmla="*/ 3308350 w 6229350"/>
                <a:gd name="connsiteY5" fmla="*/ 29762 h 2692805"/>
                <a:gd name="connsiteX6" fmla="*/ 3689350 w 6229350"/>
                <a:gd name="connsiteY6" fmla="*/ 23412 h 2692805"/>
                <a:gd name="connsiteX7" fmla="*/ 3892550 w 6229350"/>
                <a:gd name="connsiteY7" fmla="*/ 36112 h 2692805"/>
                <a:gd name="connsiteX8" fmla="*/ 4191000 w 6229350"/>
                <a:gd name="connsiteY8" fmla="*/ 315512 h 2692805"/>
                <a:gd name="connsiteX9" fmla="*/ 4400550 w 6229350"/>
                <a:gd name="connsiteY9" fmla="*/ 1229912 h 2692805"/>
                <a:gd name="connsiteX10" fmla="*/ 4730750 w 6229350"/>
                <a:gd name="connsiteY10" fmla="*/ 2176062 h 2692805"/>
                <a:gd name="connsiteX11" fmla="*/ 5111750 w 6229350"/>
                <a:gd name="connsiteY11" fmla="*/ 2544362 h 2692805"/>
                <a:gd name="connsiteX12" fmla="*/ 5607050 w 6229350"/>
                <a:gd name="connsiteY12" fmla="*/ 2677712 h 2692805"/>
                <a:gd name="connsiteX13" fmla="*/ 6229350 w 6229350"/>
                <a:gd name="connsiteY13" fmla="*/ 2684062 h 2692805"/>
                <a:gd name="connsiteX0" fmla="*/ 0 w 6229350"/>
                <a:gd name="connsiteY0" fmla="*/ 2675657 h 2684400"/>
                <a:gd name="connsiteX1" fmla="*/ 1320800 w 6229350"/>
                <a:gd name="connsiteY1" fmla="*/ 2650257 h 2684400"/>
                <a:gd name="connsiteX2" fmla="*/ 1974850 w 6229350"/>
                <a:gd name="connsiteY2" fmla="*/ 2631207 h 2684400"/>
                <a:gd name="connsiteX3" fmla="*/ 2368550 w 6229350"/>
                <a:gd name="connsiteY3" fmla="*/ 2402607 h 2684400"/>
                <a:gd name="connsiteX4" fmla="*/ 2819400 w 6229350"/>
                <a:gd name="connsiteY4" fmla="*/ 389657 h 2684400"/>
                <a:gd name="connsiteX5" fmla="*/ 3308350 w 6229350"/>
                <a:gd name="connsiteY5" fmla="*/ 21357 h 2684400"/>
                <a:gd name="connsiteX6" fmla="*/ 3689350 w 6229350"/>
                <a:gd name="connsiteY6" fmla="*/ 15007 h 2684400"/>
                <a:gd name="connsiteX7" fmla="*/ 3892550 w 6229350"/>
                <a:gd name="connsiteY7" fmla="*/ 27707 h 2684400"/>
                <a:gd name="connsiteX8" fmla="*/ 4191000 w 6229350"/>
                <a:gd name="connsiteY8" fmla="*/ 307107 h 2684400"/>
                <a:gd name="connsiteX9" fmla="*/ 4400550 w 6229350"/>
                <a:gd name="connsiteY9" fmla="*/ 1221507 h 2684400"/>
                <a:gd name="connsiteX10" fmla="*/ 4730750 w 6229350"/>
                <a:gd name="connsiteY10" fmla="*/ 2167657 h 2684400"/>
                <a:gd name="connsiteX11" fmla="*/ 5111750 w 6229350"/>
                <a:gd name="connsiteY11" fmla="*/ 2535957 h 2684400"/>
                <a:gd name="connsiteX12" fmla="*/ 5607050 w 6229350"/>
                <a:gd name="connsiteY12" fmla="*/ 2669307 h 2684400"/>
                <a:gd name="connsiteX13" fmla="*/ 6229350 w 6229350"/>
                <a:gd name="connsiteY13" fmla="*/ 2675657 h 2684400"/>
                <a:gd name="connsiteX0" fmla="*/ 0 w 6229350"/>
                <a:gd name="connsiteY0" fmla="*/ 2679349 h 2688092"/>
                <a:gd name="connsiteX1" fmla="*/ 1320800 w 6229350"/>
                <a:gd name="connsiteY1" fmla="*/ 2653949 h 2688092"/>
                <a:gd name="connsiteX2" fmla="*/ 1974850 w 6229350"/>
                <a:gd name="connsiteY2" fmla="*/ 2634899 h 2688092"/>
                <a:gd name="connsiteX3" fmla="*/ 2368550 w 6229350"/>
                <a:gd name="connsiteY3" fmla="*/ 2406299 h 2688092"/>
                <a:gd name="connsiteX4" fmla="*/ 2819400 w 6229350"/>
                <a:gd name="connsiteY4" fmla="*/ 393349 h 2688092"/>
                <a:gd name="connsiteX5" fmla="*/ 3308350 w 6229350"/>
                <a:gd name="connsiteY5" fmla="*/ 25049 h 2688092"/>
                <a:gd name="connsiteX6" fmla="*/ 3689350 w 6229350"/>
                <a:gd name="connsiteY6" fmla="*/ 18699 h 2688092"/>
                <a:gd name="connsiteX7" fmla="*/ 3892550 w 6229350"/>
                <a:gd name="connsiteY7" fmla="*/ 31399 h 2688092"/>
                <a:gd name="connsiteX8" fmla="*/ 4191000 w 6229350"/>
                <a:gd name="connsiteY8" fmla="*/ 310799 h 2688092"/>
                <a:gd name="connsiteX9" fmla="*/ 4400550 w 6229350"/>
                <a:gd name="connsiteY9" fmla="*/ 1225199 h 2688092"/>
                <a:gd name="connsiteX10" fmla="*/ 4730750 w 6229350"/>
                <a:gd name="connsiteY10" fmla="*/ 2171349 h 2688092"/>
                <a:gd name="connsiteX11" fmla="*/ 5111750 w 6229350"/>
                <a:gd name="connsiteY11" fmla="*/ 2539649 h 2688092"/>
                <a:gd name="connsiteX12" fmla="*/ 5607050 w 6229350"/>
                <a:gd name="connsiteY12" fmla="*/ 2672999 h 2688092"/>
                <a:gd name="connsiteX13" fmla="*/ 6229350 w 6229350"/>
                <a:gd name="connsiteY13" fmla="*/ 2679349 h 2688092"/>
                <a:gd name="connsiteX0" fmla="*/ 0 w 6229350"/>
                <a:gd name="connsiteY0" fmla="*/ 2696766 h 2705509"/>
                <a:gd name="connsiteX1" fmla="*/ 1320800 w 6229350"/>
                <a:gd name="connsiteY1" fmla="*/ 2671366 h 2705509"/>
                <a:gd name="connsiteX2" fmla="*/ 1974850 w 6229350"/>
                <a:gd name="connsiteY2" fmla="*/ 2652316 h 2705509"/>
                <a:gd name="connsiteX3" fmla="*/ 2368550 w 6229350"/>
                <a:gd name="connsiteY3" fmla="*/ 2423716 h 2705509"/>
                <a:gd name="connsiteX4" fmla="*/ 2819400 w 6229350"/>
                <a:gd name="connsiteY4" fmla="*/ 410766 h 2705509"/>
                <a:gd name="connsiteX5" fmla="*/ 3308350 w 6229350"/>
                <a:gd name="connsiteY5" fmla="*/ 42466 h 2705509"/>
                <a:gd name="connsiteX6" fmla="*/ 3695700 w 6229350"/>
                <a:gd name="connsiteY6" fmla="*/ 17066 h 2705509"/>
                <a:gd name="connsiteX7" fmla="*/ 3892550 w 6229350"/>
                <a:gd name="connsiteY7" fmla="*/ 48816 h 2705509"/>
                <a:gd name="connsiteX8" fmla="*/ 4191000 w 6229350"/>
                <a:gd name="connsiteY8" fmla="*/ 328216 h 2705509"/>
                <a:gd name="connsiteX9" fmla="*/ 4400550 w 6229350"/>
                <a:gd name="connsiteY9" fmla="*/ 1242616 h 2705509"/>
                <a:gd name="connsiteX10" fmla="*/ 4730750 w 6229350"/>
                <a:gd name="connsiteY10" fmla="*/ 2188766 h 2705509"/>
                <a:gd name="connsiteX11" fmla="*/ 5111750 w 6229350"/>
                <a:gd name="connsiteY11" fmla="*/ 2557066 h 2705509"/>
                <a:gd name="connsiteX12" fmla="*/ 5607050 w 6229350"/>
                <a:gd name="connsiteY12" fmla="*/ 2690416 h 2705509"/>
                <a:gd name="connsiteX13" fmla="*/ 6229350 w 6229350"/>
                <a:gd name="connsiteY13" fmla="*/ 2696766 h 2705509"/>
                <a:gd name="connsiteX0" fmla="*/ 0 w 6229350"/>
                <a:gd name="connsiteY0" fmla="*/ 2693380 h 2702123"/>
                <a:gd name="connsiteX1" fmla="*/ 1320800 w 6229350"/>
                <a:gd name="connsiteY1" fmla="*/ 2667980 h 2702123"/>
                <a:gd name="connsiteX2" fmla="*/ 1974850 w 6229350"/>
                <a:gd name="connsiteY2" fmla="*/ 2648930 h 2702123"/>
                <a:gd name="connsiteX3" fmla="*/ 2368550 w 6229350"/>
                <a:gd name="connsiteY3" fmla="*/ 2420330 h 2702123"/>
                <a:gd name="connsiteX4" fmla="*/ 2819400 w 6229350"/>
                <a:gd name="connsiteY4" fmla="*/ 407380 h 2702123"/>
                <a:gd name="connsiteX5" fmla="*/ 3308350 w 6229350"/>
                <a:gd name="connsiteY5" fmla="*/ 39080 h 2702123"/>
                <a:gd name="connsiteX6" fmla="*/ 3695700 w 6229350"/>
                <a:gd name="connsiteY6" fmla="*/ 20030 h 2702123"/>
                <a:gd name="connsiteX7" fmla="*/ 3892550 w 6229350"/>
                <a:gd name="connsiteY7" fmla="*/ 45430 h 2702123"/>
                <a:gd name="connsiteX8" fmla="*/ 4191000 w 6229350"/>
                <a:gd name="connsiteY8" fmla="*/ 324830 h 2702123"/>
                <a:gd name="connsiteX9" fmla="*/ 4400550 w 6229350"/>
                <a:gd name="connsiteY9" fmla="*/ 1239230 h 2702123"/>
                <a:gd name="connsiteX10" fmla="*/ 4730750 w 6229350"/>
                <a:gd name="connsiteY10" fmla="*/ 2185380 h 2702123"/>
                <a:gd name="connsiteX11" fmla="*/ 5111750 w 6229350"/>
                <a:gd name="connsiteY11" fmla="*/ 2553680 h 2702123"/>
                <a:gd name="connsiteX12" fmla="*/ 5607050 w 6229350"/>
                <a:gd name="connsiteY12" fmla="*/ 2687030 h 2702123"/>
                <a:gd name="connsiteX13" fmla="*/ 6229350 w 6229350"/>
                <a:gd name="connsiteY13" fmla="*/ 2693380 h 2702123"/>
                <a:gd name="connsiteX0" fmla="*/ 0 w 6229350"/>
                <a:gd name="connsiteY0" fmla="*/ 2686903 h 2695646"/>
                <a:gd name="connsiteX1" fmla="*/ 1320800 w 6229350"/>
                <a:gd name="connsiteY1" fmla="*/ 2661503 h 2695646"/>
                <a:gd name="connsiteX2" fmla="*/ 1974850 w 6229350"/>
                <a:gd name="connsiteY2" fmla="*/ 2642453 h 2695646"/>
                <a:gd name="connsiteX3" fmla="*/ 2368550 w 6229350"/>
                <a:gd name="connsiteY3" fmla="*/ 2413853 h 2695646"/>
                <a:gd name="connsiteX4" fmla="*/ 2819400 w 6229350"/>
                <a:gd name="connsiteY4" fmla="*/ 400903 h 2695646"/>
                <a:gd name="connsiteX5" fmla="*/ 3308350 w 6229350"/>
                <a:gd name="connsiteY5" fmla="*/ 32603 h 2695646"/>
                <a:gd name="connsiteX6" fmla="*/ 3695700 w 6229350"/>
                <a:gd name="connsiteY6" fmla="*/ 13553 h 2695646"/>
                <a:gd name="connsiteX7" fmla="*/ 3892550 w 6229350"/>
                <a:gd name="connsiteY7" fmla="*/ 38953 h 2695646"/>
                <a:gd name="connsiteX8" fmla="*/ 4191000 w 6229350"/>
                <a:gd name="connsiteY8" fmla="*/ 318353 h 2695646"/>
                <a:gd name="connsiteX9" fmla="*/ 4400550 w 6229350"/>
                <a:gd name="connsiteY9" fmla="*/ 1232753 h 2695646"/>
                <a:gd name="connsiteX10" fmla="*/ 4730750 w 6229350"/>
                <a:gd name="connsiteY10" fmla="*/ 2178903 h 2695646"/>
                <a:gd name="connsiteX11" fmla="*/ 5111750 w 6229350"/>
                <a:gd name="connsiteY11" fmla="*/ 2547203 h 2695646"/>
                <a:gd name="connsiteX12" fmla="*/ 5607050 w 6229350"/>
                <a:gd name="connsiteY12" fmla="*/ 2680553 h 2695646"/>
                <a:gd name="connsiteX13" fmla="*/ 6229350 w 6229350"/>
                <a:gd name="connsiteY13" fmla="*/ 2686903 h 2695646"/>
                <a:gd name="connsiteX0" fmla="*/ 0 w 6229350"/>
                <a:gd name="connsiteY0" fmla="*/ 2689247 h 2697990"/>
                <a:gd name="connsiteX1" fmla="*/ 1320800 w 6229350"/>
                <a:gd name="connsiteY1" fmla="*/ 2663847 h 2697990"/>
                <a:gd name="connsiteX2" fmla="*/ 1974850 w 6229350"/>
                <a:gd name="connsiteY2" fmla="*/ 2644797 h 2697990"/>
                <a:gd name="connsiteX3" fmla="*/ 2368550 w 6229350"/>
                <a:gd name="connsiteY3" fmla="*/ 2416197 h 2697990"/>
                <a:gd name="connsiteX4" fmla="*/ 2819400 w 6229350"/>
                <a:gd name="connsiteY4" fmla="*/ 403247 h 2697990"/>
                <a:gd name="connsiteX5" fmla="*/ 3308350 w 6229350"/>
                <a:gd name="connsiteY5" fmla="*/ 34947 h 2697990"/>
                <a:gd name="connsiteX6" fmla="*/ 3695700 w 6229350"/>
                <a:gd name="connsiteY6" fmla="*/ 15897 h 2697990"/>
                <a:gd name="connsiteX7" fmla="*/ 3892550 w 6229350"/>
                <a:gd name="connsiteY7" fmla="*/ 41297 h 2697990"/>
                <a:gd name="connsiteX8" fmla="*/ 4191000 w 6229350"/>
                <a:gd name="connsiteY8" fmla="*/ 320697 h 2697990"/>
                <a:gd name="connsiteX9" fmla="*/ 4400550 w 6229350"/>
                <a:gd name="connsiteY9" fmla="*/ 1235097 h 2697990"/>
                <a:gd name="connsiteX10" fmla="*/ 4730750 w 6229350"/>
                <a:gd name="connsiteY10" fmla="*/ 2181247 h 2697990"/>
                <a:gd name="connsiteX11" fmla="*/ 5111750 w 6229350"/>
                <a:gd name="connsiteY11" fmla="*/ 2549547 h 2697990"/>
                <a:gd name="connsiteX12" fmla="*/ 5607050 w 6229350"/>
                <a:gd name="connsiteY12" fmla="*/ 2682897 h 2697990"/>
                <a:gd name="connsiteX13" fmla="*/ 6229350 w 6229350"/>
                <a:gd name="connsiteY13" fmla="*/ 2689247 h 2697990"/>
                <a:gd name="connsiteX0" fmla="*/ 0 w 6229350"/>
                <a:gd name="connsiteY0" fmla="*/ 2687372 h 2696115"/>
                <a:gd name="connsiteX1" fmla="*/ 1320800 w 6229350"/>
                <a:gd name="connsiteY1" fmla="*/ 2661972 h 2696115"/>
                <a:gd name="connsiteX2" fmla="*/ 1974850 w 6229350"/>
                <a:gd name="connsiteY2" fmla="*/ 2642922 h 2696115"/>
                <a:gd name="connsiteX3" fmla="*/ 2368550 w 6229350"/>
                <a:gd name="connsiteY3" fmla="*/ 2414322 h 2696115"/>
                <a:gd name="connsiteX4" fmla="*/ 2819400 w 6229350"/>
                <a:gd name="connsiteY4" fmla="*/ 401372 h 2696115"/>
                <a:gd name="connsiteX5" fmla="*/ 3308350 w 6229350"/>
                <a:gd name="connsiteY5" fmla="*/ 33072 h 2696115"/>
                <a:gd name="connsiteX6" fmla="*/ 3695700 w 6229350"/>
                <a:gd name="connsiteY6" fmla="*/ 14022 h 2696115"/>
                <a:gd name="connsiteX7" fmla="*/ 3892550 w 6229350"/>
                <a:gd name="connsiteY7" fmla="*/ 39422 h 2696115"/>
                <a:gd name="connsiteX8" fmla="*/ 4191000 w 6229350"/>
                <a:gd name="connsiteY8" fmla="*/ 318822 h 2696115"/>
                <a:gd name="connsiteX9" fmla="*/ 4400550 w 6229350"/>
                <a:gd name="connsiteY9" fmla="*/ 1233222 h 2696115"/>
                <a:gd name="connsiteX10" fmla="*/ 4730750 w 6229350"/>
                <a:gd name="connsiteY10" fmla="*/ 2179372 h 2696115"/>
                <a:gd name="connsiteX11" fmla="*/ 5111750 w 6229350"/>
                <a:gd name="connsiteY11" fmla="*/ 2547672 h 2696115"/>
                <a:gd name="connsiteX12" fmla="*/ 5607050 w 6229350"/>
                <a:gd name="connsiteY12" fmla="*/ 2681022 h 2696115"/>
                <a:gd name="connsiteX13" fmla="*/ 6229350 w 6229350"/>
                <a:gd name="connsiteY13" fmla="*/ 2687372 h 2696115"/>
                <a:gd name="connsiteX0" fmla="*/ 0 w 6229350"/>
                <a:gd name="connsiteY0" fmla="*/ 2681733 h 2690476"/>
                <a:gd name="connsiteX1" fmla="*/ 1320800 w 6229350"/>
                <a:gd name="connsiteY1" fmla="*/ 2656333 h 2690476"/>
                <a:gd name="connsiteX2" fmla="*/ 1974850 w 6229350"/>
                <a:gd name="connsiteY2" fmla="*/ 2637283 h 2690476"/>
                <a:gd name="connsiteX3" fmla="*/ 2368550 w 6229350"/>
                <a:gd name="connsiteY3" fmla="*/ 2408683 h 2690476"/>
                <a:gd name="connsiteX4" fmla="*/ 2819400 w 6229350"/>
                <a:gd name="connsiteY4" fmla="*/ 395733 h 2690476"/>
                <a:gd name="connsiteX5" fmla="*/ 3308350 w 6229350"/>
                <a:gd name="connsiteY5" fmla="*/ 27433 h 2690476"/>
                <a:gd name="connsiteX6" fmla="*/ 3695700 w 6229350"/>
                <a:gd name="connsiteY6" fmla="*/ 8383 h 2690476"/>
                <a:gd name="connsiteX7" fmla="*/ 3892550 w 6229350"/>
                <a:gd name="connsiteY7" fmla="*/ 33783 h 2690476"/>
                <a:gd name="connsiteX8" fmla="*/ 4191000 w 6229350"/>
                <a:gd name="connsiteY8" fmla="*/ 313183 h 2690476"/>
                <a:gd name="connsiteX9" fmla="*/ 4400550 w 6229350"/>
                <a:gd name="connsiteY9" fmla="*/ 1227583 h 2690476"/>
                <a:gd name="connsiteX10" fmla="*/ 4730750 w 6229350"/>
                <a:gd name="connsiteY10" fmla="*/ 2173733 h 2690476"/>
                <a:gd name="connsiteX11" fmla="*/ 5111750 w 6229350"/>
                <a:gd name="connsiteY11" fmla="*/ 2542033 h 2690476"/>
                <a:gd name="connsiteX12" fmla="*/ 5607050 w 6229350"/>
                <a:gd name="connsiteY12" fmla="*/ 2675383 h 2690476"/>
                <a:gd name="connsiteX13" fmla="*/ 6229350 w 6229350"/>
                <a:gd name="connsiteY13" fmla="*/ 2681733 h 2690476"/>
                <a:gd name="connsiteX0" fmla="*/ 0 w 6229350"/>
                <a:gd name="connsiteY0" fmla="*/ 2683524 h 2692267"/>
                <a:gd name="connsiteX1" fmla="*/ 1320800 w 6229350"/>
                <a:gd name="connsiteY1" fmla="*/ 2658124 h 2692267"/>
                <a:gd name="connsiteX2" fmla="*/ 1974850 w 6229350"/>
                <a:gd name="connsiteY2" fmla="*/ 2639074 h 2692267"/>
                <a:gd name="connsiteX3" fmla="*/ 2368550 w 6229350"/>
                <a:gd name="connsiteY3" fmla="*/ 2410474 h 2692267"/>
                <a:gd name="connsiteX4" fmla="*/ 2819400 w 6229350"/>
                <a:gd name="connsiteY4" fmla="*/ 397524 h 2692267"/>
                <a:gd name="connsiteX5" fmla="*/ 3308350 w 6229350"/>
                <a:gd name="connsiteY5" fmla="*/ 29224 h 2692267"/>
                <a:gd name="connsiteX6" fmla="*/ 3695700 w 6229350"/>
                <a:gd name="connsiteY6" fmla="*/ 10174 h 2692267"/>
                <a:gd name="connsiteX7" fmla="*/ 4057650 w 6229350"/>
                <a:gd name="connsiteY7" fmla="*/ 105424 h 2692267"/>
                <a:gd name="connsiteX8" fmla="*/ 4191000 w 6229350"/>
                <a:gd name="connsiteY8" fmla="*/ 314974 h 2692267"/>
                <a:gd name="connsiteX9" fmla="*/ 4400550 w 6229350"/>
                <a:gd name="connsiteY9" fmla="*/ 1229374 h 2692267"/>
                <a:gd name="connsiteX10" fmla="*/ 4730750 w 6229350"/>
                <a:gd name="connsiteY10" fmla="*/ 2175524 h 2692267"/>
                <a:gd name="connsiteX11" fmla="*/ 5111750 w 6229350"/>
                <a:gd name="connsiteY11" fmla="*/ 2543824 h 2692267"/>
                <a:gd name="connsiteX12" fmla="*/ 5607050 w 6229350"/>
                <a:gd name="connsiteY12" fmla="*/ 2677174 h 2692267"/>
                <a:gd name="connsiteX13" fmla="*/ 6229350 w 6229350"/>
                <a:gd name="connsiteY13" fmla="*/ 2683524 h 2692267"/>
                <a:gd name="connsiteX0" fmla="*/ 0 w 6229350"/>
                <a:gd name="connsiteY0" fmla="*/ 2683524 h 2692267"/>
                <a:gd name="connsiteX1" fmla="*/ 1320800 w 6229350"/>
                <a:gd name="connsiteY1" fmla="*/ 2658124 h 2692267"/>
                <a:gd name="connsiteX2" fmla="*/ 1974850 w 6229350"/>
                <a:gd name="connsiteY2" fmla="*/ 2639074 h 2692267"/>
                <a:gd name="connsiteX3" fmla="*/ 2368550 w 6229350"/>
                <a:gd name="connsiteY3" fmla="*/ 2410474 h 2692267"/>
                <a:gd name="connsiteX4" fmla="*/ 2819400 w 6229350"/>
                <a:gd name="connsiteY4" fmla="*/ 397524 h 2692267"/>
                <a:gd name="connsiteX5" fmla="*/ 3308350 w 6229350"/>
                <a:gd name="connsiteY5" fmla="*/ 29224 h 2692267"/>
                <a:gd name="connsiteX6" fmla="*/ 3695700 w 6229350"/>
                <a:gd name="connsiteY6" fmla="*/ 10174 h 2692267"/>
                <a:gd name="connsiteX7" fmla="*/ 4057650 w 6229350"/>
                <a:gd name="connsiteY7" fmla="*/ 105424 h 2692267"/>
                <a:gd name="connsiteX8" fmla="*/ 4191000 w 6229350"/>
                <a:gd name="connsiteY8" fmla="*/ 314974 h 2692267"/>
                <a:gd name="connsiteX9" fmla="*/ 4400550 w 6229350"/>
                <a:gd name="connsiteY9" fmla="*/ 1229374 h 2692267"/>
                <a:gd name="connsiteX10" fmla="*/ 4730750 w 6229350"/>
                <a:gd name="connsiteY10" fmla="*/ 2175524 h 2692267"/>
                <a:gd name="connsiteX11" fmla="*/ 5111750 w 6229350"/>
                <a:gd name="connsiteY11" fmla="*/ 2543824 h 2692267"/>
                <a:gd name="connsiteX12" fmla="*/ 5607050 w 6229350"/>
                <a:gd name="connsiteY12" fmla="*/ 2677174 h 2692267"/>
                <a:gd name="connsiteX13" fmla="*/ 6229350 w 6229350"/>
                <a:gd name="connsiteY13" fmla="*/ 2683524 h 2692267"/>
                <a:gd name="connsiteX0" fmla="*/ 0 w 6229350"/>
                <a:gd name="connsiteY0" fmla="*/ 2683524 h 2692267"/>
                <a:gd name="connsiteX1" fmla="*/ 1320800 w 6229350"/>
                <a:gd name="connsiteY1" fmla="*/ 2658124 h 2692267"/>
                <a:gd name="connsiteX2" fmla="*/ 1974850 w 6229350"/>
                <a:gd name="connsiteY2" fmla="*/ 2639074 h 2692267"/>
                <a:gd name="connsiteX3" fmla="*/ 2368550 w 6229350"/>
                <a:gd name="connsiteY3" fmla="*/ 2410474 h 2692267"/>
                <a:gd name="connsiteX4" fmla="*/ 2819400 w 6229350"/>
                <a:gd name="connsiteY4" fmla="*/ 397524 h 2692267"/>
                <a:gd name="connsiteX5" fmla="*/ 3308350 w 6229350"/>
                <a:gd name="connsiteY5" fmla="*/ 29224 h 2692267"/>
                <a:gd name="connsiteX6" fmla="*/ 3695700 w 6229350"/>
                <a:gd name="connsiteY6" fmla="*/ 10174 h 2692267"/>
                <a:gd name="connsiteX7" fmla="*/ 4057650 w 6229350"/>
                <a:gd name="connsiteY7" fmla="*/ 105424 h 2692267"/>
                <a:gd name="connsiteX8" fmla="*/ 4140200 w 6229350"/>
                <a:gd name="connsiteY8" fmla="*/ 429274 h 2692267"/>
                <a:gd name="connsiteX9" fmla="*/ 4400550 w 6229350"/>
                <a:gd name="connsiteY9" fmla="*/ 1229374 h 2692267"/>
                <a:gd name="connsiteX10" fmla="*/ 4730750 w 6229350"/>
                <a:gd name="connsiteY10" fmla="*/ 2175524 h 2692267"/>
                <a:gd name="connsiteX11" fmla="*/ 5111750 w 6229350"/>
                <a:gd name="connsiteY11" fmla="*/ 2543824 h 2692267"/>
                <a:gd name="connsiteX12" fmla="*/ 5607050 w 6229350"/>
                <a:gd name="connsiteY12" fmla="*/ 2677174 h 2692267"/>
                <a:gd name="connsiteX13" fmla="*/ 6229350 w 6229350"/>
                <a:gd name="connsiteY13" fmla="*/ 2683524 h 2692267"/>
                <a:gd name="connsiteX0" fmla="*/ 0 w 6229350"/>
                <a:gd name="connsiteY0" fmla="*/ 2682224 h 2690967"/>
                <a:gd name="connsiteX1" fmla="*/ 1320800 w 6229350"/>
                <a:gd name="connsiteY1" fmla="*/ 2656824 h 2690967"/>
                <a:gd name="connsiteX2" fmla="*/ 1974850 w 6229350"/>
                <a:gd name="connsiteY2" fmla="*/ 2637774 h 2690967"/>
                <a:gd name="connsiteX3" fmla="*/ 2368550 w 6229350"/>
                <a:gd name="connsiteY3" fmla="*/ 2409174 h 2690967"/>
                <a:gd name="connsiteX4" fmla="*/ 2819400 w 6229350"/>
                <a:gd name="connsiteY4" fmla="*/ 396224 h 2690967"/>
                <a:gd name="connsiteX5" fmla="*/ 3308350 w 6229350"/>
                <a:gd name="connsiteY5" fmla="*/ 27924 h 2690967"/>
                <a:gd name="connsiteX6" fmla="*/ 3695700 w 6229350"/>
                <a:gd name="connsiteY6" fmla="*/ 8874 h 2690967"/>
                <a:gd name="connsiteX7" fmla="*/ 4013200 w 6229350"/>
                <a:gd name="connsiteY7" fmla="*/ 85074 h 2690967"/>
                <a:gd name="connsiteX8" fmla="*/ 4140200 w 6229350"/>
                <a:gd name="connsiteY8" fmla="*/ 427974 h 2690967"/>
                <a:gd name="connsiteX9" fmla="*/ 4400550 w 6229350"/>
                <a:gd name="connsiteY9" fmla="*/ 1228074 h 2690967"/>
                <a:gd name="connsiteX10" fmla="*/ 4730750 w 6229350"/>
                <a:gd name="connsiteY10" fmla="*/ 2174224 h 2690967"/>
                <a:gd name="connsiteX11" fmla="*/ 5111750 w 6229350"/>
                <a:gd name="connsiteY11" fmla="*/ 2542524 h 2690967"/>
                <a:gd name="connsiteX12" fmla="*/ 5607050 w 6229350"/>
                <a:gd name="connsiteY12" fmla="*/ 2675874 h 2690967"/>
                <a:gd name="connsiteX13" fmla="*/ 6229350 w 6229350"/>
                <a:gd name="connsiteY13" fmla="*/ 2682224 h 2690967"/>
                <a:gd name="connsiteX0" fmla="*/ 0 w 6229350"/>
                <a:gd name="connsiteY0" fmla="*/ 2682224 h 2690967"/>
                <a:gd name="connsiteX1" fmla="*/ 1320800 w 6229350"/>
                <a:gd name="connsiteY1" fmla="*/ 2656824 h 2690967"/>
                <a:gd name="connsiteX2" fmla="*/ 1974850 w 6229350"/>
                <a:gd name="connsiteY2" fmla="*/ 2637774 h 2690967"/>
                <a:gd name="connsiteX3" fmla="*/ 2368550 w 6229350"/>
                <a:gd name="connsiteY3" fmla="*/ 2409174 h 2690967"/>
                <a:gd name="connsiteX4" fmla="*/ 2819400 w 6229350"/>
                <a:gd name="connsiteY4" fmla="*/ 396224 h 2690967"/>
                <a:gd name="connsiteX5" fmla="*/ 3308350 w 6229350"/>
                <a:gd name="connsiteY5" fmla="*/ 27924 h 2690967"/>
                <a:gd name="connsiteX6" fmla="*/ 3695700 w 6229350"/>
                <a:gd name="connsiteY6" fmla="*/ 8874 h 2690967"/>
                <a:gd name="connsiteX7" fmla="*/ 4013200 w 6229350"/>
                <a:gd name="connsiteY7" fmla="*/ 85074 h 2690967"/>
                <a:gd name="connsiteX8" fmla="*/ 4140200 w 6229350"/>
                <a:gd name="connsiteY8" fmla="*/ 427974 h 2690967"/>
                <a:gd name="connsiteX9" fmla="*/ 4343400 w 6229350"/>
                <a:gd name="connsiteY9" fmla="*/ 1266174 h 2690967"/>
                <a:gd name="connsiteX10" fmla="*/ 4730750 w 6229350"/>
                <a:gd name="connsiteY10" fmla="*/ 2174224 h 2690967"/>
                <a:gd name="connsiteX11" fmla="*/ 5111750 w 6229350"/>
                <a:gd name="connsiteY11" fmla="*/ 2542524 h 2690967"/>
                <a:gd name="connsiteX12" fmla="*/ 5607050 w 6229350"/>
                <a:gd name="connsiteY12" fmla="*/ 2675874 h 2690967"/>
                <a:gd name="connsiteX13" fmla="*/ 6229350 w 6229350"/>
                <a:gd name="connsiteY13" fmla="*/ 2682224 h 2690967"/>
                <a:gd name="connsiteX0" fmla="*/ 0 w 6229350"/>
                <a:gd name="connsiteY0" fmla="*/ 2682224 h 2690967"/>
                <a:gd name="connsiteX1" fmla="*/ 1320800 w 6229350"/>
                <a:gd name="connsiteY1" fmla="*/ 2656824 h 2690967"/>
                <a:gd name="connsiteX2" fmla="*/ 1974850 w 6229350"/>
                <a:gd name="connsiteY2" fmla="*/ 2637774 h 2690967"/>
                <a:gd name="connsiteX3" fmla="*/ 2368550 w 6229350"/>
                <a:gd name="connsiteY3" fmla="*/ 2409174 h 2690967"/>
                <a:gd name="connsiteX4" fmla="*/ 2819400 w 6229350"/>
                <a:gd name="connsiteY4" fmla="*/ 396224 h 2690967"/>
                <a:gd name="connsiteX5" fmla="*/ 3308350 w 6229350"/>
                <a:gd name="connsiteY5" fmla="*/ 27924 h 2690967"/>
                <a:gd name="connsiteX6" fmla="*/ 3695700 w 6229350"/>
                <a:gd name="connsiteY6" fmla="*/ 8874 h 2690967"/>
                <a:gd name="connsiteX7" fmla="*/ 3981450 w 6229350"/>
                <a:gd name="connsiteY7" fmla="*/ 85074 h 2690967"/>
                <a:gd name="connsiteX8" fmla="*/ 4140200 w 6229350"/>
                <a:gd name="connsiteY8" fmla="*/ 427974 h 2690967"/>
                <a:gd name="connsiteX9" fmla="*/ 4343400 w 6229350"/>
                <a:gd name="connsiteY9" fmla="*/ 1266174 h 2690967"/>
                <a:gd name="connsiteX10" fmla="*/ 4730750 w 6229350"/>
                <a:gd name="connsiteY10" fmla="*/ 2174224 h 2690967"/>
                <a:gd name="connsiteX11" fmla="*/ 5111750 w 6229350"/>
                <a:gd name="connsiteY11" fmla="*/ 2542524 h 2690967"/>
                <a:gd name="connsiteX12" fmla="*/ 5607050 w 6229350"/>
                <a:gd name="connsiteY12" fmla="*/ 2675874 h 2690967"/>
                <a:gd name="connsiteX13" fmla="*/ 6229350 w 6229350"/>
                <a:gd name="connsiteY13" fmla="*/ 2682224 h 2690967"/>
                <a:gd name="connsiteX0" fmla="*/ 0 w 6229350"/>
                <a:gd name="connsiteY0" fmla="*/ 2682224 h 2690967"/>
                <a:gd name="connsiteX1" fmla="*/ 1320800 w 6229350"/>
                <a:gd name="connsiteY1" fmla="*/ 2656824 h 2690967"/>
                <a:gd name="connsiteX2" fmla="*/ 1974850 w 6229350"/>
                <a:gd name="connsiteY2" fmla="*/ 2637774 h 2690967"/>
                <a:gd name="connsiteX3" fmla="*/ 2368550 w 6229350"/>
                <a:gd name="connsiteY3" fmla="*/ 2409174 h 2690967"/>
                <a:gd name="connsiteX4" fmla="*/ 2819400 w 6229350"/>
                <a:gd name="connsiteY4" fmla="*/ 396224 h 2690967"/>
                <a:gd name="connsiteX5" fmla="*/ 3308350 w 6229350"/>
                <a:gd name="connsiteY5" fmla="*/ 27924 h 2690967"/>
                <a:gd name="connsiteX6" fmla="*/ 3695700 w 6229350"/>
                <a:gd name="connsiteY6" fmla="*/ 8874 h 2690967"/>
                <a:gd name="connsiteX7" fmla="*/ 3981450 w 6229350"/>
                <a:gd name="connsiteY7" fmla="*/ 85074 h 2690967"/>
                <a:gd name="connsiteX8" fmla="*/ 4121150 w 6229350"/>
                <a:gd name="connsiteY8" fmla="*/ 472424 h 2690967"/>
                <a:gd name="connsiteX9" fmla="*/ 4343400 w 6229350"/>
                <a:gd name="connsiteY9" fmla="*/ 1266174 h 2690967"/>
                <a:gd name="connsiteX10" fmla="*/ 4730750 w 6229350"/>
                <a:gd name="connsiteY10" fmla="*/ 2174224 h 2690967"/>
                <a:gd name="connsiteX11" fmla="*/ 5111750 w 6229350"/>
                <a:gd name="connsiteY11" fmla="*/ 2542524 h 2690967"/>
                <a:gd name="connsiteX12" fmla="*/ 5607050 w 6229350"/>
                <a:gd name="connsiteY12" fmla="*/ 2675874 h 2690967"/>
                <a:gd name="connsiteX13" fmla="*/ 6229350 w 6229350"/>
                <a:gd name="connsiteY13" fmla="*/ 2682224 h 2690967"/>
                <a:gd name="connsiteX0" fmla="*/ 0 w 6229350"/>
                <a:gd name="connsiteY0" fmla="*/ 2682224 h 2690967"/>
                <a:gd name="connsiteX1" fmla="*/ 1320800 w 6229350"/>
                <a:gd name="connsiteY1" fmla="*/ 2656824 h 2690967"/>
                <a:gd name="connsiteX2" fmla="*/ 1974850 w 6229350"/>
                <a:gd name="connsiteY2" fmla="*/ 2637774 h 2690967"/>
                <a:gd name="connsiteX3" fmla="*/ 2368550 w 6229350"/>
                <a:gd name="connsiteY3" fmla="*/ 2409174 h 2690967"/>
                <a:gd name="connsiteX4" fmla="*/ 2819400 w 6229350"/>
                <a:gd name="connsiteY4" fmla="*/ 396224 h 2690967"/>
                <a:gd name="connsiteX5" fmla="*/ 3308350 w 6229350"/>
                <a:gd name="connsiteY5" fmla="*/ 27924 h 2690967"/>
                <a:gd name="connsiteX6" fmla="*/ 3695700 w 6229350"/>
                <a:gd name="connsiteY6" fmla="*/ 8874 h 2690967"/>
                <a:gd name="connsiteX7" fmla="*/ 3981450 w 6229350"/>
                <a:gd name="connsiteY7" fmla="*/ 85074 h 2690967"/>
                <a:gd name="connsiteX8" fmla="*/ 4121150 w 6229350"/>
                <a:gd name="connsiteY8" fmla="*/ 472424 h 2690967"/>
                <a:gd name="connsiteX9" fmla="*/ 4292600 w 6229350"/>
                <a:gd name="connsiteY9" fmla="*/ 1266174 h 2690967"/>
                <a:gd name="connsiteX10" fmla="*/ 4730750 w 6229350"/>
                <a:gd name="connsiteY10" fmla="*/ 2174224 h 2690967"/>
                <a:gd name="connsiteX11" fmla="*/ 5111750 w 6229350"/>
                <a:gd name="connsiteY11" fmla="*/ 2542524 h 2690967"/>
                <a:gd name="connsiteX12" fmla="*/ 5607050 w 6229350"/>
                <a:gd name="connsiteY12" fmla="*/ 2675874 h 2690967"/>
                <a:gd name="connsiteX13" fmla="*/ 6229350 w 6229350"/>
                <a:gd name="connsiteY13" fmla="*/ 2682224 h 2690967"/>
                <a:gd name="connsiteX0" fmla="*/ 0 w 6229350"/>
                <a:gd name="connsiteY0" fmla="*/ 2682224 h 2690967"/>
                <a:gd name="connsiteX1" fmla="*/ 1320800 w 6229350"/>
                <a:gd name="connsiteY1" fmla="*/ 2656824 h 2690967"/>
                <a:gd name="connsiteX2" fmla="*/ 1974850 w 6229350"/>
                <a:gd name="connsiteY2" fmla="*/ 2637774 h 2690967"/>
                <a:gd name="connsiteX3" fmla="*/ 2368550 w 6229350"/>
                <a:gd name="connsiteY3" fmla="*/ 2409174 h 2690967"/>
                <a:gd name="connsiteX4" fmla="*/ 2819400 w 6229350"/>
                <a:gd name="connsiteY4" fmla="*/ 396224 h 2690967"/>
                <a:gd name="connsiteX5" fmla="*/ 3308350 w 6229350"/>
                <a:gd name="connsiteY5" fmla="*/ 27924 h 2690967"/>
                <a:gd name="connsiteX6" fmla="*/ 3695700 w 6229350"/>
                <a:gd name="connsiteY6" fmla="*/ 8874 h 2690967"/>
                <a:gd name="connsiteX7" fmla="*/ 3981450 w 6229350"/>
                <a:gd name="connsiteY7" fmla="*/ 85074 h 2690967"/>
                <a:gd name="connsiteX8" fmla="*/ 4121150 w 6229350"/>
                <a:gd name="connsiteY8" fmla="*/ 472424 h 2690967"/>
                <a:gd name="connsiteX9" fmla="*/ 4292600 w 6229350"/>
                <a:gd name="connsiteY9" fmla="*/ 1266174 h 2690967"/>
                <a:gd name="connsiteX10" fmla="*/ 4730750 w 6229350"/>
                <a:gd name="connsiteY10" fmla="*/ 2174224 h 2690967"/>
                <a:gd name="connsiteX11" fmla="*/ 5111750 w 6229350"/>
                <a:gd name="connsiteY11" fmla="*/ 2542524 h 2690967"/>
                <a:gd name="connsiteX12" fmla="*/ 5607050 w 6229350"/>
                <a:gd name="connsiteY12" fmla="*/ 2675874 h 2690967"/>
                <a:gd name="connsiteX13" fmla="*/ 6229350 w 6229350"/>
                <a:gd name="connsiteY13" fmla="*/ 2682224 h 2690967"/>
                <a:gd name="connsiteX0" fmla="*/ 0 w 6229350"/>
                <a:gd name="connsiteY0" fmla="*/ 2682224 h 2690967"/>
                <a:gd name="connsiteX1" fmla="*/ 1320800 w 6229350"/>
                <a:gd name="connsiteY1" fmla="*/ 2656824 h 2690967"/>
                <a:gd name="connsiteX2" fmla="*/ 1974850 w 6229350"/>
                <a:gd name="connsiteY2" fmla="*/ 2637774 h 2690967"/>
                <a:gd name="connsiteX3" fmla="*/ 2368550 w 6229350"/>
                <a:gd name="connsiteY3" fmla="*/ 2409174 h 2690967"/>
                <a:gd name="connsiteX4" fmla="*/ 2819400 w 6229350"/>
                <a:gd name="connsiteY4" fmla="*/ 396224 h 2690967"/>
                <a:gd name="connsiteX5" fmla="*/ 3308350 w 6229350"/>
                <a:gd name="connsiteY5" fmla="*/ 27924 h 2690967"/>
                <a:gd name="connsiteX6" fmla="*/ 3695700 w 6229350"/>
                <a:gd name="connsiteY6" fmla="*/ 8874 h 2690967"/>
                <a:gd name="connsiteX7" fmla="*/ 3981450 w 6229350"/>
                <a:gd name="connsiteY7" fmla="*/ 85074 h 2690967"/>
                <a:gd name="connsiteX8" fmla="*/ 4121150 w 6229350"/>
                <a:gd name="connsiteY8" fmla="*/ 472424 h 2690967"/>
                <a:gd name="connsiteX9" fmla="*/ 4292600 w 6229350"/>
                <a:gd name="connsiteY9" fmla="*/ 1266174 h 2690967"/>
                <a:gd name="connsiteX10" fmla="*/ 4667250 w 6229350"/>
                <a:gd name="connsiteY10" fmla="*/ 2110724 h 2690967"/>
                <a:gd name="connsiteX11" fmla="*/ 5111750 w 6229350"/>
                <a:gd name="connsiteY11" fmla="*/ 2542524 h 2690967"/>
                <a:gd name="connsiteX12" fmla="*/ 5607050 w 6229350"/>
                <a:gd name="connsiteY12" fmla="*/ 2675874 h 2690967"/>
                <a:gd name="connsiteX13" fmla="*/ 6229350 w 6229350"/>
                <a:gd name="connsiteY13" fmla="*/ 2682224 h 2690967"/>
                <a:gd name="connsiteX0" fmla="*/ 0 w 6229350"/>
                <a:gd name="connsiteY0" fmla="*/ 2682224 h 2689767"/>
                <a:gd name="connsiteX1" fmla="*/ 1320800 w 6229350"/>
                <a:gd name="connsiteY1" fmla="*/ 2656824 h 2689767"/>
                <a:gd name="connsiteX2" fmla="*/ 1974850 w 6229350"/>
                <a:gd name="connsiteY2" fmla="*/ 2637774 h 2689767"/>
                <a:gd name="connsiteX3" fmla="*/ 2368550 w 6229350"/>
                <a:gd name="connsiteY3" fmla="*/ 2409174 h 2689767"/>
                <a:gd name="connsiteX4" fmla="*/ 2819400 w 6229350"/>
                <a:gd name="connsiteY4" fmla="*/ 396224 h 2689767"/>
                <a:gd name="connsiteX5" fmla="*/ 3308350 w 6229350"/>
                <a:gd name="connsiteY5" fmla="*/ 27924 h 2689767"/>
                <a:gd name="connsiteX6" fmla="*/ 3695700 w 6229350"/>
                <a:gd name="connsiteY6" fmla="*/ 8874 h 2689767"/>
                <a:gd name="connsiteX7" fmla="*/ 3981450 w 6229350"/>
                <a:gd name="connsiteY7" fmla="*/ 85074 h 2689767"/>
                <a:gd name="connsiteX8" fmla="*/ 4121150 w 6229350"/>
                <a:gd name="connsiteY8" fmla="*/ 472424 h 2689767"/>
                <a:gd name="connsiteX9" fmla="*/ 4292600 w 6229350"/>
                <a:gd name="connsiteY9" fmla="*/ 1266174 h 2689767"/>
                <a:gd name="connsiteX10" fmla="*/ 4667250 w 6229350"/>
                <a:gd name="connsiteY10" fmla="*/ 2110724 h 2689767"/>
                <a:gd name="connsiteX11" fmla="*/ 5086350 w 6229350"/>
                <a:gd name="connsiteY11" fmla="*/ 2561574 h 2689767"/>
                <a:gd name="connsiteX12" fmla="*/ 5607050 w 6229350"/>
                <a:gd name="connsiteY12" fmla="*/ 2675874 h 2689767"/>
                <a:gd name="connsiteX13" fmla="*/ 6229350 w 6229350"/>
                <a:gd name="connsiteY13" fmla="*/ 2682224 h 2689767"/>
                <a:gd name="connsiteX0" fmla="*/ 0 w 6229350"/>
                <a:gd name="connsiteY0" fmla="*/ 2682224 h 2690161"/>
                <a:gd name="connsiteX1" fmla="*/ 1320800 w 6229350"/>
                <a:gd name="connsiteY1" fmla="*/ 2656824 h 2690161"/>
                <a:gd name="connsiteX2" fmla="*/ 1974850 w 6229350"/>
                <a:gd name="connsiteY2" fmla="*/ 2637774 h 2690161"/>
                <a:gd name="connsiteX3" fmla="*/ 2368550 w 6229350"/>
                <a:gd name="connsiteY3" fmla="*/ 2409174 h 2690161"/>
                <a:gd name="connsiteX4" fmla="*/ 2819400 w 6229350"/>
                <a:gd name="connsiteY4" fmla="*/ 396224 h 2690161"/>
                <a:gd name="connsiteX5" fmla="*/ 3308350 w 6229350"/>
                <a:gd name="connsiteY5" fmla="*/ 27924 h 2690161"/>
                <a:gd name="connsiteX6" fmla="*/ 3695700 w 6229350"/>
                <a:gd name="connsiteY6" fmla="*/ 8874 h 2690161"/>
                <a:gd name="connsiteX7" fmla="*/ 3981450 w 6229350"/>
                <a:gd name="connsiteY7" fmla="*/ 85074 h 2690161"/>
                <a:gd name="connsiteX8" fmla="*/ 4121150 w 6229350"/>
                <a:gd name="connsiteY8" fmla="*/ 472424 h 2690161"/>
                <a:gd name="connsiteX9" fmla="*/ 4292600 w 6229350"/>
                <a:gd name="connsiteY9" fmla="*/ 1266174 h 2690161"/>
                <a:gd name="connsiteX10" fmla="*/ 4667250 w 6229350"/>
                <a:gd name="connsiteY10" fmla="*/ 2110724 h 2690161"/>
                <a:gd name="connsiteX11" fmla="*/ 5060950 w 6229350"/>
                <a:gd name="connsiteY11" fmla="*/ 2555224 h 2690161"/>
                <a:gd name="connsiteX12" fmla="*/ 5607050 w 6229350"/>
                <a:gd name="connsiteY12" fmla="*/ 2675874 h 2690161"/>
                <a:gd name="connsiteX13" fmla="*/ 6229350 w 6229350"/>
                <a:gd name="connsiteY13" fmla="*/ 2682224 h 2690161"/>
                <a:gd name="connsiteX0" fmla="*/ 0 w 6229350"/>
                <a:gd name="connsiteY0" fmla="*/ 2682224 h 2690161"/>
                <a:gd name="connsiteX1" fmla="*/ 1320800 w 6229350"/>
                <a:gd name="connsiteY1" fmla="*/ 2656824 h 2690161"/>
                <a:gd name="connsiteX2" fmla="*/ 1974850 w 6229350"/>
                <a:gd name="connsiteY2" fmla="*/ 2637774 h 2690161"/>
                <a:gd name="connsiteX3" fmla="*/ 2368550 w 6229350"/>
                <a:gd name="connsiteY3" fmla="*/ 2409174 h 2690161"/>
                <a:gd name="connsiteX4" fmla="*/ 2819400 w 6229350"/>
                <a:gd name="connsiteY4" fmla="*/ 396224 h 2690161"/>
                <a:gd name="connsiteX5" fmla="*/ 3308350 w 6229350"/>
                <a:gd name="connsiteY5" fmla="*/ 27924 h 2690161"/>
                <a:gd name="connsiteX6" fmla="*/ 3695700 w 6229350"/>
                <a:gd name="connsiteY6" fmla="*/ 8874 h 2690161"/>
                <a:gd name="connsiteX7" fmla="*/ 3981450 w 6229350"/>
                <a:gd name="connsiteY7" fmla="*/ 85074 h 2690161"/>
                <a:gd name="connsiteX8" fmla="*/ 4121150 w 6229350"/>
                <a:gd name="connsiteY8" fmla="*/ 472424 h 2690161"/>
                <a:gd name="connsiteX9" fmla="*/ 4292600 w 6229350"/>
                <a:gd name="connsiteY9" fmla="*/ 1266174 h 2690161"/>
                <a:gd name="connsiteX10" fmla="*/ 4667250 w 6229350"/>
                <a:gd name="connsiteY10" fmla="*/ 2110724 h 2690161"/>
                <a:gd name="connsiteX11" fmla="*/ 5060950 w 6229350"/>
                <a:gd name="connsiteY11" fmla="*/ 2555224 h 2690161"/>
                <a:gd name="connsiteX12" fmla="*/ 5607050 w 6229350"/>
                <a:gd name="connsiteY12" fmla="*/ 2675874 h 2690161"/>
                <a:gd name="connsiteX13" fmla="*/ 6229350 w 6229350"/>
                <a:gd name="connsiteY13" fmla="*/ 2682224 h 2690161"/>
                <a:gd name="connsiteX0" fmla="*/ 0 w 6229350"/>
                <a:gd name="connsiteY0" fmla="*/ 2682224 h 2690161"/>
                <a:gd name="connsiteX1" fmla="*/ 1320800 w 6229350"/>
                <a:gd name="connsiteY1" fmla="*/ 2656824 h 2690161"/>
                <a:gd name="connsiteX2" fmla="*/ 1974850 w 6229350"/>
                <a:gd name="connsiteY2" fmla="*/ 2637774 h 2690161"/>
                <a:gd name="connsiteX3" fmla="*/ 2368550 w 6229350"/>
                <a:gd name="connsiteY3" fmla="*/ 2409174 h 2690161"/>
                <a:gd name="connsiteX4" fmla="*/ 2819400 w 6229350"/>
                <a:gd name="connsiteY4" fmla="*/ 396224 h 2690161"/>
                <a:gd name="connsiteX5" fmla="*/ 3308350 w 6229350"/>
                <a:gd name="connsiteY5" fmla="*/ 27924 h 2690161"/>
                <a:gd name="connsiteX6" fmla="*/ 3695700 w 6229350"/>
                <a:gd name="connsiteY6" fmla="*/ 8874 h 2690161"/>
                <a:gd name="connsiteX7" fmla="*/ 3981450 w 6229350"/>
                <a:gd name="connsiteY7" fmla="*/ 85074 h 2690161"/>
                <a:gd name="connsiteX8" fmla="*/ 4121150 w 6229350"/>
                <a:gd name="connsiteY8" fmla="*/ 472424 h 2690161"/>
                <a:gd name="connsiteX9" fmla="*/ 4292600 w 6229350"/>
                <a:gd name="connsiteY9" fmla="*/ 1266174 h 2690161"/>
                <a:gd name="connsiteX10" fmla="*/ 4667250 w 6229350"/>
                <a:gd name="connsiteY10" fmla="*/ 2110724 h 2690161"/>
                <a:gd name="connsiteX11" fmla="*/ 5060950 w 6229350"/>
                <a:gd name="connsiteY11" fmla="*/ 2555224 h 2690161"/>
                <a:gd name="connsiteX12" fmla="*/ 5607050 w 6229350"/>
                <a:gd name="connsiteY12" fmla="*/ 2675874 h 2690161"/>
                <a:gd name="connsiteX13" fmla="*/ 6229350 w 6229350"/>
                <a:gd name="connsiteY13" fmla="*/ 2682224 h 2690161"/>
                <a:gd name="connsiteX0" fmla="*/ 0 w 6229350"/>
                <a:gd name="connsiteY0" fmla="*/ 2682224 h 2690161"/>
                <a:gd name="connsiteX1" fmla="*/ 1320800 w 6229350"/>
                <a:gd name="connsiteY1" fmla="*/ 2656824 h 2690161"/>
                <a:gd name="connsiteX2" fmla="*/ 1974850 w 6229350"/>
                <a:gd name="connsiteY2" fmla="*/ 2637774 h 2690161"/>
                <a:gd name="connsiteX3" fmla="*/ 2368550 w 6229350"/>
                <a:gd name="connsiteY3" fmla="*/ 2409174 h 2690161"/>
                <a:gd name="connsiteX4" fmla="*/ 2819400 w 6229350"/>
                <a:gd name="connsiteY4" fmla="*/ 396224 h 2690161"/>
                <a:gd name="connsiteX5" fmla="*/ 3308350 w 6229350"/>
                <a:gd name="connsiteY5" fmla="*/ 27924 h 2690161"/>
                <a:gd name="connsiteX6" fmla="*/ 3695700 w 6229350"/>
                <a:gd name="connsiteY6" fmla="*/ 8874 h 2690161"/>
                <a:gd name="connsiteX7" fmla="*/ 3981450 w 6229350"/>
                <a:gd name="connsiteY7" fmla="*/ 85074 h 2690161"/>
                <a:gd name="connsiteX8" fmla="*/ 4121150 w 6229350"/>
                <a:gd name="connsiteY8" fmla="*/ 472424 h 2690161"/>
                <a:gd name="connsiteX9" fmla="*/ 4292600 w 6229350"/>
                <a:gd name="connsiteY9" fmla="*/ 1266174 h 2690161"/>
                <a:gd name="connsiteX10" fmla="*/ 4667250 w 6229350"/>
                <a:gd name="connsiteY10" fmla="*/ 2110724 h 2690161"/>
                <a:gd name="connsiteX11" fmla="*/ 5060950 w 6229350"/>
                <a:gd name="connsiteY11" fmla="*/ 2555224 h 2690161"/>
                <a:gd name="connsiteX12" fmla="*/ 5607050 w 6229350"/>
                <a:gd name="connsiteY12" fmla="*/ 2675874 h 2690161"/>
                <a:gd name="connsiteX13" fmla="*/ 6229350 w 6229350"/>
                <a:gd name="connsiteY13" fmla="*/ 2682224 h 2690161"/>
                <a:gd name="connsiteX0" fmla="*/ 0 w 6229350"/>
                <a:gd name="connsiteY0" fmla="*/ 2682224 h 2684158"/>
                <a:gd name="connsiteX1" fmla="*/ 1320800 w 6229350"/>
                <a:gd name="connsiteY1" fmla="*/ 2656824 h 2684158"/>
                <a:gd name="connsiteX2" fmla="*/ 1974850 w 6229350"/>
                <a:gd name="connsiteY2" fmla="*/ 2637774 h 2684158"/>
                <a:gd name="connsiteX3" fmla="*/ 2368550 w 6229350"/>
                <a:gd name="connsiteY3" fmla="*/ 2409174 h 2684158"/>
                <a:gd name="connsiteX4" fmla="*/ 2819400 w 6229350"/>
                <a:gd name="connsiteY4" fmla="*/ 396224 h 2684158"/>
                <a:gd name="connsiteX5" fmla="*/ 3308350 w 6229350"/>
                <a:gd name="connsiteY5" fmla="*/ 27924 h 2684158"/>
                <a:gd name="connsiteX6" fmla="*/ 3695700 w 6229350"/>
                <a:gd name="connsiteY6" fmla="*/ 8874 h 2684158"/>
                <a:gd name="connsiteX7" fmla="*/ 3981450 w 6229350"/>
                <a:gd name="connsiteY7" fmla="*/ 85074 h 2684158"/>
                <a:gd name="connsiteX8" fmla="*/ 4121150 w 6229350"/>
                <a:gd name="connsiteY8" fmla="*/ 472424 h 2684158"/>
                <a:gd name="connsiteX9" fmla="*/ 4292600 w 6229350"/>
                <a:gd name="connsiteY9" fmla="*/ 1266174 h 2684158"/>
                <a:gd name="connsiteX10" fmla="*/ 4667250 w 6229350"/>
                <a:gd name="connsiteY10" fmla="*/ 2110724 h 2684158"/>
                <a:gd name="connsiteX11" fmla="*/ 5060950 w 6229350"/>
                <a:gd name="connsiteY11" fmla="*/ 2555224 h 2684158"/>
                <a:gd name="connsiteX12" fmla="*/ 5616103 w 6229350"/>
                <a:gd name="connsiteY12" fmla="*/ 2648713 h 2684158"/>
                <a:gd name="connsiteX13" fmla="*/ 6229350 w 6229350"/>
                <a:gd name="connsiteY13" fmla="*/ 2682224 h 2684158"/>
                <a:gd name="connsiteX0" fmla="*/ 0 w 6215769"/>
                <a:gd name="connsiteY0" fmla="*/ 2682224 h 2682224"/>
                <a:gd name="connsiteX1" fmla="*/ 1320800 w 6215769"/>
                <a:gd name="connsiteY1" fmla="*/ 2656824 h 2682224"/>
                <a:gd name="connsiteX2" fmla="*/ 1974850 w 6215769"/>
                <a:gd name="connsiteY2" fmla="*/ 2637774 h 2682224"/>
                <a:gd name="connsiteX3" fmla="*/ 2368550 w 6215769"/>
                <a:gd name="connsiteY3" fmla="*/ 2409174 h 2682224"/>
                <a:gd name="connsiteX4" fmla="*/ 2819400 w 6215769"/>
                <a:gd name="connsiteY4" fmla="*/ 396224 h 2682224"/>
                <a:gd name="connsiteX5" fmla="*/ 3308350 w 6215769"/>
                <a:gd name="connsiteY5" fmla="*/ 27924 h 2682224"/>
                <a:gd name="connsiteX6" fmla="*/ 3695700 w 6215769"/>
                <a:gd name="connsiteY6" fmla="*/ 8874 h 2682224"/>
                <a:gd name="connsiteX7" fmla="*/ 3981450 w 6215769"/>
                <a:gd name="connsiteY7" fmla="*/ 85074 h 2682224"/>
                <a:gd name="connsiteX8" fmla="*/ 4121150 w 6215769"/>
                <a:gd name="connsiteY8" fmla="*/ 472424 h 2682224"/>
                <a:gd name="connsiteX9" fmla="*/ 4292600 w 6215769"/>
                <a:gd name="connsiteY9" fmla="*/ 1266174 h 2682224"/>
                <a:gd name="connsiteX10" fmla="*/ 4667250 w 6215769"/>
                <a:gd name="connsiteY10" fmla="*/ 2110724 h 2682224"/>
                <a:gd name="connsiteX11" fmla="*/ 5060950 w 6215769"/>
                <a:gd name="connsiteY11" fmla="*/ 2555224 h 2682224"/>
                <a:gd name="connsiteX12" fmla="*/ 5616103 w 6215769"/>
                <a:gd name="connsiteY12" fmla="*/ 2648713 h 2682224"/>
                <a:gd name="connsiteX13" fmla="*/ 6215769 w 6215769"/>
                <a:gd name="connsiteY13" fmla="*/ 2659590 h 268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15769" h="2682224">
                  <a:moveTo>
                    <a:pt x="0" y="2682224"/>
                  </a:moveTo>
                  <a:lnTo>
                    <a:pt x="1320800" y="2656824"/>
                  </a:lnTo>
                  <a:cubicBezTo>
                    <a:pt x="1538817" y="2650474"/>
                    <a:pt x="1851025" y="2653649"/>
                    <a:pt x="1974850" y="2637774"/>
                  </a:cubicBezTo>
                  <a:cubicBezTo>
                    <a:pt x="2098675" y="2621899"/>
                    <a:pt x="2259542" y="2649416"/>
                    <a:pt x="2368550" y="2409174"/>
                  </a:cubicBezTo>
                  <a:cubicBezTo>
                    <a:pt x="2477558" y="2168932"/>
                    <a:pt x="2719917" y="691499"/>
                    <a:pt x="2819400" y="396224"/>
                  </a:cubicBezTo>
                  <a:cubicBezTo>
                    <a:pt x="2918883" y="100949"/>
                    <a:pt x="3155950" y="67082"/>
                    <a:pt x="3308350" y="27924"/>
                  </a:cubicBezTo>
                  <a:cubicBezTo>
                    <a:pt x="3460750" y="-11234"/>
                    <a:pt x="3583517" y="-651"/>
                    <a:pt x="3695700" y="8874"/>
                  </a:cubicBezTo>
                  <a:cubicBezTo>
                    <a:pt x="3807883" y="18399"/>
                    <a:pt x="3910542" y="7816"/>
                    <a:pt x="3981450" y="85074"/>
                  </a:cubicBezTo>
                  <a:cubicBezTo>
                    <a:pt x="4052358" y="162332"/>
                    <a:pt x="4069292" y="275574"/>
                    <a:pt x="4121150" y="472424"/>
                  </a:cubicBezTo>
                  <a:cubicBezTo>
                    <a:pt x="4173008" y="669274"/>
                    <a:pt x="4201583" y="993124"/>
                    <a:pt x="4292600" y="1266174"/>
                  </a:cubicBezTo>
                  <a:cubicBezTo>
                    <a:pt x="4383617" y="1539224"/>
                    <a:pt x="4539192" y="1895883"/>
                    <a:pt x="4667250" y="2110724"/>
                  </a:cubicBezTo>
                  <a:cubicBezTo>
                    <a:pt x="4795308" y="2325565"/>
                    <a:pt x="4902808" y="2465559"/>
                    <a:pt x="5060950" y="2555224"/>
                  </a:cubicBezTo>
                  <a:cubicBezTo>
                    <a:pt x="5219092" y="2644889"/>
                    <a:pt x="5423633" y="2631319"/>
                    <a:pt x="5616103" y="2648713"/>
                  </a:cubicBezTo>
                  <a:cubicBezTo>
                    <a:pt x="5808573" y="2666107"/>
                    <a:pt x="5997752" y="2668056"/>
                    <a:pt x="6215769" y="265959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>
                <a:solidFill>
                  <a:srgbClr val="FF0000"/>
                </a:solidFill>
              </a:endParaRPr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1475656" y="2837036"/>
              <a:ext cx="1008113" cy="347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solidFill>
                    <a:srgbClr val="FF0000"/>
                  </a:solidFill>
                </a:rPr>
                <a:t>4,5 cm</a:t>
              </a:r>
              <a:r>
                <a:rPr lang="cs-CZ" sz="1400" baseline="30000" dirty="0">
                  <a:solidFill>
                    <a:srgbClr val="FF0000"/>
                  </a:solidFill>
                </a:rPr>
                <a:t>2</a:t>
              </a:r>
              <a:endParaRPr lang="cs-CZ" sz="140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4580093" y="162951"/>
              <a:ext cx="1177941" cy="347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solidFill>
                    <a:srgbClr val="FF0000"/>
                  </a:solidFill>
                </a:rPr>
                <a:t>4500 cm</a:t>
              </a:r>
              <a:r>
                <a:rPr lang="cs-CZ" sz="1400" baseline="30000" dirty="0" smtClean="0">
                  <a:solidFill>
                    <a:srgbClr val="FF0000"/>
                  </a:solidFill>
                </a:rPr>
                <a:t>2</a:t>
              </a:r>
              <a:endParaRPr lang="cs-CZ" sz="1400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Přímá spojnice 35"/>
            <p:cNvCxnSpPr/>
            <p:nvPr/>
          </p:nvCxnSpPr>
          <p:spPr>
            <a:xfrm>
              <a:off x="1570045" y="4918386"/>
              <a:ext cx="1116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Volný tvar 36"/>
            <p:cNvSpPr/>
            <p:nvPr/>
          </p:nvSpPr>
          <p:spPr>
            <a:xfrm>
              <a:off x="2661312" y="4917797"/>
              <a:ext cx="5185239" cy="1352854"/>
            </a:xfrm>
            <a:custGeom>
              <a:avLst/>
              <a:gdLst>
                <a:gd name="connsiteX0" fmla="*/ 0 w 5182876"/>
                <a:gd name="connsiteY0" fmla="*/ 3939 h 1519111"/>
                <a:gd name="connsiteX1" fmla="*/ 259308 w 5182876"/>
                <a:gd name="connsiteY1" fmla="*/ 3939 h 1519111"/>
                <a:gd name="connsiteX2" fmla="*/ 641445 w 5182876"/>
                <a:gd name="connsiteY2" fmla="*/ 44883 h 1519111"/>
                <a:gd name="connsiteX3" fmla="*/ 1009935 w 5182876"/>
                <a:gd name="connsiteY3" fmla="*/ 188184 h 1519111"/>
                <a:gd name="connsiteX4" fmla="*/ 1228299 w 5182876"/>
                <a:gd name="connsiteY4" fmla="*/ 338310 h 1519111"/>
                <a:gd name="connsiteX5" fmla="*/ 1624084 w 5182876"/>
                <a:gd name="connsiteY5" fmla="*/ 747742 h 1519111"/>
                <a:gd name="connsiteX6" fmla="*/ 1917511 w 5182876"/>
                <a:gd name="connsiteY6" fmla="*/ 1293653 h 1519111"/>
                <a:gd name="connsiteX7" fmla="*/ 2013045 w 5182876"/>
                <a:gd name="connsiteY7" fmla="*/ 1457426 h 1519111"/>
                <a:gd name="connsiteX8" fmla="*/ 2122227 w 5182876"/>
                <a:gd name="connsiteY8" fmla="*/ 1498369 h 1519111"/>
                <a:gd name="connsiteX9" fmla="*/ 2436126 w 5182876"/>
                <a:gd name="connsiteY9" fmla="*/ 1518841 h 1519111"/>
                <a:gd name="connsiteX10" fmla="*/ 4135272 w 5182876"/>
                <a:gd name="connsiteY10" fmla="*/ 1484722 h 1519111"/>
                <a:gd name="connsiteX11" fmla="*/ 4933666 w 5182876"/>
                <a:gd name="connsiteY11" fmla="*/ 1389187 h 1519111"/>
                <a:gd name="connsiteX12" fmla="*/ 5158854 w 5182876"/>
                <a:gd name="connsiteY12" fmla="*/ 1245886 h 1519111"/>
                <a:gd name="connsiteX13" fmla="*/ 5165678 w 5182876"/>
                <a:gd name="connsiteY13" fmla="*/ 1239062 h 1519111"/>
                <a:gd name="connsiteX0" fmla="*/ 0 w 5182876"/>
                <a:gd name="connsiteY0" fmla="*/ 3939 h 1519111"/>
                <a:gd name="connsiteX1" fmla="*/ 259308 w 5182876"/>
                <a:gd name="connsiteY1" fmla="*/ 3939 h 1519111"/>
                <a:gd name="connsiteX2" fmla="*/ 641445 w 5182876"/>
                <a:gd name="connsiteY2" fmla="*/ 44883 h 1519111"/>
                <a:gd name="connsiteX3" fmla="*/ 1009935 w 5182876"/>
                <a:gd name="connsiteY3" fmla="*/ 188184 h 1519111"/>
                <a:gd name="connsiteX4" fmla="*/ 1248771 w 5182876"/>
                <a:gd name="connsiteY4" fmla="*/ 386077 h 1519111"/>
                <a:gd name="connsiteX5" fmla="*/ 1624084 w 5182876"/>
                <a:gd name="connsiteY5" fmla="*/ 747742 h 1519111"/>
                <a:gd name="connsiteX6" fmla="*/ 1917511 w 5182876"/>
                <a:gd name="connsiteY6" fmla="*/ 1293653 h 1519111"/>
                <a:gd name="connsiteX7" fmla="*/ 2013045 w 5182876"/>
                <a:gd name="connsiteY7" fmla="*/ 1457426 h 1519111"/>
                <a:gd name="connsiteX8" fmla="*/ 2122227 w 5182876"/>
                <a:gd name="connsiteY8" fmla="*/ 1498369 h 1519111"/>
                <a:gd name="connsiteX9" fmla="*/ 2436126 w 5182876"/>
                <a:gd name="connsiteY9" fmla="*/ 1518841 h 1519111"/>
                <a:gd name="connsiteX10" fmla="*/ 4135272 w 5182876"/>
                <a:gd name="connsiteY10" fmla="*/ 1484722 h 1519111"/>
                <a:gd name="connsiteX11" fmla="*/ 4933666 w 5182876"/>
                <a:gd name="connsiteY11" fmla="*/ 1389187 h 1519111"/>
                <a:gd name="connsiteX12" fmla="*/ 5158854 w 5182876"/>
                <a:gd name="connsiteY12" fmla="*/ 1245886 h 1519111"/>
                <a:gd name="connsiteX13" fmla="*/ 5165678 w 5182876"/>
                <a:gd name="connsiteY13" fmla="*/ 1239062 h 1519111"/>
                <a:gd name="connsiteX0" fmla="*/ 0 w 5182876"/>
                <a:gd name="connsiteY0" fmla="*/ 3939 h 1519111"/>
                <a:gd name="connsiteX1" fmla="*/ 259308 w 5182876"/>
                <a:gd name="connsiteY1" fmla="*/ 3939 h 1519111"/>
                <a:gd name="connsiteX2" fmla="*/ 641445 w 5182876"/>
                <a:gd name="connsiteY2" fmla="*/ 44883 h 1519111"/>
                <a:gd name="connsiteX3" fmla="*/ 1009935 w 5182876"/>
                <a:gd name="connsiteY3" fmla="*/ 188184 h 1519111"/>
                <a:gd name="connsiteX4" fmla="*/ 1248771 w 5182876"/>
                <a:gd name="connsiteY4" fmla="*/ 386077 h 1519111"/>
                <a:gd name="connsiteX5" fmla="*/ 1569493 w 5182876"/>
                <a:gd name="connsiteY5" fmla="*/ 775038 h 1519111"/>
                <a:gd name="connsiteX6" fmla="*/ 1917511 w 5182876"/>
                <a:gd name="connsiteY6" fmla="*/ 1293653 h 1519111"/>
                <a:gd name="connsiteX7" fmla="*/ 2013045 w 5182876"/>
                <a:gd name="connsiteY7" fmla="*/ 1457426 h 1519111"/>
                <a:gd name="connsiteX8" fmla="*/ 2122227 w 5182876"/>
                <a:gd name="connsiteY8" fmla="*/ 1498369 h 1519111"/>
                <a:gd name="connsiteX9" fmla="*/ 2436126 w 5182876"/>
                <a:gd name="connsiteY9" fmla="*/ 1518841 h 1519111"/>
                <a:gd name="connsiteX10" fmla="*/ 4135272 w 5182876"/>
                <a:gd name="connsiteY10" fmla="*/ 1484722 h 1519111"/>
                <a:gd name="connsiteX11" fmla="*/ 4933666 w 5182876"/>
                <a:gd name="connsiteY11" fmla="*/ 1389187 h 1519111"/>
                <a:gd name="connsiteX12" fmla="*/ 5158854 w 5182876"/>
                <a:gd name="connsiteY12" fmla="*/ 1245886 h 1519111"/>
                <a:gd name="connsiteX13" fmla="*/ 5165678 w 5182876"/>
                <a:gd name="connsiteY13" fmla="*/ 1239062 h 1519111"/>
                <a:gd name="connsiteX0" fmla="*/ 0 w 5182876"/>
                <a:gd name="connsiteY0" fmla="*/ 3939 h 1519111"/>
                <a:gd name="connsiteX1" fmla="*/ 259308 w 5182876"/>
                <a:gd name="connsiteY1" fmla="*/ 3939 h 1519111"/>
                <a:gd name="connsiteX2" fmla="*/ 641445 w 5182876"/>
                <a:gd name="connsiteY2" fmla="*/ 44883 h 1519111"/>
                <a:gd name="connsiteX3" fmla="*/ 1009935 w 5182876"/>
                <a:gd name="connsiteY3" fmla="*/ 188184 h 1519111"/>
                <a:gd name="connsiteX4" fmla="*/ 1248771 w 5182876"/>
                <a:gd name="connsiteY4" fmla="*/ 386077 h 1519111"/>
                <a:gd name="connsiteX5" fmla="*/ 1569493 w 5182876"/>
                <a:gd name="connsiteY5" fmla="*/ 775038 h 1519111"/>
                <a:gd name="connsiteX6" fmla="*/ 1883391 w 5182876"/>
                <a:gd name="connsiteY6" fmla="*/ 1307301 h 1519111"/>
                <a:gd name="connsiteX7" fmla="*/ 2013045 w 5182876"/>
                <a:gd name="connsiteY7" fmla="*/ 1457426 h 1519111"/>
                <a:gd name="connsiteX8" fmla="*/ 2122227 w 5182876"/>
                <a:gd name="connsiteY8" fmla="*/ 1498369 h 1519111"/>
                <a:gd name="connsiteX9" fmla="*/ 2436126 w 5182876"/>
                <a:gd name="connsiteY9" fmla="*/ 1518841 h 1519111"/>
                <a:gd name="connsiteX10" fmla="*/ 4135272 w 5182876"/>
                <a:gd name="connsiteY10" fmla="*/ 1484722 h 1519111"/>
                <a:gd name="connsiteX11" fmla="*/ 4933666 w 5182876"/>
                <a:gd name="connsiteY11" fmla="*/ 1389187 h 1519111"/>
                <a:gd name="connsiteX12" fmla="*/ 5158854 w 5182876"/>
                <a:gd name="connsiteY12" fmla="*/ 1245886 h 1519111"/>
                <a:gd name="connsiteX13" fmla="*/ 5165678 w 5182876"/>
                <a:gd name="connsiteY13" fmla="*/ 1239062 h 1519111"/>
                <a:gd name="connsiteX0" fmla="*/ 0 w 5182876"/>
                <a:gd name="connsiteY0" fmla="*/ 3939 h 1519728"/>
                <a:gd name="connsiteX1" fmla="*/ 259308 w 5182876"/>
                <a:gd name="connsiteY1" fmla="*/ 3939 h 1519728"/>
                <a:gd name="connsiteX2" fmla="*/ 641445 w 5182876"/>
                <a:gd name="connsiteY2" fmla="*/ 44883 h 1519728"/>
                <a:gd name="connsiteX3" fmla="*/ 1009935 w 5182876"/>
                <a:gd name="connsiteY3" fmla="*/ 188184 h 1519728"/>
                <a:gd name="connsiteX4" fmla="*/ 1248771 w 5182876"/>
                <a:gd name="connsiteY4" fmla="*/ 386077 h 1519728"/>
                <a:gd name="connsiteX5" fmla="*/ 1569493 w 5182876"/>
                <a:gd name="connsiteY5" fmla="*/ 775038 h 1519728"/>
                <a:gd name="connsiteX6" fmla="*/ 1883391 w 5182876"/>
                <a:gd name="connsiteY6" fmla="*/ 1307301 h 1519728"/>
                <a:gd name="connsiteX7" fmla="*/ 2013045 w 5182876"/>
                <a:gd name="connsiteY7" fmla="*/ 1457426 h 1519728"/>
                <a:gd name="connsiteX8" fmla="*/ 2169995 w 5182876"/>
                <a:gd name="connsiteY8" fmla="*/ 1505193 h 1519728"/>
                <a:gd name="connsiteX9" fmla="*/ 2436126 w 5182876"/>
                <a:gd name="connsiteY9" fmla="*/ 1518841 h 1519728"/>
                <a:gd name="connsiteX10" fmla="*/ 4135272 w 5182876"/>
                <a:gd name="connsiteY10" fmla="*/ 1484722 h 1519728"/>
                <a:gd name="connsiteX11" fmla="*/ 4933666 w 5182876"/>
                <a:gd name="connsiteY11" fmla="*/ 1389187 h 1519728"/>
                <a:gd name="connsiteX12" fmla="*/ 5158854 w 5182876"/>
                <a:gd name="connsiteY12" fmla="*/ 1245886 h 1519728"/>
                <a:gd name="connsiteX13" fmla="*/ 5165678 w 5182876"/>
                <a:gd name="connsiteY13" fmla="*/ 1239062 h 1519728"/>
                <a:gd name="connsiteX0" fmla="*/ 0 w 5182876"/>
                <a:gd name="connsiteY0" fmla="*/ 3939 h 1523925"/>
                <a:gd name="connsiteX1" fmla="*/ 259308 w 5182876"/>
                <a:gd name="connsiteY1" fmla="*/ 3939 h 1523925"/>
                <a:gd name="connsiteX2" fmla="*/ 641445 w 5182876"/>
                <a:gd name="connsiteY2" fmla="*/ 44883 h 1523925"/>
                <a:gd name="connsiteX3" fmla="*/ 1009935 w 5182876"/>
                <a:gd name="connsiteY3" fmla="*/ 188184 h 1523925"/>
                <a:gd name="connsiteX4" fmla="*/ 1248771 w 5182876"/>
                <a:gd name="connsiteY4" fmla="*/ 386077 h 1523925"/>
                <a:gd name="connsiteX5" fmla="*/ 1569493 w 5182876"/>
                <a:gd name="connsiteY5" fmla="*/ 775038 h 1523925"/>
                <a:gd name="connsiteX6" fmla="*/ 1883391 w 5182876"/>
                <a:gd name="connsiteY6" fmla="*/ 1307301 h 1523925"/>
                <a:gd name="connsiteX7" fmla="*/ 2013045 w 5182876"/>
                <a:gd name="connsiteY7" fmla="*/ 1457426 h 1523925"/>
                <a:gd name="connsiteX8" fmla="*/ 2169995 w 5182876"/>
                <a:gd name="connsiteY8" fmla="*/ 1505193 h 1523925"/>
                <a:gd name="connsiteX9" fmla="*/ 2436126 w 5182876"/>
                <a:gd name="connsiteY9" fmla="*/ 1518841 h 1523925"/>
                <a:gd name="connsiteX10" fmla="*/ 4135272 w 5182876"/>
                <a:gd name="connsiteY10" fmla="*/ 1484722 h 1523925"/>
                <a:gd name="connsiteX11" fmla="*/ 4933666 w 5182876"/>
                <a:gd name="connsiteY11" fmla="*/ 1389187 h 1523925"/>
                <a:gd name="connsiteX12" fmla="*/ 5158854 w 5182876"/>
                <a:gd name="connsiteY12" fmla="*/ 1245886 h 1523925"/>
                <a:gd name="connsiteX13" fmla="*/ 5165678 w 5182876"/>
                <a:gd name="connsiteY13" fmla="*/ 1239062 h 1523925"/>
                <a:gd name="connsiteX0" fmla="*/ 0 w 5182876"/>
                <a:gd name="connsiteY0" fmla="*/ 3939 h 1522466"/>
                <a:gd name="connsiteX1" fmla="*/ 259308 w 5182876"/>
                <a:gd name="connsiteY1" fmla="*/ 3939 h 1522466"/>
                <a:gd name="connsiteX2" fmla="*/ 641445 w 5182876"/>
                <a:gd name="connsiteY2" fmla="*/ 44883 h 1522466"/>
                <a:gd name="connsiteX3" fmla="*/ 1009935 w 5182876"/>
                <a:gd name="connsiteY3" fmla="*/ 188184 h 1522466"/>
                <a:gd name="connsiteX4" fmla="*/ 1248771 w 5182876"/>
                <a:gd name="connsiteY4" fmla="*/ 386077 h 1522466"/>
                <a:gd name="connsiteX5" fmla="*/ 1569493 w 5182876"/>
                <a:gd name="connsiteY5" fmla="*/ 775038 h 1522466"/>
                <a:gd name="connsiteX6" fmla="*/ 1883391 w 5182876"/>
                <a:gd name="connsiteY6" fmla="*/ 1307301 h 1522466"/>
                <a:gd name="connsiteX7" fmla="*/ 2013045 w 5182876"/>
                <a:gd name="connsiteY7" fmla="*/ 1457426 h 1522466"/>
                <a:gd name="connsiteX8" fmla="*/ 2169995 w 5182876"/>
                <a:gd name="connsiteY8" fmla="*/ 1505193 h 1522466"/>
                <a:gd name="connsiteX9" fmla="*/ 2436126 w 5182876"/>
                <a:gd name="connsiteY9" fmla="*/ 1518841 h 1522466"/>
                <a:gd name="connsiteX10" fmla="*/ 4135272 w 5182876"/>
                <a:gd name="connsiteY10" fmla="*/ 1484722 h 1522466"/>
                <a:gd name="connsiteX11" fmla="*/ 4933666 w 5182876"/>
                <a:gd name="connsiteY11" fmla="*/ 1389187 h 1522466"/>
                <a:gd name="connsiteX12" fmla="*/ 5158854 w 5182876"/>
                <a:gd name="connsiteY12" fmla="*/ 1245886 h 1522466"/>
                <a:gd name="connsiteX13" fmla="*/ 5165678 w 5182876"/>
                <a:gd name="connsiteY13" fmla="*/ 1239062 h 1522466"/>
                <a:gd name="connsiteX0" fmla="*/ 0 w 5182876"/>
                <a:gd name="connsiteY0" fmla="*/ 3939 h 1528558"/>
                <a:gd name="connsiteX1" fmla="*/ 259308 w 5182876"/>
                <a:gd name="connsiteY1" fmla="*/ 3939 h 1528558"/>
                <a:gd name="connsiteX2" fmla="*/ 641445 w 5182876"/>
                <a:gd name="connsiteY2" fmla="*/ 44883 h 1528558"/>
                <a:gd name="connsiteX3" fmla="*/ 1009935 w 5182876"/>
                <a:gd name="connsiteY3" fmla="*/ 188184 h 1528558"/>
                <a:gd name="connsiteX4" fmla="*/ 1248771 w 5182876"/>
                <a:gd name="connsiteY4" fmla="*/ 386077 h 1528558"/>
                <a:gd name="connsiteX5" fmla="*/ 1569493 w 5182876"/>
                <a:gd name="connsiteY5" fmla="*/ 775038 h 1528558"/>
                <a:gd name="connsiteX6" fmla="*/ 1883391 w 5182876"/>
                <a:gd name="connsiteY6" fmla="*/ 1307301 h 1528558"/>
                <a:gd name="connsiteX7" fmla="*/ 2013045 w 5182876"/>
                <a:gd name="connsiteY7" fmla="*/ 1457426 h 1528558"/>
                <a:gd name="connsiteX8" fmla="*/ 2169995 w 5182876"/>
                <a:gd name="connsiteY8" fmla="*/ 1505193 h 1528558"/>
                <a:gd name="connsiteX9" fmla="*/ 2436126 w 5182876"/>
                <a:gd name="connsiteY9" fmla="*/ 1525665 h 1528558"/>
                <a:gd name="connsiteX10" fmla="*/ 4135272 w 5182876"/>
                <a:gd name="connsiteY10" fmla="*/ 1484722 h 1528558"/>
                <a:gd name="connsiteX11" fmla="*/ 4933666 w 5182876"/>
                <a:gd name="connsiteY11" fmla="*/ 1389187 h 1528558"/>
                <a:gd name="connsiteX12" fmla="*/ 5158854 w 5182876"/>
                <a:gd name="connsiteY12" fmla="*/ 1245886 h 1528558"/>
                <a:gd name="connsiteX13" fmla="*/ 5165678 w 5182876"/>
                <a:gd name="connsiteY13" fmla="*/ 1239062 h 1528558"/>
                <a:gd name="connsiteX0" fmla="*/ 0 w 5182876"/>
                <a:gd name="connsiteY0" fmla="*/ 3939 h 1522466"/>
                <a:gd name="connsiteX1" fmla="*/ 259308 w 5182876"/>
                <a:gd name="connsiteY1" fmla="*/ 3939 h 1522466"/>
                <a:gd name="connsiteX2" fmla="*/ 641445 w 5182876"/>
                <a:gd name="connsiteY2" fmla="*/ 44883 h 1522466"/>
                <a:gd name="connsiteX3" fmla="*/ 1009935 w 5182876"/>
                <a:gd name="connsiteY3" fmla="*/ 188184 h 1522466"/>
                <a:gd name="connsiteX4" fmla="*/ 1248771 w 5182876"/>
                <a:gd name="connsiteY4" fmla="*/ 386077 h 1522466"/>
                <a:gd name="connsiteX5" fmla="*/ 1569493 w 5182876"/>
                <a:gd name="connsiteY5" fmla="*/ 775038 h 1522466"/>
                <a:gd name="connsiteX6" fmla="*/ 1883391 w 5182876"/>
                <a:gd name="connsiteY6" fmla="*/ 1307301 h 1522466"/>
                <a:gd name="connsiteX7" fmla="*/ 2013045 w 5182876"/>
                <a:gd name="connsiteY7" fmla="*/ 1457426 h 1522466"/>
                <a:gd name="connsiteX8" fmla="*/ 2169995 w 5182876"/>
                <a:gd name="connsiteY8" fmla="*/ 1505193 h 1522466"/>
                <a:gd name="connsiteX9" fmla="*/ 2429302 w 5182876"/>
                <a:gd name="connsiteY9" fmla="*/ 1518841 h 1522466"/>
                <a:gd name="connsiteX10" fmla="*/ 4135272 w 5182876"/>
                <a:gd name="connsiteY10" fmla="*/ 1484722 h 1522466"/>
                <a:gd name="connsiteX11" fmla="*/ 4933666 w 5182876"/>
                <a:gd name="connsiteY11" fmla="*/ 1389187 h 1522466"/>
                <a:gd name="connsiteX12" fmla="*/ 5158854 w 5182876"/>
                <a:gd name="connsiteY12" fmla="*/ 1245886 h 1522466"/>
                <a:gd name="connsiteX13" fmla="*/ 5165678 w 5182876"/>
                <a:gd name="connsiteY13" fmla="*/ 1239062 h 1522466"/>
                <a:gd name="connsiteX0" fmla="*/ 0 w 5182876"/>
                <a:gd name="connsiteY0" fmla="*/ 3939 h 1508743"/>
                <a:gd name="connsiteX1" fmla="*/ 259308 w 5182876"/>
                <a:gd name="connsiteY1" fmla="*/ 3939 h 1508743"/>
                <a:gd name="connsiteX2" fmla="*/ 641445 w 5182876"/>
                <a:gd name="connsiteY2" fmla="*/ 44883 h 1508743"/>
                <a:gd name="connsiteX3" fmla="*/ 1009935 w 5182876"/>
                <a:gd name="connsiteY3" fmla="*/ 188184 h 1508743"/>
                <a:gd name="connsiteX4" fmla="*/ 1248771 w 5182876"/>
                <a:gd name="connsiteY4" fmla="*/ 386077 h 1508743"/>
                <a:gd name="connsiteX5" fmla="*/ 1569493 w 5182876"/>
                <a:gd name="connsiteY5" fmla="*/ 775038 h 1508743"/>
                <a:gd name="connsiteX6" fmla="*/ 1883391 w 5182876"/>
                <a:gd name="connsiteY6" fmla="*/ 1307301 h 1508743"/>
                <a:gd name="connsiteX7" fmla="*/ 2013045 w 5182876"/>
                <a:gd name="connsiteY7" fmla="*/ 1457426 h 1508743"/>
                <a:gd name="connsiteX8" fmla="*/ 2169995 w 5182876"/>
                <a:gd name="connsiteY8" fmla="*/ 1505193 h 1508743"/>
                <a:gd name="connsiteX9" fmla="*/ 2408830 w 5182876"/>
                <a:gd name="connsiteY9" fmla="*/ 1498369 h 1508743"/>
                <a:gd name="connsiteX10" fmla="*/ 4135272 w 5182876"/>
                <a:gd name="connsiteY10" fmla="*/ 1484722 h 1508743"/>
                <a:gd name="connsiteX11" fmla="*/ 4933666 w 5182876"/>
                <a:gd name="connsiteY11" fmla="*/ 1389187 h 1508743"/>
                <a:gd name="connsiteX12" fmla="*/ 5158854 w 5182876"/>
                <a:gd name="connsiteY12" fmla="*/ 1245886 h 1508743"/>
                <a:gd name="connsiteX13" fmla="*/ 5165678 w 5182876"/>
                <a:gd name="connsiteY13" fmla="*/ 1239062 h 1508743"/>
                <a:gd name="connsiteX0" fmla="*/ 0 w 5182876"/>
                <a:gd name="connsiteY0" fmla="*/ 3939 h 1501973"/>
                <a:gd name="connsiteX1" fmla="*/ 259308 w 5182876"/>
                <a:gd name="connsiteY1" fmla="*/ 3939 h 1501973"/>
                <a:gd name="connsiteX2" fmla="*/ 641445 w 5182876"/>
                <a:gd name="connsiteY2" fmla="*/ 44883 h 1501973"/>
                <a:gd name="connsiteX3" fmla="*/ 1009935 w 5182876"/>
                <a:gd name="connsiteY3" fmla="*/ 188184 h 1501973"/>
                <a:gd name="connsiteX4" fmla="*/ 1248771 w 5182876"/>
                <a:gd name="connsiteY4" fmla="*/ 386077 h 1501973"/>
                <a:gd name="connsiteX5" fmla="*/ 1569493 w 5182876"/>
                <a:gd name="connsiteY5" fmla="*/ 775038 h 1501973"/>
                <a:gd name="connsiteX6" fmla="*/ 1883391 w 5182876"/>
                <a:gd name="connsiteY6" fmla="*/ 1307301 h 1501973"/>
                <a:gd name="connsiteX7" fmla="*/ 2013045 w 5182876"/>
                <a:gd name="connsiteY7" fmla="*/ 1457426 h 1501973"/>
                <a:gd name="connsiteX8" fmla="*/ 2156347 w 5182876"/>
                <a:gd name="connsiteY8" fmla="*/ 1498370 h 1501973"/>
                <a:gd name="connsiteX9" fmla="*/ 2408830 w 5182876"/>
                <a:gd name="connsiteY9" fmla="*/ 1498369 h 1501973"/>
                <a:gd name="connsiteX10" fmla="*/ 4135272 w 5182876"/>
                <a:gd name="connsiteY10" fmla="*/ 1484722 h 1501973"/>
                <a:gd name="connsiteX11" fmla="*/ 4933666 w 5182876"/>
                <a:gd name="connsiteY11" fmla="*/ 1389187 h 1501973"/>
                <a:gd name="connsiteX12" fmla="*/ 5158854 w 5182876"/>
                <a:gd name="connsiteY12" fmla="*/ 1245886 h 1501973"/>
                <a:gd name="connsiteX13" fmla="*/ 5165678 w 5182876"/>
                <a:gd name="connsiteY13" fmla="*/ 1239062 h 1501973"/>
                <a:gd name="connsiteX0" fmla="*/ 0 w 5181069"/>
                <a:gd name="connsiteY0" fmla="*/ 3939 h 1501973"/>
                <a:gd name="connsiteX1" fmla="*/ 259308 w 5181069"/>
                <a:gd name="connsiteY1" fmla="*/ 3939 h 1501973"/>
                <a:gd name="connsiteX2" fmla="*/ 641445 w 5181069"/>
                <a:gd name="connsiteY2" fmla="*/ 44883 h 1501973"/>
                <a:gd name="connsiteX3" fmla="*/ 1009935 w 5181069"/>
                <a:gd name="connsiteY3" fmla="*/ 188184 h 1501973"/>
                <a:gd name="connsiteX4" fmla="*/ 1248771 w 5181069"/>
                <a:gd name="connsiteY4" fmla="*/ 386077 h 1501973"/>
                <a:gd name="connsiteX5" fmla="*/ 1569493 w 5181069"/>
                <a:gd name="connsiteY5" fmla="*/ 775038 h 1501973"/>
                <a:gd name="connsiteX6" fmla="*/ 1883391 w 5181069"/>
                <a:gd name="connsiteY6" fmla="*/ 1307301 h 1501973"/>
                <a:gd name="connsiteX7" fmla="*/ 2013045 w 5181069"/>
                <a:gd name="connsiteY7" fmla="*/ 1457426 h 1501973"/>
                <a:gd name="connsiteX8" fmla="*/ 2156347 w 5181069"/>
                <a:gd name="connsiteY8" fmla="*/ 1498370 h 1501973"/>
                <a:gd name="connsiteX9" fmla="*/ 2408830 w 5181069"/>
                <a:gd name="connsiteY9" fmla="*/ 1498369 h 1501973"/>
                <a:gd name="connsiteX10" fmla="*/ 4135272 w 5181069"/>
                <a:gd name="connsiteY10" fmla="*/ 1484722 h 1501973"/>
                <a:gd name="connsiteX11" fmla="*/ 4960962 w 5181069"/>
                <a:gd name="connsiteY11" fmla="*/ 1375539 h 1501973"/>
                <a:gd name="connsiteX12" fmla="*/ 5158854 w 5181069"/>
                <a:gd name="connsiteY12" fmla="*/ 1245886 h 1501973"/>
                <a:gd name="connsiteX13" fmla="*/ 5165678 w 5181069"/>
                <a:gd name="connsiteY13" fmla="*/ 1239062 h 1501973"/>
                <a:gd name="connsiteX0" fmla="*/ 0 w 5158854"/>
                <a:gd name="connsiteY0" fmla="*/ 3939 h 1501973"/>
                <a:gd name="connsiteX1" fmla="*/ 259308 w 5158854"/>
                <a:gd name="connsiteY1" fmla="*/ 3939 h 1501973"/>
                <a:gd name="connsiteX2" fmla="*/ 641445 w 5158854"/>
                <a:gd name="connsiteY2" fmla="*/ 44883 h 1501973"/>
                <a:gd name="connsiteX3" fmla="*/ 1009935 w 5158854"/>
                <a:gd name="connsiteY3" fmla="*/ 188184 h 1501973"/>
                <a:gd name="connsiteX4" fmla="*/ 1248771 w 5158854"/>
                <a:gd name="connsiteY4" fmla="*/ 386077 h 1501973"/>
                <a:gd name="connsiteX5" fmla="*/ 1569493 w 5158854"/>
                <a:gd name="connsiteY5" fmla="*/ 775038 h 1501973"/>
                <a:gd name="connsiteX6" fmla="*/ 1883391 w 5158854"/>
                <a:gd name="connsiteY6" fmla="*/ 1307301 h 1501973"/>
                <a:gd name="connsiteX7" fmla="*/ 2013045 w 5158854"/>
                <a:gd name="connsiteY7" fmla="*/ 1457426 h 1501973"/>
                <a:gd name="connsiteX8" fmla="*/ 2156347 w 5158854"/>
                <a:gd name="connsiteY8" fmla="*/ 1498370 h 1501973"/>
                <a:gd name="connsiteX9" fmla="*/ 2408830 w 5158854"/>
                <a:gd name="connsiteY9" fmla="*/ 1498369 h 1501973"/>
                <a:gd name="connsiteX10" fmla="*/ 4135272 w 5158854"/>
                <a:gd name="connsiteY10" fmla="*/ 1484722 h 1501973"/>
                <a:gd name="connsiteX11" fmla="*/ 4960962 w 5158854"/>
                <a:gd name="connsiteY11" fmla="*/ 1375539 h 1501973"/>
                <a:gd name="connsiteX12" fmla="*/ 5158854 w 5158854"/>
                <a:gd name="connsiteY12" fmla="*/ 1245886 h 1501973"/>
                <a:gd name="connsiteX13" fmla="*/ 5158854 w 5158854"/>
                <a:gd name="connsiteY13" fmla="*/ 1245886 h 1501973"/>
                <a:gd name="connsiteX0" fmla="*/ 0 w 5158854"/>
                <a:gd name="connsiteY0" fmla="*/ 3939 h 1501973"/>
                <a:gd name="connsiteX1" fmla="*/ 259308 w 5158854"/>
                <a:gd name="connsiteY1" fmla="*/ 3939 h 1501973"/>
                <a:gd name="connsiteX2" fmla="*/ 641445 w 5158854"/>
                <a:gd name="connsiteY2" fmla="*/ 44883 h 1501973"/>
                <a:gd name="connsiteX3" fmla="*/ 1009935 w 5158854"/>
                <a:gd name="connsiteY3" fmla="*/ 188184 h 1501973"/>
                <a:gd name="connsiteX4" fmla="*/ 1248771 w 5158854"/>
                <a:gd name="connsiteY4" fmla="*/ 386077 h 1501973"/>
                <a:gd name="connsiteX5" fmla="*/ 1569493 w 5158854"/>
                <a:gd name="connsiteY5" fmla="*/ 775038 h 1501973"/>
                <a:gd name="connsiteX6" fmla="*/ 1883391 w 5158854"/>
                <a:gd name="connsiteY6" fmla="*/ 1307301 h 1501973"/>
                <a:gd name="connsiteX7" fmla="*/ 2013045 w 5158854"/>
                <a:gd name="connsiteY7" fmla="*/ 1457426 h 1501973"/>
                <a:gd name="connsiteX8" fmla="*/ 2156347 w 5158854"/>
                <a:gd name="connsiteY8" fmla="*/ 1498370 h 1501973"/>
                <a:gd name="connsiteX9" fmla="*/ 2408830 w 5158854"/>
                <a:gd name="connsiteY9" fmla="*/ 1498369 h 1501973"/>
                <a:gd name="connsiteX10" fmla="*/ 4135272 w 5158854"/>
                <a:gd name="connsiteY10" fmla="*/ 1484722 h 1501973"/>
                <a:gd name="connsiteX11" fmla="*/ 4933666 w 5158854"/>
                <a:gd name="connsiteY11" fmla="*/ 1389186 h 1501973"/>
                <a:gd name="connsiteX12" fmla="*/ 5158854 w 5158854"/>
                <a:gd name="connsiteY12" fmla="*/ 1245886 h 1501973"/>
                <a:gd name="connsiteX13" fmla="*/ 5158854 w 5158854"/>
                <a:gd name="connsiteY13" fmla="*/ 1245886 h 1501973"/>
                <a:gd name="connsiteX0" fmla="*/ 0 w 5158854"/>
                <a:gd name="connsiteY0" fmla="*/ 3939 h 1501973"/>
                <a:gd name="connsiteX1" fmla="*/ 259308 w 5158854"/>
                <a:gd name="connsiteY1" fmla="*/ 3939 h 1501973"/>
                <a:gd name="connsiteX2" fmla="*/ 641445 w 5158854"/>
                <a:gd name="connsiteY2" fmla="*/ 44883 h 1501973"/>
                <a:gd name="connsiteX3" fmla="*/ 1009935 w 5158854"/>
                <a:gd name="connsiteY3" fmla="*/ 188184 h 1501973"/>
                <a:gd name="connsiteX4" fmla="*/ 1248771 w 5158854"/>
                <a:gd name="connsiteY4" fmla="*/ 386077 h 1501973"/>
                <a:gd name="connsiteX5" fmla="*/ 1569493 w 5158854"/>
                <a:gd name="connsiteY5" fmla="*/ 775038 h 1501973"/>
                <a:gd name="connsiteX6" fmla="*/ 1883391 w 5158854"/>
                <a:gd name="connsiteY6" fmla="*/ 1307301 h 1501973"/>
                <a:gd name="connsiteX7" fmla="*/ 2013045 w 5158854"/>
                <a:gd name="connsiteY7" fmla="*/ 1457426 h 1501973"/>
                <a:gd name="connsiteX8" fmla="*/ 2156347 w 5158854"/>
                <a:gd name="connsiteY8" fmla="*/ 1498370 h 1501973"/>
                <a:gd name="connsiteX9" fmla="*/ 2408830 w 5158854"/>
                <a:gd name="connsiteY9" fmla="*/ 1498369 h 1501973"/>
                <a:gd name="connsiteX10" fmla="*/ 4135272 w 5158854"/>
                <a:gd name="connsiteY10" fmla="*/ 1484722 h 1501973"/>
                <a:gd name="connsiteX11" fmla="*/ 4933666 w 5158854"/>
                <a:gd name="connsiteY11" fmla="*/ 1389186 h 1501973"/>
                <a:gd name="connsiteX12" fmla="*/ 5158854 w 5158854"/>
                <a:gd name="connsiteY12" fmla="*/ 1245886 h 1501973"/>
                <a:gd name="connsiteX13" fmla="*/ 5158854 w 5158854"/>
                <a:gd name="connsiteY13" fmla="*/ 1245886 h 1501973"/>
                <a:gd name="connsiteX0" fmla="*/ 0 w 5158854"/>
                <a:gd name="connsiteY0" fmla="*/ 3939 h 1501973"/>
                <a:gd name="connsiteX1" fmla="*/ 259308 w 5158854"/>
                <a:gd name="connsiteY1" fmla="*/ 3939 h 1501973"/>
                <a:gd name="connsiteX2" fmla="*/ 641445 w 5158854"/>
                <a:gd name="connsiteY2" fmla="*/ 44883 h 1501973"/>
                <a:gd name="connsiteX3" fmla="*/ 1009935 w 5158854"/>
                <a:gd name="connsiteY3" fmla="*/ 188184 h 1501973"/>
                <a:gd name="connsiteX4" fmla="*/ 1248771 w 5158854"/>
                <a:gd name="connsiteY4" fmla="*/ 386077 h 1501973"/>
                <a:gd name="connsiteX5" fmla="*/ 1569493 w 5158854"/>
                <a:gd name="connsiteY5" fmla="*/ 775038 h 1501973"/>
                <a:gd name="connsiteX6" fmla="*/ 1883391 w 5158854"/>
                <a:gd name="connsiteY6" fmla="*/ 1307301 h 1501973"/>
                <a:gd name="connsiteX7" fmla="*/ 2013045 w 5158854"/>
                <a:gd name="connsiteY7" fmla="*/ 1457426 h 1501973"/>
                <a:gd name="connsiteX8" fmla="*/ 2156347 w 5158854"/>
                <a:gd name="connsiteY8" fmla="*/ 1498370 h 1501973"/>
                <a:gd name="connsiteX9" fmla="*/ 2408830 w 5158854"/>
                <a:gd name="connsiteY9" fmla="*/ 1498369 h 1501973"/>
                <a:gd name="connsiteX10" fmla="*/ 4135272 w 5158854"/>
                <a:gd name="connsiteY10" fmla="*/ 1484722 h 1501973"/>
                <a:gd name="connsiteX11" fmla="*/ 4892723 w 5158854"/>
                <a:gd name="connsiteY11" fmla="*/ 1375538 h 1501973"/>
                <a:gd name="connsiteX12" fmla="*/ 5158854 w 5158854"/>
                <a:gd name="connsiteY12" fmla="*/ 1245886 h 1501973"/>
                <a:gd name="connsiteX13" fmla="*/ 5158854 w 5158854"/>
                <a:gd name="connsiteY13" fmla="*/ 1245886 h 1501973"/>
                <a:gd name="connsiteX0" fmla="*/ 0 w 5175346"/>
                <a:gd name="connsiteY0" fmla="*/ 3939 h 1501973"/>
                <a:gd name="connsiteX1" fmla="*/ 259308 w 5175346"/>
                <a:gd name="connsiteY1" fmla="*/ 3939 h 1501973"/>
                <a:gd name="connsiteX2" fmla="*/ 641445 w 5175346"/>
                <a:gd name="connsiteY2" fmla="*/ 44883 h 1501973"/>
                <a:gd name="connsiteX3" fmla="*/ 1009935 w 5175346"/>
                <a:gd name="connsiteY3" fmla="*/ 188184 h 1501973"/>
                <a:gd name="connsiteX4" fmla="*/ 1248771 w 5175346"/>
                <a:gd name="connsiteY4" fmla="*/ 386077 h 1501973"/>
                <a:gd name="connsiteX5" fmla="*/ 1569493 w 5175346"/>
                <a:gd name="connsiteY5" fmla="*/ 775038 h 1501973"/>
                <a:gd name="connsiteX6" fmla="*/ 1883391 w 5175346"/>
                <a:gd name="connsiteY6" fmla="*/ 1307301 h 1501973"/>
                <a:gd name="connsiteX7" fmla="*/ 2013045 w 5175346"/>
                <a:gd name="connsiteY7" fmla="*/ 1457426 h 1501973"/>
                <a:gd name="connsiteX8" fmla="*/ 2156347 w 5175346"/>
                <a:gd name="connsiteY8" fmla="*/ 1498370 h 1501973"/>
                <a:gd name="connsiteX9" fmla="*/ 2408830 w 5175346"/>
                <a:gd name="connsiteY9" fmla="*/ 1498369 h 1501973"/>
                <a:gd name="connsiteX10" fmla="*/ 4135272 w 5175346"/>
                <a:gd name="connsiteY10" fmla="*/ 1484722 h 1501973"/>
                <a:gd name="connsiteX11" fmla="*/ 4892723 w 5175346"/>
                <a:gd name="connsiteY11" fmla="*/ 1375538 h 1501973"/>
                <a:gd name="connsiteX12" fmla="*/ 5158854 w 5175346"/>
                <a:gd name="connsiteY12" fmla="*/ 1245886 h 1501973"/>
                <a:gd name="connsiteX13" fmla="*/ 5145206 w 5175346"/>
                <a:gd name="connsiteY13" fmla="*/ 1170823 h 1501973"/>
                <a:gd name="connsiteX0" fmla="*/ 0 w 5185239"/>
                <a:gd name="connsiteY0" fmla="*/ 3939 h 1501973"/>
                <a:gd name="connsiteX1" fmla="*/ 259308 w 5185239"/>
                <a:gd name="connsiteY1" fmla="*/ 3939 h 1501973"/>
                <a:gd name="connsiteX2" fmla="*/ 641445 w 5185239"/>
                <a:gd name="connsiteY2" fmla="*/ 44883 h 1501973"/>
                <a:gd name="connsiteX3" fmla="*/ 1009935 w 5185239"/>
                <a:gd name="connsiteY3" fmla="*/ 188184 h 1501973"/>
                <a:gd name="connsiteX4" fmla="*/ 1248771 w 5185239"/>
                <a:gd name="connsiteY4" fmla="*/ 386077 h 1501973"/>
                <a:gd name="connsiteX5" fmla="*/ 1569493 w 5185239"/>
                <a:gd name="connsiteY5" fmla="*/ 775038 h 1501973"/>
                <a:gd name="connsiteX6" fmla="*/ 1883391 w 5185239"/>
                <a:gd name="connsiteY6" fmla="*/ 1307301 h 1501973"/>
                <a:gd name="connsiteX7" fmla="*/ 2013045 w 5185239"/>
                <a:gd name="connsiteY7" fmla="*/ 1457426 h 1501973"/>
                <a:gd name="connsiteX8" fmla="*/ 2156347 w 5185239"/>
                <a:gd name="connsiteY8" fmla="*/ 1498370 h 1501973"/>
                <a:gd name="connsiteX9" fmla="*/ 2408830 w 5185239"/>
                <a:gd name="connsiteY9" fmla="*/ 1498369 h 1501973"/>
                <a:gd name="connsiteX10" fmla="*/ 4135272 w 5185239"/>
                <a:gd name="connsiteY10" fmla="*/ 1484722 h 1501973"/>
                <a:gd name="connsiteX11" fmla="*/ 4892723 w 5185239"/>
                <a:gd name="connsiteY11" fmla="*/ 1375538 h 1501973"/>
                <a:gd name="connsiteX12" fmla="*/ 5158854 w 5185239"/>
                <a:gd name="connsiteY12" fmla="*/ 1245886 h 1501973"/>
                <a:gd name="connsiteX13" fmla="*/ 5172501 w 5185239"/>
                <a:gd name="connsiteY13" fmla="*/ 1218590 h 1501973"/>
                <a:gd name="connsiteX0" fmla="*/ 0 w 5185239"/>
                <a:gd name="connsiteY0" fmla="*/ 3939 h 1554444"/>
                <a:gd name="connsiteX1" fmla="*/ 259308 w 5185239"/>
                <a:gd name="connsiteY1" fmla="*/ 3939 h 1554444"/>
                <a:gd name="connsiteX2" fmla="*/ 641445 w 5185239"/>
                <a:gd name="connsiteY2" fmla="*/ 44883 h 1554444"/>
                <a:gd name="connsiteX3" fmla="*/ 1009935 w 5185239"/>
                <a:gd name="connsiteY3" fmla="*/ 188184 h 1554444"/>
                <a:gd name="connsiteX4" fmla="*/ 1248771 w 5185239"/>
                <a:gd name="connsiteY4" fmla="*/ 386077 h 1554444"/>
                <a:gd name="connsiteX5" fmla="*/ 1569493 w 5185239"/>
                <a:gd name="connsiteY5" fmla="*/ 775038 h 1554444"/>
                <a:gd name="connsiteX6" fmla="*/ 1883391 w 5185239"/>
                <a:gd name="connsiteY6" fmla="*/ 1307301 h 1554444"/>
                <a:gd name="connsiteX7" fmla="*/ 2013045 w 5185239"/>
                <a:gd name="connsiteY7" fmla="*/ 1457426 h 1554444"/>
                <a:gd name="connsiteX8" fmla="*/ 2156347 w 5185239"/>
                <a:gd name="connsiteY8" fmla="*/ 1498370 h 1554444"/>
                <a:gd name="connsiteX9" fmla="*/ 2456598 w 5185239"/>
                <a:gd name="connsiteY9" fmla="*/ 1554356 h 1554444"/>
                <a:gd name="connsiteX10" fmla="*/ 4135272 w 5185239"/>
                <a:gd name="connsiteY10" fmla="*/ 1484722 h 1554444"/>
                <a:gd name="connsiteX11" fmla="*/ 4892723 w 5185239"/>
                <a:gd name="connsiteY11" fmla="*/ 1375538 h 1554444"/>
                <a:gd name="connsiteX12" fmla="*/ 5158854 w 5185239"/>
                <a:gd name="connsiteY12" fmla="*/ 1245886 h 1554444"/>
                <a:gd name="connsiteX13" fmla="*/ 5172501 w 5185239"/>
                <a:gd name="connsiteY13" fmla="*/ 1218590 h 1554444"/>
                <a:gd name="connsiteX0" fmla="*/ 0 w 5185239"/>
                <a:gd name="connsiteY0" fmla="*/ 3939 h 1555215"/>
                <a:gd name="connsiteX1" fmla="*/ 259308 w 5185239"/>
                <a:gd name="connsiteY1" fmla="*/ 3939 h 1555215"/>
                <a:gd name="connsiteX2" fmla="*/ 641445 w 5185239"/>
                <a:gd name="connsiteY2" fmla="*/ 44883 h 1555215"/>
                <a:gd name="connsiteX3" fmla="*/ 1009935 w 5185239"/>
                <a:gd name="connsiteY3" fmla="*/ 188184 h 1555215"/>
                <a:gd name="connsiteX4" fmla="*/ 1248771 w 5185239"/>
                <a:gd name="connsiteY4" fmla="*/ 386077 h 1555215"/>
                <a:gd name="connsiteX5" fmla="*/ 1569493 w 5185239"/>
                <a:gd name="connsiteY5" fmla="*/ 775038 h 1555215"/>
                <a:gd name="connsiteX6" fmla="*/ 1883391 w 5185239"/>
                <a:gd name="connsiteY6" fmla="*/ 1307301 h 1555215"/>
                <a:gd name="connsiteX7" fmla="*/ 2013045 w 5185239"/>
                <a:gd name="connsiteY7" fmla="*/ 1457426 h 1555215"/>
                <a:gd name="connsiteX8" fmla="*/ 2129052 w 5185239"/>
                <a:gd name="connsiteY8" fmla="*/ 1519366 h 1555215"/>
                <a:gd name="connsiteX9" fmla="*/ 2456598 w 5185239"/>
                <a:gd name="connsiteY9" fmla="*/ 1554356 h 1555215"/>
                <a:gd name="connsiteX10" fmla="*/ 4135272 w 5185239"/>
                <a:gd name="connsiteY10" fmla="*/ 1484722 h 1555215"/>
                <a:gd name="connsiteX11" fmla="*/ 4892723 w 5185239"/>
                <a:gd name="connsiteY11" fmla="*/ 1375538 h 1555215"/>
                <a:gd name="connsiteX12" fmla="*/ 5158854 w 5185239"/>
                <a:gd name="connsiteY12" fmla="*/ 1245886 h 1555215"/>
                <a:gd name="connsiteX13" fmla="*/ 5172501 w 5185239"/>
                <a:gd name="connsiteY13" fmla="*/ 1218590 h 1555215"/>
                <a:gd name="connsiteX0" fmla="*/ 0 w 5185239"/>
                <a:gd name="connsiteY0" fmla="*/ 3939 h 1557692"/>
                <a:gd name="connsiteX1" fmla="*/ 259308 w 5185239"/>
                <a:gd name="connsiteY1" fmla="*/ 3939 h 1557692"/>
                <a:gd name="connsiteX2" fmla="*/ 641445 w 5185239"/>
                <a:gd name="connsiteY2" fmla="*/ 44883 h 1557692"/>
                <a:gd name="connsiteX3" fmla="*/ 1009935 w 5185239"/>
                <a:gd name="connsiteY3" fmla="*/ 188184 h 1557692"/>
                <a:gd name="connsiteX4" fmla="*/ 1248771 w 5185239"/>
                <a:gd name="connsiteY4" fmla="*/ 386077 h 1557692"/>
                <a:gd name="connsiteX5" fmla="*/ 1569493 w 5185239"/>
                <a:gd name="connsiteY5" fmla="*/ 775038 h 1557692"/>
                <a:gd name="connsiteX6" fmla="*/ 1883391 w 5185239"/>
                <a:gd name="connsiteY6" fmla="*/ 1307301 h 1557692"/>
                <a:gd name="connsiteX7" fmla="*/ 2013045 w 5185239"/>
                <a:gd name="connsiteY7" fmla="*/ 1457426 h 1557692"/>
                <a:gd name="connsiteX8" fmla="*/ 2129052 w 5185239"/>
                <a:gd name="connsiteY8" fmla="*/ 1519366 h 1557692"/>
                <a:gd name="connsiteX9" fmla="*/ 2456598 w 5185239"/>
                <a:gd name="connsiteY9" fmla="*/ 1554356 h 1557692"/>
                <a:gd name="connsiteX10" fmla="*/ 4135272 w 5185239"/>
                <a:gd name="connsiteY10" fmla="*/ 1484722 h 1557692"/>
                <a:gd name="connsiteX11" fmla="*/ 4892723 w 5185239"/>
                <a:gd name="connsiteY11" fmla="*/ 1375538 h 1557692"/>
                <a:gd name="connsiteX12" fmla="*/ 5158854 w 5185239"/>
                <a:gd name="connsiteY12" fmla="*/ 1245886 h 1557692"/>
                <a:gd name="connsiteX13" fmla="*/ 5172501 w 5185239"/>
                <a:gd name="connsiteY13" fmla="*/ 1218590 h 1557692"/>
                <a:gd name="connsiteX0" fmla="*/ 0 w 5185239"/>
                <a:gd name="connsiteY0" fmla="*/ 3939 h 1557692"/>
                <a:gd name="connsiteX1" fmla="*/ 259308 w 5185239"/>
                <a:gd name="connsiteY1" fmla="*/ 3939 h 1557692"/>
                <a:gd name="connsiteX2" fmla="*/ 641445 w 5185239"/>
                <a:gd name="connsiteY2" fmla="*/ 44883 h 1557692"/>
                <a:gd name="connsiteX3" fmla="*/ 1009935 w 5185239"/>
                <a:gd name="connsiteY3" fmla="*/ 188184 h 1557692"/>
                <a:gd name="connsiteX4" fmla="*/ 1248771 w 5185239"/>
                <a:gd name="connsiteY4" fmla="*/ 386077 h 1557692"/>
                <a:gd name="connsiteX5" fmla="*/ 1569493 w 5185239"/>
                <a:gd name="connsiteY5" fmla="*/ 775038 h 1557692"/>
                <a:gd name="connsiteX6" fmla="*/ 1883391 w 5185239"/>
                <a:gd name="connsiteY6" fmla="*/ 1307301 h 1557692"/>
                <a:gd name="connsiteX7" fmla="*/ 2013045 w 5185239"/>
                <a:gd name="connsiteY7" fmla="*/ 1457426 h 1557692"/>
                <a:gd name="connsiteX8" fmla="*/ 2129052 w 5185239"/>
                <a:gd name="connsiteY8" fmla="*/ 1519366 h 1557692"/>
                <a:gd name="connsiteX9" fmla="*/ 2456598 w 5185239"/>
                <a:gd name="connsiteY9" fmla="*/ 1554356 h 1557692"/>
                <a:gd name="connsiteX10" fmla="*/ 4135272 w 5185239"/>
                <a:gd name="connsiteY10" fmla="*/ 1484722 h 1557692"/>
                <a:gd name="connsiteX11" fmla="*/ 4892723 w 5185239"/>
                <a:gd name="connsiteY11" fmla="*/ 1375538 h 1557692"/>
                <a:gd name="connsiteX12" fmla="*/ 5158854 w 5185239"/>
                <a:gd name="connsiteY12" fmla="*/ 1245886 h 1557692"/>
                <a:gd name="connsiteX13" fmla="*/ 5172501 w 5185239"/>
                <a:gd name="connsiteY13" fmla="*/ 1218590 h 1557692"/>
                <a:gd name="connsiteX0" fmla="*/ 0 w 5185239"/>
                <a:gd name="connsiteY0" fmla="*/ 3939 h 1560793"/>
                <a:gd name="connsiteX1" fmla="*/ 259308 w 5185239"/>
                <a:gd name="connsiteY1" fmla="*/ 3939 h 1560793"/>
                <a:gd name="connsiteX2" fmla="*/ 641445 w 5185239"/>
                <a:gd name="connsiteY2" fmla="*/ 44883 h 1560793"/>
                <a:gd name="connsiteX3" fmla="*/ 1009935 w 5185239"/>
                <a:gd name="connsiteY3" fmla="*/ 188184 h 1560793"/>
                <a:gd name="connsiteX4" fmla="*/ 1248771 w 5185239"/>
                <a:gd name="connsiteY4" fmla="*/ 386077 h 1560793"/>
                <a:gd name="connsiteX5" fmla="*/ 1569493 w 5185239"/>
                <a:gd name="connsiteY5" fmla="*/ 775038 h 1560793"/>
                <a:gd name="connsiteX6" fmla="*/ 1883391 w 5185239"/>
                <a:gd name="connsiteY6" fmla="*/ 1307301 h 1560793"/>
                <a:gd name="connsiteX7" fmla="*/ 2013045 w 5185239"/>
                <a:gd name="connsiteY7" fmla="*/ 1457426 h 1560793"/>
                <a:gd name="connsiteX8" fmla="*/ 2129052 w 5185239"/>
                <a:gd name="connsiteY8" fmla="*/ 1519366 h 1560793"/>
                <a:gd name="connsiteX9" fmla="*/ 2456598 w 5185239"/>
                <a:gd name="connsiteY9" fmla="*/ 1554356 h 1560793"/>
                <a:gd name="connsiteX10" fmla="*/ 4135272 w 5185239"/>
                <a:gd name="connsiteY10" fmla="*/ 1484722 h 1560793"/>
                <a:gd name="connsiteX11" fmla="*/ 4892723 w 5185239"/>
                <a:gd name="connsiteY11" fmla="*/ 1375538 h 1560793"/>
                <a:gd name="connsiteX12" fmla="*/ 5158854 w 5185239"/>
                <a:gd name="connsiteY12" fmla="*/ 1245886 h 1560793"/>
                <a:gd name="connsiteX13" fmla="*/ 5172501 w 5185239"/>
                <a:gd name="connsiteY13" fmla="*/ 1218590 h 1560793"/>
                <a:gd name="connsiteX0" fmla="*/ 0 w 5185239"/>
                <a:gd name="connsiteY0" fmla="*/ 3939 h 1538389"/>
                <a:gd name="connsiteX1" fmla="*/ 259308 w 5185239"/>
                <a:gd name="connsiteY1" fmla="*/ 3939 h 1538389"/>
                <a:gd name="connsiteX2" fmla="*/ 641445 w 5185239"/>
                <a:gd name="connsiteY2" fmla="*/ 44883 h 1538389"/>
                <a:gd name="connsiteX3" fmla="*/ 1009935 w 5185239"/>
                <a:gd name="connsiteY3" fmla="*/ 188184 h 1538389"/>
                <a:gd name="connsiteX4" fmla="*/ 1248771 w 5185239"/>
                <a:gd name="connsiteY4" fmla="*/ 386077 h 1538389"/>
                <a:gd name="connsiteX5" fmla="*/ 1569493 w 5185239"/>
                <a:gd name="connsiteY5" fmla="*/ 775038 h 1538389"/>
                <a:gd name="connsiteX6" fmla="*/ 1883391 w 5185239"/>
                <a:gd name="connsiteY6" fmla="*/ 1307301 h 1538389"/>
                <a:gd name="connsiteX7" fmla="*/ 2013045 w 5185239"/>
                <a:gd name="connsiteY7" fmla="*/ 1457426 h 1538389"/>
                <a:gd name="connsiteX8" fmla="*/ 2129052 w 5185239"/>
                <a:gd name="connsiteY8" fmla="*/ 1519366 h 1538389"/>
                <a:gd name="connsiteX9" fmla="*/ 2599899 w 5185239"/>
                <a:gd name="connsiteY9" fmla="*/ 1533362 h 1538389"/>
                <a:gd name="connsiteX10" fmla="*/ 4135272 w 5185239"/>
                <a:gd name="connsiteY10" fmla="*/ 1484722 h 1538389"/>
                <a:gd name="connsiteX11" fmla="*/ 4892723 w 5185239"/>
                <a:gd name="connsiteY11" fmla="*/ 1375538 h 1538389"/>
                <a:gd name="connsiteX12" fmla="*/ 5158854 w 5185239"/>
                <a:gd name="connsiteY12" fmla="*/ 1245886 h 1538389"/>
                <a:gd name="connsiteX13" fmla="*/ 5172501 w 5185239"/>
                <a:gd name="connsiteY13" fmla="*/ 1218590 h 1538389"/>
                <a:gd name="connsiteX0" fmla="*/ 0 w 5185239"/>
                <a:gd name="connsiteY0" fmla="*/ 3939 h 1535393"/>
                <a:gd name="connsiteX1" fmla="*/ 259308 w 5185239"/>
                <a:gd name="connsiteY1" fmla="*/ 3939 h 1535393"/>
                <a:gd name="connsiteX2" fmla="*/ 641445 w 5185239"/>
                <a:gd name="connsiteY2" fmla="*/ 44883 h 1535393"/>
                <a:gd name="connsiteX3" fmla="*/ 1009935 w 5185239"/>
                <a:gd name="connsiteY3" fmla="*/ 188184 h 1535393"/>
                <a:gd name="connsiteX4" fmla="*/ 1248771 w 5185239"/>
                <a:gd name="connsiteY4" fmla="*/ 386077 h 1535393"/>
                <a:gd name="connsiteX5" fmla="*/ 1569493 w 5185239"/>
                <a:gd name="connsiteY5" fmla="*/ 775038 h 1535393"/>
                <a:gd name="connsiteX6" fmla="*/ 1883391 w 5185239"/>
                <a:gd name="connsiteY6" fmla="*/ 1307301 h 1535393"/>
                <a:gd name="connsiteX7" fmla="*/ 2013045 w 5185239"/>
                <a:gd name="connsiteY7" fmla="*/ 1457426 h 1535393"/>
                <a:gd name="connsiteX8" fmla="*/ 2169995 w 5185239"/>
                <a:gd name="connsiteY8" fmla="*/ 1519366 h 1535393"/>
                <a:gd name="connsiteX9" fmla="*/ 2599899 w 5185239"/>
                <a:gd name="connsiteY9" fmla="*/ 1533362 h 1535393"/>
                <a:gd name="connsiteX10" fmla="*/ 4135272 w 5185239"/>
                <a:gd name="connsiteY10" fmla="*/ 1484722 h 1535393"/>
                <a:gd name="connsiteX11" fmla="*/ 4892723 w 5185239"/>
                <a:gd name="connsiteY11" fmla="*/ 1375538 h 1535393"/>
                <a:gd name="connsiteX12" fmla="*/ 5158854 w 5185239"/>
                <a:gd name="connsiteY12" fmla="*/ 1245886 h 1535393"/>
                <a:gd name="connsiteX13" fmla="*/ 5172501 w 5185239"/>
                <a:gd name="connsiteY13" fmla="*/ 1218590 h 1535393"/>
                <a:gd name="connsiteX0" fmla="*/ 0 w 5185239"/>
                <a:gd name="connsiteY0" fmla="*/ 3939 h 1536163"/>
                <a:gd name="connsiteX1" fmla="*/ 259308 w 5185239"/>
                <a:gd name="connsiteY1" fmla="*/ 3939 h 1536163"/>
                <a:gd name="connsiteX2" fmla="*/ 641445 w 5185239"/>
                <a:gd name="connsiteY2" fmla="*/ 44883 h 1536163"/>
                <a:gd name="connsiteX3" fmla="*/ 1009935 w 5185239"/>
                <a:gd name="connsiteY3" fmla="*/ 188184 h 1536163"/>
                <a:gd name="connsiteX4" fmla="*/ 1248771 w 5185239"/>
                <a:gd name="connsiteY4" fmla="*/ 386077 h 1536163"/>
                <a:gd name="connsiteX5" fmla="*/ 1569493 w 5185239"/>
                <a:gd name="connsiteY5" fmla="*/ 775038 h 1536163"/>
                <a:gd name="connsiteX6" fmla="*/ 1883391 w 5185239"/>
                <a:gd name="connsiteY6" fmla="*/ 1307301 h 1536163"/>
                <a:gd name="connsiteX7" fmla="*/ 1978926 w 5185239"/>
                <a:gd name="connsiteY7" fmla="*/ 1429433 h 1536163"/>
                <a:gd name="connsiteX8" fmla="*/ 2169995 w 5185239"/>
                <a:gd name="connsiteY8" fmla="*/ 1519366 h 1536163"/>
                <a:gd name="connsiteX9" fmla="*/ 2599899 w 5185239"/>
                <a:gd name="connsiteY9" fmla="*/ 1533362 h 1536163"/>
                <a:gd name="connsiteX10" fmla="*/ 4135272 w 5185239"/>
                <a:gd name="connsiteY10" fmla="*/ 1484722 h 1536163"/>
                <a:gd name="connsiteX11" fmla="*/ 4892723 w 5185239"/>
                <a:gd name="connsiteY11" fmla="*/ 1375538 h 1536163"/>
                <a:gd name="connsiteX12" fmla="*/ 5158854 w 5185239"/>
                <a:gd name="connsiteY12" fmla="*/ 1245886 h 1536163"/>
                <a:gd name="connsiteX13" fmla="*/ 5172501 w 5185239"/>
                <a:gd name="connsiteY13" fmla="*/ 1218590 h 153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85239" h="1536163">
                  <a:moveTo>
                    <a:pt x="0" y="3939"/>
                  </a:moveTo>
                  <a:cubicBezTo>
                    <a:pt x="76200" y="527"/>
                    <a:pt x="152401" y="-2885"/>
                    <a:pt x="259308" y="3939"/>
                  </a:cubicBezTo>
                  <a:cubicBezTo>
                    <a:pt x="366216" y="10763"/>
                    <a:pt x="516341" y="14176"/>
                    <a:pt x="641445" y="44883"/>
                  </a:cubicBezTo>
                  <a:cubicBezTo>
                    <a:pt x="766549" y="75590"/>
                    <a:pt x="908714" y="131318"/>
                    <a:pt x="1009935" y="188184"/>
                  </a:cubicBezTo>
                  <a:cubicBezTo>
                    <a:pt x="1111156" y="245050"/>
                    <a:pt x="1155511" y="288268"/>
                    <a:pt x="1248771" y="386077"/>
                  </a:cubicBezTo>
                  <a:cubicBezTo>
                    <a:pt x="1342031" y="483886"/>
                    <a:pt x="1463723" y="621501"/>
                    <a:pt x="1569493" y="775038"/>
                  </a:cubicBezTo>
                  <a:cubicBezTo>
                    <a:pt x="1675263" y="928575"/>
                    <a:pt x="1815152" y="1198235"/>
                    <a:pt x="1883391" y="1307301"/>
                  </a:cubicBezTo>
                  <a:cubicBezTo>
                    <a:pt x="1951630" y="1416367"/>
                    <a:pt x="1931159" y="1394089"/>
                    <a:pt x="1978926" y="1429433"/>
                  </a:cubicBezTo>
                  <a:cubicBezTo>
                    <a:pt x="2026693" y="1464777"/>
                    <a:pt x="2066500" y="1502045"/>
                    <a:pt x="2169995" y="1519366"/>
                  </a:cubicBezTo>
                  <a:cubicBezTo>
                    <a:pt x="2273490" y="1536687"/>
                    <a:pt x="2272353" y="1539136"/>
                    <a:pt x="2599899" y="1533362"/>
                  </a:cubicBezTo>
                  <a:cubicBezTo>
                    <a:pt x="2927445" y="1527588"/>
                    <a:pt x="3753135" y="1511026"/>
                    <a:pt x="4135272" y="1484722"/>
                  </a:cubicBezTo>
                  <a:cubicBezTo>
                    <a:pt x="4517409" y="1458418"/>
                    <a:pt x="4715302" y="1435816"/>
                    <a:pt x="4892723" y="1375538"/>
                  </a:cubicBezTo>
                  <a:cubicBezTo>
                    <a:pt x="5070144" y="1315260"/>
                    <a:pt x="5112224" y="1272044"/>
                    <a:pt x="5158854" y="1245886"/>
                  </a:cubicBezTo>
                  <a:cubicBezTo>
                    <a:pt x="5205484" y="1219728"/>
                    <a:pt x="5177050" y="1243611"/>
                    <a:pt x="5172501" y="121859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38" name="Volný tvar 37"/>
            <p:cNvSpPr/>
            <p:nvPr/>
          </p:nvSpPr>
          <p:spPr>
            <a:xfrm>
              <a:off x="1547665" y="4509119"/>
              <a:ext cx="6258558" cy="1800471"/>
            </a:xfrm>
            <a:custGeom>
              <a:avLst/>
              <a:gdLst>
                <a:gd name="connsiteX0" fmla="*/ 0 w 6455696"/>
                <a:gd name="connsiteY0" fmla="*/ 1763056 h 1856951"/>
                <a:gd name="connsiteX1" fmla="*/ 852985 w 6455696"/>
                <a:gd name="connsiteY1" fmla="*/ 1633402 h 1856951"/>
                <a:gd name="connsiteX2" fmla="*/ 1828800 w 6455696"/>
                <a:gd name="connsiteY2" fmla="*/ 1183026 h 1856951"/>
                <a:gd name="connsiteX3" fmla="*/ 2265529 w 6455696"/>
                <a:gd name="connsiteY3" fmla="*/ 282274 h 1856951"/>
                <a:gd name="connsiteX4" fmla="*/ 2477069 w 6455696"/>
                <a:gd name="connsiteY4" fmla="*/ 2495 h 1856951"/>
                <a:gd name="connsiteX5" fmla="*/ 2770496 w 6455696"/>
                <a:gd name="connsiteY5" fmla="*/ 179916 h 1856951"/>
                <a:gd name="connsiteX6" fmla="*/ 3050275 w 6455696"/>
                <a:gd name="connsiteY6" fmla="*/ 739474 h 1856951"/>
                <a:gd name="connsiteX7" fmla="*/ 3098042 w 6455696"/>
                <a:gd name="connsiteY7" fmla="*/ 1203498 h 1856951"/>
                <a:gd name="connsiteX8" fmla="*/ 3104866 w 6455696"/>
                <a:gd name="connsiteY8" fmla="*/ 1333151 h 1856951"/>
                <a:gd name="connsiteX9" fmla="*/ 3125337 w 6455696"/>
                <a:gd name="connsiteY9" fmla="*/ 1353623 h 1856951"/>
                <a:gd name="connsiteX10" fmla="*/ 6230203 w 6455696"/>
                <a:gd name="connsiteY10" fmla="*/ 1817647 h 1856951"/>
                <a:gd name="connsiteX11" fmla="*/ 6216555 w 6455696"/>
                <a:gd name="connsiteY11" fmla="*/ 1831295 h 1856951"/>
                <a:gd name="connsiteX12" fmla="*/ 6216555 w 6455696"/>
                <a:gd name="connsiteY12" fmla="*/ 1831295 h 1856951"/>
                <a:gd name="connsiteX0" fmla="*/ 0 w 6455696"/>
                <a:gd name="connsiteY0" fmla="*/ 1763056 h 1856951"/>
                <a:gd name="connsiteX1" fmla="*/ 839337 w 6455696"/>
                <a:gd name="connsiteY1" fmla="*/ 1608529 h 1856951"/>
                <a:gd name="connsiteX2" fmla="*/ 1828800 w 6455696"/>
                <a:gd name="connsiteY2" fmla="*/ 1183026 h 1856951"/>
                <a:gd name="connsiteX3" fmla="*/ 2265529 w 6455696"/>
                <a:gd name="connsiteY3" fmla="*/ 282274 h 1856951"/>
                <a:gd name="connsiteX4" fmla="*/ 2477069 w 6455696"/>
                <a:gd name="connsiteY4" fmla="*/ 2495 h 1856951"/>
                <a:gd name="connsiteX5" fmla="*/ 2770496 w 6455696"/>
                <a:gd name="connsiteY5" fmla="*/ 179916 h 1856951"/>
                <a:gd name="connsiteX6" fmla="*/ 3050275 w 6455696"/>
                <a:gd name="connsiteY6" fmla="*/ 739474 h 1856951"/>
                <a:gd name="connsiteX7" fmla="*/ 3098042 w 6455696"/>
                <a:gd name="connsiteY7" fmla="*/ 1203498 h 1856951"/>
                <a:gd name="connsiteX8" fmla="*/ 3104866 w 6455696"/>
                <a:gd name="connsiteY8" fmla="*/ 1333151 h 1856951"/>
                <a:gd name="connsiteX9" fmla="*/ 3125337 w 6455696"/>
                <a:gd name="connsiteY9" fmla="*/ 1353623 h 1856951"/>
                <a:gd name="connsiteX10" fmla="*/ 6230203 w 6455696"/>
                <a:gd name="connsiteY10" fmla="*/ 1817647 h 1856951"/>
                <a:gd name="connsiteX11" fmla="*/ 6216555 w 6455696"/>
                <a:gd name="connsiteY11" fmla="*/ 1831295 h 1856951"/>
                <a:gd name="connsiteX12" fmla="*/ 6216555 w 6455696"/>
                <a:gd name="connsiteY12" fmla="*/ 1831295 h 1856951"/>
                <a:gd name="connsiteX0" fmla="*/ 0 w 6455696"/>
                <a:gd name="connsiteY0" fmla="*/ 1763056 h 1856951"/>
                <a:gd name="connsiteX1" fmla="*/ 839337 w 6455696"/>
                <a:gd name="connsiteY1" fmla="*/ 1608529 h 1856951"/>
                <a:gd name="connsiteX2" fmla="*/ 1705970 w 6455696"/>
                <a:gd name="connsiteY2" fmla="*/ 1002699 h 1856951"/>
                <a:gd name="connsiteX3" fmla="*/ 2265529 w 6455696"/>
                <a:gd name="connsiteY3" fmla="*/ 282274 h 1856951"/>
                <a:gd name="connsiteX4" fmla="*/ 2477069 w 6455696"/>
                <a:gd name="connsiteY4" fmla="*/ 2495 h 1856951"/>
                <a:gd name="connsiteX5" fmla="*/ 2770496 w 6455696"/>
                <a:gd name="connsiteY5" fmla="*/ 179916 h 1856951"/>
                <a:gd name="connsiteX6" fmla="*/ 3050275 w 6455696"/>
                <a:gd name="connsiteY6" fmla="*/ 739474 h 1856951"/>
                <a:gd name="connsiteX7" fmla="*/ 3098042 w 6455696"/>
                <a:gd name="connsiteY7" fmla="*/ 1203498 h 1856951"/>
                <a:gd name="connsiteX8" fmla="*/ 3104866 w 6455696"/>
                <a:gd name="connsiteY8" fmla="*/ 1333151 h 1856951"/>
                <a:gd name="connsiteX9" fmla="*/ 3125337 w 6455696"/>
                <a:gd name="connsiteY9" fmla="*/ 1353623 h 1856951"/>
                <a:gd name="connsiteX10" fmla="*/ 6230203 w 6455696"/>
                <a:gd name="connsiteY10" fmla="*/ 1817647 h 1856951"/>
                <a:gd name="connsiteX11" fmla="*/ 6216555 w 6455696"/>
                <a:gd name="connsiteY11" fmla="*/ 1831295 h 1856951"/>
                <a:gd name="connsiteX12" fmla="*/ 6216555 w 6455696"/>
                <a:gd name="connsiteY12" fmla="*/ 1831295 h 1856951"/>
                <a:gd name="connsiteX0" fmla="*/ 0 w 6455696"/>
                <a:gd name="connsiteY0" fmla="*/ 1762130 h 1856025"/>
                <a:gd name="connsiteX1" fmla="*/ 839337 w 6455696"/>
                <a:gd name="connsiteY1" fmla="*/ 1607603 h 1856025"/>
                <a:gd name="connsiteX2" fmla="*/ 1705970 w 6455696"/>
                <a:gd name="connsiteY2" fmla="*/ 1001773 h 1856025"/>
                <a:gd name="connsiteX3" fmla="*/ 2231409 w 6455696"/>
                <a:gd name="connsiteY3" fmla="*/ 256476 h 1856025"/>
                <a:gd name="connsiteX4" fmla="*/ 2477069 w 6455696"/>
                <a:gd name="connsiteY4" fmla="*/ 1569 h 1856025"/>
                <a:gd name="connsiteX5" fmla="*/ 2770496 w 6455696"/>
                <a:gd name="connsiteY5" fmla="*/ 178990 h 1856025"/>
                <a:gd name="connsiteX6" fmla="*/ 3050275 w 6455696"/>
                <a:gd name="connsiteY6" fmla="*/ 738548 h 1856025"/>
                <a:gd name="connsiteX7" fmla="*/ 3098042 w 6455696"/>
                <a:gd name="connsiteY7" fmla="*/ 1202572 h 1856025"/>
                <a:gd name="connsiteX8" fmla="*/ 3104866 w 6455696"/>
                <a:gd name="connsiteY8" fmla="*/ 1332225 h 1856025"/>
                <a:gd name="connsiteX9" fmla="*/ 3125337 w 6455696"/>
                <a:gd name="connsiteY9" fmla="*/ 1352697 h 1856025"/>
                <a:gd name="connsiteX10" fmla="*/ 6230203 w 6455696"/>
                <a:gd name="connsiteY10" fmla="*/ 1816721 h 1856025"/>
                <a:gd name="connsiteX11" fmla="*/ 6216555 w 6455696"/>
                <a:gd name="connsiteY11" fmla="*/ 1830369 h 1856025"/>
                <a:gd name="connsiteX12" fmla="*/ 6216555 w 6455696"/>
                <a:gd name="connsiteY12" fmla="*/ 1830369 h 1856025"/>
                <a:gd name="connsiteX0" fmla="*/ 0 w 6455696"/>
                <a:gd name="connsiteY0" fmla="*/ 1799007 h 1892902"/>
                <a:gd name="connsiteX1" fmla="*/ 839337 w 6455696"/>
                <a:gd name="connsiteY1" fmla="*/ 1644480 h 1892902"/>
                <a:gd name="connsiteX2" fmla="*/ 1705970 w 6455696"/>
                <a:gd name="connsiteY2" fmla="*/ 1038650 h 1892902"/>
                <a:gd name="connsiteX3" fmla="*/ 2231409 w 6455696"/>
                <a:gd name="connsiteY3" fmla="*/ 293353 h 1892902"/>
                <a:gd name="connsiteX4" fmla="*/ 2490717 w 6455696"/>
                <a:gd name="connsiteY4" fmla="*/ 1137 h 1892902"/>
                <a:gd name="connsiteX5" fmla="*/ 2770496 w 6455696"/>
                <a:gd name="connsiteY5" fmla="*/ 215867 h 1892902"/>
                <a:gd name="connsiteX6" fmla="*/ 3050275 w 6455696"/>
                <a:gd name="connsiteY6" fmla="*/ 775425 h 1892902"/>
                <a:gd name="connsiteX7" fmla="*/ 3098042 w 6455696"/>
                <a:gd name="connsiteY7" fmla="*/ 1239449 h 1892902"/>
                <a:gd name="connsiteX8" fmla="*/ 3104866 w 6455696"/>
                <a:gd name="connsiteY8" fmla="*/ 1369102 h 1892902"/>
                <a:gd name="connsiteX9" fmla="*/ 3125337 w 6455696"/>
                <a:gd name="connsiteY9" fmla="*/ 1389574 h 1892902"/>
                <a:gd name="connsiteX10" fmla="*/ 6230203 w 6455696"/>
                <a:gd name="connsiteY10" fmla="*/ 1853598 h 1892902"/>
                <a:gd name="connsiteX11" fmla="*/ 6216555 w 6455696"/>
                <a:gd name="connsiteY11" fmla="*/ 1867246 h 1892902"/>
                <a:gd name="connsiteX12" fmla="*/ 6216555 w 6455696"/>
                <a:gd name="connsiteY12" fmla="*/ 1867246 h 1892902"/>
                <a:gd name="connsiteX0" fmla="*/ 0 w 6455696"/>
                <a:gd name="connsiteY0" fmla="*/ 1799007 h 1892902"/>
                <a:gd name="connsiteX1" fmla="*/ 839337 w 6455696"/>
                <a:gd name="connsiteY1" fmla="*/ 1644480 h 1892902"/>
                <a:gd name="connsiteX2" fmla="*/ 1705970 w 6455696"/>
                <a:gd name="connsiteY2" fmla="*/ 1038650 h 1892902"/>
                <a:gd name="connsiteX3" fmla="*/ 2197290 w 6455696"/>
                <a:gd name="connsiteY3" fmla="*/ 293353 h 1892902"/>
                <a:gd name="connsiteX4" fmla="*/ 2490717 w 6455696"/>
                <a:gd name="connsiteY4" fmla="*/ 1137 h 1892902"/>
                <a:gd name="connsiteX5" fmla="*/ 2770496 w 6455696"/>
                <a:gd name="connsiteY5" fmla="*/ 215867 h 1892902"/>
                <a:gd name="connsiteX6" fmla="*/ 3050275 w 6455696"/>
                <a:gd name="connsiteY6" fmla="*/ 775425 h 1892902"/>
                <a:gd name="connsiteX7" fmla="*/ 3098042 w 6455696"/>
                <a:gd name="connsiteY7" fmla="*/ 1239449 h 1892902"/>
                <a:gd name="connsiteX8" fmla="*/ 3104866 w 6455696"/>
                <a:gd name="connsiteY8" fmla="*/ 1369102 h 1892902"/>
                <a:gd name="connsiteX9" fmla="*/ 3125337 w 6455696"/>
                <a:gd name="connsiteY9" fmla="*/ 1389574 h 1892902"/>
                <a:gd name="connsiteX10" fmla="*/ 6230203 w 6455696"/>
                <a:gd name="connsiteY10" fmla="*/ 1853598 h 1892902"/>
                <a:gd name="connsiteX11" fmla="*/ 6216555 w 6455696"/>
                <a:gd name="connsiteY11" fmla="*/ 1867246 h 1892902"/>
                <a:gd name="connsiteX12" fmla="*/ 6216555 w 6455696"/>
                <a:gd name="connsiteY12" fmla="*/ 1867246 h 1892902"/>
                <a:gd name="connsiteX0" fmla="*/ 0 w 6455696"/>
                <a:gd name="connsiteY0" fmla="*/ 1799007 h 1892902"/>
                <a:gd name="connsiteX1" fmla="*/ 839337 w 6455696"/>
                <a:gd name="connsiteY1" fmla="*/ 1644480 h 1892902"/>
                <a:gd name="connsiteX2" fmla="*/ 1658203 w 6455696"/>
                <a:gd name="connsiteY2" fmla="*/ 1013777 h 1892902"/>
                <a:gd name="connsiteX3" fmla="*/ 2197290 w 6455696"/>
                <a:gd name="connsiteY3" fmla="*/ 293353 h 1892902"/>
                <a:gd name="connsiteX4" fmla="*/ 2490717 w 6455696"/>
                <a:gd name="connsiteY4" fmla="*/ 1137 h 1892902"/>
                <a:gd name="connsiteX5" fmla="*/ 2770496 w 6455696"/>
                <a:gd name="connsiteY5" fmla="*/ 215867 h 1892902"/>
                <a:gd name="connsiteX6" fmla="*/ 3050275 w 6455696"/>
                <a:gd name="connsiteY6" fmla="*/ 775425 h 1892902"/>
                <a:gd name="connsiteX7" fmla="*/ 3098042 w 6455696"/>
                <a:gd name="connsiteY7" fmla="*/ 1239449 h 1892902"/>
                <a:gd name="connsiteX8" fmla="*/ 3104866 w 6455696"/>
                <a:gd name="connsiteY8" fmla="*/ 1369102 h 1892902"/>
                <a:gd name="connsiteX9" fmla="*/ 3125337 w 6455696"/>
                <a:gd name="connsiteY9" fmla="*/ 1389574 h 1892902"/>
                <a:gd name="connsiteX10" fmla="*/ 6230203 w 6455696"/>
                <a:gd name="connsiteY10" fmla="*/ 1853598 h 1892902"/>
                <a:gd name="connsiteX11" fmla="*/ 6216555 w 6455696"/>
                <a:gd name="connsiteY11" fmla="*/ 1867246 h 1892902"/>
                <a:gd name="connsiteX12" fmla="*/ 6216555 w 6455696"/>
                <a:gd name="connsiteY12" fmla="*/ 1867246 h 1892902"/>
                <a:gd name="connsiteX0" fmla="*/ 0 w 6456201"/>
                <a:gd name="connsiteY0" fmla="*/ 1799007 h 1887455"/>
                <a:gd name="connsiteX1" fmla="*/ 839337 w 6456201"/>
                <a:gd name="connsiteY1" fmla="*/ 1644480 h 1887455"/>
                <a:gd name="connsiteX2" fmla="*/ 1658203 w 6456201"/>
                <a:gd name="connsiteY2" fmla="*/ 1013777 h 1887455"/>
                <a:gd name="connsiteX3" fmla="*/ 2197290 w 6456201"/>
                <a:gd name="connsiteY3" fmla="*/ 293353 h 1887455"/>
                <a:gd name="connsiteX4" fmla="*/ 2490717 w 6456201"/>
                <a:gd name="connsiteY4" fmla="*/ 1137 h 1887455"/>
                <a:gd name="connsiteX5" fmla="*/ 2770496 w 6456201"/>
                <a:gd name="connsiteY5" fmla="*/ 215867 h 1887455"/>
                <a:gd name="connsiteX6" fmla="*/ 3050275 w 6456201"/>
                <a:gd name="connsiteY6" fmla="*/ 775425 h 1887455"/>
                <a:gd name="connsiteX7" fmla="*/ 3098042 w 6456201"/>
                <a:gd name="connsiteY7" fmla="*/ 1239449 h 1887455"/>
                <a:gd name="connsiteX8" fmla="*/ 3104866 w 6456201"/>
                <a:gd name="connsiteY8" fmla="*/ 1369102 h 1887455"/>
                <a:gd name="connsiteX9" fmla="*/ 3118513 w 6456201"/>
                <a:gd name="connsiteY9" fmla="*/ 1464193 h 1887455"/>
                <a:gd name="connsiteX10" fmla="*/ 6230203 w 6456201"/>
                <a:gd name="connsiteY10" fmla="*/ 1853598 h 1887455"/>
                <a:gd name="connsiteX11" fmla="*/ 6216555 w 6456201"/>
                <a:gd name="connsiteY11" fmla="*/ 1867246 h 1887455"/>
                <a:gd name="connsiteX12" fmla="*/ 6216555 w 6456201"/>
                <a:gd name="connsiteY12" fmla="*/ 1867246 h 1887455"/>
                <a:gd name="connsiteX0" fmla="*/ 0 w 6459185"/>
                <a:gd name="connsiteY0" fmla="*/ 1799007 h 1886839"/>
                <a:gd name="connsiteX1" fmla="*/ 839337 w 6459185"/>
                <a:gd name="connsiteY1" fmla="*/ 1644480 h 1886839"/>
                <a:gd name="connsiteX2" fmla="*/ 1658203 w 6459185"/>
                <a:gd name="connsiteY2" fmla="*/ 1013777 h 1886839"/>
                <a:gd name="connsiteX3" fmla="*/ 2197290 w 6459185"/>
                <a:gd name="connsiteY3" fmla="*/ 293353 h 1886839"/>
                <a:gd name="connsiteX4" fmla="*/ 2490717 w 6459185"/>
                <a:gd name="connsiteY4" fmla="*/ 1137 h 1886839"/>
                <a:gd name="connsiteX5" fmla="*/ 2770496 w 6459185"/>
                <a:gd name="connsiteY5" fmla="*/ 215867 h 1886839"/>
                <a:gd name="connsiteX6" fmla="*/ 3050275 w 6459185"/>
                <a:gd name="connsiteY6" fmla="*/ 775425 h 1886839"/>
                <a:gd name="connsiteX7" fmla="*/ 3098042 w 6459185"/>
                <a:gd name="connsiteY7" fmla="*/ 1239449 h 1886839"/>
                <a:gd name="connsiteX8" fmla="*/ 3104866 w 6459185"/>
                <a:gd name="connsiteY8" fmla="*/ 1369102 h 1886839"/>
                <a:gd name="connsiteX9" fmla="*/ 3118513 w 6459185"/>
                <a:gd name="connsiteY9" fmla="*/ 1464193 h 1886839"/>
                <a:gd name="connsiteX10" fmla="*/ 6230203 w 6459185"/>
                <a:gd name="connsiteY10" fmla="*/ 1853598 h 1886839"/>
                <a:gd name="connsiteX11" fmla="*/ 6216555 w 6459185"/>
                <a:gd name="connsiteY11" fmla="*/ 1867246 h 1886839"/>
                <a:gd name="connsiteX12" fmla="*/ 6148316 w 6459185"/>
                <a:gd name="connsiteY12" fmla="*/ 1867246 h 1886839"/>
                <a:gd name="connsiteX0" fmla="*/ 0 w 6485746"/>
                <a:gd name="connsiteY0" fmla="*/ 1799007 h 1898767"/>
                <a:gd name="connsiteX1" fmla="*/ 839337 w 6485746"/>
                <a:gd name="connsiteY1" fmla="*/ 1644480 h 1898767"/>
                <a:gd name="connsiteX2" fmla="*/ 1658203 w 6485746"/>
                <a:gd name="connsiteY2" fmla="*/ 1013777 h 1898767"/>
                <a:gd name="connsiteX3" fmla="*/ 2197290 w 6485746"/>
                <a:gd name="connsiteY3" fmla="*/ 293353 h 1898767"/>
                <a:gd name="connsiteX4" fmla="*/ 2490717 w 6485746"/>
                <a:gd name="connsiteY4" fmla="*/ 1137 h 1898767"/>
                <a:gd name="connsiteX5" fmla="*/ 2770496 w 6485746"/>
                <a:gd name="connsiteY5" fmla="*/ 215867 h 1898767"/>
                <a:gd name="connsiteX6" fmla="*/ 3050275 w 6485746"/>
                <a:gd name="connsiteY6" fmla="*/ 775425 h 1898767"/>
                <a:gd name="connsiteX7" fmla="*/ 3098042 w 6485746"/>
                <a:gd name="connsiteY7" fmla="*/ 1239449 h 1898767"/>
                <a:gd name="connsiteX8" fmla="*/ 3104866 w 6485746"/>
                <a:gd name="connsiteY8" fmla="*/ 1369102 h 1898767"/>
                <a:gd name="connsiteX9" fmla="*/ 3118513 w 6485746"/>
                <a:gd name="connsiteY9" fmla="*/ 1464193 h 1898767"/>
                <a:gd name="connsiteX10" fmla="*/ 6230203 w 6485746"/>
                <a:gd name="connsiteY10" fmla="*/ 1853598 h 1898767"/>
                <a:gd name="connsiteX11" fmla="*/ 6291618 w 6485746"/>
                <a:gd name="connsiteY11" fmla="*/ 1892119 h 1898767"/>
                <a:gd name="connsiteX12" fmla="*/ 6148316 w 6485746"/>
                <a:gd name="connsiteY12" fmla="*/ 1867246 h 1898767"/>
                <a:gd name="connsiteX0" fmla="*/ 0 w 6485746"/>
                <a:gd name="connsiteY0" fmla="*/ 1799007 h 1889409"/>
                <a:gd name="connsiteX1" fmla="*/ 839337 w 6485746"/>
                <a:gd name="connsiteY1" fmla="*/ 1644480 h 1889409"/>
                <a:gd name="connsiteX2" fmla="*/ 1658203 w 6485746"/>
                <a:gd name="connsiteY2" fmla="*/ 1013777 h 1889409"/>
                <a:gd name="connsiteX3" fmla="*/ 2197290 w 6485746"/>
                <a:gd name="connsiteY3" fmla="*/ 293353 h 1889409"/>
                <a:gd name="connsiteX4" fmla="*/ 2490717 w 6485746"/>
                <a:gd name="connsiteY4" fmla="*/ 1137 h 1889409"/>
                <a:gd name="connsiteX5" fmla="*/ 2770496 w 6485746"/>
                <a:gd name="connsiteY5" fmla="*/ 215867 h 1889409"/>
                <a:gd name="connsiteX6" fmla="*/ 3050275 w 6485746"/>
                <a:gd name="connsiteY6" fmla="*/ 775425 h 1889409"/>
                <a:gd name="connsiteX7" fmla="*/ 3098042 w 6485746"/>
                <a:gd name="connsiteY7" fmla="*/ 1239449 h 1889409"/>
                <a:gd name="connsiteX8" fmla="*/ 3104866 w 6485746"/>
                <a:gd name="connsiteY8" fmla="*/ 1369102 h 1889409"/>
                <a:gd name="connsiteX9" fmla="*/ 3118513 w 6485746"/>
                <a:gd name="connsiteY9" fmla="*/ 1464193 h 1889409"/>
                <a:gd name="connsiteX10" fmla="*/ 6230203 w 6485746"/>
                <a:gd name="connsiteY10" fmla="*/ 1853598 h 1889409"/>
                <a:gd name="connsiteX11" fmla="*/ 6291618 w 6485746"/>
                <a:gd name="connsiteY11" fmla="*/ 1873465 h 1889409"/>
                <a:gd name="connsiteX12" fmla="*/ 6148316 w 6485746"/>
                <a:gd name="connsiteY12" fmla="*/ 1867246 h 1889409"/>
                <a:gd name="connsiteX0" fmla="*/ 0 w 6473242"/>
                <a:gd name="connsiteY0" fmla="*/ 1799007 h 1886839"/>
                <a:gd name="connsiteX1" fmla="*/ 839337 w 6473242"/>
                <a:gd name="connsiteY1" fmla="*/ 1644480 h 1886839"/>
                <a:gd name="connsiteX2" fmla="*/ 1658203 w 6473242"/>
                <a:gd name="connsiteY2" fmla="*/ 1013777 h 1886839"/>
                <a:gd name="connsiteX3" fmla="*/ 2197290 w 6473242"/>
                <a:gd name="connsiteY3" fmla="*/ 293353 h 1886839"/>
                <a:gd name="connsiteX4" fmla="*/ 2490717 w 6473242"/>
                <a:gd name="connsiteY4" fmla="*/ 1137 h 1886839"/>
                <a:gd name="connsiteX5" fmla="*/ 2770496 w 6473242"/>
                <a:gd name="connsiteY5" fmla="*/ 215867 h 1886839"/>
                <a:gd name="connsiteX6" fmla="*/ 3050275 w 6473242"/>
                <a:gd name="connsiteY6" fmla="*/ 775425 h 1886839"/>
                <a:gd name="connsiteX7" fmla="*/ 3098042 w 6473242"/>
                <a:gd name="connsiteY7" fmla="*/ 1239449 h 1886839"/>
                <a:gd name="connsiteX8" fmla="*/ 3104866 w 6473242"/>
                <a:gd name="connsiteY8" fmla="*/ 1369102 h 1886839"/>
                <a:gd name="connsiteX9" fmla="*/ 3118513 w 6473242"/>
                <a:gd name="connsiteY9" fmla="*/ 1464193 h 1886839"/>
                <a:gd name="connsiteX10" fmla="*/ 6230203 w 6473242"/>
                <a:gd name="connsiteY10" fmla="*/ 1853598 h 1886839"/>
                <a:gd name="connsiteX11" fmla="*/ 6257499 w 6473242"/>
                <a:gd name="connsiteY11" fmla="*/ 1867247 h 1886839"/>
                <a:gd name="connsiteX12" fmla="*/ 6148316 w 6473242"/>
                <a:gd name="connsiteY12" fmla="*/ 1867246 h 1886839"/>
                <a:gd name="connsiteX0" fmla="*/ 0 w 6469748"/>
                <a:gd name="connsiteY0" fmla="*/ 1799007 h 1886564"/>
                <a:gd name="connsiteX1" fmla="*/ 839337 w 6469748"/>
                <a:gd name="connsiteY1" fmla="*/ 1644480 h 1886564"/>
                <a:gd name="connsiteX2" fmla="*/ 1658203 w 6469748"/>
                <a:gd name="connsiteY2" fmla="*/ 1013777 h 1886564"/>
                <a:gd name="connsiteX3" fmla="*/ 2197290 w 6469748"/>
                <a:gd name="connsiteY3" fmla="*/ 293353 h 1886564"/>
                <a:gd name="connsiteX4" fmla="*/ 2490717 w 6469748"/>
                <a:gd name="connsiteY4" fmla="*/ 1137 h 1886564"/>
                <a:gd name="connsiteX5" fmla="*/ 2770496 w 6469748"/>
                <a:gd name="connsiteY5" fmla="*/ 215867 h 1886564"/>
                <a:gd name="connsiteX6" fmla="*/ 3050275 w 6469748"/>
                <a:gd name="connsiteY6" fmla="*/ 775425 h 1886564"/>
                <a:gd name="connsiteX7" fmla="*/ 3098042 w 6469748"/>
                <a:gd name="connsiteY7" fmla="*/ 1239449 h 1886564"/>
                <a:gd name="connsiteX8" fmla="*/ 3104866 w 6469748"/>
                <a:gd name="connsiteY8" fmla="*/ 1369102 h 1886564"/>
                <a:gd name="connsiteX9" fmla="*/ 3118513 w 6469748"/>
                <a:gd name="connsiteY9" fmla="*/ 1464193 h 1886564"/>
                <a:gd name="connsiteX10" fmla="*/ 6230203 w 6469748"/>
                <a:gd name="connsiteY10" fmla="*/ 1853598 h 1886564"/>
                <a:gd name="connsiteX11" fmla="*/ 6257499 w 6469748"/>
                <a:gd name="connsiteY11" fmla="*/ 1867247 h 1886564"/>
                <a:gd name="connsiteX12" fmla="*/ 6237027 w 6469748"/>
                <a:gd name="connsiteY12" fmla="*/ 1873465 h 1886564"/>
                <a:gd name="connsiteX0" fmla="*/ 0 w 6258558"/>
                <a:gd name="connsiteY0" fmla="*/ 1799007 h 1873465"/>
                <a:gd name="connsiteX1" fmla="*/ 839337 w 6258558"/>
                <a:gd name="connsiteY1" fmla="*/ 1644480 h 1873465"/>
                <a:gd name="connsiteX2" fmla="*/ 1658203 w 6258558"/>
                <a:gd name="connsiteY2" fmla="*/ 1013777 h 1873465"/>
                <a:gd name="connsiteX3" fmla="*/ 2197290 w 6258558"/>
                <a:gd name="connsiteY3" fmla="*/ 293353 h 1873465"/>
                <a:gd name="connsiteX4" fmla="*/ 2490717 w 6258558"/>
                <a:gd name="connsiteY4" fmla="*/ 1137 h 1873465"/>
                <a:gd name="connsiteX5" fmla="*/ 2770496 w 6258558"/>
                <a:gd name="connsiteY5" fmla="*/ 215867 h 1873465"/>
                <a:gd name="connsiteX6" fmla="*/ 3050275 w 6258558"/>
                <a:gd name="connsiteY6" fmla="*/ 775425 h 1873465"/>
                <a:gd name="connsiteX7" fmla="*/ 3098042 w 6258558"/>
                <a:gd name="connsiteY7" fmla="*/ 1239449 h 1873465"/>
                <a:gd name="connsiteX8" fmla="*/ 3104866 w 6258558"/>
                <a:gd name="connsiteY8" fmla="*/ 1369102 h 1873465"/>
                <a:gd name="connsiteX9" fmla="*/ 3118513 w 6258558"/>
                <a:gd name="connsiteY9" fmla="*/ 1464193 h 1873465"/>
                <a:gd name="connsiteX10" fmla="*/ 6230203 w 6258558"/>
                <a:gd name="connsiteY10" fmla="*/ 1853598 h 1873465"/>
                <a:gd name="connsiteX11" fmla="*/ 6257499 w 6258558"/>
                <a:gd name="connsiteY11" fmla="*/ 1867247 h 1873465"/>
                <a:gd name="connsiteX12" fmla="*/ 6237027 w 6258558"/>
                <a:gd name="connsiteY12" fmla="*/ 1873465 h 187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58558" h="1873465">
                  <a:moveTo>
                    <a:pt x="0" y="1799007"/>
                  </a:moveTo>
                  <a:cubicBezTo>
                    <a:pt x="274092" y="1782516"/>
                    <a:pt x="562970" y="1775352"/>
                    <a:pt x="839337" y="1644480"/>
                  </a:cubicBezTo>
                  <a:cubicBezTo>
                    <a:pt x="1115704" y="1513608"/>
                    <a:pt x="1431878" y="1238965"/>
                    <a:pt x="1658203" y="1013777"/>
                  </a:cubicBezTo>
                  <a:cubicBezTo>
                    <a:pt x="1884528" y="788589"/>
                    <a:pt x="2058538" y="462126"/>
                    <a:pt x="2197290" y="293353"/>
                  </a:cubicBezTo>
                  <a:cubicBezTo>
                    <a:pt x="2336042" y="124580"/>
                    <a:pt x="2395183" y="14051"/>
                    <a:pt x="2490717" y="1137"/>
                  </a:cubicBezTo>
                  <a:cubicBezTo>
                    <a:pt x="2586251" y="-11777"/>
                    <a:pt x="2677236" y="86819"/>
                    <a:pt x="2770496" y="215867"/>
                  </a:cubicBezTo>
                  <a:cubicBezTo>
                    <a:pt x="2863756" y="344915"/>
                    <a:pt x="2995684" y="604828"/>
                    <a:pt x="3050275" y="775425"/>
                  </a:cubicBezTo>
                  <a:cubicBezTo>
                    <a:pt x="3104866" y="946022"/>
                    <a:pt x="3088944" y="1140503"/>
                    <a:pt x="3098042" y="1239449"/>
                  </a:cubicBezTo>
                  <a:cubicBezTo>
                    <a:pt x="3107141" y="1338395"/>
                    <a:pt x="3101454" y="1331645"/>
                    <a:pt x="3104866" y="1369102"/>
                  </a:cubicBezTo>
                  <a:cubicBezTo>
                    <a:pt x="3108278" y="1406559"/>
                    <a:pt x="3118513" y="1464193"/>
                    <a:pt x="3118513" y="1464193"/>
                  </a:cubicBezTo>
                  <a:lnTo>
                    <a:pt x="6230203" y="1853598"/>
                  </a:lnTo>
                  <a:cubicBezTo>
                    <a:pt x="6268871" y="1858592"/>
                    <a:pt x="6256362" y="1863936"/>
                    <a:pt x="6257499" y="1867247"/>
                  </a:cubicBezTo>
                  <a:cubicBezTo>
                    <a:pt x="6258636" y="1870558"/>
                    <a:pt x="6259773" y="1873465"/>
                    <a:pt x="6237027" y="1873465"/>
                  </a:cubicBezTo>
                </a:path>
              </a:pathLst>
            </a:custGeom>
            <a:noFill/>
            <a:ln w="38100">
              <a:solidFill>
                <a:srgbClr val="00CC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1870426" y="3501006"/>
              <a:ext cx="625480" cy="133214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cs-CZ" sz="2400" dirty="0" smtClean="0"/>
                <a:t>aorta</a:t>
              </a:r>
              <a:endParaRPr lang="cs-CZ" sz="2400" dirty="0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3059832" y="3501006"/>
              <a:ext cx="1042467" cy="133214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cs-CZ" sz="2400" dirty="0" smtClean="0"/>
                <a:t>arterie</a:t>
              </a:r>
              <a:endParaRPr lang="cs-CZ" sz="2400" dirty="0"/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4038327" y="3501006"/>
              <a:ext cx="625480" cy="133214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cs-CZ" sz="2400" dirty="0" smtClean="0"/>
                <a:t>arterioly</a:t>
              </a:r>
              <a:endParaRPr lang="cs-CZ" sz="2400" dirty="0"/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4830415" y="3501006"/>
              <a:ext cx="625480" cy="133214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cs-CZ" sz="2400" dirty="0" smtClean="0"/>
                <a:t>kapiláry</a:t>
              </a:r>
              <a:endParaRPr lang="cs-CZ" sz="2400" dirty="0"/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5406479" y="3501006"/>
              <a:ext cx="1042467" cy="133214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cs-CZ" sz="2400" dirty="0" smtClean="0"/>
                <a:t>venuly</a:t>
              </a:r>
              <a:endParaRPr lang="cs-CZ" sz="2400" dirty="0"/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6055309" y="3501006"/>
              <a:ext cx="625480" cy="133214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cs-CZ" sz="2400" dirty="0" smtClean="0"/>
                <a:t>vény</a:t>
              </a:r>
              <a:endParaRPr lang="cs-CZ" sz="2400" dirty="0"/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7092280" y="3501006"/>
              <a:ext cx="625480" cy="184117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cs-CZ" sz="2400" dirty="0"/>
                <a:t>v</a:t>
              </a:r>
              <a:r>
                <a:rPr lang="cs-CZ" sz="2400" dirty="0" smtClean="0"/>
                <a:t>ena </a:t>
              </a:r>
              <a:r>
                <a:rPr lang="cs-CZ" sz="2400" dirty="0" err="1" smtClean="0"/>
                <a:t>cava</a:t>
              </a:r>
              <a:endParaRPr lang="cs-CZ" sz="2400" dirty="0"/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1545689" y="1218851"/>
              <a:ext cx="794426" cy="416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0000FF"/>
                  </a:solidFill>
                </a:rPr>
                <a:t>D</a:t>
              </a:r>
              <a:r>
                <a:rPr lang="cs-CZ" dirty="0" smtClean="0">
                  <a:solidFill>
                    <a:srgbClr val="0000FF"/>
                  </a:solidFill>
                </a:rPr>
                <a:t>TK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5772621" y="622246"/>
              <a:ext cx="2741231" cy="938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solidFill>
                    <a:srgbClr val="FF0000"/>
                  </a:solidFill>
                </a:rPr>
                <a:t>c</a:t>
              </a:r>
              <a:r>
                <a:rPr lang="cs-CZ" sz="2400" dirty="0" smtClean="0">
                  <a:solidFill>
                    <a:srgbClr val="FF0000"/>
                  </a:solidFill>
                </a:rPr>
                <a:t>elkový průřez cévou</a:t>
              </a:r>
              <a:endParaRPr lang="cs-CZ" sz="2400" dirty="0">
                <a:solidFill>
                  <a:srgbClr val="FF0000"/>
                </a:solidFill>
              </a:endParaRP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1561055" y="4494218"/>
              <a:ext cx="2520506" cy="52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smtClean="0"/>
                <a:t>střední rychlost</a:t>
              </a:r>
              <a:endParaRPr lang="cs-CZ" sz="2400" dirty="0"/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4630086" y="5169102"/>
              <a:ext cx="2520506" cy="938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solidFill>
                    <a:srgbClr val="00B050"/>
                  </a:solidFill>
                </a:rPr>
                <a:t>r</a:t>
              </a:r>
              <a:r>
                <a:rPr lang="cs-CZ" sz="2400" dirty="0" smtClean="0">
                  <a:solidFill>
                    <a:srgbClr val="00B050"/>
                  </a:solidFill>
                </a:rPr>
                <a:t>elativní odpor řečiště</a:t>
              </a:r>
              <a:endParaRPr lang="cs-CZ" sz="24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925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výuka\učení fyziologie\Boron - Medical Physiology\Pages\Images\IV. The Cardiovascular System\Chap 18_Arteries and Veins\S23283-018-f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7" b="43637"/>
          <a:stretch/>
        </p:blipFill>
        <p:spPr bwMode="auto">
          <a:xfrm>
            <a:off x="832488" y="878773"/>
            <a:ext cx="6907864" cy="601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 rot="18180000">
            <a:off x="5759520" y="33232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l</a:t>
            </a:r>
            <a:r>
              <a:rPr lang="cs-CZ" sz="1200" b="1" dirty="0" smtClean="0"/>
              <a:t>evá komora</a:t>
            </a:r>
            <a:endParaRPr lang="cs-CZ" sz="1200" b="1" dirty="0"/>
          </a:p>
        </p:txBody>
      </p:sp>
      <p:sp>
        <p:nvSpPr>
          <p:cNvPr id="10" name="TextovéPole 9"/>
          <p:cNvSpPr txBox="1"/>
          <p:nvPr/>
        </p:nvSpPr>
        <p:spPr>
          <a:xfrm rot="18180000">
            <a:off x="2883139" y="33232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l</a:t>
            </a:r>
            <a:r>
              <a:rPr lang="cs-CZ" sz="1200" b="1" dirty="0" smtClean="0"/>
              <a:t>evá síň</a:t>
            </a:r>
            <a:endParaRPr lang="cs-CZ" sz="1200" b="1" dirty="0"/>
          </a:p>
        </p:txBody>
      </p:sp>
      <p:sp>
        <p:nvSpPr>
          <p:cNvPr id="11" name="TextovéPole 10"/>
          <p:cNvSpPr txBox="1"/>
          <p:nvPr/>
        </p:nvSpPr>
        <p:spPr>
          <a:xfrm rot="18180000">
            <a:off x="3270992" y="32639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arterie</a:t>
            </a:r>
            <a:endParaRPr lang="cs-CZ" sz="1200" b="1" dirty="0"/>
          </a:p>
        </p:txBody>
      </p:sp>
      <p:sp>
        <p:nvSpPr>
          <p:cNvPr id="12" name="TextovéPole 11"/>
          <p:cNvSpPr txBox="1"/>
          <p:nvPr/>
        </p:nvSpPr>
        <p:spPr>
          <a:xfrm rot="18180000">
            <a:off x="3892318" y="33232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venuly</a:t>
            </a:r>
            <a:endParaRPr lang="cs-CZ" sz="1200" b="1" dirty="0"/>
          </a:p>
        </p:txBody>
      </p:sp>
      <p:sp>
        <p:nvSpPr>
          <p:cNvPr id="13" name="TextovéPole 12"/>
          <p:cNvSpPr txBox="1"/>
          <p:nvPr/>
        </p:nvSpPr>
        <p:spPr>
          <a:xfrm rot="18180000">
            <a:off x="3501633" y="33232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arterioly</a:t>
            </a:r>
            <a:endParaRPr lang="cs-CZ" sz="1200" b="1" dirty="0"/>
          </a:p>
        </p:txBody>
      </p:sp>
      <p:sp>
        <p:nvSpPr>
          <p:cNvPr id="14" name="TextovéPole 13"/>
          <p:cNvSpPr txBox="1"/>
          <p:nvPr/>
        </p:nvSpPr>
        <p:spPr>
          <a:xfrm rot="18180000">
            <a:off x="3712011" y="33232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kapiláry</a:t>
            </a:r>
            <a:endParaRPr lang="cs-CZ" sz="1200" b="1" dirty="0"/>
          </a:p>
        </p:txBody>
      </p:sp>
      <p:sp>
        <p:nvSpPr>
          <p:cNvPr id="15" name="TextovéPole 14"/>
          <p:cNvSpPr txBox="1"/>
          <p:nvPr/>
        </p:nvSpPr>
        <p:spPr>
          <a:xfrm rot="18180000">
            <a:off x="4061495" y="33232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žíly</a:t>
            </a:r>
            <a:endParaRPr lang="cs-CZ" sz="1200" b="1" dirty="0"/>
          </a:p>
        </p:txBody>
      </p:sp>
      <p:sp>
        <p:nvSpPr>
          <p:cNvPr id="16" name="TextovéPole 15"/>
          <p:cNvSpPr txBox="1"/>
          <p:nvPr/>
        </p:nvSpPr>
        <p:spPr>
          <a:xfrm rot="18180000">
            <a:off x="4191344" y="33232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p</a:t>
            </a:r>
            <a:r>
              <a:rPr lang="cs-CZ" sz="1200" b="1" dirty="0" smtClean="0"/>
              <a:t>ravá síň</a:t>
            </a:r>
            <a:endParaRPr lang="cs-CZ" sz="1200" b="1" dirty="0"/>
          </a:p>
        </p:txBody>
      </p:sp>
      <p:sp>
        <p:nvSpPr>
          <p:cNvPr id="17" name="TextovéPole 16"/>
          <p:cNvSpPr txBox="1"/>
          <p:nvPr/>
        </p:nvSpPr>
        <p:spPr>
          <a:xfrm rot="18180000">
            <a:off x="4295745" y="270500"/>
            <a:ext cx="1155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p</a:t>
            </a:r>
            <a:r>
              <a:rPr lang="cs-CZ" sz="1200" b="1" dirty="0" smtClean="0"/>
              <a:t>ravá komora</a:t>
            </a:r>
            <a:endParaRPr lang="cs-CZ" sz="1200" b="1" dirty="0"/>
          </a:p>
        </p:txBody>
      </p:sp>
      <p:sp>
        <p:nvSpPr>
          <p:cNvPr id="18" name="TextovéPole 17"/>
          <p:cNvSpPr txBox="1"/>
          <p:nvPr/>
        </p:nvSpPr>
        <p:spPr>
          <a:xfrm rot="18180000">
            <a:off x="4549988" y="33232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p</a:t>
            </a:r>
            <a:r>
              <a:rPr lang="cs-CZ" sz="1200" b="1" dirty="0" smtClean="0"/>
              <a:t>licní tepny</a:t>
            </a:r>
            <a:endParaRPr lang="cs-CZ" sz="1200" b="1" dirty="0"/>
          </a:p>
        </p:txBody>
      </p:sp>
      <p:sp>
        <p:nvSpPr>
          <p:cNvPr id="19" name="TextovéPole 18"/>
          <p:cNvSpPr txBox="1"/>
          <p:nvPr/>
        </p:nvSpPr>
        <p:spPr>
          <a:xfrm rot="18180000">
            <a:off x="5109258" y="33232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p</a:t>
            </a:r>
            <a:r>
              <a:rPr lang="cs-CZ" sz="1200" b="1" dirty="0" smtClean="0"/>
              <a:t>licní žíly</a:t>
            </a:r>
            <a:endParaRPr lang="cs-CZ" sz="1200" b="1" dirty="0"/>
          </a:p>
        </p:txBody>
      </p:sp>
      <p:sp>
        <p:nvSpPr>
          <p:cNvPr id="20" name="TextovéPole 19"/>
          <p:cNvSpPr txBox="1"/>
          <p:nvPr/>
        </p:nvSpPr>
        <p:spPr>
          <a:xfrm rot="18180000">
            <a:off x="4781083" y="33232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kapiláry</a:t>
            </a:r>
            <a:endParaRPr lang="cs-CZ" sz="1200" b="1" dirty="0"/>
          </a:p>
        </p:txBody>
      </p:sp>
      <p:sp>
        <p:nvSpPr>
          <p:cNvPr id="21" name="TextovéPole 20"/>
          <p:cNvSpPr txBox="1"/>
          <p:nvPr/>
        </p:nvSpPr>
        <p:spPr>
          <a:xfrm rot="18153146">
            <a:off x="3065189" y="33110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levá komora</a:t>
            </a:r>
            <a:endParaRPr lang="cs-CZ" sz="1200" b="1" dirty="0"/>
          </a:p>
        </p:txBody>
      </p:sp>
      <p:sp>
        <p:nvSpPr>
          <p:cNvPr id="22" name="TextovéPole 21"/>
          <p:cNvSpPr txBox="1"/>
          <p:nvPr/>
        </p:nvSpPr>
        <p:spPr>
          <a:xfrm rot="18180000">
            <a:off x="5554618" y="33232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l</a:t>
            </a:r>
            <a:r>
              <a:rPr lang="cs-CZ" sz="1200" b="1" dirty="0" smtClean="0"/>
              <a:t>evá síň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3082391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899592" y="859135"/>
            <a:ext cx="6768752" cy="5901815"/>
            <a:chOff x="2827944" y="1405778"/>
            <a:chExt cx="5273664" cy="4598216"/>
          </a:xfrm>
        </p:grpSpPr>
        <p:pic>
          <p:nvPicPr>
            <p:cNvPr id="6" name="Picture 2" descr="C:\Users\user\Desktop\výuka\učení fyziologie\Boron - Medical Physiology\Pages\Images\IV. The Cardiovascular System\Chap 18_Arteries and Veins\S23283-018-f00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57" b="1745"/>
            <a:stretch/>
          </p:blipFill>
          <p:spPr bwMode="auto">
            <a:xfrm>
              <a:off x="2843808" y="2132856"/>
              <a:ext cx="5257800" cy="3871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user\Desktop\výuka\učení fyziologie\Boron - Medical Physiology\Pages\Images\IV. The Cardiovascular System\Chap 18_Arteries and Veins\S23283-018-f00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3" b="84554"/>
            <a:stretch/>
          </p:blipFill>
          <p:spPr bwMode="auto">
            <a:xfrm>
              <a:off x="2827944" y="1405778"/>
              <a:ext cx="5257800" cy="768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ovéPole 8"/>
          <p:cNvSpPr txBox="1"/>
          <p:nvPr/>
        </p:nvSpPr>
        <p:spPr>
          <a:xfrm rot="18180000">
            <a:off x="5710074" y="33232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l</a:t>
            </a:r>
            <a:r>
              <a:rPr lang="cs-CZ" sz="1200" b="1" dirty="0" smtClean="0"/>
              <a:t>evá komora</a:t>
            </a:r>
            <a:endParaRPr lang="cs-CZ" sz="1200" b="1" dirty="0"/>
          </a:p>
        </p:txBody>
      </p:sp>
      <p:sp>
        <p:nvSpPr>
          <p:cNvPr id="10" name="TextovéPole 9"/>
          <p:cNvSpPr txBox="1"/>
          <p:nvPr/>
        </p:nvSpPr>
        <p:spPr>
          <a:xfrm rot="18180000">
            <a:off x="2809941" y="33232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l</a:t>
            </a:r>
            <a:r>
              <a:rPr lang="cs-CZ" sz="1200" b="1" dirty="0" smtClean="0"/>
              <a:t>evá síň</a:t>
            </a:r>
            <a:endParaRPr lang="cs-CZ" sz="1200" b="1" dirty="0"/>
          </a:p>
        </p:txBody>
      </p:sp>
      <p:sp>
        <p:nvSpPr>
          <p:cNvPr id="11" name="TextovéPole 10"/>
          <p:cNvSpPr txBox="1"/>
          <p:nvPr/>
        </p:nvSpPr>
        <p:spPr>
          <a:xfrm rot="18180000">
            <a:off x="3251236" y="33232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arterie</a:t>
            </a:r>
            <a:endParaRPr lang="cs-CZ" sz="1200" b="1" dirty="0"/>
          </a:p>
        </p:txBody>
      </p:sp>
      <p:sp>
        <p:nvSpPr>
          <p:cNvPr id="12" name="TextovéPole 11"/>
          <p:cNvSpPr txBox="1"/>
          <p:nvPr/>
        </p:nvSpPr>
        <p:spPr>
          <a:xfrm rot="18180000">
            <a:off x="3842872" y="33232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venuly</a:t>
            </a:r>
            <a:endParaRPr lang="cs-CZ" sz="1200" b="1" dirty="0"/>
          </a:p>
        </p:txBody>
      </p:sp>
      <p:sp>
        <p:nvSpPr>
          <p:cNvPr id="13" name="TextovéPole 12"/>
          <p:cNvSpPr txBox="1"/>
          <p:nvPr/>
        </p:nvSpPr>
        <p:spPr>
          <a:xfrm rot="18180000">
            <a:off x="3452187" y="33232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arterioly</a:t>
            </a:r>
            <a:endParaRPr lang="cs-CZ" sz="1200" b="1" dirty="0"/>
          </a:p>
        </p:txBody>
      </p:sp>
      <p:sp>
        <p:nvSpPr>
          <p:cNvPr id="14" name="TextovéPole 13"/>
          <p:cNvSpPr txBox="1"/>
          <p:nvPr/>
        </p:nvSpPr>
        <p:spPr>
          <a:xfrm rot="18180000">
            <a:off x="3680379" y="33232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kapiláry</a:t>
            </a:r>
            <a:endParaRPr lang="cs-CZ" sz="1200" b="1" dirty="0"/>
          </a:p>
        </p:txBody>
      </p:sp>
      <p:sp>
        <p:nvSpPr>
          <p:cNvPr id="15" name="TextovéPole 14"/>
          <p:cNvSpPr txBox="1"/>
          <p:nvPr/>
        </p:nvSpPr>
        <p:spPr>
          <a:xfrm rot="18180000">
            <a:off x="4047677" y="33232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žíly</a:t>
            </a:r>
            <a:endParaRPr lang="cs-CZ" sz="1200" b="1" dirty="0"/>
          </a:p>
        </p:txBody>
      </p:sp>
      <p:sp>
        <p:nvSpPr>
          <p:cNvPr id="16" name="TextovéPole 15"/>
          <p:cNvSpPr txBox="1"/>
          <p:nvPr/>
        </p:nvSpPr>
        <p:spPr>
          <a:xfrm rot="18180000">
            <a:off x="4189402" y="33232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p</a:t>
            </a:r>
            <a:r>
              <a:rPr lang="cs-CZ" sz="1200" b="1" dirty="0" smtClean="0"/>
              <a:t>ravá síň</a:t>
            </a:r>
            <a:endParaRPr lang="cs-CZ" sz="1200" b="1" dirty="0"/>
          </a:p>
        </p:txBody>
      </p:sp>
      <p:sp>
        <p:nvSpPr>
          <p:cNvPr id="17" name="TextovéPole 16"/>
          <p:cNvSpPr txBox="1"/>
          <p:nvPr/>
        </p:nvSpPr>
        <p:spPr>
          <a:xfrm rot="18180000">
            <a:off x="4329431" y="270500"/>
            <a:ext cx="1155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p</a:t>
            </a:r>
            <a:r>
              <a:rPr lang="cs-CZ" sz="1200" b="1" dirty="0" smtClean="0"/>
              <a:t>ravá komora</a:t>
            </a:r>
            <a:endParaRPr lang="cs-CZ" sz="1200" b="1" dirty="0"/>
          </a:p>
        </p:txBody>
      </p:sp>
      <p:sp>
        <p:nvSpPr>
          <p:cNvPr id="18" name="TextovéPole 17"/>
          <p:cNvSpPr txBox="1"/>
          <p:nvPr/>
        </p:nvSpPr>
        <p:spPr>
          <a:xfrm rot="18180000">
            <a:off x="4553984" y="33232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p</a:t>
            </a:r>
            <a:r>
              <a:rPr lang="cs-CZ" sz="1200" b="1" dirty="0" smtClean="0"/>
              <a:t>licní tepny</a:t>
            </a:r>
            <a:endParaRPr lang="cs-CZ" sz="1200" b="1" dirty="0"/>
          </a:p>
        </p:txBody>
      </p:sp>
      <p:sp>
        <p:nvSpPr>
          <p:cNvPr id="19" name="TextovéPole 18"/>
          <p:cNvSpPr txBox="1"/>
          <p:nvPr/>
        </p:nvSpPr>
        <p:spPr>
          <a:xfrm rot="18180000">
            <a:off x="5059812" y="33232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p</a:t>
            </a:r>
            <a:r>
              <a:rPr lang="cs-CZ" sz="1200" b="1" dirty="0" smtClean="0"/>
              <a:t>licní žíly</a:t>
            </a:r>
            <a:endParaRPr lang="cs-CZ" sz="1200" b="1" dirty="0"/>
          </a:p>
        </p:txBody>
      </p:sp>
      <p:sp>
        <p:nvSpPr>
          <p:cNvPr id="20" name="TextovéPole 19"/>
          <p:cNvSpPr txBox="1"/>
          <p:nvPr/>
        </p:nvSpPr>
        <p:spPr>
          <a:xfrm rot="18180000">
            <a:off x="4767265" y="33232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kapiláry</a:t>
            </a:r>
            <a:endParaRPr lang="cs-CZ" sz="1200" b="1" dirty="0"/>
          </a:p>
        </p:txBody>
      </p:sp>
      <p:sp>
        <p:nvSpPr>
          <p:cNvPr id="22" name="TextovéPole 21"/>
          <p:cNvSpPr txBox="1"/>
          <p:nvPr/>
        </p:nvSpPr>
        <p:spPr>
          <a:xfrm rot="18153146">
            <a:off x="3015743" y="33110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levá komora</a:t>
            </a:r>
            <a:endParaRPr lang="cs-CZ" sz="1200" b="1" dirty="0"/>
          </a:p>
        </p:txBody>
      </p:sp>
      <p:sp>
        <p:nvSpPr>
          <p:cNvPr id="23" name="TextovéPole 22"/>
          <p:cNvSpPr txBox="1"/>
          <p:nvPr/>
        </p:nvSpPr>
        <p:spPr>
          <a:xfrm rot="18180000">
            <a:off x="5505172" y="33232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l</a:t>
            </a:r>
            <a:r>
              <a:rPr lang="cs-CZ" sz="1200" b="1" dirty="0" smtClean="0"/>
              <a:t>evá síň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3181186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výuka\učení fyziologie\Boron - Medical Physiology\Pages\Images\IV. The Cardiovascular System\Chap 18_Arteries and Veins\S23283-018-f003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5" t="5071" r="16891" b="3638"/>
          <a:stretch/>
        </p:blipFill>
        <p:spPr bwMode="auto">
          <a:xfrm>
            <a:off x="1187624" y="998430"/>
            <a:ext cx="3835021" cy="477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esktop\výuka\učení fyziologie\Boron - Medical Physiology\Pages\Images\IV. The Cardiovascular System\Chap 18_Arteries and Veins\S23283-018-f003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3280" r="17474" b="3342"/>
          <a:stretch/>
        </p:blipFill>
        <p:spPr bwMode="auto">
          <a:xfrm>
            <a:off x="4211960" y="889248"/>
            <a:ext cx="4694829" cy="48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47664" y="38550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velký oběh</a:t>
            </a:r>
            <a:endParaRPr lang="cs-CZ" sz="28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940152" y="40466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plicní oběh</a:t>
            </a:r>
            <a:endParaRPr lang="cs-CZ" sz="2800" dirty="0"/>
          </a:p>
        </p:txBody>
      </p:sp>
      <p:sp>
        <p:nvSpPr>
          <p:cNvPr id="25" name="TextovéPole 24"/>
          <p:cNvSpPr txBox="1"/>
          <p:nvPr/>
        </p:nvSpPr>
        <p:spPr>
          <a:xfrm rot="16200000">
            <a:off x="-62933" y="348184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krevní tlak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90716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731786"/>
              </p:ext>
            </p:extLst>
          </p:nvPr>
        </p:nvGraphicFramePr>
        <p:xfrm>
          <a:off x="107504" y="190578"/>
          <a:ext cx="8928991" cy="647684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2952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2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40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61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961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39411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céva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céva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Průměr jedné cévy (cm)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Tloušťka stěny (mm)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Celkový průřez (cm</a:t>
                      </a:r>
                      <a:r>
                        <a:rPr lang="cs-CZ" sz="2000" baseline="30000">
                          <a:effectLst/>
                        </a:rPr>
                        <a:t>2</a:t>
                      </a:r>
                      <a:r>
                        <a:rPr lang="cs-CZ" sz="2000">
                          <a:effectLst/>
                        </a:rPr>
                        <a:t>)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Procento objemu krve (%)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Průměrná rychlost toku krve (cm/s)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1495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pružníková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Aorta 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2,5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4,5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5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Velká arterie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1-0,02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8741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vert="vert27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5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Střední arterie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0,3 - 0,006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5 - 1,5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8741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odporová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vert="vert27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924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Malá arterie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680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Arteriola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0,003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1,5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385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Kapilára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0,0005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0,001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4500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0,02 – 0,1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6805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kapacitní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Venula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0,002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0,002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680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Véna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1 - 6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8924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Vena cava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1,5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391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20588" y="385499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Opravdu musím umět na zkoušku krevní tlaky?</a:t>
            </a:r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88" y="1484784"/>
            <a:ext cx="4295428" cy="326510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97" y="3903372"/>
            <a:ext cx="4088856" cy="272590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172400" y="6209017"/>
            <a:ext cx="8374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ANO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69691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23528" y="18864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Odpor cévy: </a:t>
            </a:r>
            <a:r>
              <a:rPr lang="cs-CZ" sz="3200" b="1" dirty="0" err="1" smtClean="0"/>
              <a:t>Poiseuillův-Hagenův</a:t>
            </a:r>
            <a:r>
              <a:rPr lang="cs-CZ" sz="3200" b="1" dirty="0" smtClean="0"/>
              <a:t> zákon </a:t>
            </a:r>
            <a:endParaRPr lang="cs-CZ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354057" y="1055057"/>
                <a:ext cx="3422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latin typeface="Cambria Math"/>
                        </a:rPr>
                        <m:t>𝑴𝑨𝑷</m:t>
                      </m:r>
                      <m:r>
                        <a:rPr lang="cs-CZ" sz="2000" b="1" i="1" smtClean="0">
                          <a:latin typeface="Cambria Math"/>
                        </a:rPr>
                        <m:t>=</m:t>
                      </m:r>
                      <m:r>
                        <a:rPr lang="cs-CZ" sz="2000" b="1" i="1" smtClean="0">
                          <a:latin typeface="Cambria Math"/>
                        </a:rPr>
                        <m:t>𝑪𝑶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𝑹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𝑺𝑽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𝑯𝑹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𝑹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057" y="1055057"/>
                <a:ext cx="3422925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 9"/>
          <p:cNvSpPr/>
          <p:nvPr/>
        </p:nvSpPr>
        <p:spPr>
          <a:xfrm>
            <a:off x="611833" y="1001713"/>
            <a:ext cx="2814232" cy="419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Střední arteriální tlak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23801" y="3212976"/>
            <a:ext cx="4968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r </a:t>
            </a:r>
            <a:r>
              <a:rPr lang="cs-CZ" sz="2000" dirty="0"/>
              <a:t>– poloměr </a:t>
            </a:r>
            <a:r>
              <a:rPr lang="cs-CZ" sz="2000" dirty="0" smtClean="0"/>
              <a:t>cévy</a:t>
            </a:r>
            <a:endParaRPr lang="cs-CZ" sz="2000" dirty="0"/>
          </a:p>
          <a:p>
            <a:r>
              <a:rPr lang="cs-CZ" sz="2000" dirty="0">
                <a:sym typeface="Symbol"/>
              </a:rPr>
              <a:t></a:t>
            </a:r>
            <a:r>
              <a:rPr lang="cs-CZ" sz="2000" dirty="0"/>
              <a:t> – viskozita</a:t>
            </a:r>
          </a:p>
          <a:p>
            <a:r>
              <a:rPr lang="cs-CZ" sz="2000" dirty="0"/>
              <a:t>L – délka </a:t>
            </a:r>
            <a:r>
              <a:rPr lang="cs-CZ" sz="2000" dirty="0" smtClean="0"/>
              <a:t>cévy</a:t>
            </a:r>
            <a:endParaRPr lang="cs-CZ" sz="2000" dirty="0"/>
          </a:p>
          <a:p>
            <a:r>
              <a:rPr lang="cs-CZ" sz="2000" dirty="0"/>
              <a:t>R – odpor (rezistence) </a:t>
            </a:r>
            <a:r>
              <a:rPr lang="cs-CZ" sz="2000" dirty="0" smtClean="0"/>
              <a:t>cévy </a:t>
            </a:r>
            <a:endParaRPr lang="en-US" sz="2000" dirty="0" smtClean="0"/>
          </a:p>
          <a:p>
            <a:r>
              <a:rPr lang="en-US" sz="2000" dirty="0" smtClean="0"/>
              <a:t>[</a:t>
            </a:r>
            <a:r>
              <a:rPr lang="cs-CZ" sz="2000" dirty="0" err="1" smtClean="0"/>
              <a:t>mmHg.s</a:t>
            </a:r>
            <a:r>
              <a:rPr lang="cs-CZ" sz="2000" dirty="0" smtClean="0"/>
              <a:t>/l</a:t>
            </a:r>
            <a:r>
              <a:rPr lang="cs-CZ" sz="2000" dirty="0"/>
              <a:t>, </a:t>
            </a:r>
            <a:r>
              <a:rPr lang="cs-CZ" sz="2000" dirty="0" err="1" smtClean="0"/>
              <a:t>kPa.min</a:t>
            </a:r>
            <a:r>
              <a:rPr lang="cs-CZ" sz="2000" dirty="0" smtClean="0"/>
              <a:t>/l</a:t>
            </a:r>
            <a:r>
              <a:rPr lang="en-US" sz="2000" dirty="0"/>
              <a:t>]</a:t>
            </a:r>
            <a:endParaRPr lang="cs-CZ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7054541" y="3583469"/>
                <a:ext cx="1837939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>
                          <a:latin typeface="Cambria Math"/>
                        </a:rPr>
                        <m:t>𝑹</m:t>
                      </m:r>
                      <m:r>
                        <a:rPr lang="cs-CZ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1" i="1">
                              <a:latin typeface="Cambria Math"/>
                            </a:rPr>
                            <m:t>𝟖</m:t>
                          </m:r>
                          <m:r>
                            <a:rPr lang="cs-CZ" sz="2400" b="1" i="1">
                              <a:latin typeface="Cambria Math"/>
                            </a:rPr>
                            <m:t>∙</m:t>
                          </m:r>
                          <m:r>
                            <a:rPr lang="cs-CZ" sz="2400" b="1" i="1">
                              <a:latin typeface="Cambria Math"/>
                            </a:rPr>
                            <m:t>𝜼</m:t>
                          </m:r>
                          <m:r>
                            <a:rPr lang="cs-CZ" sz="2400" b="1" i="1">
                              <a:latin typeface="Cambria Math"/>
                            </a:rPr>
                            <m:t>∙</m:t>
                          </m:r>
                          <m:r>
                            <a:rPr lang="cs-CZ" sz="2400" b="1" i="1">
                              <a:latin typeface="Cambria Math"/>
                            </a:rPr>
                            <m:t>𝑳</m:t>
                          </m:r>
                        </m:num>
                        <m:den>
                          <m:r>
                            <a:rPr lang="cs-CZ" sz="2400" b="1" i="1">
                              <a:latin typeface="Cambria Math"/>
                            </a:rPr>
                            <m:t>𝝅</m:t>
                          </m:r>
                          <m:r>
                            <a:rPr lang="cs-CZ" sz="2400" b="1" i="1">
                              <a:latin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cs-CZ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1" i="1"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cs-CZ" sz="2400" b="1" i="1"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541" y="3583469"/>
                <a:ext cx="1837939" cy="7862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délník 12"/>
          <p:cNvSpPr/>
          <p:nvPr/>
        </p:nvSpPr>
        <p:spPr>
          <a:xfrm>
            <a:off x="289033" y="4879613"/>
            <a:ext cx="8824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Z</a:t>
            </a:r>
            <a:r>
              <a:rPr lang="cs-CZ" sz="2400" b="1" dirty="0" smtClean="0"/>
              <a:t>menšení poloměru pouze </a:t>
            </a:r>
            <a:r>
              <a:rPr lang="cs-CZ" sz="2400" b="1" dirty="0"/>
              <a:t>o 16</a:t>
            </a:r>
            <a:r>
              <a:rPr lang="cs-CZ" sz="2400" b="1" dirty="0" smtClean="0"/>
              <a:t>% vede ke zdvojnásobení rezistence!</a:t>
            </a:r>
            <a:endParaRPr lang="cs-CZ" sz="2400" b="1" dirty="0"/>
          </a:p>
        </p:txBody>
      </p:sp>
      <p:sp>
        <p:nvSpPr>
          <p:cNvPr id="14" name="Obdélník 13"/>
          <p:cNvSpPr/>
          <p:nvPr/>
        </p:nvSpPr>
        <p:spPr>
          <a:xfrm>
            <a:off x="323801" y="5631631"/>
            <a:ext cx="6011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Z</a:t>
            </a:r>
            <a:r>
              <a:rPr lang="cs-CZ" sz="2400" dirty="0" smtClean="0"/>
              <a:t>ákon platí pouze pro </a:t>
            </a:r>
            <a:r>
              <a:rPr lang="cs-CZ" sz="2400" b="1" dirty="0" smtClean="0"/>
              <a:t>laminární proudění krve</a:t>
            </a:r>
            <a:endParaRPr lang="cs-CZ" sz="2400" b="1" dirty="0"/>
          </a:p>
        </p:txBody>
      </p:sp>
      <p:sp>
        <p:nvSpPr>
          <p:cNvPr id="15" name="Obdélník 14"/>
          <p:cNvSpPr/>
          <p:nvPr/>
        </p:nvSpPr>
        <p:spPr>
          <a:xfrm>
            <a:off x="270897" y="2237963"/>
            <a:ext cx="11286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Odpor cévy můžete popsat jako tlakový gradient nutný k tomu, </a:t>
            </a:r>
            <a:endParaRPr lang="cs-CZ" sz="2400" dirty="0" smtClean="0"/>
          </a:p>
          <a:p>
            <a:r>
              <a:rPr lang="cs-CZ" sz="2400" dirty="0" smtClean="0"/>
              <a:t>aby </a:t>
            </a:r>
            <a:r>
              <a:rPr lang="cs-CZ" sz="2400" dirty="0"/>
              <a:t>cévou mohl protéct daný objem krve za určitou časovou jednotku.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784984" y="1534231"/>
                <a:ext cx="1079911" cy="670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US" sz="20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84" y="1534231"/>
                <a:ext cx="1079911" cy="6706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3814181" y="3933056"/>
                <a:ext cx="2185278" cy="760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𝐶𝑂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cs-CZ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8∙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cs-CZ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181" y="3933056"/>
                <a:ext cx="2185278" cy="7607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3869729" y="3262423"/>
                <a:ext cx="1240596" cy="670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𝐶𝑂</m:t>
                      </m:r>
                      <m:r>
                        <a:rPr lang="en-US" sz="20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729" y="3262423"/>
                <a:ext cx="1240596" cy="6706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Přímá spojnice se šipkou 18"/>
          <p:cNvCxnSpPr/>
          <p:nvPr/>
        </p:nvCxnSpPr>
        <p:spPr>
          <a:xfrm>
            <a:off x="5239367" y="3597739"/>
            <a:ext cx="1634213" cy="43084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6046429" y="4028584"/>
            <a:ext cx="827151" cy="24012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18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Krevní oběh</a:t>
            </a:r>
            <a:endParaRPr lang="cs-CZ" sz="4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3717032"/>
            <a:ext cx="8424936" cy="2808312"/>
          </a:xfrm>
        </p:spPr>
        <p:txBody>
          <a:bodyPr>
            <a:normAutofit/>
          </a:bodyPr>
          <a:lstStyle/>
          <a:p>
            <a:r>
              <a:rPr lang="cs-CZ" dirty="0" smtClean="0"/>
              <a:t>Podívejte se taky na videa na stránkách:</a:t>
            </a:r>
          </a:p>
          <a:p>
            <a:r>
              <a:rPr lang="cs-CZ" sz="2800" b="1" dirty="0">
                <a:solidFill>
                  <a:srgbClr val="FF0000"/>
                </a:solidFill>
                <a:hlinkClick r:id="rId3"/>
              </a:rPr>
              <a:t>https://</a:t>
            </a:r>
            <a:r>
              <a:rPr lang="cs-CZ" sz="2800" b="1" dirty="0" smtClean="0">
                <a:solidFill>
                  <a:srgbClr val="FF0000"/>
                </a:solidFill>
                <a:hlinkClick r:id="rId3"/>
              </a:rPr>
              <a:t>khanovaskola.cz/blok/16/139-srdce-a-krevni-obeh-cevy-a-onemocneni-cev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0000"/>
                </a:solidFill>
              </a:rPr>
              <a:t>(není to oficiální učivo, ale mohlo by pomoct pochopit látku :)</a:t>
            </a:r>
            <a:endParaRPr lang="cs-CZ" sz="2000" dirty="0" smtClean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847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74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107777" y="188640"/>
            <a:ext cx="763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Odpor trubice</a:t>
            </a:r>
            <a:endParaRPr lang="cs-CZ" sz="3200" b="1" dirty="0"/>
          </a:p>
        </p:txBody>
      </p:sp>
      <p:sp>
        <p:nvSpPr>
          <p:cNvPr id="3" name="Volný tvar 2"/>
          <p:cNvSpPr/>
          <p:nvPr/>
        </p:nvSpPr>
        <p:spPr>
          <a:xfrm>
            <a:off x="2912610" y="2060848"/>
            <a:ext cx="4310742" cy="882857"/>
          </a:xfrm>
          <a:custGeom>
            <a:avLst/>
            <a:gdLst>
              <a:gd name="connsiteX0" fmla="*/ 0 w 4310742"/>
              <a:gd name="connsiteY0" fmla="*/ 47501 h 882857"/>
              <a:gd name="connsiteX1" fmla="*/ 1092529 w 4310742"/>
              <a:gd name="connsiteY1" fmla="*/ 617517 h 882857"/>
              <a:gd name="connsiteX2" fmla="*/ 3123210 w 4310742"/>
              <a:gd name="connsiteY2" fmla="*/ 855024 h 882857"/>
              <a:gd name="connsiteX3" fmla="*/ 4310742 w 4310742"/>
              <a:gd name="connsiteY3" fmla="*/ 0 h 88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0742" h="882857">
                <a:moveTo>
                  <a:pt x="0" y="47501"/>
                </a:moveTo>
                <a:cubicBezTo>
                  <a:pt x="285997" y="265215"/>
                  <a:pt x="571994" y="482930"/>
                  <a:pt x="1092529" y="617517"/>
                </a:cubicBezTo>
                <a:cubicBezTo>
                  <a:pt x="1613064" y="752104"/>
                  <a:pt x="2586841" y="957943"/>
                  <a:pt x="3123210" y="855024"/>
                </a:cubicBezTo>
                <a:cubicBezTo>
                  <a:pt x="3659579" y="752105"/>
                  <a:pt x="3985160" y="376052"/>
                  <a:pt x="4310742" y="0"/>
                </a:cubicBezTo>
              </a:path>
            </a:pathLst>
          </a:cu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olný tvar 27"/>
          <p:cNvSpPr/>
          <p:nvPr/>
        </p:nvSpPr>
        <p:spPr>
          <a:xfrm flipV="1">
            <a:off x="2925554" y="3914295"/>
            <a:ext cx="4310742" cy="882857"/>
          </a:xfrm>
          <a:custGeom>
            <a:avLst/>
            <a:gdLst>
              <a:gd name="connsiteX0" fmla="*/ 0 w 4310742"/>
              <a:gd name="connsiteY0" fmla="*/ 47501 h 882857"/>
              <a:gd name="connsiteX1" fmla="*/ 1092529 w 4310742"/>
              <a:gd name="connsiteY1" fmla="*/ 617517 h 882857"/>
              <a:gd name="connsiteX2" fmla="*/ 3123210 w 4310742"/>
              <a:gd name="connsiteY2" fmla="*/ 855024 h 882857"/>
              <a:gd name="connsiteX3" fmla="*/ 4310742 w 4310742"/>
              <a:gd name="connsiteY3" fmla="*/ 0 h 88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0742" h="882857">
                <a:moveTo>
                  <a:pt x="0" y="47501"/>
                </a:moveTo>
                <a:cubicBezTo>
                  <a:pt x="285997" y="265215"/>
                  <a:pt x="571994" y="482930"/>
                  <a:pt x="1092529" y="617517"/>
                </a:cubicBezTo>
                <a:cubicBezTo>
                  <a:pt x="1613064" y="752104"/>
                  <a:pt x="2586841" y="957943"/>
                  <a:pt x="3123210" y="855024"/>
                </a:cubicBezTo>
                <a:cubicBezTo>
                  <a:pt x="3659579" y="752105"/>
                  <a:pt x="3985160" y="376052"/>
                  <a:pt x="4310742" y="0"/>
                </a:cubicBezTo>
              </a:path>
            </a:pathLst>
          </a:cu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2771800" y="3266223"/>
            <a:ext cx="12241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Krychle 4"/>
          <p:cNvSpPr/>
          <p:nvPr/>
        </p:nvSpPr>
        <p:spPr>
          <a:xfrm>
            <a:off x="539552" y="2636912"/>
            <a:ext cx="2097970" cy="201622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635896" y="223680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Malý odpor</a:t>
            </a:r>
            <a:endParaRPr lang="cs-CZ" sz="2000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5652120" y="2996952"/>
            <a:ext cx="0" cy="917343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521755" y="330647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poloměr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823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107777" y="188640"/>
            <a:ext cx="763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Odpor trubice</a:t>
            </a:r>
            <a:endParaRPr lang="cs-CZ" sz="3200" b="1" dirty="0"/>
          </a:p>
        </p:txBody>
      </p:sp>
      <p:sp>
        <p:nvSpPr>
          <p:cNvPr id="3" name="Volný tvar 2"/>
          <p:cNvSpPr/>
          <p:nvPr/>
        </p:nvSpPr>
        <p:spPr>
          <a:xfrm>
            <a:off x="2912610" y="2474135"/>
            <a:ext cx="4310742" cy="882857"/>
          </a:xfrm>
          <a:custGeom>
            <a:avLst/>
            <a:gdLst>
              <a:gd name="connsiteX0" fmla="*/ 0 w 4310742"/>
              <a:gd name="connsiteY0" fmla="*/ 47501 h 882857"/>
              <a:gd name="connsiteX1" fmla="*/ 1092529 w 4310742"/>
              <a:gd name="connsiteY1" fmla="*/ 617517 h 882857"/>
              <a:gd name="connsiteX2" fmla="*/ 3123210 w 4310742"/>
              <a:gd name="connsiteY2" fmla="*/ 855024 h 882857"/>
              <a:gd name="connsiteX3" fmla="*/ 4310742 w 4310742"/>
              <a:gd name="connsiteY3" fmla="*/ 0 h 88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0742" h="882857">
                <a:moveTo>
                  <a:pt x="0" y="47501"/>
                </a:moveTo>
                <a:cubicBezTo>
                  <a:pt x="285997" y="265215"/>
                  <a:pt x="571994" y="482930"/>
                  <a:pt x="1092529" y="617517"/>
                </a:cubicBezTo>
                <a:cubicBezTo>
                  <a:pt x="1613064" y="752104"/>
                  <a:pt x="2586841" y="957943"/>
                  <a:pt x="3123210" y="855024"/>
                </a:cubicBezTo>
                <a:cubicBezTo>
                  <a:pt x="3659579" y="752105"/>
                  <a:pt x="3985160" y="376052"/>
                  <a:pt x="4310742" y="0"/>
                </a:cubicBezTo>
              </a:path>
            </a:pathLst>
          </a:cu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olný tvar 27"/>
          <p:cNvSpPr/>
          <p:nvPr/>
        </p:nvSpPr>
        <p:spPr>
          <a:xfrm flipV="1">
            <a:off x="2925554" y="3645024"/>
            <a:ext cx="4310742" cy="882857"/>
          </a:xfrm>
          <a:custGeom>
            <a:avLst/>
            <a:gdLst>
              <a:gd name="connsiteX0" fmla="*/ 0 w 4310742"/>
              <a:gd name="connsiteY0" fmla="*/ 47501 h 882857"/>
              <a:gd name="connsiteX1" fmla="*/ 1092529 w 4310742"/>
              <a:gd name="connsiteY1" fmla="*/ 617517 h 882857"/>
              <a:gd name="connsiteX2" fmla="*/ 3123210 w 4310742"/>
              <a:gd name="connsiteY2" fmla="*/ 855024 h 882857"/>
              <a:gd name="connsiteX3" fmla="*/ 4310742 w 4310742"/>
              <a:gd name="connsiteY3" fmla="*/ 0 h 88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0742" h="882857">
                <a:moveTo>
                  <a:pt x="0" y="47501"/>
                </a:moveTo>
                <a:cubicBezTo>
                  <a:pt x="285997" y="265215"/>
                  <a:pt x="571994" y="482930"/>
                  <a:pt x="1092529" y="617517"/>
                </a:cubicBezTo>
                <a:cubicBezTo>
                  <a:pt x="1613064" y="752104"/>
                  <a:pt x="2586841" y="957943"/>
                  <a:pt x="3123210" y="855024"/>
                </a:cubicBezTo>
                <a:cubicBezTo>
                  <a:pt x="3659579" y="752105"/>
                  <a:pt x="3985160" y="376052"/>
                  <a:pt x="4310742" y="0"/>
                </a:cubicBezTo>
              </a:path>
            </a:pathLst>
          </a:cu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2771800" y="3266223"/>
            <a:ext cx="12241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Krychle 4"/>
          <p:cNvSpPr/>
          <p:nvPr/>
        </p:nvSpPr>
        <p:spPr>
          <a:xfrm>
            <a:off x="539552" y="2636912"/>
            <a:ext cx="2097970" cy="201622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635896" y="223680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Větší odpor</a:t>
            </a:r>
            <a:endParaRPr lang="cs-CZ" sz="2000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5652120" y="3356992"/>
            <a:ext cx="0" cy="396044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521755" y="330647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poloměr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6533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107777" y="188640"/>
            <a:ext cx="763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Odpor trubice</a:t>
            </a:r>
            <a:endParaRPr lang="cs-CZ" sz="3200" b="1" dirty="0"/>
          </a:p>
        </p:txBody>
      </p:sp>
      <p:sp>
        <p:nvSpPr>
          <p:cNvPr id="3" name="Volný tvar 2"/>
          <p:cNvSpPr/>
          <p:nvPr/>
        </p:nvSpPr>
        <p:spPr>
          <a:xfrm>
            <a:off x="2912610" y="2060848"/>
            <a:ext cx="4310742" cy="882857"/>
          </a:xfrm>
          <a:custGeom>
            <a:avLst/>
            <a:gdLst>
              <a:gd name="connsiteX0" fmla="*/ 0 w 4310742"/>
              <a:gd name="connsiteY0" fmla="*/ 47501 h 882857"/>
              <a:gd name="connsiteX1" fmla="*/ 1092529 w 4310742"/>
              <a:gd name="connsiteY1" fmla="*/ 617517 h 882857"/>
              <a:gd name="connsiteX2" fmla="*/ 3123210 w 4310742"/>
              <a:gd name="connsiteY2" fmla="*/ 855024 h 882857"/>
              <a:gd name="connsiteX3" fmla="*/ 4310742 w 4310742"/>
              <a:gd name="connsiteY3" fmla="*/ 0 h 88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0742" h="882857">
                <a:moveTo>
                  <a:pt x="0" y="47501"/>
                </a:moveTo>
                <a:cubicBezTo>
                  <a:pt x="285997" y="265215"/>
                  <a:pt x="571994" y="482930"/>
                  <a:pt x="1092529" y="617517"/>
                </a:cubicBezTo>
                <a:cubicBezTo>
                  <a:pt x="1613064" y="752104"/>
                  <a:pt x="2586841" y="957943"/>
                  <a:pt x="3123210" y="855024"/>
                </a:cubicBezTo>
                <a:cubicBezTo>
                  <a:pt x="3659579" y="752105"/>
                  <a:pt x="3985160" y="376052"/>
                  <a:pt x="4310742" y="0"/>
                </a:cubicBezTo>
              </a:path>
            </a:pathLst>
          </a:cu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olný tvar 27"/>
          <p:cNvSpPr/>
          <p:nvPr/>
        </p:nvSpPr>
        <p:spPr>
          <a:xfrm flipV="1">
            <a:off x="2925554" y="3914295"/>
            <a:ext cx="4310742" cy="882857"/>
          </a:xfrm>
          <a:custGeom>
            <a:avLst/>
            <a:gdLst>
              <a:gd name="connsiteX0" fmla="*/ 0 w 4310742"/>
              <a:gd name="connsiteY0" fmla="*/ 47501 h 882857"/>
              <a:gd name="connsiteX1" fmla="*/ 1092529 w 4310742"/>
              <a:gd name="connsiteY1" fmla="*/ 617517 h 882857"/>
              <a:gd name="connsiteX2" fmla="*/ 3123210 w 4310742"/>
              <a:gd name="connsiteY2" fmla="*/ 855024 h 882857"/>
              <a:gd name="connsiteX3" fmla="*/ 4310742 w 4310742"/>
              <a:gd name="connsiteY3" fmla="*/ 0 h 88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0742" h="882857">
                <a:moveTo>
                  <a:pt x="0" y="47501"/>
                </a:moveTo>
                <a:cubicBezTo>
                  <a:pt x="285997" y="265215"/>
                  <a:pt x="571994" y="482930"/>
                  <a:pt x="1092529" y="617517"/>
                </a:cubicBezTo>
                <a:cubicBezTo>
                  <a:pt x="1613064" y="752104"/>
                  <a:pt x="2586841" y="957943"/>
                  <a:pt x="3123210" y="855024"/>
                </a:cubicBezTo>
                <a:cubicBezTo>
                  <a:pt x="3659579" y="752105"/>
                  <a:pt x="3985160" y="376052"/>
                  <a:pt x="4310742" y="0"/>
                </a:cubicBezTo>
              </a:path>
            </a:pathLst>
          </a:cu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2771800" y="3266223"/>
            <a:ext cx="12241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Krychle 4"/>
          <p:cNvSpPr/>
          <p:nvPr/>
        </p:nvSpPr>
        <p:spPr>
          <a:xfrm>
            <a:off x="539552" y="2636912"/>
            <a:ext cx="2097970" cy="201622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/>
              <a:t>med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635896" y="223680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Větší odpor</a:t>
            </a:r>
            <a:endParaRPr lang="cs-CZ" sz="2000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5652120" y="2996952"/>
            <a:ext cx="0" cy="917343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521755" y="330647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poloměr</a:t>
            </a:r>
            <a:endParaRPr lang="cs-CZ" sz="16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71600" y="208233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Vyšší viskozita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204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107777" y="188640"/>
            <a:ext cx="763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Arteriální oběh</a:t>
            </a:r>
            <a:endParaRPr lang="cs-CZ" sz="3200" b="1" dirty="0"/>
          </a:p>
        </p:txBody>
      </p:sp>
      <p:pic>
        <p:nvPicPr>
          <p:cNvPr id="2050" name="Picture 2" descr="C:\Users\Johanka\Desktop\výuka\přednáška bakaláři\hotové přednášky\cévy oběh\depositphotos_107458840-stock-photo-gardener-watering-garden-from-h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739" y="1955800"/>
            <a:ext cx="4413129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ohanka\Desktop\výuka\přednáška bakaláři\hotové přednášky\cévy oběh\rav-m193-kohoutek-ze-zdi-na-jednu-vodu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1850"/>
            <a:ext cx="1751261" cy="160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olný tvar 1"/>
          <p:cNvSpPr/>
          <p:nvPr/>
        </p:nvSpPr>
        <p:spPr>
          <a:xfrm>
            <a:off x="2006930" y="3455721"/>
            <a:ext cx="2529444" cy="1393242"/>
          </a:xfrm>
          <a:custGeom>
            <a:avLst/>
            <a:gdLst>
              <a:gd name="connsiteX0" fmla="*/ 0 w 2529444"/>
              <a:gd name="connsiteY0" fmla="*/ 0 h 1393242"/>
              <a:gd name="connsiteX1" fmla="*/ 273132 w 2529444"/>
              <a:gd name="connsiteY1" fmla="*/ 902525 h 1393242"/>
              <a:gd name="connsiteX2" fmla="*/ 878774 w 2529444"/>
              <a:gd name="connsiteY2" fmla="*/ 1341912 h 1393242"/>
              <a:gd name="connsiteX3" fmla="*/ 1674421 w 2529444"/>
              <a:gd name="connsiteY3" fmla="*/ 1330036 h 1393242"/>
              <a:gd name="connsiteX4" fmla="*/ 2529444 w 2529444"/>
              <a:gd name="connsiteY4" fmla="*/ 855023 h 139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9444" h="1393242">
                <a:moveTo>
                  <a:pt x="0" y="0"/>
                </a:moveTo>
                <a:cubicBezTo>
                  <a:pt x="63335" y="339436"/>
                  <a:pt x="126670" y="678873"/>
                  <a:pt x="273132" y="902525"/>
                </a:cubicBezTo>
                <a:cubicBezTo>
                  <a:pt x="419594" y="1126177"/>
                  <a:pt x="645226" y="1270660"/>
                  <a:pt x="878774" y="1341912"/>
                </a:cubicBezTo>
                <a:cubicBezTo>
                  <a:pt x="1112322" y="1413164"/>
                  <a:pt x="1399309" y="1411184"/>
                  <a:pt x="1674421" y="1330036"/>
                </a:cubicBezTo>
                <a:cubicBezTo>
                  <a:pt x="1949533" y="1248888"/>
                  <a:pt x="2390899" y="950026"/>
                  <a:pt x="2529444" y="855023"/>
                </a:cubicBezTo>
              </a:path>
            </a:pathLst>
          </a:cu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2" name="Picture 4" descr="C:\Users\Johanka\Desktop\výuka\přednáška bakaláři\hotové přednášky\cévy oběh\plovouci-solarni-ostruvek-s-vodotryskem-esote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6" t="43909" r="13574" b="13366"/>
          <a:stretch/>
        </p:blipFill>
        <p:spPr bwMode="auto">
          <a:xfrm>
            <a:off x="2267744" y="1876635"/>
            <a:ext cx="1398581" cy="114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olný tvar 2"/>
          <p:cNvSpPr/>
          <p:nvPr/>
        </p:nvSpPr>
        <p:spPr>
          <a:xfrm>
            <a:off x="2434442" y="3028207"/>
            <a:ext cx="522514" cy="1472540"/>
          </a:xfrm>
          <a:custGeom>
            <a:avLst/>
            <a:gdLst>
              <a:gd name="connsiteX0" fmla="*/ 0 w 522514"/>
              <a:gd name="connsiteY0" fmla="*/ 1472540 h 1472540"/>
              <a:gd name="connsiteX1" fmla="*/ 380010 w 522514"/>
              <a:gd name="connsiteY1" fmla="*/ 1056904 h 1472540"/>
              <a:gd name="connsiteX2" fmla="*/ 522514 w 522514"/>
              <a:gd name="connsiteY2" fmla="*/ 0 h 147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1472540">
                <a:moveTo>
                  <a:pt x="0" y="1472540"/>
                </a:moveTo>
                <a:cubicBezTo>
                  <a:pt x="146462" y="1387433"/>
                  <a:pt x="292924" y="1302327"/>
                  <a:pt x="380010" y="1056904"/>
                </a:cubicBezTo>
                <a:cubicBezTo>
                  <a:pt x="467096" y="811481"/>
                  <a:pt x="522514" y="0"/>
                  <a:pt x="522514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55576" y="98072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Srdce</a:t>
            </a:r>
          </a:p>
          <a:p>
            <a:r>
              <a:rPr lang="cs-CZ" dirty="0" smtClean="0"/>
              <a:t>Systolický výdej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956956" y="3212976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Karotidy</a:t>
            </a:r>
          </a:p>
          <a:p>
            <a:r>
              <a:rPr lang="cs-CZ" dirty="0" err="1" smtClean="0"/>
              <a:t>perfuzní</a:t>
            </a:r>
            <a:r>
              <a:rPr lang="cs-CZ" dirty="0" smtClean="0"/>
              <a:t> tlak v mozku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218356" y="4865702"/>
            <a:ext cx="170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Arterie, </a:t>
            </a:r>
            <a:r>
              <a:rPr lang="cs-CZ" dirty="0" smtClean="0"/>
              <a:t>arteriální tlak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904449" y="3429000"/>
            <a:ext cx="1705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Odporové cévy</a:t>
            </a:r>
            <a:r>
              <a:rPr lang="cs-CZ" dirty="0" smtClean="0"/>
              <a:t>,</a:t>
            </a:r>
            <a:br>
              <a:rPr lang="cs-CZ" dirty="0" smtClean="0"/>
            </a:br>
            <a:r>
              <a:rPr lang="cs-CZ" dirty="0" smtClean="0"/>
              <a:t>Celkový periferní odpor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22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107777" y="188640"/>
            <a:ext cx="763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Arteriální krevní tlak – změny TK</a:t>
            </a:r>
            <a:endParaRPr lang="cs-CZ" sz="32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908720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Vazokonstrikce</a:t>
            </a:r>
            <a:r>
              <a:rPr lang="cs-CZ" sz="2000" dirty="0" smtClean="0"/>
              <a:t> – zvýšení cévního odporu </a:t>
            </a:r>
            <a:r>
              <a:rPr lang="cs-CZ" sz="2000" dirty="0" smtClean="0">
                <a:sym typeface="Symbol"/>
              </a:rPr>
              <a:t> TK před zúžením, TK za zúžením</a:t>
            </a:r>
            <a:endParaRPr lang="cs-CZ" sz="2000" dirty="0" smtClean="0"/>
          </a:p>
          <a:p>
            <a:r>
              <a:rPr lang="cs-CZ" sz="2000" b="1" dirty="0" smtClean="0"/>
              <a:t>Vazodilatace</a:t>
            </a:r>
            <a:r>
              <a:rPr lang="cs-CZ" sz="2000" dirty="0" smtClean="0"/>
              <a:t> – snížení cévního odporu</a:t>
            </a:r>
            <a:r>
              <a:rPr lang="cs-CZ" sz="2000" dirty="0" smtClean="0">
                <a:sym typeface="Symbol"/>
              </a:rPr>
              <a:t>   TK před dilatovanou cévou,  TK za</a:t>
            </a:r>
            <a:endParaRPr lang="cs-CZ" sz="2000" dirty="0" smtClean="0"/>
          </a:p>
          <a:p>
            <a:endParaRPr lang="cs-CZ" sz="2000" dirty="0"/>
          </a:p>
        </p:txBody>
      </p:sp>
      <p:pic>
        <p:nvPicPr>
          <p:cNvPr id="13314" name="Picture 2" descr="C:\Users\user\Desktop\výuka\učení fyziologie\Boron - Medical Physiology\Pages\Images\IV. The Cardiovascular System\Chap 18_Arteries and Veins\S23283-018-f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8" r="16798" b="4290"/>
          <a:stretch/>
        </p:blipFill>
        <p:spPr bwMode="auto">
          <a:xfrm>
            <a:off x="4165344" y="1628800"/>
            <a:ext cx="4655128" cy="463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114800" y="29747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07777" y="2513104"/>
            <a:ext cx="4191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Vazokonstrikce celého odporového řečiště vede 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 zvýšení arteriálního TK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a snížení kapilárního a žilního TK</a:t>
            </a:r>
            <a:endParaRPr lang="cs-CZ" sz="2000" dirty="0"/>
          </a:p>
        </p:txBody>
      </p:sp>
      <p:sp>
        <p:nvSpPr>
          <p:cNvPr id="7" name="Volný tvar 6"/>
          <p:cNvSpPr/>
          <p:nvPr/>
        </p:nvSpPr>
        <p:spPr>
          <a:xfrm>
            <a:off x="5205046" y="2240621"/>
            <a:ext cx="3441561" cy="2954377"/>
          </a:xfrm>
          <a:custGeom>
            <a:avLst/>
            <a:gdLst>
              <a:gd name="connsiteX0" fmla="*/ 0 w 3441561"/>
              <a:gd name="connsiteY0" fmla="*/ 161 h 2954377"/>
              <a:gd name="connsiteX1" fmla="*/ 261257 w 3441561"/>
              <a:gd name="connsiteY1" fmla="*/ 10210 h 2954377"/>
              <a:gd name="connsiteX2" fmla="*/ 572756 w 3441561"/>
              <a:gd name="connsiteY2" fmla="*/ 65476 h 2954377"/>
              <a:gd name="connsiteX3" fmla="*/ 924449 w 3441561"/>
              <a:gd name="connsiteY3" fmla="*/ 211177 h 2954377"/>
              <a:gd name="connsiteX4" fmla="*/ 1205802 w 3441561"/>
              <a:gd name="connsiteY4" fmla="*/ 417168 h 2954377"/>
              <a:gd name="connsiteX5" fmla="*/ 1386673 w 3441561"/>
              <a:gd name="connsiteY5" fmla="*/ 653304 h 2954377"/>
              <a:gd name="connsiteX6" fmla="*/ 1477108 w 3441561"/>
              <a:gd name="connsiteY6" fmla="*/ 1075335 h 2954377"/>
              <a:gd name="connsiteX7" fmla="*/ 1497205 w 3441561"/>
              <a:gd name="connsiteY7" fmla="*/ 1537559 h 2954377"/>
              <a:gd name="connsiteX8" fmla="*/ 1592664 w 3441561"/>
              <a:gd name="connsiteY8" fmla="*/ 1869155 h 2954377"/>
              <a:gd name="connsiteX9" fmla="*/ 1763486 w 3441561"/>
              <a:gd name="connsiteY9" fmla="*/ 2240944 h 2954377"/>
              <a:gd name="connsiteX10" fmla="*/ 2200589 w 3441561"/>
              <a:gd name="connsiteY10" fmla="*/ 2622781 h 2954377"/>
              <a:gd name="connsiteX11" fmla="*/ 2873829 w 3441561"/>
              <a:gd name="connsiteY11" fmla="*/ 2863942 h 2954377"/>
              <a:gd name="connsiteX12" fmla="*/ 3441561 w 3441561"/>
              <a:gd name="connsiteY12" fmla="*/ 2954377 h 295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41561" h="2954377">
                <a:moveTo>
                  <a:pt x="0" y="161"/>
                </a:moveTo>
                <a:cubicBezTo>
                  <a:pt x="82899" y="-258"/>
                  <a:pt x="165798" y="-676"/>
                  <a:pt x="261257" y="10210"/>
                </a:cubicBezTo>
                <a:cubicBezTo>
                  <a:pt x="356716" y="21096"/>
                  <a:pt x="462224" y="31981"/>
                  <a:pt x="572756" y="65476"/>
                </a:cubicBezTo>
                <a:cubicBezTo>
                  <a:pt x="683288" y="98971"/>
                  <a:pt x="818941" y="152562"/>
                  <a:pt x="924449" y="211177"/>
                </a:cubicBezTo>
                <a:cubicBezTo>
                  <a:pt x="1029957" y="269792"/>
                  <a:pt x="1128765" y="343480"/>
                  <a:pt x="1205802" y="417168"/>
                </a:cubicBezTo>
                <a:cubicBezTo>
                  <a:pt x="1282839" y="490856"/>
                  <a:pt x="1341455" y="543610"/>
                  <a:pt x="1386673" y="653304"/>
                </a:cubicBezTo>
                <a:cubicBezTo>
                  <a:pt x="1431891" y="762998"/>
                  <a:pt x="1458686" y="927959"/>
                  <a:pt x="1477108" y="1075335"/>
                </a:cubicBezTo>
                <a:cubicBezTo>
                  <a:pt x="1495530" y="1222711"/>
                  <a:pt x="1477946" y="1405256"/>
                  <a:pt x="1497205" y="1537559"/>
                </a:cubicBezTo>
                <a:cubicBezTo>
                  <a:pt x="1516464" y="1669862"/>
                  <a:pt x="1548284" y="1751924"/>
                  <a:pt x="1592664" y="1869155"/>
                </a:cubicBezTo>
                <a:cubicBezTo>
                  <a:pt x="1637044" y="1986386"/>
                  <a:pt x="1662165" y="2115340"/>
                  <a:pt x="1763486" y="2240944"/>
                </a:cubicBezTo>
                <a:cubicBezTo>
                  <a:pt x="1864807" y="2366548"/>
                  <a:pt x="2015532" y="2518948"/>
                  <a:pt x="2200589" y="2622781"/>
                </a:cubicBezTo>
                <a:cubicBezTo>
                  <a:pt x="2385646" y="2726614"/>
                  <a:pt x="2667000" y="2808676"/>
                  <a:pt x="2873829" y="2863942"/>
                </a:cubicBezTo>
                <a:cubicBezTo>
                  <a:pt x="3080658" y="2919208"/>
                  <a:pt x="3356988" y="2945166"/>
                  <a:pt x="3441561" y="295437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/>
        </p:nvSpPr>
        <p:spPr>
          <a:xfrm>
            <a:off x="5230167" y="2225710"/>
            <a:ext cx="3421464" cy="2969288"/>
          </a:xfrm>
          <a:custGeom>
            <a:avLst/>
            <a:gdLst>
              <a:gd name="connsiteX0" fmla="*/ 0 w 3421464"/>
              <a:gd name="connsiteY0" fmla="*/ 0 h 2969288"/>
              <a:gd name="connsiteX1" fmla="*/ 411982 w 3421464"/>
              <a:gd name="connsiteY1" fmla="*/ 25121 h 2969288"/>
              <a:gd name="connsiteX2" fmla="*/ 909376 w 3421464"/>
              <a:gd name="connsiteY2" fmla="*/ 65314 h 2969288"/>
              <a:gd name="connsiteX3" fmla="*/ 1210826 w 3421464"/>
              <a:gd name="connsiteY3" fmla="*/ 226088 h 2969288"/>
              <a:gd name="connsiteX4" fmla="*/ 1371600 w 3421464"/>
              <a:gd name="connsiteY4" fmla="*/ 542611 h 2969288"/>
              <a:gd name="connsiteX5" fmla="*/ 1426866 w 3421464"/>
              <a:gd name="connsiteY5" fmla="*/ 1115367 h 2969288"/>
              <a:gd name="connsiteX6" fmla="*/ 1446963 w 3421464"/>
              <a:gd name="connsiteY6" fmla="*/ 1939332 h 2969288"/>
              <a:gd name="connsiteX7" fmla="*/ 1567543 w 3421464"/>
              <a:gd name="connsiteY7" fmla="*/ 2436725 h 2969288"/>
              <a:gd name="connsiteX8" fmla="*/ 1838848 w 3421464"/>
              <a:gd name="connsiteY8" fmla="*/ 2677886 h 2969288"/>
              <a:gd name="connsiteX9" fmla="*/ 2336242 w 3421464"/>
              <a:gd name="connsiteY9" fmla="*/ 2848708 h 2969288"/>
              <a:gd name="connsiteX10" fmla="*/ 2908998 w 3421464"/>
              <a:gd name="connsiteY10" fmla="*/ 2934119 h 2969288"/>
              <a:gd name="connsiteX11" fmla="*/ 3421464 w 3421464"/>
              <a:gd name="connsiteY11" fmla="*/ 2969288 h 296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1464" h="2969288">
                <a:moveTo>
                  <a:pt x="0" y="0"/>
                </a:moveTo>
                <a:lnTo>
                  <a:pt x="411982" y="25121"/>
                </a:lnTo>
                <a:cubicBezTo>
                  <a:pt x="563545" y="36007"/>
                  <a:pt x="776235" y="31820"/>
                  <a:pt x="909376" y="65314"/>
                </a:cubicBezTo>
                <a:cubicBezTo>
                  <a:pt x="1042517" y="98808"/>
                  <a:pt x="1133789" y="146539"/>
                  <a:pt x="1210826" y="226088"/>
                </a:cubicBezTo>
                <a:cubicBezTo>
                  <a:pt x="1287863" y="305637"/>
                  <a:pt x="1335593" y="394398"/>
                  <a:pt x="1371600" y="542611"/>
                </a:cubicBezTo>
                <a:cubicBezTo>
                  <a:pt x="1407607" y="690824"/>
                  <a:pt x="1414306" y="882580"/>
                  <a:pt x="1426866" y="1115367"/>
                </a:cubicBezTo>
                <a:cubicBezTo>
                  <a:pt x="1439426" y="1348154"/>
                  <a:pt x="1423517" y="1719106"/>
                  <a:pt x="1446963" y="1939332"/>
                </a:cubicBezTo>
                <a:cubicBezTo>
                  <a:pt x="1470409" y="2159558"/>
                  <a:pt x="1502229" y="2313633"/>
                  <a:pt x="1567543" y="2436725"/>
                </a:cubicBezTo>
                <a:cubicBezTo>
                  <a:pt x="1632857" y="2559817"/>
                  <a:pt x="1710732" y="2609222"/>
                  <a:pt x="1838848" y="2677886"/>
                </a:cubicBezTo>
                <a:cubicBezTo>
                  <a:pt x="1966964" y="2746550"/>
                  <a:pt x="2157884" y="2806003"/>
                  <a:pt x="2336242" y="2848708"/>
                </a:cubicBezTo>
                <a:cubicBezTo>
                  <a:pt x="2514600" y="2891414"/>
                  <a:pt x="2728128" y="2914022"/>
                  <a:pt x="2908998" y="2934119"/>
                </a:cubicBezTo>
                <a:cubicBezTo>
                  <a:pt x="3089868" y="2954216"/>
                  <a:pt x="3339403" y="2963427"/>
                  <a:pt x="3421464" y="2969288"/>
                </a:cubicBezTo>
              </a:path>
            </a:pathLst>
          </a:custGeom>
          <a:noFill/>
          <a:ln w="57150">
            <a:solidFill>
              <a:srgbClr val="5A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5184949" y="2255855"/>
            <a:ext cx="3471706" cy="2939143"/>
          </a:xfrm>
          <a:custGeom>
            <a:avLst/>
            <a:gdLst>
              <a:gd name="connsiteX0" fmla="*/ 0 w 3471706"/>
              <a:gd name="connsiteY0" fmla="*/ 0 h 2939143"/>
              <a:gd name="connsiteX1" fmla="*/ 351693 w 3471706"/>
              <a:gd name="connsiteY1" fmla="*/ 35169 h 2939143"/>
              <a:gd name="connsiteX2" fmla="*/ 668216 w 3471706"/>
              <a:gd name="connsiteY2" fmla="*/ 150725 h 2939143"/>
              <a:gd name="connsiteX3" fmla="*/ 1080198 w 3471706"/>
              <a:gd name="connsiteY3" fmla="*/ 492369 h 2939143"/>
              <a:gd name="connsiteX4" fmla="*/ 1457011 w 3471706"/>
              <a:gd name="connsiteY4" fmla="*/ 1009859 h 2939143"/>
              <a:gd name="connsiteX5" fmla="*/ 1763486 w 3471706"/>
              <a:gd name="connsiteY5" fmla="*/ 1592664 h 2939143"/>
              <a:gd name="connsiteX6" fmla="*/ 2064937 w 3471706"/>
              <a:gd name="connsiteY6" fmla="*/ 2140299 h 2939143"/>
              <a:gd name="connsiteX7" fmla="*/ 2436726 w 3471706"/>
              <a:gd name="connsiteY7" fmla="*/ 2527160 h 2939143"/>
              <a:gd name="connsiteX8" fmla="*/ 3024554 w 3471706"/>
              <a:gd name="connsiteY8" fmla="*/ 2798466 h 2939143"/>
              <a:gd name="connsiteX9" fmla="*/ 3471706 w 3471706"/>
              <a:gd name="connsiteY9" fmla="*/ 2939143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71706" h="2939143">
                <a:moveTo>
                  <a:pt x="0" y="0"/>
                </a:moveTo>
                <a:cubicBezTo>
                  <a:pt x="120162" y="5024"/>
                  <a:pt x="240324" y="10048"/>
                  <a:pt x="351693" y="35169"/>
                </a:cubicBezTo>
                <a:cubicBezTo>
                  <a:pt x="463062" y="60290"/>
                  <a:pt x="546798" y="74525"/>
                  <a:pt x="668216" y="150725"/>
                </a:cubicBezTo>
                <a:cubicBezTo>
                  <a:pt x="789634" y="226925"/>
                  <a:pt x="948732" y="349180"/>
                  <a:pt x="1080198" y="492369"/>
                </a:cubicBezTo>
                <a:cubicBezTo>
                  <a:pt x="1211664" y="635558"/>
                  <a:pt x="1343130" y="826476"/>
                  <a:pt x="1457011" y="1009859"/>
                </a:cubicBezTo>
                <a:cubicBezTo>
                  <a:pt x="1570892" y="1193242"/>
                  <a:pt x="1662165" y="1404257"/>
                  <a:pt x="1763486" y="1592664"/>
                </a:cubicBezTo>
                <a:cubicBezTo>
                  <a:pt x="1864807" y="1781071"/>
                  <a:pt x="1952730" y="1984550"/>
                  <a:pt x="2064937" y="2140299"/>
                </a:cubicBezTo>
                <a:cubicBezTo>
                  <a:pt x="2177144" y="2296048"/>
                  <a:pt x="2276790" y="2417466"/>
                  <a:pt x="2436726" y="2527160"/>
                </a:cubicBezTo>
                <a:cubicBezTo>
                  <a:pt x="2596662" y="2636855"/>
                  <a:pt x="2852057" y="2729802"/>
                  <a:pt x="3024554" y="2798466"/>
                </a:cubicBezTo>
                <a:cubicBezTo>
                  <a:pt x="3197051" y="2867130"/>
                  <a:pt x="3412253" y="2927420"/>
                  <a:pt x="3471706" y="293914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0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576796" y="3924794"/>
            <a:ext cx="8459700" cy="2744566"/>
            <a:chOff x="570209" y="3270801"/>
            <a:chExt cx="8034238" cy="3386684"/>
          </a:xfrm>
        </p:grpSpPr>
        <p:sp>
          <p:nvSpPr>
            <p:cNvPr id="7" name="Ovál 6"/>
            <p:cNvSpPr>
              <a:spLocks noChangeAspect="1"/>
            </p:cNvSpPr>
            <p:nvPr/>
          </p:nvSpPr>
          <p:spPr>
            <a:xfrm>
              <a:off x="3261560" y="3736993"/>
              <a:ext cx="2719523" cy="8337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vál 7"/>
            <p:cNvSpPr>
              <a:spLocks noChangeAspect="1"/>
            </p:cNvSpPr>
            <p:nvPr/>
          </p:nvSpPr>
          <p:spPr>
            <a:xfrm>
              <a:off x="3258974" y="5839373"/>
              <a:ext cx="2722109" cy="8181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9" name="Přímá spojnice 8"/>
            <p:cNvCxnSpPr>
              <a:cxnSpLocks noChangeAspect="1"/>
            </p:cNvCxnSpPr>
            <p:nvPr/>
          </p:nvCxnSpPr>
          <p:spPr>
            <a:xfrm>
              <a:off x="718148" y="4139947"/>
              <a:ext cx="25434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>
              <a:cxnSpLocks noChangeAspect="1"/>
            </p:cNvCxnSpPr>
            <p:nvPr/>
          </p:nvCxnSpPr>
          <p:spPr>
            <a:xfrm>
              <a:off x="5981083" y="4187587"/>
              <a:ext cx="23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>
              <a:cxnSpLocks noChangeAspect="1"/>
            </p:cNvCxnSpPr>
            <p:nvPr/>
          </p:nvCxnSpPr>
          <p:spPr>
            <a:xfrm>
              <a:off x="701641" y="6180526"/>
              <a:ext cx="262479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>
              <a:cxnSpLocks noChangeAspect="1"/>
            </p:cNvCxnSpPr>
            <p:nvPr/>
          </p:nvCxnSpPr>
          <p:spPr>
            <a:xfrm>
              <a:off x="5973969" y="6229632"/>
              <a:ext cx="23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Volný tvar 12"/>
            <p:cNvSpPr>
              <a:spLocks noChangeAspect="1"/>
            </p:cNvSpPr>
            <p:nvPr/>
          </p:nvSpPr>
          <p:spPr>
            <a:xfrm>
              <a:off x="701641" y="4754469"/>
              <a:ext cx="7172999" cy="323619"/>
            </a:xfrm>
            <a:custGeom>
              <a:avLst/>
              <a:gdLst>
                <a:gd name="connsiteX0" fmla="*/ 0 w 1488558"/>
                <a:gd name="connsiteY0" fmla="*/ 10796 h 74627"/>
                <a:gd name="connsiteX1" fmla="*/ 329610 w 1488558"/>
                <a:gd name="connsiteY1" fmla="*/ 10796 h 74627"/>
                <a:gd name="connsiteX2" fmla="*/ 680484 w 1488558"/>
                <a:gd name="connsiteY2" fmla="*/ 53327 h 74627"/>
                <a:gd name="connsiteX3" fmla="*/ 978196 w 1488558"/>
                <a:gd name="connsiteY3" fmla="*/ 164 h 74627"/>
                <a:gd name="connsiteX4" fmla="*/ 1297172 w 1488558"/>
                <a:gd name="connsiteY4" fmla="*/ 74592 h 74627"/>
                <a:gd name="connsiteX5" fmla="*/ 1488558 w 1488558"/>
                <a:gd name="connsiteY5" fmla="*/ 10796 h 74627"/>
                <a:gd name="connsiteX0" fmla="*/ 0 w 1488558"/>
                <a:gd name="connsiteY0" fmla="*/ 10671 h 74502"/>
                <a:gd name="connsiteX1" fmla="*/ 329610 w 1488558"/>
                <a:gd name="connsiteY1" fmla="*/ 10671 h 74502"/>
                <a:gd name="connsiteX2" fmla="*/ 659219 w 1488558"/>
                <a:gd name="connsiteY2" fmla="*/ 63546 h 74502"/>
                <a:gd name="connsiteX3" fmla="*/ 978196 w 1488558"/>
                <a:gd name="connsiteY3" fmla="*/ 39 h 74502"/>
                <a:gd name="connsiteX4" fmla="*/ 1297172 w 1488558"/>
                <a:gd name="connsiteY4" fmla="*/ 74467 h 74502"/>
                <a:gd name="connsiteX5" fmla="*/ 1488558 w 1488558"/>
                <a:gd name="connsiteY5" fmla="*/ 10671 h 74502"/>
                <a:gd name="connsiteX0" fmla="*/ 0 w 1488558"/>
                <a:gd name="connsiteY0" fmla="*/ 10677 h 74508"/>
                <a:gd name="connsiteX1" fmla="*/ 329610 w 1488558"/>
                <a:gd name="connsiteY1" fmla="*/ 10677 h 74508"/>
                <a:gd name="connsiteX2" fmla="*/ 659219 w 1488558"/>
                <a:gd name="connsiteY2" fmla="*/ 63552 h 74508"/>
                <a:gd name="connsiteX3" fmla="*/ 978196 w 1488558"/>
                <a:gd name="connsiteY3" fmla="*/ 45 h 74508"/>
                <a:gd name="connsiteX4" fmla="*/ 1297172 w 1488558"/>
                <a:gd name="connsiteY4" fmla="*/ 74473 h 74508"/>
                <a:gd name="connsiteX5" fmla="*/ 1488558 w 1488558"/>
                <a:gd name="connsiteY5" fmla="*/ 10677 h 74508"/>
                <a:gd name="connsiteX0" fmla="*/ 0 w 1488558"/>
                <a:gd name="connsiteY0" fmla="*/ 10662 h 74493"/>
                <a:gd name="connsiteX1" fmla="*/ 329610 w 1488558"/>
                <a:gd name="connsiteY1" fmla="*/ 10662 h 74493"/>
                <a:gd name="connsiteX2" fmla="*/ 659219 w 1488558"/>
                <a:gd name="connsiteY2" fmla="*/ 63537 h 74493"/>
                <a:gd name="connsiteX3" fmla="*/ 978196 w 1488558"/>
                <a:gd name="connsiteY3" fmla="*/ 30 h 74493"/>
                <a:gd name="connsiteX4" fmla="*/ 1297172 w 1488558"/>
                <a:gd name="connsiteY4" fmla="*/ 74458 h 74493"/>
                <a:gd name="connsiteX5" fmla="*/ 1488558 w 1488558"/>
                <a:gd name="connsiteY5" fmla="*/ 10662 h 74493"/>
                <a:gd name="connsiteX0" fmla="*/ 0 w 1488558"/>
                <a:gd name="connsiteY0" fmla="*/ 10670 h 74501"/>
                <a:gd name="connsiteX1" fmla="*/ 329610 w 1488558"/>
                <a:gd name="connsiteY1" fmla="*/ 10670 h 74501"/>
                <a:gd name="connsiteX2" fmla="*/ 659219 w 1488558"/>
                <a:gd name="connsiteY2" fmla="*/ 63545 h 74501"/>
                <a:gd name="connsiteX3" fmla="*/ 978196 w 1488558"/>
                <a:gd name="connsiteY3" fmla="*/ 38 h 74501"/>
                <a:gd name="connsiteX4" fmla="*/ 1297172 w 1488558"/>
                <a:gd name="connsiteY4" fmla="*/ 74466 h 74501"/>
                <a:gd name="connsiteX5" fmla="*/ 1488558 w 1488558"/>
                <a:gd name="connsiteY5" fmla="*/ 10670 h 74501"/>
                <a:gd name="connsiteX0" fmla="*/ 0 w 1488558"/>
                <a:gd name="connsiteY0" fmla="*/ 4829 h 69119"/>
                <a:gd name="connsiteX1" fmla="*/ 329610 w 1488558"/>
                <a:gd name="connsiteY1" fmla="*/ 4829 h 69119"/>
                <a:gd name="connsiteX2" fmla="*/ 659219 w 1488558"/>
                <a:gd name="connsiteY2" fmla="*/ 57704 h 69119"/>
                <a:gd name="connsiteX3" fmla="*/ 1052624 w 1488558"/>
                <a:gd name="connsiteY3" fmla="*/ 35576 h 69119"/>
                <a:gd name="connsiteX4" fmla="*/ 1297172 w 1488558"/>
                <a:gd name="connsiteY4" fmla="*/ 68625 h 69119"/>
                <a:gd name="connsiteX5" fmla="*/ 1488558 w 1488558"/>
                <a:gd name="connsiteY5" fmla="*/ 4829 h 69119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52624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73889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443"/>
                <a:gd name="connsiteX1" fmla="*/ 329610 w 1488558"/>
                <a:gd name="connsiteY1" fmla="*/ 4829 h 58443"/>
                <a:gd name="connsiteX2" fmla="*/ 659219 w 1488558"/>
                <a:gd name="connsiteY2" fmla="*/ 57704 h 58443"/>
                <a:gd name="connsiteX3" fmla="*/ 1073889 w 1488558"/>
                <a:gd name="connsiteY3" fmla="*/ 35576 h 58443"/>
                <a:gd name="connsiteX4" fmla="*/ 1339701 w 1488558"/>
                <a:gd name="connsiteY4" fmla="*/ 32420 h 58443"/>
                <a:gd name="connsiteX5" fmla="*/ 1488558 w 1488558"/>
                <a:gd name="connsiteY5" fmla="*/ 4829 h 58443"/>
                <a:gd name="connsiteX0" fmla="*/ 0 w 1488558"/>
                <a:gd name="connsiteY0" fmla="*/ 4829 h 60521"/>
                <a:gd name="connsiteX1" fmla="*/ 329610 w 1488558"/>
                <a:gd name="connsiteY1" fmla="*/ 4829 h 60521"/>
                <a:gd name="connsiteX2" fmla="*/ 659219 w 1488558"/>
                <a:gd name="connsiteY2" fmla="*/ 57704 h 60521"/>
                <a:gd name="connsiteX3" fmla="*/ 1095154 w 1488558"/>
                <a:gd name="connsiteY3" fmla="*/ 51093 h 60521"/>
                <a:gd name="connsiteX4" fmla="*/ 1339701 w 1488558"/>
                <a:gd name="connsiteY4" fmla="*/ 32420 h 60521"/>
                <a:gd name="connsiteX5" fmla="*/ 1488558 w 1488558"/>
                <a:gd name="connsiteY5" fmla="*/ 4829 h 60521"/>
                <a:gd name="connsiteX0" fmla="*/ 0 w 1497400"/>
                <a:gd name="connsiteY0" fmla="*/ 1364 h 67378"/>
                <a:gd name="connsiteX1" fmla="*/ 338452 w 1497400"/>
                <a:gd name="connsiteY1" fmla="*/ 11686 h 67378"/>
                <a:gd name="connsiteX2" fmla="*/ 668061 w 1497400"/>
                <a:gd name="connsiteY2" fmla="*/ 64561 h 67378"/>
                <a:gd name="connsiteX3" fmla="*/ 1103996 w 1497400"/>
                <a:gd name="connsiteY3" fmla="*/ 57950 h 67378"/>
                <a:gd name="connsiteX4" fmla="*/ 1348543 w 1497400"/>
                <a:gd name="connsiteY4" fmla="*/ 39277 h 67378"/>
                <a:gd name="connsiteX5" fmla="*/ 1497400 w 1497400"/>
                <a:gd name="connsiteY5" fmla="*/ 11686 h 67378"/>
                <a:gd name="connsiteX0" fmla="*/ 0 w 1497400"/>
                <a:gd name="connsiteY0" fmla="*/ 2445 h 68767"/>
                <a:gd name="connsiteX1" fmla="*/ 379123 w 1497400"/>
                <a:gd name="connsiteY1" fmla="*/ 8466 h 68767"/>
                <a:gd name="connsiteX2" fmla="*/ 668061 w 1497400"/>
                <a:gd name="connsiteY2" fmla="*/ 65642 h 68767"/>
                <a:gd name="connsiteX3" fmla="*/ 1103996 w 1497400"/>
                <a:gd name="connsiteY3" fmla="*/ 59031 h 68767"/>
                <a:gd name="connsiteX4" fmla="*/ 1348543 w 1497400"/>
                <a:gd name="connsiteY4" fmla="*/ 40358 h 68767"/>
                <a:gd name="connsiteX5" fmla="*/ 1497400 w 1497400"/>
                <a:gd name="connsiteY5" fmla="*/ 12767 h 68767"/>
                <a:gd name="connsiteX0" fmla="*/ 0 w 1497400"/>
                <a:gd name="connsiteY0" fmla="*/ 1523 h 58119"/>
                <a:gd name="connsiteX1" fmla="*/ 379123 w 1497400"/>
                <a:gd name="connsiteY1" fmla="*/ 7544 h 58119"/>
                <a:gd name="connsiteX2" fmla="*/ 701659 w 1497400"/>
                <a:gd name="connsiteY2" fmla="*/ 41494 h 58119"/>
                <a:gd name="connsiteX3" fmla="*/ 1103996 w 1497400"/>
                <a:gd name="connsiteY3" fmla="*/ 58109 h 58119"/>
                <a:gd name="connsiteX4" fmla="*/ 1348543 w 1497400"/>
                <a:gd name="connsiteY4" fmla="*/ 39436 h 58119"/>
                <a:gd name="connsiteX5" fmla="*/ 1497400 w 1497400"/>
                <a:gd name="connsiteY5" fmla="*/ 11845 h 58119"/>
                <a:gd name="connsiteX0" fmla="*/ 0 w 1497400"/>
                <a:gd name="connsiteY0" fmla="*/ 1523 h 45348"/>
                <a:gd name="connsiteX1" fmla="*/ 379123 w 1497400"/>
                <a:gd name="connsiteY1" fmla="*/ 7544 h 45348"/>
                <a:gd name="connsiteX2" fmla="*/ 701659 w 1497400"/>
                <a:gd name="connsiteY2" fmla="*/ 41494 h 45348"/>
                <a:gd name="connsiteX3" fmla="*/ 1109301 w 1497400"/>
                <a:gd name="connsiteY3" fmla="*/ 44346 h 45348"/>
                <a:gd name="connsiteX4" fmla="*/ 1348543 w 1497400"/>
                <a:gd name="connsiteY4" fmla="*/ 39436 h 45348"/>
                <a:gd name="connsiteX5" fmla="*/ 1497400 w 1497400"/>
                <a:gd name="connsiteY5" fmla="*/ 11845 h 45348"/>
                <a:gd name="connsiteX0" fmla="*/ 0 w 1497400"/>
                <a:gd name="connsiteY0" fmla="*/ 1523 h 46382"/>
                <a:gd name="connsiteX1" fmla="*/ 379123 w 1497400"/>
                <a:gd name="connsiteY1" fmla="*/ 7544 h 46382"/>
                <a:gd name="connsiteX2" fmla="*/ 701659 w 1497400"/>
                <a:gd name="connsiteY2" fmla="*/ 41494 h 46382"/>
                <a:gd name="connsiteX3" fmla="*/ 1109301 w 1497400"/>
                <a:gd name="connsiteY3" fmla="*/ 44346 h 46382"/>
                <a:gd name="connsiteX4" fmla="*/ 1346775 w 1497400"/>
                <a:gd name="connsiteY4" fmla="*/ 23952 h 46382"/>
                <a:gd name="connsiteX5" fmla="*/ 1497400 w 1497400"/>
                <a:gd name="connsiteY5" fmla="*/ 11845 h 46382"/>
                <a:gd name="connsiteX0" fmla="*/ 0 w 1858135"/>
                <a:gd name="connsiteY0" fmla="*/ 1721 h 46580"/>
                <a:gd name="connsiteX1" fmla="*/ 379123 w 1858135"/>
                <a:gd name="connsiteY1" fmla="*/ 7742 h 46580"/>
                <a:gd name="connsiteX2" fmla="*/ 701659 w 1858135"/>
                <a:gd name="connsiteY2" fmla="*/ 41692 h 46580"/>
                <a:gd name="connsiteX3" fmla="*/ 1109301 w 1858135"/>
                <a:gd name="connsiteY3" fmla="*/ 44544 h 46580"/>
                <a:gd name="connsiteX4" fmla="*/ 1346775 w 1858135"/>
                <a:gd name="connsiteY4" fmla="*/ 24150 h 46580"/>
                <a:gd name="connsiteX5" fmla="*/ 1858135 w 1858135"/>
                <a:gd name="connsiteY5" fmla="*/ 0 h 46580"/>
                <a:gd name="connsiteX0" fmla="*/ 0 w 1858135"/>
                <a:gd name="connsiteY0" fmla="*/ 1721 h 47498"/>
                <a:gd name="connsiteX1" fmla="*/ 379123 w 1858135"/>
                <a:gd name="connsiteY1" fmla="*/ 7742 h 47498"/>
                <a:gd name="connsiteX2" fmla="*/ 701659 w 1858135"/>
                <a:gd name="connsiteY2" fmla="*/ 41692 h 47498"/>
                <a:gd name="connsiteX3" fmla="*/ 1109301 w 1858135"/>
                <a:gd name="connsiteY3" fmla="*/ 44544 h 47498"/>
                <a:gd name="connsiteX4" fmla="*/ 1419276 w 1858135"/>
                <a:gd name="connsiteY4" fmla="*/ 11247 h 47498"/>
                <a:gd name="connsiteX5" fmla="*/ 1858135 w 1858135"/>
                <a:gd name="connsiteY5" fmla="*/ 0 h 47498"/>
                <a:gd name="connsiteX0" fmla="*/ 0 w 1858135"/>
                <a:gd name="connsiteY0" fmla="*/ 3599 h 49376"/>
                <a:gd name="connsiteX1" fmla="*/ 175288 w 1858135"/>
                <a:gd name="connsiteY1" fmla="*/ 160 h 49376"/>
                <a:gd name="connsiteX2" fmla="*/ 379123 w 1858135"/>
                <a:gd name="connsiteY2" fmla="*/ 9620 h 49376"/>
                <a:gd name="connsiteX3" fmla="*/ 701659 w 1858135"/>
                <a:gd name="connsiteY3" fmla="*/ 43570 h 49376"/>
                <a:gd name="connsiteX4" fmla="*/ 1109301 w 1858135"/>
                <a:gd name="connsiteY4" fmla="*/ 46422 h 49376"/>
                <a:gd name="connsiteX5" fmla="*/ 1419276 w 1858135"/>
                <a:gd name="connsiteY5" fmla="*/ 13125 h 49376"/>
                <a:gd name="connsiteX6" fmla="*/ 1858135 w 1858135"/>
                <a:gd name="connsiteY6" fmla="*/ 1878 h 49376"/>
                <a:gd name="connsiteX0" fmla="*/ 0 w 1858135"/>
                <a:gd name="connsiteY0" fmla="*/ 1721 h 47498"/>
                <a:gd name="connsiteX1" fmla="*/ 177290 w 1858135"/>
                <a:gd name="connsiteY1" fmla="*/ 2177 h 47498"/>
                <a:gd name="connsiteX2" fmla="*/ 379123 w 1858135"/>
                <a:gd name="connsiteY2" fmla="*/ 7742 h 47498"/>
                <a:gd name="connsiteX3" fmla="*/ 701659 w 1858135"/>
                <a:gd name="connsiteY3" fmla="*/ 41692 h 47498"/>
                <a:gd name="connsiteX4" fmla="*/ 1109301 w 1858135"/>
                <a:gd name="connsiteY4" fmla="*/ 44544 h 47498"/>
                <a:gd name="connsiteX5" fmla="*/ 1419276 w 1858135"/>
                <a:gd name="connsiteY5" fmla="*/ 11247 h 47498"/>
                <a:gd name="connsiteX6" fmla="*/ 1858135 w 1858135"/>
                <a:gd name="connsiteY6" fmla="*/ 0 h 47498"/>
                <a:gd name="connsiteX0" fmla="*/ 0 w 1858135"/>
                <a:gd name="connsiteY0" fmla="*/ 3599 h 49376"/>
                <a:gd name="connsiteX1" fmla="*/ 169283 w 1858135"/>
                <a:gd name="connsiteY1" fmla="*/ 160 h 49376"/>
                <a:gd name="connsiteX2" fmla="*/ 379123 w 1858135"/>
                <a:gd name="connsiteY2" fmla="*/ 9620 h 49376"/>
                <a:gd name="connsiteX3" fmla="*/ 701659 w 1858135"/>
                <a:gd name="connsiteY3" fmla="*/ 43570 h 49376"/>
                <a:gd name="connsiteX4" fmla="*/ 1109301 w 1858135"/>
                <a:gd name="connsiteY4" fmla="*/ 46422 h 49376"/>
                <a:gd name="connsiteX5" fmla="*/ 1419276 w 1858135"/>
                <a:gd name="connsiteY5" fmla="*/ 13125 h 49376"/>
                <a:gd name="connsiteX6" fmla="*/ 1858135 w 1858135"/>
                <a:gd name="connsiteY6" fmla="*/ 1878 h 49376"/>
                <a:gd name="connsiteX0" fmla="*/ 0 w 2208420"/>
                <a:gd name="connsiteY0" fmla="*/ 926 h 49624"/>
                <a:gd name="connsiteX1" fmla="*/ 519568 w 2208420"/>
                <a:gd name="connsiteY1" fmla="*/ 408 h 49624"/>
                <a:gd name="connsiteX2" fmla="*/ 729408 w 2208420"/>
                <a:gd name="connsiteY2" fmla="*/ 9868 h 49624"/>
                <a:gd name="connsiteX3" fmla="*/ 1051944 w 2208420"/>
                <a:gd name="connsiteY3" fmla="*/ 43818 h 49624"/>
                <a:gd name="connsiteX4" fmla="*/ 1459586 w 2208420"/>
                <a:gd name="connsiteY4" fmla="*/ 46670 h 49624"/>
                <a:gd name="connsiteX5" fmla="*/ 1769561 w 2208420"/>
                <a:gd name="connsiteY5" fmla="*/ 13373 h 49624"/>
                <a:gd name="connsiteX6" fmla="*/ 2208420 w 2208420"/>
                <a:gd name="connsiteY6" fmla="*/ 2126 h 49624"/>
                <a:gd name="connsiteX0" fmla="*/ 0 w 2261054"/>
                <a:gd name="connsiteY0" fmla="*/ 926 h 49624"/>
                <a:gd name="connsiteX1" fmla="*/ 519568 w 2261054"/>
                <a:gd name="connsiteY1" fmla="*/ 408 h 49624"/>
                <a:gd name="connsiteX2" fmla="*/ 729408 w 2261054"/>
                <a:gd name="connsiteY2" fmla="*/ 9868 h 49624"/>
                <a:gd name="connsiteX3" fmla="*/ 1051944 w 2261054"/>
                <a:gd name="connsiteY3" fmla="*/ 43818 h 49624"/>
                <a:gd name="connsiteX4" fmla="*/ 1459586 w 2261054"/>
                <a:gd name="connsiteY4" fmla="*/ 46670 h 49624"/>
                <a:gd name="connsiteX5" fmla="*/ 1769561 w 2261054"/>
                <a:gd name="connsiteY5" fmla="*/ 13373 h 49624"/>
                <a:gd name="connsiteX6" fmla="*/ 2261054 w 2261054"/>
                <a:gd name="connsiteY6" fmla="*/ 4565 h 49624"/>
                <a:gd name="connsiteX0" fmla="*/ 0 w 2261054"/>
                <a:gd name="connsiteY0" fmla="*/ 926 h 49624"/>
                <a:gd name="connsiteX1" fmla="*/ 519568 w 2261054"/>
                <a:gd name="connsiteY1" fmla="*/ 408 h 49624"/>
                <a:gd name="connsiteX2" fmla="*/ 729408 w 2261054"/>
                <a:gd name="connsiteY2" fmla="*/ 9868 h 49624"/>
                <a:gd name="connsiteX3" fmla="*/ 1051944 w 2261054"/>
                <a:gd name="connsiteY3" fmla="*/ 43818 h 49624"/>
                <a:gd name="connsiteX4" fmla="*/ 1459586 w 2261054"/>
                <a:gd name="connsiteY4" fmla="*/ 46670 h 49624"/>
                <a:gd name="connsiteX5" fmla="*/ 1769561 w 2261054"/>
                <a:gd name="connsiteY5" fmla="*/ 13373 h 49624"/>
                <a:gd name="connsiteX6" fmla="*/ 1986345 w 2261054"/>
                <a:gd name="connsiteY6" fmla="*/ 1069 h 49624"/>
                <a:gd name="connsiteX7" fmla="*/ 2261054 w 2261054"/>
                <a:gd name="connsiteY7" fmla="*/ 4565 h 4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1054" h="49624">
                  <a:moveTo>
                    <a:pt x="0" y="926"/>
                  </a:moveTo>
                  <a:cubicBezTo>
                    <a:pt x="28881" y="515"/>
                    <a:pt x="456381" y="-596"/>
                    <a:pt x="519568" y="408"/>
                  </a:cubicBezTo>
                  <a:cubicBezTo>
                    <a:pt x="582755" y="1412"/>
                    <a:pt x="640679" y="2633"/>
                    <a:pt x="729408" y="9868"/>
                  </a:cubicBezTo>
                  <a:cubicBezTo>
                    <a:pt x="818137" y="17103"/>
                    <a:pt x="930248" y="37684"/>
                    <a:pt x="1051944" y="43818"/>
                  </a:cubicBezTo>
                  <a:cubicBezTo>
                    <a:pt x="1173640" y="49952"/>
                    <a:pt x="1339983" y="51744"/>
                    <a:pt x="1459586" y="46670"/>
                  </a:cubicBezTo>
                  <a:cubicBezTo>
                    <a:pt x="1579189" y="41596"/>
                    <a:pt x="1680932" y="19957"/>
                    <a:pt x="1769561" y="13373"/>
                  </a:cubicBezTo>
                  <a:cubicBezTo>
                    <a:pt x="1858190" y="6789"/>
                    <a:pt x="1904430" y="2537"/>
                    <a:pt x="1986345" y="1069"/>
                  </a:cubicBezTo>
                  <a:lnTo>
                    <a:pt x="2261054" y="4565"/>
                  </a:ln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Volný tvar 13"/>
            <p:cNvSpPr>
              <a:spLocks noChangeAspect="1"/>
            </p:cNvSpPr>
            <p:nvPr/>
          </p:nvSpPr>
          <p:spPr>
            <a:xfrm>
              <a:off x="670713" y="5310893"/>
              <a:ext cx="7184454" cy="365676"/>
            </a:xfrm>
            <a:custGeom>
              <a:avLst/>
              <a:gdLst>
                <a:gd name="connsiteX0" fmla="*/ 0 w 1488558"/>
                <a:gd name="connsiteY0" fmla="*/ 10796 h 74627"/>
                <a:gd name="connsiteX1" fmla="*/ 329610 w 1488558"/>
                <a:gd name="connsiteY1" fmla="*/ 10796 h 74627"/>
                <a:gd name="connsiteX2" fmla="*/ 680484 w 1488558"/>
                <a:gd name="connsiteY2" fmla="*/ 53327 h 74627"/>
                <a:gd name="connsiteX3" fmla="*/ 978196 w 1488558"/>
                <a:gd name="connsiteY3" fmla="*/ 164 h 74627"/>
                <a:gd name="connsiteX4" fmla="*/ 1297172 w 1488558"/>
                <a:gd name="connsiteY4" fmla="*/ 74592 h 74627"/>
                <a:gd name="connsiteX5" fmla="*/ 1488558 w 1488558"/>
                <a:gd name="connsiteY5" fmla="*/ 10796 h 74627"/>
                <a:gd name="connsiteX0" fmla="*/ 0 w 1488558"/>
                <a:gd name="connsiteY0" fmla="*/ 10671 h 74502"/>
                <a:gd name="connsiteX1" fmla="*/ 329610 w 1488558"/>
                <a:gd name="connsiteY1" fmla="*/ 10671 h 74502"/>
                <a:gd name="connsiteX2" fmla="*/ 659219 w 1488558"/>
                <a:gd name="connsiteY2" fmla="*/ 63546 h 74502"/>
                <a:gd name="connsiteX3" fmla="*/ 978196 w 1488558"/>
                <a:gd name="connsiteY3" fmla="*/ 39 h 74502"/>
                <a:gd name="connsiteX4" fmla="*/ 1297172 w 1488558"/>
                <a:gd name="connsiteY4" fmla="*/ 74467 h 74502"/>
                <a:gd name="connsiteX5" fmla="*/ 1488558 w 1488558"/>
                <a:gd name="connsiteY5" fmla="*/ 10671 h 74502"/>
                <a:gd name="connsiteX0" fmla="*/ 0 w 1488558"/>
                <a:gd name="connsiteY0" fmla="*/ 10677 h 74508"/>
                <a:gd name="connsiteX1" fmla="*/ 329610 w 1488558"/>
                <a:gd name="connsiteY1" fmla="*/ 10677 h 74508"/>
                <a:gd name="connsiteX2" fmla="*/ 659219 w 1488558"/>
                <a:gd name="connsiteY2" fmla="*/ 63552 h 74508"/>
                <a:gd name="connsiteX3" fmla="*/ 978196 w 1488558"/>
                <a:gd name="connsiteY3" fmla="*/ 45 h 74508"/>
                <a:gd name="connsiteX4" fmla="*/ 1297172 w 1488558"/>
                <a:gd name="connsiteY4" fmla="*/ 74473 h 74508"/>
                <a:gd name="connsiteX5" fmla="*/ 1488558 w 1488558"/>
                <a:gd name="connsiteY5" fmla="*/ 10677 h 74508"/>
                <a:gd name="connsiteX0" fmla="*/ 0 w 1488558"/>
                <a:gd name="connsiteY0" fmla="*/ 10662 h 74493"/>
                <a:gd name="connsiteX1" fmla="*/ 329610 w 1488558"/>
                <a:gd name="connsiteY1" fmla="*/ 10662 h 74493"/>
                <a:gd name="connsiteX2" fmla="*/ 659219 w 1488558"/>
                <a:gd name="connsiteY2" fmla="*/ 63537 h 74493"/>
                <a:gd name="connsiteX3" fmla="*/ 978196 w 1488558"/>
                <a:gd name="connsiteY3" fmla="*/ 30 h 74493"/>
                <a:gd name="connsiteX4" fmla="*/ 1297172 w 1488558"/>
                <a:gd name="connsiteY4" fmla="*/ 74458 h 74493"/>
                <a:gd name="connsiteX5" fmla="*/ 1488558 w 1488558"/>
                <a:gd name="connsiteY5" fmla="*/ 10662 h 74493"/>
                <a:gd name="connsiteX0" fmla="*/ 0 w 1488558"/>
                <a:gd name="connsiteY0" fmla="*/ 10670 h 74501"/>
                <a:gd name="connsiteX1" fmla="*/ 329610 w 1488558"/>
                <a:gd name="connsiteY1" fmla="*/ 10670 h 74501"/>
                <a:gd name="connsiteX2" fmla="*/ 659219 w 1488558"/>
                <a:gd name="connsiteY2" fmla="*/ 63545 h 74501"/>
                <a:gd name="connsiteX3" fmla="*/ 978196 w 1488558"/>
                <a:gd name="connsiteY3" fmla="*/ 38 h 74501"/>
                <a:gd name="connsiteX4" fmla="*/ 1297172 w 1488558"/>
                <a:gd name="connsiteY4" fmla="*/ 74466 h 74501"/>
                <a:gd name="connsiteX5" fmla="*/ 1488558 w 1488558"/>
                <a:gd name="connsiteY5" fmla="*/ 10670 h 74501"/>
                <a:gd name="connsiteX0" fmla="*/ 0 w 1488558"/>
                <a:gd name="connsiteY0" fmla="*/ 4829 h 69119"/>
                <a:gd name="connsiteX1" fmla="*/ 329610 w 1488558"/>
                <a:gd name="connsiteY1" fmla="*/ 4829 h 69119"/>
                <a:gd name="connsiteX2" fmla="*/ 659219 w 1488558"/>
                <a:gd name="connsiteY2" fmla="*/ 57704 h 69119"/>
                <a:gd name="connsiteX3" fmla="*/ 1052624 w 1488558"/>
                <a:gd name="connsiteY3" fmla="*/ 35576 h 69119"/>
                <a:gd name="connsiteX4" fmla="*/ 1297172 w 1488558"/>
                <a:gd name="connsiteY4" fmla="*/ 68625 h 69119"/>
                <a:gd name="connsiteX5" fmla="*/ 1488558 w 1488558"/>
                <a:gd name="connsiteY5" fmla="*/ 4829 h 69119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52624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0693 h 72881"/>
                <a:gd name="connsiteX1" fmla="*/ 329610 w 1488558"/>
                <a:gd name="connsiteY1" fmla="*/ 40693 h 72881"/>
                <a:gd name="connsiteX2" fmla="*/ 680484 w 1488558"/>
                <a:gd name="connsiteY2" fmla="*/ 466 h 72881"/>
                <a:gd name="connsiteX3" fmla="*/ 1052624 w 1488558"/>
                <a:gd name="connsiteY3" fmla="*/ 71440 h 72881"/>
                <a:gd name="connsiteX4" fmla="*/ 1307804 w 1488558"/>
                <a:gd name="connsiteY4" fmla="*/ 47594 h 72881"/>
                <a:gd name="connsiteX5" fmla="*/ 1488558 w 1488558"/>
                <a:gd name="connsiteY5" fmla="*/ 40693 h 72881"/>
                <a:gd name="connsiteX0" fmla="*/ 0 w 1488558"/>
                <a:gd name="connsiteY0" fmla="*/ 40402 h 72590"/>
                <a:gd name="connsiteX1" fmla="*/ 340242 w 1488558"/>
                <a:gd name="connsiteY1" fmla="*/ 50747 h 72590"/>
                <a:gd name="connsiteX2" fmla="*/ 680484 w 1488558"/>
                <a:gd name="connsiteY2" fmla="*/ 175 h 72590"/>
                <a:gd name="connsiteX3" fmla="*/ 1052624 w 1488558"/>
                <a:gd name="connsiteY3" fmla="*/ 71149 h 72590"/>
                <a:gd name="connsiteX4" fmla="*/ 1307804 w 1488558"/>
                <a:gd name="connsiteY4" fmla="*/ 47303 h 72590"/>
                <a:gd name="connsiteX5" fmla="*/ 1488558 w 1488558"/>
                <a:gd name="connsiteY5" fmla="*/ 40402 h 72590"/>
                <a:gd name="connsiteX0" fmla="*/ 0 w 1467293"/>
                <a:gd name="connsiteY0" fmla="*/ 61104 h 72602"/>
                <a:gd name="connsiteX1" fmla="*/ 318977 w 1467293"/>
                <a:gd name="connsiteY1" fmla="*/ 50759 h 72602"/>
                <a:gd name="connsiteX2" fmla="*/ 659219 w 1467293"/>
                <a:gd name="connsiteY2" fmla="*/ 187 h 72602"/>
                <a:gd name="connsiteX3" fmla="*/ 1031359 w 1467293"/>
                <a:gd name="connsiteY3" fmla="*/ 71161 h 72602"/>
                <a:gd name="connsiteX4" fmla="*/ 1286539 w 1467293"/>
                <a:gd name="connsiteY4" fmla="*/ 47315 h 72602"/>
                <a:gd name="connsiteX5" fmla="*/ 1467293 w 1467293"/>
                <a:gd name="connsiteY5" fmla="*/ 40414 h 72602"/>
                <a:gd name="connsiteX0" fmla="*/ 0 w 1467293"/>
                <a:gd name="connsiteY0" fmla="*/ 63571 h 63571"/>
                <a:gd name="connsiteX1" fmla="*/ 318977 w 1467293"/>
                <a:gd name="connsiteY1" fmla="*/ 53226 h 63571"/>
                <a:gd name="connsiteX2" fmla="*/ 659219 w 1467293"/>
                <a:gd name="connsiteY2" fmla="*/ 2654 h 63571"/>
                <a:gd name="connsiteX3" fmla="*/ 1041992 w 1467293"/>
                <a:gd name="connsiteY3" fmla="*/ 11561 h 63571"/>
                <a:gd name="connsiteX4" fmla="*/ 1286539 w 1467293"/>
                <a:gd name="connsiteY4" fmla="*/ 49782 h 63571"/>
                <a:gd name="connsiteX5" fmla="*/ 1467293 w 1467293"/>
                <a:gd name="connsiteY5" fmla="*/ 42881 h 63571"/>
                <a:gd name="connsiteX0" fmla="*/ 0 w 1467293"/>
                <a:gd name="connsiteY0" fmla="*/ 63005 h 63005"/>
                <a:gd name="connsiteX1" fmla="*/ 318977 w 1467293"/>
                <a:gd name="connsiteY1" fmla="*/ 52660 h 63005"/>
                <a:gd name="connsiteX2" fmla="*/ 659219 w 1467293"/>
                <a:gd name="connsiteY2" fmla="*/ 2088 h 63005"/>
                <a:gd name="connsiteX3" fmla="*/ 1041992 w 1467293"/>
                <a:gd name="connsiteY3" fmla="*/ 10995 h 63005"/>
                <a:gd name="connsiteX4" fmla="*/ 1275906 w 1467293"/>
                <a:gd name="connsiteY4" fmla="*/ 23354 h 63005"/>
                <a:gd name="connsiteX5" fmla="*/ 1467293 w 1467293"/>
                <a:gd name="connsiteY5" fmla="*/ 42315 h 63005"/>
                <a:gd name="connsiteX0" fmla="*/ 0 w 1488512"/>
                <a:gd name="connsiteY0" fmla="*/ 63005 h 63005"/>
                <a:gd name="connsiteX1" fmla="*/ 340196 w 1488512"/>
                <a:gd name="connsiteY1" fmla="*/ 52660 h 63005"/>
                <a:gd name="connsiteX2" fmla="*/ 680438 w 1488512"/>
                <a:gd name="connsiteY2" fmla="*/ 2088 h 63005"/>
                <a:gd name="connsiteX3" fmla="*/ 1063211 w 1488512"/>
                <a:gd name="connsiteY3" fmla="*/ 10995 h 63005"/>
                <a:gd name="connsiteX4" fmla="*/ 1297125 w 1488512"/>
                <a:gd name="connsiteY4" fmla="*/ 23354 h 63005"/>
                <a:gd name="connsiteX5" fmla="*/ 1488512 w 1488512"/>
                <a:gd name="connsiteY5" fmla="*/ 42315 h 63005"/>
                <a:gd name="connsiteX0" fmla="*/ 0 w 1488512"/>
                <a:gd name="connsiteY0" fmla="*/ 63291 h 63291"/>
                <a:gd name="connsiteX1" fmla="*/ 354342 w 1488512"/>
                <a:gd name="connsiteY1" fmla="*/ 57247 h 63291"/>
                <a:gd name="connsiteX2" fmla="*/ 680438 w 1488512"/>
                <a:gd name="connsiteY2" fmla="*/ 2374 h 63291"/>
                <a:gd name="connsiteX3" fmla="*/ 1063211 w 1488512"/>
                <a:gd name="connsiteY3" fmla="*/ 11281 h 63291"/>
                <a:gd name="connsiteX4" fmla="*/ 1297125 w 1488512"/>
                <a:gd name="connsiteY4" fmla="*/ 23640 h 63291"/>
                <a:gd name="connsiteX5" fmla="*/ 1488512 w 1488512"/>
                <a:gd name="connsiteY5" fmla="*/ 42601 h 63291"/>
                <a:gd name="connsiteX0" fmla="*/ 0 w 1488512"/>
                <a:gd name="connsiteY0" fmla="*/ 56143 h 56143"/>
                <a:gd name="connsiteX1" fmla="*/ 354342 w 1488512"/>
                <a:gd name="connsiteY1" fmla="*/ 50099 h 56143"/>
                <a:gd name="connsiteX2" fmla="*/ 696353 w 1488512"/>
                <a:gd name="connsiteY2" fmla="*/ 3828 h 56143"/>
                <a:gd name="connsiteX3" fmla="*/ 1063211 w 1488512"/>
                <a:gd name="connsiteY3" fmla="*/ 4133 h 56143"/>
                <a:gd name="connsiteX4" fmla="*/ 1297125 w 1488512"/>
                <a:gd name="connsiteY4" fmla="*/ 16492 h 56143"/>
                <a:gd name="connsiteX5" fmla="*/ 1488512 w 1488512"/>
                <a:gd name="connsiteY5" fmla="*/ 35453 h 56143"/>
                <a:gd name="connsiteX0" fmla="*/ 0 w 1488512"/>
                <a:gd name="connsiteY0" fmla="*/ 53440 h 53440"/>
                <a:gd name="connsiteX1" fmla="*/ 354342 w 1488512"/>
                <a:gd name="connsiteY1" fmla="*/ 47396 h 53440"/>
                <a:gd name="connsiteX2" fmla="*/ 712268 w 1488512"/>
                <a:gd name="connsiteY2" fmla="*/ 5426 h 53440"/>
                <a:gd name="connsiteX3" fmla="*/ 1063211 w 1488512"/>
                <a:gd name="connsiteY3" fmla="*/ 1430 h 53440"/>
                <a:gd name="connsiteX4" fmla="*/ 1297125 w 1488512"/>
                <a:gd name="connsiteY4" fmla="*/ 13789 h 53440"/>
                <a:gd name="connsiteX5" fmla="*/ 1488512 w 1488512"/>
                <a:gd name="connsiteY5" fmla="*/ 32750 h 53440"/>
                <a:gd name="connsiteX0" fmla="*/ 0 w 1835101"/>
                <a:gd name="connsiteY0" fmla="*/ 53440 h 63718"/>
                <a:gd name="connsiteX1" fmla="*/ 354342 w 1835101"/>
                <a:gd name="connsiteY1" fmla="*/ 47396 h 63718"/>
                <a:gd name="connsiteX2" fmla="*/ 712268 w 1835101"/>
                <a:gd name="connsiteY2" fmla="*/ 5426 h 63718"/>
                <a:gd name="connsiteX3" fmla="*/ 1063211 w 1835101"/>
                <a:gd name="connsiteY3" fmla="*/ 1430 h 63718"/>
                <a:gd name="connsiteX4" fmla="*/ 1297125 w 1835101"/>
                <a:gd name="connsiteY4" fmla="*/ 13789 h 63718"/>
                <a:gd name="connsiteX5" fmla="*/ 1835101 w 1835101"/>
                <a:gd name="connsiteY5" fmla="*/ 63718 h 63718"/>
                <a:gd name="connsiteX0" fmla="*/ 0 w 1835101"/>
                <a:gd name="connsiteY0" fmla="*/ 55585 h 65863"/>
                <a:gd name="connsiteX1" fmla="*/ 354342 w 1835101"/>
                <a:gd name="connsiteY1" fmla="*/ 49541 h 65863"/>
                <a:gd name="connsiteX2" fmla="*/ 712268 w 1835101"/>
                <a:gd name="connsiteY2" fmla="*/ 7571 h 65863"/>
                <a:gd name="connsiteX3" fmla="*/ 1063211 w 1835101"/>
                <a:gd name="connsiteY3" fmla="*/ 3575 h 65863"/>
                <a:gd name="connsiteX4" fmla="*/ 1491639 w 1835101"/>
                <a:gd name="connsiteY4" fmla="*/ 46041 h 65863"/>
                <a:gd name="connsiteX5" fmla="*/ 1835101 w 1835101"/>
                <a:gd name="connsiteY5" fmla="*/ 65863 h 65863"/>
                <a:gd name="connsiteX0" fmla="*/ 0 w 1835101"/>
                <a:gd name="connsiteY0" fmla="*/ 55585 h 65863"/>
                <a:gd name="connsiteX1" fmla="*/ 354342 w 1835101"/>
                <a:gd name="connsiteY1" fmla="*/ 49541 h 65863"/>
                <a:gd name="connsiteX2" fmla="*/ 712268 w 1835101"/>
                <a:gd name="connsiteY2" fmla="*/ 7571 h 65863"/>
                <a:gd name="connsiteX3" fmla="*/ 1063211 w 1835101"/>
                <a:gd name="connsiteY3" fmla="*/ 3575 h 65863"/>
                <a:gd name="connsiteX4" fmla="*/ 1491639 w 1835101"/>
                <a:gd name="connsiteY4" fmla="*/ 46041 h 65863"/>
                <a:gd name="connsiteX5" fmla="*/ 1631220 w 1835101"/>
                <a:gd name="connsiteY5" fmla="*/ 47493 h 65863"/>
                <a:gd name="connsiteX6" fmla="*/ 1835101 w 1835101"/>
                <a:gd name="connsiteY6" fmla="*/ 65863 h 65863"/>
                <a:gd name="connsiteX0" fmla="*/ 0 w 1835101"/>
                <a:gd name="connsiteY0" fmla="*/ 55585 h 65863"/>
                <a:gd name="connsiteX1" fmla="*/ 354342 w 1835101"/>
                <a:gd name="connsiteY1" fmla="*/ 49541 h 65863"/>
                <a:gd name="connsiteX2" fmla="*/ 712268 w 1835101"/>
                <a:gd name="connsiteY2" fmla="*/ 7571 h 65863"/>
                <a:gd name="connsiteX3" fmla="*/ 1063211 w 1835101"/>
                <a:gd name="connsiteY3" fmla="*/ 3575 h 65863"/>
                <a:gd name="connsiteX4" fmla="*/ 1491639 w 1835101"/>
                <a:gd name="connsiteY4" fmla="*/ 46041 h 65863"/>
                <a:gd name="connsiteX5" fmla="*/ 1643598 w 1835101"/>
                <a:gd name="connsiteY5" fmla="*/ 57816 h 65863"/>
                <a:gd name="connsiteX6" fmla="*/ 1835101 w 1835101"/>
                <a:gd name="connsiteY6" fmla="*/ 65863 h 65863"/>
                <a:gd name="connsiteX0" fmla="*/ 0 w 1835101"/>
                <a:gd name="connsiteY0" fmla="*/ 55148 h 65426"/>
                <a:gd name="connsiteX1" fmla="*/ 354342 w 1835101"/>
                <a:gd name="connsiteY1" fmla="*/ 49104 h 65426"/>
                <a:gd name="connsiteX2" fmla="*/ 712268 w 1835101"/>
                <a:gd name="connsiteY2" fmla="*/ 7134 h 65426"/>
                <a:gd name="connsiteX3" fmla="*/ 1063211 w 1835101"/>
                <a:gd name="connsiteY3" fmla="*/ 3138 h 65426"/>
                <a:gd name="connsiteX4" fmla="*/ 1403223 w 1835101"/>
                <a:gd name="connsiteY4" fmla="*/ 39583 h 65426"/>
                <a:gd name="connsiteX5" fmla="*/ 1643598 w 1835101"/>
                <a:gd name="connsiteY5" fmla="*/ 57379 h 65426"/>
                <a:gd name="connsiteX6" fmla="*/ 1835101 w 1835101"/>
                <a:gd name="connsiteY6" fmla="*/ 65426 h 65426"/>
                <a:gd name="connsiteX0" fmla="*/ 0 w 1851016"/>
                <a:gd name="connsiteY0" fmla="*/ 55148 h 61985"/>
                <a:gd name="connsiteX1" fmla="*/ 354342 w 1851016"/>
                <a:gd name="connsiteY1" fmla="*/ 49104 h 61985"/>
                <a:gd name="connsiteX2" fmla="*/ 712268 w 1851016"/>
                <a:gd name="connsiteY2" fmla="*/ 7134 h 61985"/>
                <a:gd name="connsiteX3" fmla="*/ 1063211 w 1851016"/>
                <a:gd name="connsiteY3" fmla="*/ 3138 h 61985"/>
                <a:gd name="connsiteX4" fmla="*/ 1403223 w 1851016"/>
                <a:gd name="connsiteY4" fmla="*/ 39583 h 61985"/>
                <a:gd name="connsiteX5" fmla="*/ 1643598 w 1851016"/>
                <a:gd name="connsiteY5" fmla="*/ 57379 h 61985"/>
                <a:gd name="connsiteX6" fmla="*/ 1851016 w 1851016"/>
                <a:gd name="connsiteY6" fmla="*/ 61985 h 61985"/>
                <a:gd name="connsiteX0" fmla="*/ 0 w 1851016"/>
                <a:gd name="connsiteY0" fmla="*/ 55148 h 62112"/>
                <a:gd name="connsiteX1" fmla="*/ 354342 w 1851016"/>
                <a:gd name="connsiteY1" fmla="*/ 49104 h 62112"/>
                <a:gd name="connsiteX2" fmla="*/ 712268 w 1851016"/>
                <a:gd name="connsiteY2" fmla="*/ 7134 h 62112"/>
                <a:gd name="connsiteX3" fmla="*/ 1063211 w 1851016"/>
                <a:gd name="connsiteY3" fmla="*/ 3138 h 62112"/>
                <a:gd name="connsiteX4" fmla="*/ 1403223 w 1851016"/>
                <a:gd name="connsiteY4" fmla="*/ 39583 h 62112"/>
                <a:gd name="connsiteX5" fmla="*/ 1641830 w 1851016"/>
                <a:gd name="connsiteY5" fmla="*/ 60820 h 62112"/>
                <a:gd name="connsiteX6" fmla="*/ 1851016 w 1851016"/>
                <a:gd name="connsiteY6" fmla="*/ 61985 h 62112"/>
                <a:gd name="connsiteX0" fmla="*/ 0 w 1851016"/>
                <a:gd name="connsiteY0" fmla="*/ 55148 h 61985"/>
                <a:gd name="connsiteX1" fmla="*/ 354342 w 1851016"/>
                <a:gd name="connsiteY1" fmla="*/ 49104 h 61985"/>
                <a:gd name="connsiteX2" fmla="*/ 712268 w 1851016"/>
                <a:gd name="connsiteY2" fmla="*/ 7134 h 61985"/>
                <a:gd name="connsiteX3" fmla="*/ 1063211 w 1851016"/>
                <a:gd name="connsiteY3" fmla="*/ 3138 h 61985"/>
                <a:gd name="connsiteX4" fmla="*/ 1403223 w 1851016"/>
                <a:gd name="connsiteY4" fmla="*/ 39583 h 61985"/>
                <a:gd name="connsiteX5" fmla="*/ 1565793 w 1851016"/>
                <a:gd name="connsiteY5" fmla="*/ 57379 h 61985"/>
                <a:gd name="connsiteX6" fmla="*/ 1851016 w 1851016"/>
                <a:gd name="connsiteY6" fmla="*/ 61985 h 61985"/>
                <a:gd name="connsiteX0" fmla="*/ 0 w 1851016"/>
                <a:gd name="connsiteY0" fmla="*/ 55334 h 62171"/>
                <a:gd name="connsiteX1" fmla="*/ 354342 w 1851016"/>
                <a:gd name="connsiteY1" fmla="*/ 49290 h 62171"/>
                <a:gd name="connsiteX2" fmla="*/ 712268 w 1851016"/>
                <a:gd name="connsiteY2" fmla="*/ 7320 h 62171"/>
                <a:gd name="connsiteX3" fmla="*/ 1063211 w 1851016"/>
                <a:gd name="connsiteY3" fmla="*/ 3324 h 62171"/>
                <a:gd name="connsiteX4" fmla="*/ 1394382 w 1851016"/>
                <a:gd name="connsiteY4" fmla="*/ 42350 h 62171"/>
                <a:gd name="connsiteX5" fmla="*/ 1565793 w 1851016"/>
                <a:gd name="connsiteY5" fmla="*/ 57565 h 62171"/>
                <a:gd name="connsiteX6" fmla="*/ 1851016 w 1851016"/>
                <a:gd name="connsiteY6" fmla="*/ 62171 h 62171"/>
                <a:gd name="connsiteX0" fmla="*/ 0 w 1851016"/>
                <a:gd name="connsiteY0" fmla="*/ 55334 h 62171"/>
                <a:gd name="connsiteX1" fmla="*/ 354342 w 1851016"/>
                <a:gd name="connsiteY1" fmla="*/ 49290 h 62171"/>
                <a:gd name="connsiteX2" fmla="*/ 712268 w 1851016"/>
                <a:gd name="connsiteY2" fmla="*/ 7320 h 62171"/>
                <a:gd name="connsiteX3" fmla="*/ 1063211 w 1851016"/>
                <a:gd name="connsiteY3" fmla="*/ 3324 h 62171"/>
                <a:gd name="connsiteX4" fmla="*/ 1394382 w 1851016"/>
                <a:gd name="connsiteY4" fmla="*/ 42350 h 62171"/>
                <a:gd name="connsiteX5" fmla="*/ 1565793 w 1851016"/>
                <a:gd name="connsiteY5" fmla="*/ 57565 h 62171"/>
                <a:gd name="connsiteX6" fmla="*/ 1851016 w 1851016"/>
                <a:gd name="connsiteY6" fmla="*/ 62171 h 62171"/>
                <a:gd name="connsiteX0" fmla="*/ 0 w 1849248"/>
                <a:gd name="connsiteY0" fmla="*/ 55334 h 58857"/>
                <a:gd name="connsiteX1" fmla="*/ 354342 w 1849248"/>
                <a:gd name="connsiteY1" fmla="*/ 49290 h 58857"/>
                <a:gd name="connsiteX2" fmla="*/ 712268 w 1849248"/>
                <a:gd name="connsiteY2" fmla="*/ 7320 h 58857"/>
                <a:gd name="connsiteX3" fmla="*/ 1063211 w 1849248"/>
                <a:gd name="connsiteY3" fmla="*/ 3324 h 58857"/>
                <a:gd name="connsiteX4" fmla="*/ 1394382 w 1849248"/>
                <a:gd name="connsiteY4" fmla="*/ 42350 h 58857"/>
                <a:gd name="connsiteX5" fmla="*/ 1565793 w 1849248"/>
                <a:gd name="connsiteY5" fmla="*/ 57565 h 58857"/>
                <a:gd name="connsiteX6" fmla="*/ 1849248 w 1849248"/>
                <a:gd name="connsiteY6" fmla="*/ 58730 h 58857"/>
                <a:gd name="connsiteX0" fmla="*/ 0 w 1849248"/>
                <a:gd name="connsiteY0" fmla="*/ 55334 h 58730"/>
                <a:gd name="connsiteX1" fmla="*/ 354342 w 1849248"/>
                <a:gd name="connsiteY1" fmla="*/ 49290 h 58730"/>
                <a:gd name="connsiteX2" fmla="*/ 712268 w 1849248"/>
                <a:gd name="connsiteY2" fmla="*/ 7320 h 58730"/>
                <a:gd name="connsiteX3" fmla="*/ 1063211 w 1849248"/>
                <a:gd name="connsiteY3" fmla="*/ 3324 h 58730"/>
                <a:gd name="connsiteX4" fmla="*/ 1394382 w 1849248"/>
                <a:gd name="connsiteY4" fmla="*/ 42350 h 58730"/>
                <a:gd name="connsiteX5" fmla="*/ 1569330 w 1849248"/>
                <a:gd name="connsiteY5" fmla="*/ 53264 h 58730"/>
                <a:gd name="connsiteX6" fmla="*/ 1849248 w 1849248"/>
                <a:gd name="connsiteY6" fmla="*/ 58730 h 58730"/>
                <a:gd name="connsiteX0" fmla="*/ 0 w 1849248"/>
                <a:gd name="connsiteY0" fmla="*/ 55334 h 55334"/>
                <a:gd name="connsiteX1" fmla="*/ 354342 w 1849248"/>
                <a:gd name="connsiteY1" fmla="*/ 49290 h 55334"/>
                <a:gd name="connsiteX2" fmla="*/ 712268 w 1849248"/>
                <a:gd name="connsiteY2" fmla="*/ 7320 h 55334"/>
                <a:gd name="connsiteX3" fmla="*/ 1063211 w 1849248"/>
                <a:gd name="connsiteY3" fmla="*/ 3324 h 55334"/>
                <a:gd name="connsiteX4" fmla="*/ 1394382 w 1849248"/>
                <a:gd name="connsiteY4" fmla="*/ 42350 h 55334"/>
                <a:gd name="connsiteX5" fmla="*/ 1569330 w 1849248"/>
                <a:gd name="connsiteY5" fmla="*/ 53264 h 55334"/>
                <a:gd name="connsiteX6" fmla="*/ 1849248 w 1849248"/>
                <a:gd name="connsiteY6" fmla="*/ 55289 h 55334"/>
                <a:gd name="connsiteX0" fmla="*/ 0 w 1849248"/>
                <a:gd name="connsiteY0" fmla="*/ 55334 h 55334"/>
                <a:gd name="connsiteX1" fmla="*/ 354342 w 1849248"/>
                <a:gd name="connsiteY1" fmla="*/ 49290 h 55334"/>
                <a:gd name="connsiteX2" fmla="*/ 712268 w 1849248"/>
                <a:gd name="connsiteY2" fmla="*/ 7320 h 55334"/>
                <a:gd name="connsiteX3" fmla="*/ 1063211 w 1849248"/>
                <a:gd name="connsiteY3" fmla="*/ 3324 h 55334"/>
                <a:gd name="connsiteX4" fmla="*/ 1394382 w 1849248"/>
                <a:gd name="connsiteY4" fmla="*/ 42350 h 55334"/>
                <a:gd name="connsiteX5" fmla="*/ 1576403 w 1849248"/>
                <a:gd name="connsiteY5" fmla="*/ 53264 h 55334"/>
                <a:gd name="connsiteX6" fmla="*/ 1849248 w 1849248"/>
                <a:gd name="connsiteY6" fmla="*/ 55289 h 55334"/>
                <a:gd name="connsiteX0" fmla="*/ 0 w 1849248"/>
                <a:gd name="connsiteY0" fmla="*/ 55334 h 55334"/>
                <a:gd name="connsiteX1" fmla="*/ 354342 w 1849248"/>
                <a:gd name="connsiteY1" fmla="*/ 49290 h 55334"/>
                <a:gd name="connsiteX2" fmla="*/ 712268 w 1849248"/>
                <a:gd name="connsiteY2" fmla="*/ 7320 h 55334"/>
                <a:gd name="connsiteX3" fmla="*/ 1063211 w 1849248"/>
                <a:gd name="connsiteY3" fmla="*/ 3324 h 55334"/>
                <a:gd name="connsiteX4" fmla="*/ 1394382 w 1849248"/>
                <a:gd name="connsiteY4" fmla="*/ 42350 h 55334"/>
                <a:gd name="connsiteX5" fmla="*/ 1576403 w 1849248"/>
                <a:gd name="connsiteY5" fmla="*/ 53264 h 55334"/>
                <a:gd name="connsiteX6" fmla="*/ 1849248 w 1849248"/>
                <a:gd name="connsiteY6" fmla="*/ 55289 h 55334"/>
                <a:gd name="connsiteX0" fmla="*/ 0 w 1849248"/>
                <a:gd name="connsiteY0" fmla="*/ 55148 h 55148"/>
                <a:gd name="connsiteX1" fmla="*/ 354342 w 1849248"/>
                <a:gd name="connsiteY1" fmla="*/ 49104 h 55148"/>
                <a:gd name="connsiteX2" fmla="*/ 712268 w 1849248"/>
                <a:gd name="connsiteY2" fmla="*/ 7134 h 55148"/>
                <a:gd name="connsiteX3" fmla="*/ 1063211 w 1849248"/>
                <a:gd name="connsiteY3" fmla="*/ 3138 h 55148"/>
                <a:gd name="connsiteX4" fmla="*/ 1362552 w 1849248"/>
                <a:gd name="connsiteY4" fmla="*/ 39583 h 55148"/>
                <a:gd name="connsiteX5" fmla="*/ 1576403 w 1849248"/>
                <a:gd name="connsiteY5" fmla="*/ 53078 h 55148"/>
                <a:gd name="connsiteX6" fmla="*/ 1849248 w 1849248"/>
                <a:gd name="connsiteY6" fmla="*/ 55103 h 55148"/>
                <a:gd name="connsiteX0" fmla="*/ 0 w 1849248"/>
                <a:gd name="connsiteY0" fmla="*/ 54899 h 54899"/>
                <a:gd name="connsiteX1" fmla="*/ 354342 w 1849248"/>
                <a:gd name="connsiteY1" fmla="*/ 48855 h 54899"/>
                <a:gd name="connsiteX2" fmla="*/ 712268 w 1849248"/>
                <a:gd name="connsiteY2" fmla="*/ 6885 h 54899"/>
                <a:gd name="connsiteX3" fmla="*/ 1063211 w 1849248"/>
                <a:gd name="connsiteY3" fmla="*/ 2889 h 54899"/>
                <a:gd name="connsiteX4" fmla="*/ 1362552 w 1849248"/>
                <a:gd name="connsiteY4" fmla="*/ 35893 h 54899"/>
                <a:gd name="connsiteX5" fmla="*/ 1576403 w 1849248"/>
                <a:gd name="connsiteY5" fmla="*/ 52829 h 54899"/>
                <a:gd name="connsiteX6" fmla="*/ 1849248 w 1849248"/>
                <a:gd name="connsiteY6" fmla="*/ 54854 h 54899"/>
                <a:gd name="connsiteX0" fmla="*/ 0 w 1849248"/>
                <a:gd name="connsiteY0" fmla="*/ 54899 h 54899"/>
                <a:gd name="connsiteX1" fmla="*/ 185036 w 1849248"/>
                <a:gd name="connsiteY1" fmla="*/ 53353 h 54899"/>
                <a:gd name="connsiteX2" fmla="*/ 354342 w 1849248"/>
                <a:gd name="connsiteY2" fmla="*/ 48855 h 54899"/>
                <a:gd name="connsiteX3" fmla="*/ 712268 w 1849248"/>
                <a:gd name="connsiteY3" fmla="*/ 6885 h 54899"/>
                <a:gd name="connsiteX4" fmla="*/ 1063211 w 1849248"/>
                <a:gd name="connsiteY4" fmla="*/ 2889 h 54899"/>
                <a:gd name="connsiteX5" fmla="*/ 1362552 w 1849248"/>
                <a:gd name="connsiteY5" fmla="*/ 35893 h 54899"/>
                <a:gd name="connsiteX6" fmla="*/ 1576403 w 1849248"/>
                <a:gd name="connsiteY6" fmla="*/ 52829 h 54899"/>
                <a:gd name="connsiteX7" fmla="*/ 1849248 w 1849248"/>
                <a:gd name="connsiteY7" fmla="*/ 54854 h 54899"/>
                <a:gd name="connsiteX0" fmla="*/ 0 w 2219550"/>
                <a:gd name="connsiteY0" fmla="*/ 52952 h 54854"/>
                <a:gd name="connsiteX1" fmla="*/ 555338 w 2219550"/>
                <a:gd name="connsiteY1" fmla="*/ 53353 h 54854"/>
                <a:gd name="connsiteX2" fmla="*/ 724644 w 2219550"/>
                <a:gd name="connsiteY2" fmla="*/ 48855 h 54854"/>
                <a:gd name="connsiteX3" fmla="*/ 1082570 w 2219550"/>
                <a:gd name="connsiteY3" fmla="*/ 6885 h 54854"/>
                <a:gd name="connsiteX4" fmla="*/ 1433513 w 2219550"/>
                <a:gd name="connsiteY4" fmla="*/ 2889 h 54854"/>
                <a:gd name="connsiteX5" fmla="*/ 1732854 w 2219550"/>
                <a:gd name="connsiteY5" fmla="*/ 35893 h 54854"/>
                <a:gd name="connsiteX6" fmla="*/ 1946705 w 2219550"/>
                <a:gd name="connsiteY6" fmla="*/ 52829 h 54854"/>
                <a:gd name="connsiteX7" fmla="*/ 2219550 w 2219550"/>
                <a:gd name="connsiteY7" fmla="*/ 54854 h 54854"/>
                <a:gd name="connsiteX0" fmla="*/ 0 w 2264665"/>
                <a:gd name="connsiteY0" fmla="*/ 52952 h 56073"/>
                <a:gd name="connsiteX1" fmla="*/ 555338 w 2264665"/>
                <a:gd name="connsiteY1" fmla="*/ 53353 h 56073"/>
                <a:gd name="connsiteX2" fmla="*/ 724644 w 2264665"/>
                <a:gd name="connsiteY2" fmla="*/ 48855 h 56073"/>
                <a:gd name="connsiteX3" fmla="*/ 1082570 w 2264665"/>
                <a:gd name="connsiteY3" fmla="*/ 6885 h 56073"/>
                <a:gd name="connsiteX4" fmla="*/ 1433513 w 2264665"/>
                <a:gd name="connsiteY4" fmla="*/ 2889 h 56073"/>
                <a:gd name="connsiteX5" fmla="*/ 1732854 w 2264665"/>
                <a:gd name="connsiteY5" fmla="*/ 35893 h 56073"/>
                <a:gd name="connsiteX6" fmla="*/ 1946705 w 2264665"/>
                <a:gd name="connsiteY6" fmla="*/ 52829 h 56073"/>
                <a:gd name="connsiteX7" fmla="*/ 2264665 w 2264665"/>
                <a:gd name="connsiteY7" fmla="*/ 56073 h 5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4665" h="56073">
                  <a:moveTo>
                    <a:pt x="0" y="52952"/>
                  </a:moveTo>
                  <a:lnTo>
                    <a:pt x="555338" y="53353"/>
                  </a:lnTo>
                  <a:cubicBezTo>
                    <a:pt x="614395" y="52346"/>
                    <a:pt x="636772" y="56600"/>
                    <a:pt x="724644" y="48855"/>
                  </a:cubicBezTo>
                  <a:cubicBezTo>
                    <a:pt x="812516" y="41110"/>
                    <a:pt x="964425" y="14546"/>
                    <a:pt x="1082570" y="6885"/>
                  </a:cubicBezTo>
                  <a:cubicBezTo>
                    <a:pt x="1200715" y="-776"/>
                    <a:pt x="1325132" y="-1946"/>
                    <a:pt x="1433513" y="2889"/>
                  </a:cubicBezTo>
                  <a:cubicBezTo>
                    <a:pt x="1541894" y="7724"/>
                    <a:pt x="1637891" y="27713"/>
                    <a:pt x="1732854" y="35893"/>
                  </a:cubicBezTo>
                  <a:cubicBezTo>
                    <a:pt x="1786455" y="44406"/>
                    <a:pt x="1889568" y="50338"/>
                    <a:pt x="1946705" y="52829"/>
                  </a:cubicBezTo>
                  <a:cubicBezTo>
                    <a:pt x="2003949" y="56133"/>
                    <a:pt x="2230980" y="53872"/>
                    <a:pt x="2264665" y="56073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5" name="Přímá spojnice se šipkou 14"/>
            <p:cNvCxnSpPr/>
            <p:nvPr/>
          </p:nvCxnSpPr>
          <p:spPr>
            <a:xfrm>
              <a:off x="1754466" y="5207308"/>
              <a:ext cx="71523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/>
            <p:cNvCxnSpPr/>
            <p:nvPr/>
          </p:nvCxnSpPr>
          <p:spPr>
            <a:xfrm>
              <a:off x="7042001" y="5227279"/>
              <a:ext cx="73928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se šipkou 16"/>
            <p:cNvCxnSpPr/>
            <p:nvPr/>
          </p:nvCxnSpPr>
          <p:spPr>
            <a:xfrm>
              <a:off x="4036867" y="5207308"/>
              <a:ext cx="1368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Skupina 17"/>
            <p:cNvGrpSpPr/>
            <p:nvPr/>
          </p:nvGrpSpPr>
          <p:grpSpPr>
            <a:xfrm>
              <a:off x="5708689" y="4880362"/>
              <a:ext cx="1238245" cy="686702"/>
              <a:chOff x="6171985" y="3514131"/>
              <a:chExt cx="1511217" cy="686702"/>
            </a:xfrm>
          </p:grpSpPr>
          <p:sp>
            <p:nvSpPr>
              <p:cNvPr id="46" name="Volný tvar 45"/>
              <p:cNvSpPr/>
              <p:nvPr/>
            </p:nvSpPr>
            <p:spPr>
              <a:xfrm>
                <a:off x="6435652" y="3514131"/>
                <a:ext cx="824120" cy="296292"/>
              </a:xfrm>
              <a:custGeom>
                <a:avLst/>
                <a:gdLst>
                  <a:gd name="connsiteX0" fmla="*/ 0 w 866899"/>
                  <a:gd name="connsiteY0" fmla="*/ 821114 h 821114"/>
                  <a:gd name="connsiteX1" fmla="*/ 748146 w 866899"/>
                  <a:gd name="connsiteY1" fmla="*/ 536106 h 821114"/>
                  <a:gd name="connsiteX2" fmla="*/ 855024 w 866899"/>
                  <a:gd name="connsiteY2" fmla="*/ 120470 h 821114"/>
                  <a:gd name="connsiteX3" fmla="*/ 641268 w 866899"/>
                  <a:gd name="connsiteY3" fmla="*/ 1716 h 821114"/>
                  <a:gd name="connsiteX4" fmla="*/ 522515 w 866899"/>
                  <a:gd name="connsiteY4" fmla="*/ 61093 h 821114"/>
                  <a:gd name="connsiteX0" fmla="*/ 0 w 858074"/>
                  <a:gd name="connsiteY0" fmla="*/ 812532 h 812532"/>
                  <a:gd name="connsiteX1" fmla="*/ 748146 w 858074"/>
                  <a:gd name="connsiteY1" fmla="*/ 527524 h 812532"/>
                  <a:gd name="connsiteX2" fmla="*/ 855024 w 858074"/>
                  <a:gd name="connsiteY2" fmla="*/ 111888 h 812532"/>
                  <a:gd name="connsiteX3" fmla="*/ 760408 w 858074"/>
                  <a:gd name="connsiteY3" fmla="*/ 2146 h 812532"/>
                  <a:gd name="connsiteX4" fmla="*/ 522515 w 858074"/>
                  <a:gd name="connsiteY4" fmla="*/ 52511 h 812532"/>
                  <a:gd name="connsiteX0" fmla="*/ 0 w 858074"/>
                  <a:gd name="connsiteY0" fmla="*/ 811703 h 811703"/>
                  <a:gd name="connsiteX1" fmla="*/ 748146 w 858074"/>
                  <a:gd name="connsiteY1" fmla="*/ 526695 h 811703"/>
                  <a:gd name="connsiteX2" fmla="*/ 855024 w 858074"/>
                  <a:gd name="connsiteY2" fmla="*/ 111059 h 811703"/>
                  <a:gd name="connsiteX3" fmla="*/ 760408 w 858074"/>
                  <a:gd name="connsiteY3" fmla="*/ 1317 h 811703"/>
                  <a:gd name="connsiteX4" fmla="*/ 689311 w 858074"/>
                  <a:gd name="connsiteY4" fmla="*/ 60694 h 811703"/>
                  <a:gd name="connsiteX0" fmla="*/ 0 w 832479"/>
                  <a:gd name="connsiteY0" fmla="*/ 818261 h 818261"/>
                  <a:gd name="connsiteX1" fmla="*/ 748146 w 832479"/>
                  <a:gd name="connsiteY1" fmla="*/ 533253 h 818261"/>
                  <a:gd name="connsiteX2" fmla="*/ 816304 w 832479"/>
                  <a:gd name="connsiteY2" fmla="*/ 234794 h 818261"/>
                  <a:gd name="connsiteX3" fmla="*/ 760408 w 832479"/>
                  <a:gd name="connsiteY3" fmla="*/ 7875 h 818261"/>
                  <a:gd name="connsiteX4" fmla="*/ 689311 w 832479"/>
                  <a:gd name="connsiteY4" fmla="*/ 67252 h 818261"/>
                  <a:gd name="connsiteX0" fmla="*/ 0 w 847209"/>
                  <a:gd name="connsiteY0" fmla="*/ 817692 h 817692"/>
                  <a:gd name="connsiteX1" fmla="*/ 748146 w 847209"/>
                  <a:gd name="connsiteY1" fmla="*/ 532684 h 817692"/>
                  <a:gd name="connsiteX2" fmla="*/ 840132 w 847209"/>
                  <a:gd name="connsiteY2" fmla="*/ 225209 h 817692"/>
                  <a:gd name="connsiteX3" fmla="*/ 760408 w 847209"/>
                  <a:gd name="connsiteY3" fmla="*/ 7306 h 817692"/>
                  <a:gd name="connsiteX4" fmla="*/ 689311 w 847209"/>
                  <a:gd name="connsiteY4" fmla="*/ 66683 h 817692"/>
                  <a:gd name="connsiteX0" fmla="*/ 0 w 848487"/>
                  <a:gd name="connsiteY0" fmla="*/ 817692 h 817692"/>
                  <a:gd name="connsiteX1" fmla="*/ 748146 w 848487"/>
                  <a:gd name="connsiteY1" fmla="*/ 532684 h 817692"/>
                  <a:gd name="connsiteX2" fmla="*/ 840132 w 848487"/>
                  <a:gd name="connsiteY2" fmla="*/ 225209 h 817692"/>
                  <a:gd name="connsiteX3" fmla="*/ 760408 w 848487"/>
                  <a:gd name="connsiteY3" fmla="*/ 7306 h 817692"/>
                  <a:gd name="connsiteX4" fmla="*/ 689311 w 848487"/>
                  <a:gd name="connsiteY4" fmla="*/ 66683 h 817692"/>
                  <a:gd name="connsiteX0" fmla="*/ 0 w 841544"/>
                  <a:gd name="connsiteY0" fmla="*/ 817692 h 817692"/>
                  <a:gd name="connsiteX1" fmla="*/ 733253 w 841544"/>
                  <a:gd name="connsiteY1" fmla="*/ 658875 h 817692"/>
                  <a:gd name="connsiteX2" fmla="*/ 840132 w 841544"/>
                  <a:gd name="connsiteY2" fmla="*/ 225209 h 817692"/>
                  <a:gd name="connsiteX3" fmla="*/ 760408 w 841544"/>
                  <a:gd name="connsiteY3" fmla="*/ 7306 h 817692"/>
                  <a:gd name="connsiteX4" fmla="*/ 689311 w 841544"/>
                  <a:gd name="connsiteY4" fmla="*/ 66683 h 817692"/>
                  <a:gd name="connsiteX0" fmla="*/ 0 w 854544"/>
                  <a:gd name="connsiteY0" fmla="*/ 817692 h 817692"/>
                  <a:gd name="connsiteX1" fmla="*/ 733253 w 854544"/>
                  <a:gd name="connsiteY1" fmla="*/ 658875 h 817692"/>
                  <a:gd name="connsiteX2" fmla="*/ 844278 w 854544"/>
                  <a:gd name="connsiteY2" fmla="*/ 416383 h 817692"/>
                  <a:gd name="connsiteX3" fmla="*/ 840132 w 854544"/>
                  <a:gd name="connsiteY3" fmla="*/ 225209 h 817692"/>
                  <a:gd name="connsiteX4" fmla="*/ 760408 w 854544"/>
                  <a:gd name="connsiteY4" fmla="*/ 7306 h 817692"/>
                  <a:gd name="connsiteX5" fmla="*/ 689311 w 854544"/>
                  <a:gd name="connsiteY5" fmla="*/ 66683 h 817692"/>
                  <a:gd name="connsiteX0" fmla="*/ 0 w 849156"/>
                  <a:gd name="connsiteY0" fmla="*/ 817692 h 817692"/>
                  <a:gd name="connsiteX1" fmla="*/ 733253 w 849156"/>
                  <a:gd name="connsiteY1" fmla="*/ 658875 h 817692"/>
                  <a:gd name="connsiteX2" fmla="*/ 835342 w 849156"/>
                  <a:gd name="connsiteY2" fmla="*/ 506522 h 817692"/>
                  <a:gd name="connsiteX3" fmla="*/ 840132 w 849156"/>
                  <a:gd name="connsiteY3" fmla="*/ 225209 h 817692"/>
                  <a:gd name="connsiteX4" fmla="*/ 760408 w 849156"/>
                  <a:gd name="connsiteY4" fmla="*/ 7306 h 817692"/>
                  <a:gd name="connsiteX5" fmla="*/ 689311 w 849156"/>
                  <a:gd name="connsiteY5" fmla="*/ 66683 h 817692"/>
                  <a:gd name="connsiteX0" fmla="*/ 0 w 845158"/>
                  <a:gd name="connsiteY0" fmla="*/ 817692 h 817692"/>
                  <a:gd name="connsiteX1" fmla="*/ 733253 w 845158"/>
                  <a:gd name="connsiteY1" fmla="*/ 658875 h 817692"/>
                  <a:gd name="connsiteX2" fmla="*/ 835342 w 845158"/>
                  <a:gd name="connsiteY2" fmla="*/ 506522 h 817692"/>
                  <a:gd name="connsiteX3" fmla="*/ 840132 w 845158"/>
                  <a:gd name="connsiteY3" fmla="*/ 225209 h 817692"/>
                  <a:gd name="connsiteX4" fmla="*/ 760408 w 845158"/>
                  <a:gd name="connsiteY4" fmla="*/ 7306 h 817692"/>
                  <a:gd name="connsiteX5" fmla="*/ 689311 w 845158"/>
                  <a:gd name="connsiteY5" fmla="*/ 66683 h 817692"/>
                  <a:gd name="connsiteX0" fmla="*/ 0 w 850221"/>
                  <a:gd name="connsiteY0" fmla="*/ 817692 h 817692"/>
                  <a:gd name="connsiteX1" fmla="*/ 733253 w 850221"/>
                  <a:gd name="connsiteY1" fmla="*/ 658875 h 817692"/>
                  <a:gd name="connsiteX2" fmla="*/ 835342 w 850221"/>
                  <a:gd name="connsiteY2" fmla="*/ 506522 h 817692"/>
                  <a:gd name="connsiteX3" fmla="*/ 840132 w 850221"/>
                  <a:gd name="connsiteY3" fmla="*/ 225209 h 817692"/>
                  <a:gd name="connsiteX4" fmla="*/ 760408 w 850221"/>
                  <a:gd name="connsiteY4" fmla="*/ 7306 h 817692"/>
                  <a:gd name="connsiteX5" fmla="*/ 689311 w 850221"/>
                  <a:gd name="connsiteY5" fmla="*/ 66683 h 817692"/>
                  <a:gd name="connsiteX0" fmla="*/ 0 w 850221"/>
                  <a:gd name="connsiteY0" fmla="*/ 817692 h 817692"/>
                  <a:gd name="connsiteX1" fmla="*/ 733253 w 850221"/>
                  <a:gd name="connsiteY1" fmla="*/ 658875 h 817692"/>
                  <a:gd name="connsiteX2" fmla="*/ 835342 w 850221"/>
                  <a:gd name="connsiteY2" fmla="*/ 506522 h 817692"/>
                  <a:gd name="connsiteX3" fmla="*/ 840132 w 850221"/>
                  <a:gd name="connsiteY3" fmla="*/ 225209 h 817692"/>
                  <a:gd name="connsiteX4" fmla="*/ 760408 w 850221"/>
                  <a:gd name="connsiteY4" fmla="*/ 7306 h 817692"/>
                  <a:gd name="connsiteX5" fmla="*/ 689311 w 850221"/>
                  <a:gd name="connsiteY5" fmla="*/ 66683 h 817692"/>
                  <a:gd name="connsiteX0" fmla="*/ 0 w 850221"/>
                  <a:gd name="connsiteY0" fmla="*/ 817692 h 817692"/>
                  <a:gd name="connsiteX1" fmla="*/ 733253 w 850221"/>
                  <a:gd name="connsiteY1" fmla="*/ 658875 h 817692"/>
                  <a:gd name="connsiteX2" fmla="*/ 835342 w 850221"/>
                  <a:gd name="connsiteY2" fmla="*/ 506522 h 817692"/>
                  <a:gd name="connsiteX3" fmla="*/ 840132 w 850221"/>
                  <a:gd name="connsiteY3" fmla="*/ 225209 h 817692"/>
                  <a:gd name="connsiteX4" fmla="*/ 760408 w 850221"/>
                  <a:gd name="connsiteY4" fmla="*/ 7306 h 817692"/>
                  <a:gd name="connsiteX5" fmla="*/ 689311 w 850221"/>
                  <a:gd name="connsiteY5" fmla="*/ 66683 h 817692"/>
                  <a:gd name="connsiteX0" fmla="*/ 0 w 850221"/>
                  <a:gd name="connsiteY0" fmla="*/ 816270 h 816270"/>
                  <a:gd name="connsiteX1" fmla="*/ 733253 w 850221"/>
                  <a:gd name="connsiteY1" fmla="*/ 657453 h 816270"/>
                  <a:gd name="connsiteX2" fmla="*/ 835342 w 850221"/>
                  <a:gd name="connsiteY2" fmla="*/ 505100 h 816270"/>
                  <a:gd name="connsiteX3" fmla="*/ 840132 w 850221"/>
                  <a:gd name="connsiteY3" fmla="*/ 200791 h 816270"/>
                  <a:gd name="connsiteX4" fmla="*/ 760408 w 850221"/>
                  <a:gd name="connsiteY4" fmla="*/ 5884 h 816270"/>
                  <a:gd name="connsiteX5" fmla="*/ 689311 w 850221"/>
                  <a:gd name="connsiteY5" fmla="*/ 65261 h 816270"/>
                  <a:gd name="connsiteX0" fmla="*/ 0 w 842597"/>
                  <a:gd name="connsiteY0" fmla="*/ 816270 h 816270"/>
                  <a:gd name="connsiteX1" fmla="*/ 733253 w 842597"/>
                  <a:gd name="connsiteY1" fmla="*/ 657453 h 816270"/>
                  <a:gd name="connsiteX2" fmla="*/ 812545 w 842597"/>
                  <a:gd name="connsiteY2" fmla="*/ 451445 h 816270"/>
                  <a:gd name="connsiteX3" fmla="*/ 840132 w 842597"/>
                  <a:gd name="connsiteY3" fmla="*/ 200791 h 816270"/>
                  <a:gd name="connsiteX4" fmla="*/ 760408 w 842597"/>
                  <a:gd name="connsiteY4" fmla="*/ 5884 h 816270"/>
                  <a:gd name="connsiteX5" fmla="*/ 689311 w 842597"/>
                  <a:gd name="connsiteY5" fmla="*/ 65261 h 816270"/>
                  <a:gd name="connsiteX0" fmla="*/ 0 w 826014"/>
                  <a:gd name="connsiteY0" fmla="*/ 815353 h 815353"/>
                  <a:gd name="connsiteX1" fmla="*/ 733253 w 826014"/>
                  <a:gd name="connsiteY1" fmla="*/ 656536 h 815353"/>
                  <a:gd name="connsiteX2" fmla="*/ 812545 w 826014"/>
                  <a:gd name="connsiteY2" fmla="*/ 450528 h 815353"/>
                  <a:gd name="connsiteX3" fmla="*/ 817335 w 826014"/>
                  <a:gd name="connsiteY3" fmla="*/ 184543 h 815353"/>
                  <a:gd name="connsiteX4" fmla="*/ 760408 w 826014"/>
                  <a:gd name="connsiteY4" fmla="*/ 4967 h 815353"/>
                  <a:gd name="connsiteX5" fmla="*/ 689311 w 826014"/>
                  <a:gd name="connsiteY5" fmla="*/ 64344 h 815353"/>
                  <a:gd name="connsiteX0" fmla="*/ 0 w 826014"/>
                  <a:gd name="connsiteY0" fmla="*/ 815353 h 815353"/>
                  <a:gd name="connsiteX1" fmla="*/ 725654 w 826014"/>
                  <a:gd name="connsiteY1" fmla="*/ 610543 h 815353"/>
                  <a:gd name="connsiteX2" fmla="*/ 812545 w 826014"/>
                  <a:gd name="connsiteY2" fmla="*/ 450528 h 815353"/>
                  <a:gd name="connsiteX3" fmla="*/ 817335 w 826014"/>
                  <a:gd name="connsiteY3" fmla="*/ 184543 h 815353"/>
                  <a:gd name="connsiteX4" fmla="*/ 760408 w 826014"/>
                  <a:gd name="connsiteY4" fmla="*/ 4967 h 815353"/>
                  <a:gd name="connsiteX5" fmla="*/ 689311 w 826014"/>
                  <a:gd name="connsiteY5" fmla="*/ 64344 h 815353"/>
                  <a:gd name="connsiteX0" fmla="*/ 0 w 826014"/>
                  <a:gd name="connsiteY0" fmla="*/ 815353 h 815353"/>
                  <a:gd name="connsiteX1" fmla="*/ 725654 w 826014"/>
                  <a:gd name="connsiteY1" fmla="*/ 610543 h 815353"/>
                  <a:gd name="connsiteX2" fmla="*/ 812545 w 826014"/>
                  <a:gd name="connsiteY2" fmla="*/ 450528 h 815353"/>
                  <a:gd name="connsiteX3" fmla="*/ 817335 w 826014"/>
                  <a:gd name="connsiteY3" fmla="*/ 184543 h 815353"/>
                  <a:gd name="connsiteX4" fmla="*/ 760408 w 826014"/>
                  <a:gd name="connsiteY4" fmla="*/ 4967 h 815353"/>
                  <a:gd name="connsiteX5" fmla="*/ 689311 w 826014"/>
                  <a:gd name="connsiteY5" fmla="*/ 64344 h 815353"/>
                  <a:gd name="connsiteX0" fmla="*/ 0 w 830148"/>
                  <a:gd name="connsiteY0" fmla="*/ 815353 h 815353"/>
                  <a:gd name="connsiteX1" fmla="*/ 725654 w 830148"/>
                  <a:gd name="connsiteY1" fmla="*/ 610543 h 815353"/>
                  <a:gd name="connsiteX2" fmla="*/ 812545 w 830148"/>
                  <a:gd name="connsiteY2" fmla="*/ 450528 h 815353"/>
                  <a:gd name="connsiteX3" fmla="*/ 817335 w 830148"/>
                  <a:gd name="connsiteY3" fmla="*/ 184543 h 815353"/>
                  <a:gd name="connsiteX4" fmla="*/ 760408 w 830148"/>
                  <a:gd name="connsiteY4" fmla="*/ 4967 h 815353"/>
                  <a:gd name="connsiteX5" fmla="*/ 689311 w 830148"/>
                  <a:gd name="connsiteY5" fmla="*/ 64344 h 815353"/>
                  <a:gd name="connsiteX0" fmla="*/ 0 w 830148"/>
                  <a:gd name="connsiteY0" fmla="*/ 815353 h 815353"/>
                  <a:gd name="connsiteX1" fmla="*/ 725654 w 830148"/>
                  <a:gd name="connsiteY1" fmla="*/ 610543 h 815353"/>
                  <a:gd name="connsiteX2" fmla="*/ 812545 w 830148"/>
                  <a:gd name="connsiteY2" fmla="*/ 450528 h 815353"/>
                  <a:gd name="connsiteX3" fmla="*/ 817335 w 830148"/>
                  <a:gd name="connsiteY3" fmla="*/ 184543 h 815353"/>
                  <a:gd name="connsiteX4" fmla="*/ 760408 w 830148"/>
                  <a:gd name="connsiteY4" fmla="*/ 4967 h 815353"/>
                  <a:gd name="connsiteX5" fmla="*/ 689311 w 830148"/>
                  <a:gd name="connsiteY5" fmla="*/ 64344 h 815353"/>
                  <a:gd name="connsiteX0" fmla="*/ 0 w 830148"/>
                  <a:gd name="connsiteY0" fmla="*/ 815353 h 815353"/>
                  <a:gd name="connsiteX1" fmla="*/ 725654 w 830148"/>
                  <a:gd name="connsiteY1" fmla="*/ 610543 h 815353"/>
                  <a:gd name="connsiteX2" fmla="*/ 812545 w 830148"/>
                  <a:gd name="connsiteY2" fmla="*/ 450528 h 815353"/>
                  <a:gd name="connsiteX3" fmla="*/ 817335 w 830148"/>
                  <a:gd name="connsiteY3" fmla="*/ 184543 h 815353"/>
                  <a:gd name="connsiteX4" fmla="*/ 760408 w 830148"/>
                  <a:gd name="connsiteY4" fmla="*/ 4967 h 815353"/>
                  <a:gd name="connsiteX5" fmla="*/ 689311 w 830148"/>
                  <a:gd name="connsiteY5" fmla="*/ 64344 h 815353"/>
                  <a:gd name="connsiteX0" fmla="*/ 0 w 830148"/>
                  <a:gd name="connsiteY0" fmla="*/ 815353 h 815353"/>
                  <a:gd name="connsiteX1" fmla="*/ 725654 w 830148"/>
                  <a:gd name="connsiteY1" fmla="*/ 610543 h 815353"/>
                  <a:gd name="connsiteX2" fmla="*/ 812545 w 830148"/>
                  <a:gd name="connsiteY2" fmla="*/ 450528 h 815353"/>
                  <a:gd name="connsiteX3" fmla="*/ 817335 w 830148"/>
                  <a:gd name="connsiteY3" fmla="*/ 184543 h 815353"/>
                  <a:gd name="connsiteX4" fmla="*/ 760408 w 830148"/>
                  <a:gd name="connsiteY4" fmla="*/ 4967 h 815353"/>
                  <a:gd name="connsiteX5" fmla="*/ 689311 w 830148"/>
                  <a:gd name="connsiteY5" fmla="*/ 64344 h 815353"/>
                  <a:gd name="connsiteX0" fmla="*/ 0 w 830148"/>
                  <a:gd name="connsiteY0" fmla="*/ 815353 h 815353"/>
                  <a:gd name="connsiteX1" fmla="*/ 725654 w 830148"/>
                  <a:gd name="connsiteY1" fmla="*/ 610543 h 815353"/>
                  <a:gd name="connsiteX2" fmla="*/ 812545 w 830148"/>
                  <a:gd name="connsiteY2" fmla="*/ 450528 h 815353"/>
                  <a:gd name="connsiteX3" fmla="*/ 817335 w 830148"/>
                  <a:gd name="connsiteY3" fmla="*/ 184543 h 815353"/>
                  <a:gd name="connsiteX4" fmla="*/ 760408 w 830148"/>
                  <a:gd name="connsiteY4" fmla="*/ 4967 h 815353"/>
                  <a:gd name="connsiteX5" fmla="*/ 689311 w 830148"/>
                  <a:gd name="connsiteY5" fmla="*/ 64344 h 815353"/>
                  <a:gd name="connsiteX0" fmla="*/ 0 w 824120"/>
                  <a:gd name="connsiteY0" fmla="*/ 815353 h 815353"/>
                  <a:gd name="connsiteX1" fmla="*/ 725654 w 824120"/>
                  <a:gd name="connsiteY1" fmla="*/ 610543 h 815353"/>
                  <a:gd name="connsiteX2" fmla="*/ 812545 w 824120"/>
                  <a:gd name="connsiteY2" fmla="*/ 450528 h 815353"/>
                  <a:gd name="connsiteX3" fmla="*/ 817335 w 824120"/>
                  <a:gd name="connsiteY3" fmla="*/ 184543 h 815353"/>
                  <a:gd name="connsiteX4" fmla="*/ 760408 w 824120"/>
                  <a:gd name="connsiteY4" fmla="*/ 4967 h 815353"/>
                  <a:gd name="connsiteX5" fmla="*/ 689311 w 824120"/>
                  <a:gd name="connsiteY5" fmla="*/ 64344 h 815353"/>
                  <a:gd name="connsiteX0" fmla="*/ 0 w 824120"/>
                  <a:gd name="connsiteY0" fmla="*/ 864242 h 864242"/>
                  <a:gd name="connsiteX1" fmla="*/ 725654 w 824120"/>
                  <a:gd name="connsiteY1" fmla="*/ 659432 h 864242"/>
                  <a:gd name="connsiteX2" fmla="*/ 812545 w 824120"/>
                  <a:gd name="connsiteY2" fmla="*/ 499417 h 864242"/>
                  <a:gd name="connsiteX3" fmla="*/ 817335 w 824120"/>
                  <a:gd name="connsiteY3" fmla="*/ 233432 h 864242"/>
                  <a:gd name="connsiteX4" fmla="*/ 760408 w 824120"/>
                  <a:gd name="connsiteY4" fmla="*/ 53856 h 864242"/>
                  <a:gd name="connsiteX5" fmla="*/ 696910 w 824120"/>
                  <a:gd name="connsiteY5" fmla="*/ 13585 h 864242"/>
                  <a:gd name="connsiteX0" fmla="*/ 0 w 824120"/>
                  <a:gd name="connsiteY0" fmla="*/ 850657 h 850657"/>
                  <a:gd name="connsiteX1" fmla="*/ 725654 w 824120"/>
                  <a:gd name="connsiteY1" fmla="*/ 645847 h 850657"/>
                  <a:gd name="connsiteX2" fmla="*/ 812545 w 824120"/>
                  <a:gd name="connsiteY2" fmla="*/ 485832 h 850657"/>
                  <a:gd name="connsiteX3" fmla="*/ 817335 w 824120"/>
                  <a:gd name="connsiteY3" fmla="*/ 219847 h 850657"/>
                  <a:gd name="connsiteX4" fmla="*/ 760408 w 824120"/>
                  <a:gd name="connsiteY4" fmla="*/ 40271 h 850657"/>
                  <a:gd name="connsiteX5" fmla="*/ 696910 w 824120"/>
                  <a:gd name="connsiteY5" fmla="*/ 0 h 850657"/>
                  <a:gd name="connsiteX0" fmla="*/ 0 w 824120"/>
                  <a:gd name="connsiteY0" fmla="*/ 888984 h 888984"/>
                  <a:gd name="connsiteX1" fmla="*/ 725654 w 824120"/>
                  <a:gd name="connsiteY1" fmla="*/ 684174 h 888984"/>
                  <a:gd name="connsiteX2" fmla="*/ 812545 w 824120"/>
                  <a:gd name="connsiteY2" fmla="*/ 524159 h 888984"/>
                  <a:gd name="connsiteX3" fmla="*/ 817335 w 824120"/>
                  <a:gd name="connsiteY3" fmla="*/ 258174 h 888984"/>
                  <a:gd name="connsiteX4" fmla="*/ 760408 w 824120"/>
                  <a:gd name="connsiteY4" fmla="*/ 78598 h 888984"/>
                  <a:gd name="connsiteX5" fmla="*/ 712108 w 824120"/>
                  <a:gd name="connsiteY5" fmla="*/ 0 h 888984"/>
                  <a:gd name="connsiteX0" fmla="*/ 0 w 824120"/>
                  <a:gd name="connsiteY0" fmla="*/ 896649 h 896649"/>
                  <a:gd name="connsiteX1" fmla="*/ 725654 w 824120"/>
                  <a:gd name="connsiteY1" fmla="*/ 691839 h 896649"/>
                  <a:gd name="connsiteX2" fmla="*/ 812545 w 824120"/>
                  <a:gd name="connsiteY2" fmla="*/ 531824 h 896649"/>
                  <a:gd name="connsiteX3" fmla="*/ 817335 w 824120"/>
                  <a:gd name="connsiteY3" fmla="*/ 265839 h 896649"/>
                  <a:gd name="connsiteX4" fmla="*/ 760408 w 824120"/>
                  <a:gd name="connsiteY4" fmla="*/ 86263 h 896649"/>
                  <a:gd name="connsiteX5" fmla="*/ 742503 w 824120"/>
                  <a:gd name="connsiteY5" fmla="*/ 0 h 89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4120" h="896649">
                    <a:moveTo>
                      <a:pt x="0" y="896649"/>
                    </a:moveTo>
                    <a:cubicBezTo>
                      <a:pt x="302821" y="812532"/>
                      <a:pt x="689015" y="744976"/>
                      <a:pt x="725654" y="691839"/>
                    </a:cubicBezTo>
                    <a:cubicBezTo>
                      <a:pt x="762293" y="638702"/>
                      <a:pt x="792057" y="631569"/>
                      <a:pt x="812545" y="531824"/>
                    </a:cubicBezTo>
                    <a:cubicBezTo>
                      <a:pt x="828270" y="434776"/>
                      <a:pt x="826024" y="340099"/>
                      <a:pt x="817335" y="265839"/>
                    </a:cubicBezTo>
                    <a:cubicBezTo>
                      <a:pt x="808646" y="191579"/>
                      <a:pt x="772880" y="130569"/>
                      <a:pt x="760408" y="86263"/>
                    </a:cubicBezTo>
                    <a:cubicBezTo>
                      <a:pt x="747936" y="41957"/>
                      <a:pt x="781769" y="3692"/>
                      <a:pt x="742503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Volný tvar 46"/>
              <p:cNvSpPr/>
              <p:nvPr/>
            </p:nvSpPr>
            <p:spPr>
              <a:xfrm rot="163748" flipV="1">
                <a:off x="6171985" y="3962671"/>
                <a:ext cx="639688" cy="121921"/>
              </a:xfrm>
              <a:custGeom>
                <a:avLst/>
                <a:gdLst>
                  <a:gd name="connsiteX0" fmla="*/ 0 w 866899"/>
                  <a:gd name="connsiteY0" fmla="*/ 821114 h 821114"/>
                  <a:gd name="connsiteX1" fmla="*/ 748146 w 866899"/>
                  <a:gd name="connsiteY1" fmla="*/ 536106 h 821114"/>
                  <a:gd name="connsiteX2" fmla="*/ 855024 w 866899"/>
                  <a:gd name="connsiteY2" fmla="*/ 120470 h 821114"/>
                  <a:gd name="connsiteX3" fmla="*/ 641268 w 866899"/>
                  <a:gd name="connsiteY3" fmla="*/ 1716 h 821114"/>
                  <a:gd name="connsiteX4" fmla="*/ 522515 w 866899"/>
                  <a:gd name="connsiteY4" fmla="*/ 61093 h 821114"/>
                  <a:gd name="connsiteX0" fmla="*/ 0 w 858074"/>
                  <a:gd name="connsiteY0" fmla="*/ 812532 h 812532"/>
                  <a:gd name="connsiteX1" fmla="*/ 748146 w 858074"/>
                  <a:gd name="connsiteY1" fmla="*/ 527524 h 812532"/>
                  <a:gd name="connsiteX2" fmla="*/ 855024 w 858074"/>
                  <a:gd name="connsiteY2" fmla="*/ 111888 h 812532"/>
                  <a:gd name="connsiteX3" fmla="*/ 760408 w 858074"/>
                  <a:gd name="connsiteY3" fmla="*/ 2146 h 812532"/>
                  <a:gd name="connsiteX4" fmla="*/ 522515 w 858074"/>
                  <a:gd name="connsiteY4" fmla="*/ 52511 h 812532"/>
                  <a:gd name="connsiteX0" fmla="*/ 0 w 858074"/>
                  <a:gd name="connsiteY0" fmla="*/ 811703 h 811703"/>
                  <a:gd name="connsiteX1" fmla="*/ 748146 w 858074"/>
                  <a:gd name="connsiteY1" fmla="*/ 526695 h 811703"/>
                  <a:gd name="connsiteX2" fmla="*/ 855024 w 858074"/>
                  <a:gd name="connsiteY2" fmla="*/ 111059 h 811703"/>
                  <a:gd name="connsiteX3" fmla="*/ 760408 w 858074"/>
                  <a:gd name="connsiteY3" fmla="*/ 1317 h 811703"/>
                  <a:gd name="connsiteX4" fmla="*/ 689311 w 858074"/>
                  <a:gd name="connsiteY4" fmla="*/ 60694 h 811703"/>
                  <a:gd name="connsiteX0" fmla="*/ 0 w 832479"/>
                  <a:gd name="connsiteY0" fmla="*/ 818261 h 818261"/>
                  <a:gd name="connsiteX1" fmla="*/ 748146 w 832479"/>
                  <a:gd name="connsiteY1" fmla="*/ 533253 h 818261"/>
                  <a:gd name="connsiteX2" fmla="*/ 816304 w 832479"/>
                  <a:gd name="connsiteY2" fmla="*/ 234794 h 818261"/>
                  <a:gd name="connsiteX3" fmla="*/ 760408 w 832479"/>
                  <a:gd name="connsiteY3" fmla="*/ 7875 h 818261"/>
                  <a:gd name="connsiteX4" fmla="*/ 689311 w 832479"/>
                  <a:gd name="connsiteY4" fmla="*/ 67252 h 818261"/>
                  <a:gd name="connsiteX0" fmla="*/ 0 w 847209"/>
                  <a:gd name="connsiteY0" fmla="*/ 817692 h 817692"/>
                  <a:gd name="connsiteX1" fmla="*/ 748146 w 847209"/>
                  <a:gd name="connsiteY1" fmla="*/ 532684 h 817692"/>
                  <a:gd name="connsiteX2" fmla="*/ 840132 w 847209"/>
                  <a:gd name="connsiteY2" fmla="*/ 225209 h 817692"/>
                  <a:gd name="connsiteX3" fmla="*/ 760408 w 847209"/>
                  <a:gd name="connsiteY3" fmla="*/ 7306 h 817692"/>
                  <a:gd name="connsiteX4" fmla="*/ 689311 w 847209"/>
                  <a:gd name="connsiteY4" fmla="*/ 66683 h 817692"/>
                  <a:gd name="connsiteX0" fmla="*/ 0 w 848487"/>
                  <a:gd name="connsiteY0" fmla="*/ 817692 h 817692"/>
                  <a:gd name="connsiteX1" fmla="*/ 748146 w 848487"/>
                  <a:gd name="connsiteY1" fmla="*/ 532684 h 817692"/>
                  <a:gd name="connsiteX2" fmla="*/ 840132 w 848487"/>
                  <a:gd name="connsiteY2" fmla="*/ 225209 h 817692"/>
                  <a:gd name="connsiteX3" fmla="*/ 760408 w 848487"/>
                  <a:gd name="connsiteY3" fmla="*/ 7306 h 817692"/>
                  <a:gd name="connsiteX4" fmla="*/ 689311 w 848487"/>
                  <a:gd name="connsiteY4" fmla="*/ 66683 h 817692"/>
                  <a:gd name="connsiteX0" fmla="*/ 0 w 841544"/>
                  <a:gd name="connsiteY0" fmla="*/ 817692 h 817692"/>
                  <a:gd name="connsiteX1" fmla="*/ 733253 w 841544"/>
                  <a:gd name="connsiteY1" fmla="*/ 658875 h 817692"/>
                  <a:gd name="connsiteX2" fmla="*/ 840132 w 841544"/>
                  <a:gd name="connsiteY2" fmla="*/ 225209 h 817692"/>
                  <a:gd name="connsiteX3" fmla="*/ 760408 w 841544"/>
                  <a:gd name="connsiteY3" fmla="*/ 7306 h 817692"/>
                  <a:gd name="connsiteX4" fmla="*/ 689311 w 841544"/>
                  <a:gd name="connsiteY4" fmla="*/ 66683 h 817692"/>
                  <a:gd name="connsiteX0" fmla="*/ 0 w 854544"/>
                  <a:gd name="connsiteY0" fmla="*/ 817692 h 817692"/>
                  <a:gd name="connsiteX1" fmla="*/ 733253 w 854544"/>
                  <a:gd name="connsiteY1" fmla="*/ 658875 h 817692"/>
                  <a:gd name="connsiteX2" fmla="*/ 844278 w 854544"/>
                  <a:gd name="connsiteY2" fmla="*/ 416383 h 817692"/>
                  <a:gd name="connsiteX3" fmla="*/ 840132 w 854544"/>
                  <a:gd name="connsiteY3" fmla="*/ 225209 h 817692"/>
                  <a:gd name="connsiteX4" fmla="*/ 760408 w 854544"/>
                  <a:gd name="connsiteY4" fmla="*/ 7306 h 817692"/>
                  <a:gd name="connsiteX5" fmla="*/ 689311 w 854544"/>
                  <a:gd name="connsiteY5" fmla="*/ 66683 h 817692"/>
                  <a:gd name="connsiteX0" fmla="*/ 0 w 849156"/>
                  <a:gd name="connsiteY0" fmla="*/ 817692 h 817692"/>
                  <a:gd name="connsiteX1" fmla="*/ 733253 w 849156"/>
                  <a:gd name="connsiteY1" fmla="*/ 658875 h 817692"/>
                  <a:gd name="connsiteX2" fmla="*/ 835342 w 849156"/>
                  <a:gd name="connsiteY2" fmla="*/ 506522 h 817692"/>
                  <a:gd name="connsiteX3" fmla="*/ 840132 w 849156"/>
                  <a:gd name="connsiteY3" fmla="*/ 225209 h 817692"/>
                  <a:gd name="connsiteX4" fmla="*/ 760408 w 849156"/>
                  <a:gd name="connsiteY4" fmla="*/ 7306 h 817692"/>
                  <a:gd name="connsiteX5" fmla="*/ 689311 w 849156"/>
                  <a:gd name="connsiteY5" fmla="*/ 66683 h 817692"/>
                  <a:gd name="connsiteX0" fmla="*/ 0 w 845158"/>
                  <a:gd name="connsiteY0" fmla="*/ 817692 h 817692"/>
                  <a:gd name="connsiteX1" fmla="*/ 733253 w 845158"/>
                  <a:gd name="connsiteY1" fmla="*/ 658875 h 817692"/>
                  <a:gd name="connsiteX2" fmla="*/ 835342 w 845158"/>
                  <a:gd name="connsiteY2" fmla="*/ 506522 h 817692"/>
                  <a:gd name="connsiteX3" fmla="*/ 840132 w 845158"/>
                  <a:gd name="connsiteY3" fmla="*/ 225209 h 817692"/>
                  <a:gd name="connsiteX4" fmla="*/ 760408 w 845158"/>
                  <a:gd name="connsiteY4" fmla="*/ 7306 h 817692"/>
                  <a:gd name="connsiteX5" fmla="*/ 689311 w 845158"/>
                  <a:gd name="connsiteY5" fmla="*/ 66683 h 817692"/>
                  <a:gd name="connsiteX0" fmla="*/ 0 w 850221"/>
                  <a:gd name="connsiteY0" fmla="*/ 817692 h 817692"/>
                  <a:gd name="connsiteX1" fmla="*/ 733253 w 850221"/>
                  <a:gd name="connsiteY1" fmla="*/ 658875 h 817692"/>
                  <a:gd name="connsiteX2" fmla="*/ 835342 w 850221"/>
                  <a:gd name="connsiteY2" fmla="*/ 506522 h 817692"/>
                  <a:gd name="connsiteX3" fmla="*/ 840132 w 850221"/>
                  <a:gd name="connsiteY3" fmla="*/ 225209 h 817692"/>
                  <a:gd name="connsiteX4" fmla="*/ 760408 w 850221"/>
                  <a:gd name="connsiteY4" fmla="*/ 7306 h 817692"/>
                  <a:gd name="connsiteX5" fmla="*/ 689311 w 850221"/>
                  <a:gd name="connsiteY5" fmla="*/ 66683 h 817692"/>
                  <a:gd name="connsiteX0" fmla="*/ 0 w 850221"/>
                  <a:gd name="connsiteY0" fmla="*/ 817692 h 817692"/>
                  <a:gd name="connsiteX1" fmla="*/ 733253 w 850221"/>
                  <a:gd name="connsiteY1" fmla="*/ 658875 h 817692"/>
                  <a:gd name="connsiteX2" fmla="*/ 835342 w 850221"/>
                  <a:gd name="connsiteY2" fmla="*/ 506522 h 817692"/>
                  <a:gd name="connsiteX3" fmla="*/ 840132 w 850221"/>
                  <a:gd name="connsiteY3" fmla="*/ 225209 h 817692"/>
                  <a:gd name="connsiteX4" fmla="*/ 760408 w 850221"/>
                  <a:gd name="connsiteY4" fmla="*/ 7306 h 817692"/>
                  <a:gd name="connsiteX5" fmla="*/ 689311 w 850221"/>
                  <a:gd name="connsiteY5" fmla="*/ 66683 h 817692"/>
                  <a:gd name="connsiteX0" fmla="*/ 0 w 850221"/>
                  <a:gd name="connsiteY0" fmla="*/ 817692 h 817692"/>
                  <a:gd name="connsiteX1" fmla="*/ 733253 w 850221"/>
                  <a:gd name="connsiteY1" fmla="*/ 658875 h 817692"/>
                  <a:gd name="connsiteX2" fmla="*/ 835342 w 850221"/>
                  <a:gd name="connsiteY2" fmla="*/ 506522 h 817692"/>
                  <a:gd name="connsiteX3" fmla="*/ 840132 w 850221"/>
                  <a:gd name="connsiteY3" fmla="*/ 225209 h 817692"/>
                  <a:gd name="connsiteX4" fmla="*/ 760408 w 850221"/>
                  <a:gd name="connsiteY4" fmla="*/ 7306 h 817692"/>
                  <a:gd name="connsiteX5" fmla="*/ 689311 w 850221"/>
                  <a:gd name="connsiteY5" fmla="*/ 66683 h 817692"/>
                  <a:gd name="connsiteX0" fmla="*/ 0 w 850221"/>
                  <a:gd name="connsiteY0" fmla="*/ 816270 h 816270"/>
                  <a:gd name="connsiteX1" fmla="*/ 733253 w 850221"/>
                  <a:gd name="connsiteY1" fmla="*/ 657453 h 816270"/>
                  <a:gd name="connsiteX2" fmla="*/ 835342 w 850221"/>
                  <a:gd name="connsiteY2" fmla="*/ 505100 h 816270"/>
                  <a:gd name="connsiteX3" fmla="*/ 840132 w 850221"/>
                  <a:gd name="connsiteY3" fmla="*/ 200791 h 816270"/>
                  <a:gd name="connsiteX4" fmla="*/ 760408 w 850221"/>
                  <a:gd name="connsiteY4" fmla="*/ 5884 h 816270"/>
                  <a:gd name="connsiteX5" fmla="*/ 689311 w 850221"/>
                  <a:gd name="connsiteY5" fmla="*/ 65261 h 816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0221" h="816270">
                    <a:moveTo>
                      <a:pt x="0" y="816270"/>
                    </a:moveTo>
                    <a:cubicBezTo>
                      <a:pt x="302821" y="732153"/>
                      <a:pt x="677617" y="701648"/>
                      <a:pt x="733253" y="657453"/>
                    </a:cubicBezTo>
                    <a:cubicBezTo>
                      <a:pt x="788889" y="613258"/>
                      <a:pt x="799657" y="658503"/>
                      <a:pt x="835342" y="505100"/>
                    </a:cubicBezTo>
                    <a:cubicBezTo>
                      <a:pt x="856133" y="369725"/>
                      <a:pt x="852621" y="283994"/>
                      <a:pt x="840132" y="200791"/>
                    </a:cubicBezTo>
                    <a:cubicBezTo>
                      <a:pt x="827643" y="117588"/>
                      <a:pt x="785545" y="28472"/>
                      <a:pt x="760408" y="5884"/>
                    </a:cubicBezTo>
                    <a:cubicBezTo>
                      <a:pt x="735271" y="-16704"/>
                      <a:pt x="720978" y="30624"/>
                      <a:pt x="689311" y="65261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" name="Volný tvar 47"/>
              <p:cNvSpPr/>
              <p:nvPr/>
            </p:nvSpPr>
            <p:spPr>
              <a:xfrm rot="21306556">
                <a:off x="6172346" y="3603845"/>
                <a:ext cx="673777" cy="155390"/>
              </a:xfrm>
              <a:custGeom>
                <a:avLst/>
                <a:gdLst>
                  <a:gd name="connsiteX0" fmla="*/ 0 w 866899"/>
                  <a:gd name="connsiteY0" fmla="*/ 821114 h 821114"/>
                  <a:gd name="connsiteX1" fmla="*/ 748146 w 866899"/>
                  <a:gd name="connsiteY1" fmla="*/ 536106 h 821114"/>
                  <a:gd name="connsiteX2" fmla="*/ 855024 w 866899"/>
                  <a:gd name="connsiteY2" fmla="*/ 120470 h 821114"/>
                  <a:gd name="connsiteX3" fmla="*/ 641268 w 866899"/>
                  <a:gd name="connsiteY3" fmla="*/ 1716 h 821114"/>
                  <a:gd name="connsiteX4" fmla="*/ 522515 w 866899"/>
                  <a:gd name="connsiteY4" fmla="*/ 61093 h 821114"/>
                  <a:gd name="connsiteX0" fmla="*/ 0 w 858074"/>
                  <a:gd name="connsiteY0" fmla="*/ 812532 h 812532"/>
                  <a:gd name="connsiteX1" fmla="*/ 748146 w 858074"/>
                  <a:gd name="connsiteY1" fmla="*/ 527524 h 812532"/>
                  <a:gd name="connsiteX2" fmla="*/ 855024 w 858074"/>
                  <a:gd name="connsiteY2" fmla="*/ 111888 h 812532"/>
                  <a:gd name="connsiteX3" fmla="*/ 760408 w 858074"/>
                  <a:gd name="connsiteY3" fmla="*/ 2146 h 812532"/>
                  <a:gd name="connsiteX4" fmla="*/ 522515 w 858074"/>
                  <a:gd name="connsiteY4" fmla="*/ 52511 h 812532"/>
                  <a:gd name="connsiteX0" fmla="*/ 0 w 858074"/>
                  <a:gd name="connsiteY0" fmla="*/ 811703 h 811703"/>
                  <a:gd name="connsiteX1" fmla="*/ 748146 w 858074"/>
                  <a:gd name="connsiteY1" fmla="*/ 526695 h 811703"/>
                  <a:gd name="connsiteX2" fmla="*/ 855024 w 858074"/>
                  <a:gd name="connsiteY2" fmla="*/ 111059 h 811703"/>
                  <a:gd name="connsiteX3" fmla="*/ 760408 w 858074"/>
                  <a:gd name="connsiteY3" fmla="*/ 1317 h 811703"/>
                  <a:gd name="connsiteX4" fmla="*/ 689311 w 858074"/>
                  <a:gd name="connsiteY4" fmla="*/ 60694 h 811703"/>
                  <a:gd name="connsiteX0" fmla="*/ 0 w 832479"/>
                  <a:gd name="connsiteY0" fmla="*/ 818261 h 818261"/>
                  <a:gd name="connsiteX1" fmla="*/ 748146 w 832479"/>
                  <a:gd name="connsiteY1" fmla="*/ 533253 h 818261"/>
                  <a:gd name="connsiteX2" fmla="*/ 816304 w 832479"/>
                  <a:gd name="connsiteY2" fmla="*/ 234794 h 818261"/>
                  <a:gd name="connsiteX3" fmla="*/ 760408 w 832479"/>
                  <a:gd name="connsiteY3" fmla="*/ 7875 h 818261"/>
                  <a:gd name="connsiteX4" fmla="*/ 689311 w 832479"/>
                  <a:gd name="connsiteY4" fmla="*/ 67252 h 818261"/>
                  <a:gd name="connsiteX0" fmla="*/ 0 w 847209"/>
                  <a:gd name="connsiteY0" fmla="*/ 817692 h 817692"/>
                  <a:gd name="connsiteX1" fmla="*/ 748146 w 847209"/>
                  <a:gd name="connsiteY1" fmla="*/ 532684 h 817692"/>
                  <a:gd name="connsiteX2" fmla="*/ 840132 w 847209"/>
                  <a:gd name="connsiteY2" fmla="*/ 225209 h 817692"/>
                  <a:gd name="connsiteX3" fmla="*/ 760408 w 847209"/>
                  <a:gd name="connsiteY3" fmla="*/ 7306 h 817692"/>
                  <a:gd name="connsiteX4" fmla="*/ 689311 w 847209"/>
                  <a:gd name="connsiteY4" fmla="*/ 66683 h 817692"/>
                  <a:gd name="connsiteX0" fmla="*/ 0 w 848487"/>
                  <a:gd name="connsiteY0" fmla="*/ 817692 h 817692"/>
                  <a:gd name="connsiteX1" fmla="*/ 748146 w 848487"/>
                  <a:gd name="connsiteY1" fmla="*/ 532684 h 817692"/>
                  <a:gd name="connsiteX2" fmla="*/ 840132 w 848487"/>
                  <a:gd name="connsiteY2" fmla="*/ 225209 h 817692"/>
                  <a:gd name="connsiteX3" fmla="*/ 760408 w 848487"/>
                  <a:gd name="connsiteY3" fmla="*/ 7306 h 817692"/>
                  <a:gd name="connsiteX4" fmla="*/ 689311 w 848487"/>
                  <a:gd name="connsiteY4" fmla="*/ 66683 h 817692"/>
                  <a:gd name="connsiteX0" fmla="*/ 0 w 841544"/>
                  <a:gd name="connsiteY0" fmla="*/ 817692 h 817692"/>
                  <a:gd name="connsiteX1" fmla="*/ 733253 w 841544"/>
                  <a:gd name="connsiteY1" fmla="*/ 658875 h 817692"/>
                  <a:gd name="connsiteX2" fmla="*/ 840132 w 841544"/>
                  <a:gd name="connsiteY2" fmla="*/ 225209 h 817692"/>
                  <a:gd name="connsiteX3" fmla="*/ 760408 w 841544"/>
                  <a:gd name="connsiteY3" fmla="*/ 7306 h 817692"/>
                  <a:gd name="connsiteX4" fmla="*/ 689311 w 841544"/>
                  <a:gd name="connsiteY4" fmla="*/ 66683 h 817692"/>
                  <a:gd name="connsiteX0" fmla="*/ 0 w 854544"/>
                  <a:gd name="connsiteY0" fmla="*/ 817692 h 817692"/>
                  <a:gd name="connsiteX1" fmla="*/ 733253 w 854544"/>
                  <a:gd name="connsiteY1" fmla="*/ 658875 h 817692"/>
                  <a:gd name="connsiteX2" fmla="*/ 844278 w 854544"/>
                  <a:gd name="connsiteY2" fmla="*/ 416383 h 817692"/>
                  <a:gd name="connsiteX3" fmla="*/ 840132 w 854544"/>
                  <a:gd name="connsiteY3" fmla="*/ 225209 h 817692"/>
                  <a:gd name="connsiteX4" fmla="*/ 760408 w 854544"/>
                  <a:gd name="connsiteY4" fmla="*/ 7306 h 817692"/>
                  <a:gd name="connsiteX5" fmla="*/ 689311 w 854544"/>
                  <a:gd name="connsiteY5" fmla="*/ 66683 h 817692"/>
                  <a:gd name="connsiteX0" fmla="*/ 0 w 849156"/>
                  <a:gd name="connsiteY0" fmla="*/ 817692 h 817692"/>
                  <a:gd name="connsiteX1" fmla="*/ 733253 w 849156"/>
                  <a:gd name="connsiteY1" fmla="*/ 658875 h 817692"/>
                  <a:gd name="connsiteX2" fmla="*/ 835342 w 849156"/>
                  <a:gd name="connsiteY2" fmla="*/ 506522 h 817692"/>
                  <a:gd name="connsiteX3" fmla="*/ 840132 w 849156"/>
                  <a:gd name="connsiteY3" fmla="*/ 225209 h 817692"/>
                  <a:gd name="connsiteX4" fmla="*/ 760408 w 849156"/>
                  <a:gd name="connsiteY4" fmla="*/ 7306 h 817692"/>
                  <a:gd name="connsiteX5" fmla="*/ 689311 w 849156"/>
                  <a:gd name="connsiteY5" fmla="*/ 66683 h 817692"/>
                  <a:gd name="connsiteX0" fmla="*/ 0 w 845158"/>
                  <a:gd name="connsiteY0" fmla="*/ 817692 h 817692"/>
                  <a:gd name="connsiteX1" fmla="*/ 733253 w 845158"/>
                  <a:gd name="connsiteY1" fmla="*/ 658875 h 817692"/>
                  <a:gd name="connsiteX2" fmla="*/ 835342 w 845158"/>
                  <a:gd name="connsiteY2" fmla="*/ 506522 h 817692"/>
                  <a:gd name="connsiteX3" fmla="*/ 840132 w 845158"/>
                  <a:gd name="connsiteY3" fmla="*/ 225209 h 817692"/>
                  <a:gd name="connsiteX4" fmla="*/ 760408 w 845158"/>
                  <a:gd name="connsiteY4" fmla="*/ 7306 h 817692"/>
                  <a:gd name="connsiteX5" fmla="*/ 689311 w 845158"/>
                  <a:gd name="connsiteY5" fmla="*/ 66683 h 817692"/>
                  <a:gd name="connsiteX0" fmla="*/ 0 w 850221"/>
                  <a:gd name="connsiteY0" fmla="*/ 817692 h 817692"/>
                  <a:gd name="connsiteX1" fmla="*/ 733253 w 850221"/>
                  <a:gd name="connsiteY1" fmla="*/ 658875 h 817692"/>
                  <a:gd name="connsiteX2" fmla="*/ 835342 w 850221"/>
                  <a:gd name="connsiteY2" fmla="*/ 506522 h 817692"/>
                  <a:gd name="connsiteX3" fmla="*/ 840132 w 850221"/>
                  <a:gd name="connsiteY3" fmla="*/ 225209 h 817692"/>
                  <a:gd name="connsiteX4" fmla="*/ 760408 w 850221"/>
                  <a:gd name="connsiteY4" fmla="*/ 7306 h 817692"/>
                  <a:gd name="connsiteX5" fmla="*/ 689311 w 850221"/>
                  <a:gd name="connsiteY5" fmla="*/ 66683 h 817692"/>
                  <a:gd name="connsiteX0" fmla="*/ 0 w 850221"/>
                  <a:gd name="connsiteY0" fmla="*/ 817692 h 817692"/>
                  <a:gd name="connsiteX1" fmla="*/ 733253 w 850221"/>
                  <a:gd name="connsiteY1" fmla="*/ 658875 h 817692"/>
                  <a:gd name="connsiteX2" fmla="*/ 835342 w 850221"/>
                  <a:gd name="connsiteY2" fmla="*/ 506522 h 817692"/>
                  <a:gd name="connsiteX3" fmla="*/ 840132 w 850221"/>
                  <a:gd name="connsiteY3" fmla="*/ 225209 h 817692"/>
                  <a:gd name="connsiteX4" fmla="*/ 760408 w 850221"/>
                  <a:gd name="connsiteY4" fmla="*/ 7306 h 817692"/>
                  <a:gd name="connsiteX5" fmla="*/ 689311 w 850221"/>
                  <a:gd name="connsiteY5" fmla="*/ 66683 h 817692"/>
                  <a:gd name="connsiteX0" fmla="*/ 0 w 850221"/>
                  <a:gd name="connsiteY0" fmla="*/ 817692 h 817692"/>
                  <a:gd name="connsiteX1" fmla="*/ 733253 w 850221"/>
                  <a:gd name="connsiteY1" fmla="*/ 658875 h 817692"/>
                  <a:gd name="connsiteX2" fmla="*/ 835342 w 850221"/>
                  <a:gd name="connsiteY2" fmla="*/ 506522 h 817692"/>
                  <a:gd name="connsiteX3" fmla="*/ 840132 w 850221"/>
                  <a:gd name="connsiteY3" fmla="*/ 225209 h 817692"/>
                  <a:gd name="connsiteX4" fmla="*/ 760408 w 850221"/>
                  <a:gd name="connsiteY4" fmla="*/ 7306 h 817692"/>
                  <a:gd name="connsiteX5" fmla="*/ 689311 w 850221"/>
                  <a:gd name="connsiteY5" fmla="*/ 66683 h 817692"/>
                  <a:gd name="connsiteX0" fmla="*/ 0 w 850221"/>
                  <a:gd name="connsiteY0" fmla="*/ 816270 h 816270"/>
                  <a:gd name="connsiteX1" fmla="*/ 733253 w 850221"/>
                  <a:gd name="connsiteY1" fmla="*/ 657453 h 816270"/>
                  <a:gd name="connsiteX2" fmla="*/ 835342 w 850221"/>
                  <a:gd name="connsiteY2" fmla="*/ 505100 h 816270"/>
                  <a:gd name="connsiteX3" fmla="*/ 840132 w 850221"/>
                  <a:gd name="connsiteY3" fmla="*/ 200791 h 816270"/>
                  <a:gd name="connsiteX4" fmla="*/ 760408 w 850221"/>
                  <a:gd name="connsiteY4" fmla="*/ 5884 h 816270"/>
                  <a:gd name="connsiteX5" fmla="*/ 689311 w 850221"/>
                  <a:gd name="connsiteY5" fmla="*/ 65261 h 816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0221" h="816270">
                    <a:moveTo>
                      <a:pt x="0" y="816270"/>
                    </a:moveTo>
                    <a:cubicBezTo>
                      <a:pt x="302821" y="732153"/>
                      <a:pt x="677617" y="701648"/>
                      <a:pt x="733253" y="657453"/>
                    </a:cubicBezTo>
                    <a:cubicBezTo>
                      <a:pt x="788889" y="613258"/>
                      <a:pt x="799657" y="658503"/>
                      <a:pt x="835342" y="505100"/>
                    </a:cubicBezTo>
                    <a:cubicBezTo>
                      <a:pt x="856133" y="369725"/>
                      <a:pt x="852621" y="283994"/>
                      <a:pt x="840132" y="200791"/>
                    </a:cubicBezTo>
                    <a:cubicBezTo>
                      <a:pt x="827643" y="117588"/>
                      <a:pt x="785545" y="28472"/>
                      <a:pt x="760408" y="5884"/>
                    </a:cubicBezTo>
                    <a:cubicBezTo>
                      <a:pt x="735271" y="-16704"/>
                      <a:pt x="720978" y="30624"/>
                      <a:pt x="689311" y="65261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" name="Volný tvar 48"/>
              <p:cNvSpPr/>
              <p:nvPr/>
            </p:nvSpPr>
            <p:spPr>
              <a:xfrm rot="21291781">
                <a:off x="6759056" y="3581435"/>
                <a:ext cx="924146" cy="217940"/>
              </a:xfrm>
              <a:custGeom>
                <a:avLst/>
                <a:gdLst>
                  <a:gd name="connsiteX0" fmla="*/ 0 w 733102"/>
                  <a:gd name="connsiteY0" fmla="*/ 217940 h 217940"/>
                  <a:gd name="connsiteX1" fmla="*/ 433137 w 733102"/>
                  <a:gd name="connsiteY1" fmla="*/ 197677 h 217940"/>
                  <a:gd name="connsiteX2" fmla="*/ 643373 w 733102"/>
                  <a:gd name="connsiteY2" fmla="*/ 116622 h 217940"/>
                  <a:gd name="connsiteX3" fmla="*/ 724428 w 733102"/>
                  <a:gd name="connsiteY3" fmla="*/ 10237 h 217940"/>
                  <a:gd name="connsiteX4" fmla="*/ 726961 w 733102"/>
                  <a:gd name="connsiteY4" fmla="*/ 10237 h 21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3102" h="217940">
                    <a:moveTo>
                      <a:pt x="0" y="217940"/>
                    </a:moveTo>
                    <a:cubicBezTo>
                      <a:pt x="162954" y="216251"/>
                      <a:pt x="325908" y="214563"/>
                      <a:pt x="433137" y="197677"/>
                    </a:cubicBezTo>
                    <a:cubicBezTo>
                      <a:pt x="540366" y="180791"/>
                      <a:pt x="594825" y="147862"/>
                      <a:pt x="643373" y="116622"/>
                    </a:cubicBezTo>
                    <a:cubicBezTo>
                      <a:pt x="691921" y="85382"/>
                      <a:pt x="710497" y="27968"/>
                      <a:pt x="724428" y="10237"/>
                    </a:cubicBezTo>
                    <a:cubicBezTo>
                      <a:pt x="738359" y="-7494"/>
                      <a:pt x="732660" y="1371"/>
                      <a:pt x="726961" y="10237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" name="Volný tvar 49"/>
              <p:cNvSpPr/>
              <p:nvPr/>
            </p:nvSpPr>
            <p:spPr>
              <a:xfrm flipV="1">
                <a:off x="6431660" y="3904541"/>
                <a:ext cx="824120" cy="296292"/>
              </a:xfrm>
              <a:custGeom>
                <a:avLst/>
                <a:gdLst>
                  <a:gd name="connsiteX0" fmla="*/ 0 w 866899"/>
                  <a:gd name="connsiteY0" fmla="*/ 821114 h 821114"/>
                  <a:gd name="connsiteX1" fmla="*/ 748146 w 866899"/>
                  <a:gd name="connsiteY1" fmla="*/ 536106 h 821114"/>
                  <a:gd name="connsiteX2" fmla="*/ 855024 w 866899"/>
                  <a:gd name="connsiteY2" fmla="*/ 120470 h 821114"/>
                  <a:gd name="connsiteX3" fmla="*/ 641268 w 866899"/>
                  <a:gd name="connsiteY3" fmla="*/ 1716 h 821114"/>
                  <a:gd name="connsiteX4" fmla="*/ 522515 w 866899"/>
                  <a:gd name="connsiteY4" fmla="*/ 61093 h 821114"/>
                  <a:gd name="connsiteX0" fmla="*/ 0 w 858074"/>
                  <a:gd name="connsiteY0" fmla="*/ 812532 h 812532"/>
                  <a:gd name="connsiteX1" fmla="*/ 748146 w 858074"/>
                  <a:gd name="connsiteY1" fmla="*/ 527524 h 812532"/>
                  <a:gd name="connsiteX2" fmla="*/ 855024 w 858074"/>
                  <a:gd name="connsiteY2" fmla="*/ 111888 h 812532"/>
                  <a:gd name="connsiteX3" fmla="*/ 760408 w 858074"/>
                  <a:gd name="connsiteY3" fmla="*/ 2146 h 812532"/>
                  <a:gd name="connsiteX4" fmla="*/ 522515 w 858074"/>
                  <a:gd name="connsiteY4" fmla="*/ 52511 h 812532"/>
                  <a:gd name="connsiteX0" fmla="*/ 0 w 858074"/>
                  <a:gd name="connsiteY0" fmla="*/ 811703 h 811703"/>
                  <a:gd name="connsiteX1" fmla="*/ 748146 w 858074"/>
                  <a:gd name="connsiteY1" fmla="*/ 526695 h 811703"/>
                  <a:gd name="connsiteX2" fmla="*/ 855024 w 858074"/>
                  <a:gd name="connsiteY2" fmla="*/ 111059 h 811703"/>
                  <a:gd name="connsiteX3" fmla="*/ 760408 w 858074"/>
                  <a:gd name="connsiteY3" fmla="*/ 1317 h 811703"/>
                  <a:gd name="connsiteX4" fmla="*/ 689311 w 858074"/>
                  <a:gd name="connsiteY4" fmla="*/ 60694 h 811703"/>
                  <a:gd name="connsiteX0" fmla="*/ 0 w 832479"/>
                  <a:gd name="connsiteY0" fmla="*/ 818261 h 818261"/>
                  <a:gd name="connsiteX1" fmla="*/ 748146 w 832479"/>
                  <a:gd name="connsiteY1" fmla="*/ 533253 h 818261"/>
                  <a:gd name="connsiteX2" fmla="*/ 816304 w 832479"/>
                  <a:gd name="connsiteY2" fmla="*/ 234794 h 818261"/>
                  <a:gd name="connsiteX3" fmla="*/ 760408 w 832479"/>
                  <a:gd name="connsiteY3" fmla="*/ 7875 h 818261"/>
                  <a:gd name="connsiteX4" fmla="*/ 689311 w 832479"/>
                  <a:gd name="connsiteY4" fmla="*/ 67252 h 818261"/>
                  <a:gd name="connsiteX0" fmla="*/ 0 w 847209"/>
                  <a:gd name="connsiteY0" fmla="*/ 817692 h 817692"/>
                  <a:gd name="connsiteX1" fmla="*/ 748146 w 847209"/>
                  <a:gd name="connsiteY1" fmla="*/ 532684 h 817692"/>
                  <a:gd name="connsiteX2" fmla="*/ 840132 w 847209"/>
                  <a:gd name="connsiteY2" fmla="*/ 225209 h 817692"/>
                  <a:gd name="connsiteX3" fmla="*/ 760408 w 847209"/>
                  <a:gd name="connsiteY3" fmla="*/ 7306 h 817692"/>
                  <a:gd name="connsiteX4" fmla="*/ 689311 w 847209"/>
                  <a:gd name="connsiteY4" fmla="*/ 66683 h 817692"/>
                  <a:gd name="connsiteX0" fmla="*/ 0 w 848487"/>
                  <a:gd name="connsiteY0" fmla="*/ 817692 h 817692"/>
                  <a:gd name="connsiteX1" fmla="*/ 748146 w 848487"/>
                  <a:gd name="connsiteY1" fmla="*/ 532684 h 817692"/>
                  <a:gd name="connsiteX2" fmla="*/ 840132 w 848487"/>
                  <a:gd name="connsiteY2" fmla="*/ 225209 h 817692"/>
                  <a:gd name="connsiteX3" fmla="*/ 760408 w 848487"/>
                  <a:gd name="connsiteY3" fmla="*/ 7306 h 817692"/>
                  <a:gd name="connsiteX4" fmla="*/ 689311 w 848487"/>
                  <a:gd name="connsiteY4" fmla="*/ 66683 h 817692"/>
                  <a:gd name="connsiteX0" fmla="*/ 0 w 841544"/>
                  <a:gd name="connsiteY0" fmla="*/ 817692 h 817692"/>
                  <a:gd name="connsiteX1" fmla="*/ 733253 w 841544"/>
                  <a:gd name="connsiteY1" fmla="*/ 658875 h 817692"/>
                  <a:gd name="connsiteX2" fmla="*/ 840132 w 841544"/>
                  <a:gd name="connsiteY2" fmla="*/ 225209 h 817692"/>
                  <a:gd name="connsiteX3" fmla="*/ 760408 w 841544"/>
                  <a:gd name="connsiteY3" fmla="*/ 7306 h 817692"/>
                  <a:gd name="connsiteX4" fmla="*/ 689311 w 841544"/>
                  <a:gd name="connsiteY4" fmla="*/ 66683 h 817692"/>
                  <a:gd name="connsiteX0" fmla="*/ 0 w 854544"/>
                  <a:gd name="connsiteY0" fmla="*/ 817692 h 817692"/>
                  <a:gd name="connsiteX1" fmla="*/ 733253 w 854544"/>
                  <a:gd name="connsiteY1" fmla="*/ 658875 h 817692"/>
                  <a:gd name="connsiteX2" fmla="*/ 844278 w 854544"/>
                  <a:gd name="connsiteY2" fmla="*/ 416383 h 817692"/>
                  <a:gd name="connsiteX3" fmla="*/ 840132 w 854544"/>
                  <a:gd name="connsiteY3" fmla="*/ 225209 h 817692"/>
                  <a:gd name="connsiteX4" fmla="*/ 760408 w 854544"/>
                  <a:gd name="connsiteY4" fmla="*/ 7306 h 817692"/>
                  <a:gd name="connsiteX5" fmla="*/ 689311 w 854544"/>
                  <a:gd name="connsiteY5" fmla="*/ 66683 h 817692"/>
                  <a:gd name="connsiteX0" fmla="*/ 0 w 849156"/>
                  <a:gd name="connsiteY0" fmla="*/ 817692 h 817692"/>
                  <a:gd name="connsiteX1" fmla="*/ 733253 w 849156"/>
                  <a:gd name="connsiteY1" fmla="*/ 658875 h 817692"/>
                  <a:gd name="connsiteX2" fmla="*/ 835342 w 849156"/>
                  <a:gd name="connsiteY2" fmla="*/ 506522 h 817692"/>
                  <a:gd name="connsiteX3" fmla="*/ 840132 w 849156"/>
                  <a:gd name="connsiteY3" fmla="*/ 225209 h 817692"/>
                  <a:gd name="connsiteX4" fmla="*/ 760408 w 849156"/>
                  <a:gd name="connsiteY4" fmla="*/ 7306 h 817692"/>
                  <a:gd name="connsiteX5" fmla="*/ 689311 w 849156"/>
                  <a:gd name="connsiteY5" fmla="*/ 66683 h 817692"/>
                  <a:gd name="connsiteX0" fmla="*/ 0 w 845158"/>
                  <a:gd name="connsiteY0" fmla="*/ 817692 h 817692"/>
                  <a:gd name="connsiteX1" fmla="*/ 733253 w 845158"/>
                  <a:gd name="connsiteY1" fmla="*/ 658875 h 817692"/>
                  <a:gd name="connsiteX2" fmla="*/ 835342 w 845158"/>
                  <a:gd name="connsiteY2" fmla="*/ 506522 h 817692"/>
                  <a:gd name="connsiteX3" fmla="*/ 840132 w 845158"/>
                  <a:gd name="connsiteY3" fmla="*/ 225209 h 817692"/>
                  <a:gd name="connsiteX4" fmla="*/ 760408 w 845158"/>
                  <a:gd name="connsiteY4" fmla="*/ 7306 h 817692"/>
                  <a:gd name="connsiteX5" fmla="*/ 689311 w 845158"/>
                  <a:gd name="connsiteY5" fmla="*/ 66683 h 817692"/>
                  <a:gd name="connsiteX0" fmla="*/ 0 w 850221"/>
                  <a:gd name="connsiteY0" fmla="*/ 817692 h 817692"/>
                  <a:gd name="connsiteX1" fmla="*/ 733253 w 850221"/>
                  <a:gd name="connsiteY1" fmla="*/ 658875 h 817692"/>
                  <a:gd name="connsiteX2" fmla="*/ 835342 w 850221"/>
                  <a:gd name="connsiteY2" fmla="*/ 506522 h 817692"/>
                  <a:gd name="connsiteX3" fmla="*/ 840132 w 850221"/>
                  <a:gd name="connsiteY3" fmla="*/ 225209 h 817692"/>
                  <a:gd name="connsiteX4" fmla="*/ 760408 w 850221"/>
                  <a:gd name="connsiteY4" fmla="*/ 7306 h 817692"/>
                  <a:gd name="connsiteX5" fmla="*/ 689311 w 850221"/>
                  <a:gd name="connsiteY5" fmla="*/ 66683 h 817692"/>
                  <a:gd name="connsiteX0" fmla="*/ 0 w 850221"/>
                  <a:gd name="connsiteY0" fmla="*/ 817692 h 817692"/>
                  <a:gd name="connsiteX1" fmla="*/ 733253 w 850221"/>
                  <a:gd name="connsiteY1" fmla="*/ 658875 h 817692"/>
                  <a:gd name="connsiteX2" fmla="*/ 835342 w 850221"/>
                  <a:gd name="connsiteY2" fmla="*/ 506522 h 817692"/>
                  <a:gd name="connsiteX3" fmla="*/ 840132 w 850221"/>
                  <a:gd name="connsiteY3" fmla="*/ 225209 h 817692"/>
                  <a:gd name="connsiteX4" fmla="*/ 760408 w 850221"/>
                  <a:gd name="connsiteY4" fmla="*/ 7306 h 817692"/>
                  <a:gd name="connsiteX5" fmla="*/ 689311 w 850221"/>
                  <a:gd name="connsiteY5" fmla="*/ 66683 h 817692"/>
                  <a:gd name="connsiteX0" fmla="*/ 0 w 850221"/>
                  <a:gd name="connsiteY0" fmla="*/ 817692 h 817692"/>
                  <a:gd name="connsiteX1" fmla="*/ 733253 w 850221"/>
                  <a:gd name="connsiteY1" fmla="*/ 658875 h 817692"/>
                  <a:gd name="connsiteX2" fmla="*/ 835342 w 850221"/>
                  <a:gd name="connsiteY2" fmla="*/ 506522 h 817692"/>
                  <a:gd name="connsiteX3" fmla="*/ 840132 w 850221"/>
                  <a:gd name="connsiteY3" fmla="*/ 225209 h 817692"/>
                  <a:gd name="connsiteX4" fmla="*/ 760408 w 850221"/>
                  <a:gd name="connsiteY4" fmla="*/ 7306 h 817692"/>
                  <a:gd name="connsiteX5" fmla="*/ 689311 w 850221"/>
                  <a:gd name="connsiteY5" fmla="*/ 66683 h 817692"/>
                  <a:gd name="connsiteX0" fmla="*/ 0 w 850221"/>
                  <a:gd name="connsiteY0" fmla="*/ 816270 h 816270"/>
                  <a:gd name="connsiteX1" fmla="*/ 733253 w 850221"/>
                  <a:gd name="connsiteY1" fmla="*/ 657453 h 816270"/>
                  <a:gd name="connsiteX2" fmla="*/ 835342 w 850221"/>
                  <a:gd name="connsiteY2" fmla="*/ 505100 h 816270"/>
                  <a:gd name="connsiteX3" fmla="*/ 840132 w 850221"/>
                  <a:gd name="connsiteY3" fmla="*/ 200791 h 816270"/>
                  <a:gd name="connsiteX4" fmla="*/ 760408 w 850221"/>
                  <a:gd name="connsiteY4" fmla="*/ 5884 h 816270"/>
                  <a:gd name="connsiteX5" fmla="*/ 689311 w 850221"/>
                  <a:gd name="connsiteY5" fmla="*/ 65261 h 816270"/>
                  <a:gd name="connsiteX0" fmla="*/ 0 w 842597"/>
                  <a:gd name="connsiteY0" fmla="*/ 816270 h 816270"/>
                  <a:gd name="connsiteX1" fmla="*/ 733253 w 842597"/>
                  <a:gd name="connsiteY1" fmla="*/ 657453 h 816270"/>
                  <a:gd name="connsiteX2" fmla="*/ 812545 w 842597"/>
                  <a:gd name="connsiteY2" fmla="*/ 451445 h 816270"/>
                  <a:gd name="connsiteX3" fmla="*/ 840132 w 842597"/>
                  <a:gd name="connsiteY3" fmla="*/ 200791 h 816270"/>
                  <a:gd name="connsiteX4" fmla="*/ 760408 w 842597"/>
                  <a:gd name="connsiteY4" fmla="*/ 5884 h 816270"/>
                  <a:gd name="connsiteX5" fmla="*/ 689311 w 842597"/>
                  <a:gd name="connsiteY5" fmla="*/ 65261 h 816270"/>
                  <a:gd name="connsiteX0" fmla="*/ 0 w 826014"/>
                  <a:gd name="connsiteY0" fmla="*/ 815353 h 815353"/>
                  <a:gd name="connsiteX1" fmla="*/ 733253 w 826014"/>
                  <a:gd name="connsiteY1" fmla="*/ 656536 h 815353"/>
                  <a:gd name="connsiteX2" fmla="*/ 812545 w 826014"/>
                  <a:gd name="connsiteY2" fmla="*/ 450528 h 815353"/>
                  <a:gd name="connsiteX3" fmla="*/ 817335 w 826014"/>
                  <a:gd name="connsiteY3" fmla="*/ 184543 h 815353"/>
                  <a:gd name="connsiteX4" fmla="*/ 760408 w 826014"/>
                  <a:gd name="connsiteY4" fmla="*/ 4967 h 815353"/>
                  <a:gd name="connsiteX5" fmla="*/ 689311 w 826014"/>
                  <a:gd name="connsiteY5" fmla="*/ 64344 h 815353"/>
                  <a:gd name="connsiteX0" fmla="*/ 0 w 826014"/>
                  <a:gd name="connsiteY0" fmla="*/ 815353 h 815353"/>
                  <a:gd name="connsiteX1" fmla="*/ 725654 w 826014"/>
                  <a:gd name="connsiteY1" fmla="*/ 610543 h 815353"/>
                  <a:gd name="connsiteX2" fmla="*/ 812545 w 826014"/>
                  <a:gd name="connsiteY2" fmla="*/ 450528 h 815353"/>
                  <a:gd name="connsiteX3" fmla="*/ 817335 w 826014"/>
                  <a:gd name="connsiteY3" fmla="*/ 184543 h 815353"/>
                  <a:gd name="connsiteX4" fmla="*/ 760408 w 826014"/>
                  <a:gd name="connsiteY4" fmla="*/ 4967 h 815353"/>
                  <a:gd name="connsiteX5" fmla="*/ 689311 w 826014"/>
                  <a:gd name="connsiteY5" fmla="*/ 64344 h 815353"/>
                  <a:gd name="connsiteX0" fmla="*/ 0 w 826014"/>
                  <a:gd name="connsiteY0" fmla="*/ 815353 h 815353"/>
                  <a:gd name="connsiteX1" fmla="*/ 725654 w 826014"/>
                  <a:gd name="connsiteY1" fmla="*/ 610543 h 815353"/>
                  <a:gd name="connsiteX2" fmla="*/ 812545 w 826014"/>
                  <a:gd name="connsiteY2" fmla="*/ 450528 h 815353"/>
                  <a:gd name="connsiteX3" fmla="*/ 817335 w 826014"/>
                  <a:gd name="connsiteY3" fmla="*/ 184543 h 815353"/>
                  <a:gd name="connsiteX4" fmla="*/ 760408 w 826014"/>
                  <a:gd name="connsiteY4" fmla="*/ 4967 h 815353"/>
                  <a:gd name="connsiteX5" fmla="*/ 689311 w 826014"/>
                  <a:gd name="connsiteY5" fmla="*/ 64344 h 815353"/>
                  <a:gd name="connsiteX0" fmla="*/ 0 w 830148"/>
                  <a:gd name="connsiteY0" fmla="*/ 815353 h 815353"/>
                  <a:gd name="connsiteX1" fmla="*/ 725654 w 830148"/>
                  <a:gd name="connsiteY1" fmla="*/ 610543 h 815353"/>
                  <a:gd name="connsiteX2" fmla="*/ 812545 w 830148"/>
                  <a:gd name="connsiteY2" fmla="*/ 450528 h 815353"/>
                  <a:gd name="connsiteX3" fmla="*/ 817335 w 830148"/>
                  <a:gd name="connsiteY3" fmla="*/ 184543 h 815353"/>
                  <a:gd name="connsiteX4" fmla="*/ 760408 w 830148"/>
                  <a:gd name="connsiteY4" fmla="*/ 4967 h 815353"/>
                  <a:gd name="connsiteX5" fmla="*/ 689311 w 830148"/>
                  <a:gd name="connsiteY5" fmla="*/ 64344 h 815353"/>
                  <a:gd name="connsiteX0" fmla="*/ 0 w 830148"/>
                  <a:gd name="connsiteY0" fmla="*/ 815353 h 815353"/>
                  <a:gd name="connsiteX1" fmla="*/ 725654 w 830148"/>
                  <a:gd name="connsiteY1" fmla="*/ 610543 h 815353"/>
                  <a:gd name="connsiteX2" fmla="*/ 812545 w 830148"/>
                  <a:gd name="connsiteY2" fmla="*/ 450528 h 815353"/>
                  <a:gd name="connsiteX3" fmla="*/ 817335 w 830148"/>
                  <a:gd name="connsiteY3" fmla="*/ 184543 h 815353"/>
                  <a:gd name="connsiteX4" fmla="*/ 760408 w 830148"/>
                  <a:gd name="connsiteY4" fmla="*/ 4967 h 815353"/>
                  <a:gd name="connsiteX5" fmla="*/ 689311 w 830148"/>
                  <a:gd name="connsiteY5" fmla="*/ 64344 h 815353"/>
                  <a:gd name="connsiteX0" fmla="*/ 0 w 830148"/>
                  <a:gd name="connsiteY0" fmla="*/ 815353 h 815353"/>
                  <a:gd name="connsiteX1" fmla="*/ 725654 w 830148"/>
                  <a:gd name="connsiteY1" fmla="*/ 610543 h 815353"/>
                  <a:gd name="connsiteX2" fmla="*/ 812545 w 830148"/>
                  <a:gd name="connsiteY2" fmla="*/ 450528 h 815353"/>
                  <a:gd name="connsiteX3" fmla="*/ 817335 w 830148"/>
                  <a:gd name="connsiteY3" fmla="*/ 184543 h 815353"/>
                  <a:gd name="connsiteX4" fmla="*/ 760408 w 830148"/>
                  <a:gd name="connsiteY4" fmla="*/ 4967 h 815353"/>
                  <a:gd name="connsiteX5" fmla="*/ 689311 w 830148"/>
                  <a:gd name="connsiteY5" fmla="*/ 64344 h 815353"/>
                  <a:gd name="connsiteX0" fmla="*/ 0 w 830148"/>
                  <a:gd name="connsiteY0" fmla="*/ 815353 h 815353"/>
                  <a:gd name="connsiteX1" fmla="*/ 725654 w 830148"/>
                  <a:gd name="connsiteY1" fmla="*/ 610543 h 815353"/>
                  <a:gd name="connsiteX2" fmla="*/ 812545 w 830148"/>
                  <a:gd name="connsiteY2" fmla="*/ 450528 h 815353"/>
                  <a:gd name="connsiteX3" fmla="*/ 817335 w 830148"/>
                  <a:gd name="connsiteY3" fmla="*/ 184543 h 815353"/>
                  <a:gd name="connsiteX4" fmla="*/ 760408 w 830148"/>
                  <a:gd name="connsiteY4" fmla="*/ 4967 h 815353"/>
                  <a:gd name="connsiteX5" fmla="*/ 689311 w 830148"/>
                  <a:gd name="connsiteY5" fmla="*/ 64344 h 815353"/>
                  <a:gd name="connsiteX0" fmla="*/ 0 w 830148"/>
                  <a:gd name="connsiteY0" fmla="*/ 815353 h 815353"/>
                  <a:gd name="connsiteX1" fmla="*/ 725654 w 830148"/>
                  <a:gd name="connsiteY1" fmla="*/ 610543 h 815353"/>
                  <a:gd name="connsiteX2" fmla="*/ 812545 w 830148"/>
                  <a:gd name="connsiteY2" fmla="*/ 450528 h 815353"/>
                  <a:gd name="connsiteX3" fmla="*/ 817335 w 830148"/>
                  <a:gd name="connsiteY3" fmla="*/ 184543 h 815353"/>
                  <a:gd name="connsiteX4" fmla="*/ 760408 w 830148"/>
                  <a:gd name="connsiteY4" fmla="*/ 4967 h 815353"/>
                  <a:gd name="connsiteX5" fmla="*/ 689311 w 830148"/>
                  <a:gd name="connsiteY5" fmla="*/ 64344 h 815353"/>
                  <a:gd name="connsiteX0" fmla="*/ 0 w 824120"/>
                  <a:gd name="connsiteY0" fmla="*/ 815353 h 815353"/>
                  <a:gd name="connsiteX1" fmla="*/ 725654 w 824120"/>
                  <a:gd name="connsiteY1" fmla="*/ 610543 h 815353"/>
                  <a:gd name="connsiteX2" fmla="*/ 812545 w 824120"/>
                  <a:gd name="connsiteY2" fmla="*/ 450528 h 815353"/>
                  <a:gd name="connsiteX3" fmla="*/ 817335 w 824120"/>
                  <a:gd name="connsiteY3" fmla="*/ 184543 h 815353"/>
                  <a:gd name="connsiteX4" fmla="*/ 760408 w 824120"/>
                  <a:gd name="connsiteY4" fmla="*/ 4967 h 815353"/>
                  <a:gd name="connsiteX5" fmla="*/ 689311 w 824120"/>
                  <a:gd name="connsiteY5" fmla="*/ 64344 h 815353"/>
                  <a:gd name="connsiteX0" fmla="*/ 0 w 824120"/>
                  <a:gd name="connsiteY0" fmla="*/ 864242 h 864242"/>
                  <a:gd name="connsiteX1" fmla="*/ 725654 w 824120"/>
                  <a:gd name="connsiteY1" fmla="*/ 659432 h 864242"/>
                  <a:gd name="connsiteX2" fmla="*/ 812545 w 824120"/>
                  <a:gd name="connsiteY2" fmla="*/ 499417 h 864242"/>
                  <a:gd name="connsiteX3" fmla="*/ 817335 w 824120"/>
                  <a:gd name="connsiteY3" fmla="*/ 233432 h 864242"/>
                  <a:gd name="connsiteX4" fmla="*/ 760408 w 824120"/>
                  <a:gd name="connsiteY4" fmla="*/ 53856 h 864242"/>
                  <a:gd name="connsiteX5" fmla="*/ 696910 w 824120"/>
                  <a:gd name="connsiteY5" fmla="*/ 13585 h 864242"/>
                  <a:gd name="connsiteX0" fmla="*/ 0 w 824120"/>
                  <a:gd name="connsiteY0" fmla="*/ 850657 h 850657"/>
                  <a:gd name="connsiteX1" fmla="*/ 725654 w 824120"/>
                  <a:gd name="connsiteY1" fmla="*/ 645847 h 850657"/>
                  <a:gd name="connsiteX2" fmla="*/ 812545 w 824120"/>
                  <a:gd name="connsiteY2" fmla="*/ 485832 h 850657"/>
                  <a:gd name="connsiteX3" fmla="*/ 817335 w 824120"/>
                  <a:gd name="connsiteY3" fmla="*/ 219847 h 850657"/>
                  <a:gd name="connsiteX4" fmla="*/ 760408 w 824120"/>
                  <a:gd name="connsiteY4" fmla="*/ 40271 h 850657"/>
                  <a:gd name="connsiteX5" fmla="*/ 696910 w 824120"/>
                  <a:gd name="connsiteY5" fmla="*/ 0 h 850657"/>
                  <a:gd name="connsiteX0" fmla="*/ 0 w 824120"/>
                  <a:gd name="connsiteY0" fmla="*/ 888984 h 888984"/>
                  <a:gd name="connsiteX1" fmla="*/ 725654 w 824120"/>
                  <a:gd name="connsiteY1" fmla="*/ 684174 h 888984"/>
                  <a:gd name="connsiteX2" fmla="*/ 812545 w 824120"/>
                  <a:gd name="connsiteY2" fmla="*/ 524159 h 888984"/>
                  <a:gd name="connsiteX3" fmla="*/ 817335 w 824120"/>
                  <a:gd name="connsiteY3" fmla="*/ 258174 h 888984"/>
                  <a:gd name="connsiteX4" fmla="*/ 760408 w 824120"/>
                  <a:gd name="connsiteY4" fmla="*/ 78598 h 888984"/>
                  <a:gd name="connsiteX5" fmla="*/ 712108 w 824120"/>
                  <a:gd name="connsiteY5" fmla="*/ 0 h 888984"/>
                  <a:gd name="connsiteX0" fmla="*/ 0 w 824120"/>
                  <a:gd name="connsiteY0" fmla="*/ 896649 h 896649"/>
                  <a:gd name="connsiteX1" fmla="*/ 725654 w 824120"/>
                  <a:gd name="connsiteY1" fmla="*/ 691839 h 896649"/>
                  <a:gd name="connsiteX2" fmla="*/ 812545 w 824120"/>
                  <a:gd name="connsiteY2" fmla="*/ 531824 h 896649"/>
                  <a:gd name="connsiteX3" fmla="*/ 817335 w 824120"/>
                  <a:gd name="connsiteY3" fmla="*/ 265839 h 896649"/>
                  <a:gd name="connsiteX4" fmla="*/ 760408 w 824120"/>
                  <a:gd name="connsiteY4" fmla="*/ 86263 h 896649"/>
                  <a:gd name="connsiteX5" fmla="*/ 742503 w 824120"/>
                  <a:gd name="connsiteY5" fmla="*/ 0 h 89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4120" h="896649">
                    <a:moveTo>
                      <a:pt x="0" y="896649"/>
                    </a:moveTo>
                    <a:cubicBezTo>
                      <a:pt x="302821" y="812532"/>
                      <a:pt x="689015" y="744976"/>
                      <a:pt x="725654" y="691839"/>
                    </a:cubicBezTo>
                    <a:cubicBezTo>
                      <a:pt x="762293" y="638702"/>
                      <a:pt x="792057" y="631569"/>
                      <a:pt x="812545" y="531824"/>
                    </a:cubicBezTo>
                    <a:cubicBezTo>
                      <a:pt x="828270" y="434776"/>
                      <a:pt x="826024" y="340099"/>
                      <a:pt x="817335" y="265839"/>
                    </a:cubicBezTo>
                    <a:cubicBezTo>
                      <a:pt x="808646" y="191579"/>
                      <a:pt x="772880" y="130569"/>
                      <a:pt x="760408" y="86263"/>
                    </a:cubicBezTo>
                    <a:cubicBezTo>
                      <a:pt x="747936" y="41957"/>
                      <a:pt x="781769" y="3692"/>
                      <a:pt x="742503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" name="Volný tvar 50"/>
              <p:cNvSpPr/>
              <p:nvPr/>
            </p:nvSpPr>
            <p:spPr>
              <a:xfrm rot="230004" flipV="1">
                <a:off x="6747098" y="3914311"/>
                <a:ext cx="924146" cy="217940"/>
              </a:xfrm>
              <a:custGeom>
                <a:avLst/>
                <a:gdLst>
                  <a:gd name="connsiteX0" fmla="*/ 0 w 733102"/>
                  <a:gd name="connsiteY0" fmla="*/ 217940 h 217940"/>
                  <a:gd name="connsiteX1" fmla="*/ 433137 w 733102"/>
                  <a:gd name="connsiteY1" fmla="*/ 197677 h 217940"/>
                  <a:gd name="connsiteX2" fmla="*/ 643373 w 733102"/>
                  <a:gd name="connsiteY2" fmla="*/ 116622 h 217940"/>
                  <a:gd name="connsiteX3" fmla="*/ 724428 w 733102"/>
                  <a:gd name="connsiteY3" fmla="*/ 10237 h 217940"/>
                  <a:gd name="connsiteX4" fmla="*/ 726961 w 733102"/>
                  <a:gd name="connsiteY4" fmla="*/ 10237 h 21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3102" h="217940">
                    <a:moveTo>
                      <a:pt x="0" y="217940"/>
                    </a:moveTo>
                    <a:cubicBezTo>
                      <a:pt x="162954" y="216251"/>
                      <a:pt x="325908" y="214563"/>
                      <a:pt x="433137" y="197677"/>
                    </a:cubicBezTo>
                    <a:cubicBezTo>
                      <a:pt x="540366" y="180791"/>
                      <a:pt x="594825" y="147862"/>
                      <a:pt x="643373" y="116622"/>
                    </a:cubicBezTo>
                    <a:cubicBezTo>
                      <a:pt x="691921" y="85382"/>
                      <a:pt x="710497" y="27968"/>
                      <a:pt x="724428" y="10237"/>
                    </a:cubicBezTo>
                    <a:cubicBezTo>
                      <a:pt x="738359" y="-7494"/>
                      <a:pt x="732660" y="1371"/>
                      <a:pt x="726961" y="10237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9" name="Skupina 18"/>
            <p:cNvGrpSpPr/>
            <p:nvPr/>
          </p:nvGrpSpPr>
          <p:grpSpPr>
            <a:xfrm>
              <a:off x="718147" y="4867239"/>
              <a:ext cx="798440" cy="692522"/>
              <a:chOff x="1181273" y="3501008"/>
              <a:chExt cx="612000" cy="692522"/>
            </a:xfrm>
          </p:grpSpPr>
          <p:cxnSp>
            <p:nvCxnSpPr>
              <p:cNvPr id="39" name="Přímá spojnice se šipkou 38"/>
              <p:cNvCxnSpPr/>
              <p:nvPr/>
            </p:nvCxnSpPr>
            <p:spPr>
              <a:xfrm flipV="1">
                <a:off x="1181274" y="3718814"/>
                <a:ext cx="575229" cy="1303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nice se šipkou 39"/>
              <p:cNvCxnSpPr/>
              <p:nvPr/>
            </p:nvCxnSpPr>
            <p:spPr>
              <a:xfrm flipV="1">
                <a:off x="1181274" y="3962688"/>
                <a:ext cx="575229" cy="1303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Přímá spojnice se šipkou 40"/>
              <p:cNvCxnSpPr/>
              <p:nvPr/>
            </p:nvCxnSpPr>
            <p:spPr>
              <a:xfrm flipV="1">
                <a:off x="1181274" y="4084625"/>
                <a:ext cx="46800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Přímá spojnice se šipkou 41"/>
              <p:cNvCxnSpPr/>
              <p:nvPr/>
            </p:nvCxnSpPr>
            <p:spPr>
              <a:xfrm flipV="1">
                <a:off x="1181274" y="3609911"/>
                <a:ext cx="46800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Přímá spojnice se šipkou 42"/>
              <p:cNvCxnSpPr/>
              <p:nvPr/>
            </p:nvCxnSpPr>
            <p:spPr>
              <a:xfrm flipV="1">
                <a:off x="1181274" y="3501008"/>
                <a:ext cx="25200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Přímá spojnice se šipkou 43"/>
              <p:cNvCxnSpPr/>
              <p:nvPr/>
            </p:nvCxnSpPr>
            <p:spPr>
              <a:xfrm flipV="1">
                <a:off x="1181274" y="4193530"/>
                <a:ext cx="25200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nice se šipkou 44"/>
              <p:cNvCxnSpPr/>
              <p:nvPr/>
            </p:nvCxnSpPr>
            <p:spPr>
              <a:xfrm flipV="1">
                <a:off x="1181273" y="3840751"/>
                <a:ext cx="612000" cy="1303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ovéPole 19"/>
            <p:cNvSpPr txBox="1"/>
            <p:nvPr/>
          </p:nvSpPr>
          <p:spPr>
            <a:xfrm>
              <a:off x="4369293" y="4517647"/>
              <a:ext cx="504056" cy="645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 smtClean="0">
                  <a:solidFill>
                    <a:srgbClr val="0033CC"/>
                  </a:solidFill>
                </a:rPr>
                <a:t>S</a:t>
              </a:r>
              <a:r>
                <a:rPr lang="cs-CZ" sz="2800" b="1" baseline="-25000" dirty="0" smtClean="0">
                  <a:solidFill>
                    <a:srgbClr val="0033CC"/>
                  </a:solidFill>
                </a:rPr>
                <a:t>1</a:t>
              </a:r>
              <a:endParaRPr lang="cs-CZ" sz="2800" b="1" baseline="-25000" dirty="0">
                <a:solidFill>
                  <a:srgbClr val="0033CC"/>
                </a:solidFill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7884367" y="4512488"/>
              <a:ext cx="504056" cy="645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 smtClean="0">
                  <a:solidFill>
                    <a:srgbClr val="0033CC"/>
                  </a:solidFill>
                </a:rPr>
                <a:t>S</a:t>
              </a:r>
              <a:r>
                <a:rPr lang="cs-CZ" sz="2800" b="1" baseline="-25000" dirty="0" smtClean="0">
                  <a:solidFill>
                    <a:srgbClr val="0033CC"/>
                  </a:solidFill>
                </a:rPr>
                <a:t>2</a:t>
              </a:r>
              <a:endParaRPr lang="cs-CZ" sz="2800" b="1" baseline="-25000" dirty="0">
                <a:solidFill>
                  <a:srgbClr val="0033CC"/>
                </a:solidFill>
              </a:endParaRPr>
            </a:p>
          </p:txBody>
        </p:sp>
        <p:cxnSp>
          <p:nvCxnSpPr>
            <p:cNvPr id="22" name="Přímá spojnice 21"/>
            <p:cNvCxnSpPr/>
            <p:nvPr/>
          </p:nvCxnSpPr>
          <p:spPr>
            <a:xfrm>
              <a:off x="4612931" y="5011287"/>
              <a:ext cx="0" cy="360000"/>
            </a:xfrm>
            <a:prstGeom prst="line">
              <a:avLst/>
            </a:prstGeom>
            <a:ln w="19050">
              <a:solidFill>
                <a:srgbClr val="0033CC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>
              <a:off x="7877593" y="4758874"/>
              <a:ext cx="0" cy="972000"/>
            </a:xfrm>
            <a:prstGeom prst="line">
              <a:avLst/>
            </a:prstGeom>
            <a:ln w="19050">
              <a:solidFill>
                <a:srgbClr val="0033CC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ovéPole 23"/>
            <p:cNvSpPr txBox="1"/>
            <p:nvPr/>
          </p:nvSpPr>
          <p:spPr>
            <a:xfrm>
              <a:off x="3945780" y="3939892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man</a:t>
              </a:r>
              <a:r>
                <a:rPr lang="cs-CZ" sz="2400" dirty="0" smtClean="0">
                  <a:solidFill>
                    <a:schemeClr val="bg1"/>
                  </a:solidFill>
                </a:rPr>
                <a:t>ž</a:t>
              </a:r>
              <a:r>
                <a:rPr lang="en-US" sz="2400" dirty="0" smtClean="0">
                  <a:solidFill>
                    <a:schemeClr val="bg1"/>
                  </a:solidFill>
                </a:rPr>
                <a:t>eta</a:t>
              </a:r>
              <a:endParaRPr lang="cs-CZ" sz="24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643434" y="4348012"/>
              <a:ext cx="14462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>
                  <a:solidFill>
                    <a:srgbClr val="FF0000"/>
                  </a:solidFill>
                </a:rPr>
                <a:t>a. </a:t>
              </a:r>
              <a:r>
                <a:rPr lang="cs-CZ" sz="2000" dirty="0" err="1" smtClean="0">
                  <a:solidFill>
                    <a:srgbClr val="FF0000"/>
                  </a:solidFill>
                </a:rPr>
                <a:t>brachialis</a:t>
              </a:r>
              <a:endParaRPr lang="cs-CZ" sz="20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570209" y="5723964"/>
              <a:ext cx="2463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l</a:t>
              </a:r>
              <a:r>
                <a:rPr lang="cs-CZ" sz="2000" dirty="0" smtClean="0"/>
                <a:t>aminární proudění</a:t>
              </a:r>
              <a:endParaRPr lang="cs-CZ" sz="2000" dirty="0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5961667" y="5795972"/>
              <a:ext cx="26427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turbulentní proudění</a:t>
              </a:r>
              <a:endParaRPr lang="cs-CZ" sz="2000" dirty="0"/>
            </a:p>
          </p:txBody>
        </p:sp>
        <p:grpSp>
          <p:nvGrpSpPr>
            <p:cNvPr id="28" name="Skupina 27"/>
            <p:cNvGrpSpPr/>
            <p:nvPr/>
          </p:nvGrpSpPr>
          <p:grpSpPr>
            <a:xfrm>
              <a:off x="6084170" y="3270801"/>
              <a:ext cx="2520277" cy="1107406"/>
              <a:chOff x="6084170" y="3236941"/>
              <a:chExt cx="2906234" cy="1141266"/>
            </a:xfrm>
          </p:grpSpPr>
          <p:grpSp>
            <p:nvGrpSpPr>
              <p:cNvPr id="31" name="Skupina 30"/>
              <p:cNvGrpSpPr>
                <a:grpSpLocks noChangeAspect="1"/>
              </p:cNvGrpSpPr>
              <p:nvPr/>
            </p:nvGrpSpPr>
            <p:grpSpPr>
              <a:xfrm>
                <a:off x="6084170" y="3236941"/>
                <a:ext cx="2906234" cy="1141266"/>
                <a:chOff x="6612690" y="-46093"/>
                <a:chExt cx="3926687" cy="1541994"/>
              </a:xfrm>
            </p:grpSpPr>
            <p:sp>
              <p:nvSpPr>
                <p:cNvPr id="33" name="Ovál 32"/>
                <p:cNvSpPr/>
                <p:nvPr/>
              </p:nvSpPr>
              <p:spPr>
                <a:xfrm>
                  <a:off x="6612690" y="1146978"/>
                  <a:ext cx="1728234" cy="34892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" name="Plechovka 33"/>
                <p:cNvSpPr/>
                <p:nvPr/>
              </p:nvSpPr>
              <p:spPr>
                <a:xfrm>
                  <a:off x="7231732" y="1052735"/>
                  <a:ext cx="521636" cy="268703"/>
                </a:xfrm>
                <a:prstGeom prst="can">
                  <a:avLst>
                    <a:gd name="adj" fmla="val 5000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5" name="Volný tvar 34"/>
                <p:cNvSpPr/>
                <p:nvPr/>
              </p:nvSpPr>
              <p:spPr>
                <a:xfrm>
                  <a:off x="7759316" y="-46093"/>
                  <a:ext cx="2759815" cy="1194020"/>
                </a:xfrm>
                <a:custGeom>
                  <a:avLst/>
                  <a:gdLst>
                    <a:gd name="connsiteX0" fmla="*/ 0 w 1189776"/>
                    <a:gd name="connsiteY0" fmla="*/ 462298 h 462298"/>
                    <a:gd name="connsiteX1" fmla="*/ 373919 w 1189776"/>
                    <a:gd name="connsiteY1" fmla="*/ 407910 h 462298"/>
                    <a:gd name="connsiteX2" fmla="*/ 778430 w 1189776"/>
                    <a:gd name="connsiteY2" fmla="*/ 288936 h 462298"/>
                    <a:gd name="connsiteX3" fmla="*/ 1121755 w 1189776"/>
                    <a:gd name="connsiteY3" fmla="*/ 61186 h 462298"/>
                    <a:gd name="connsiteX4" fmla="*/ 1189740 w 1189776"/>
                    <a:gd name="connsiteY4" fmla="*/ 0 h 462298"/>
                    <a:gd name="connsiteX0" fmla="*/ 0 w 2759816"/>
                    <a:gd name="connsiteY0" fmla="*/ 1194018 h 1194018"/>
                    <a:gd name="connsiteX1" fmla="*/ 373919 w 2759816"/>
                    <a:gd name="connsiteY1" fmla="*/ 1139630 h 1194018"/>
                    <a:gd name="connsiteX2" fmla="*/ 778430 w 2759816"/>
                    <a:gd name="connsiteY2" fmla="*/ 1020656 h 1194018"/>
                    <a:gd name="connsiteX3" fmla="*/ 1121755 w 2759816"/>
                    <a:gd name="connsiteY3" fmla="*/ 792906 h 1194018"/>
                    <a:gd name="connsiteX4" fmla="*/ 2759816 w 2759816"/>
                    <a:gd name="connsiteY4" fmla="*/ 0 h 1194018"/>
                    <a:gd name="connsiteX0" fmla="*/ 0 w 2759816"/>
                    <a:gd name="connsiteY0" fmla="*/ 1194018 h 1194018"/>
                    <a:gd name="connsiteX1" fmla="*/ 373919 w 2759816"/>
                    <a:gd name="connsiteY1" fmla="*/ 1139630 h 1194018"/>
                    <a:gd name="connsiteX2" fmla="*/ 778430 w 2759816"/>
                    <a:gd name="connsiteY2" fmla="*/ 1020656 h 1194018"/>
                    <a:gd name="connsiteX3" fmla="*/ 1618149 w 2759816"/>
                    <a:gd name="connsiteY3" fmla="*/ 498746 h 1194018"/>
                    <a:gd name="connsiteX4" fmla="*/ 2759816 w 2759816"/>
                    <a:gd name="connsiteY4" fmla="*/ 0 h 1194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59816" h="1194018">
                      <a:moveTo>
                        <a:pt x="0" y="1194018"/>
                      </a:moveTo>
                      <a:cubicBezTo>
                        <a:pt x="122090" y="1181271"/>
                        <a:pt x="244181" y="1168524"/>
                        <a:pt x="373919" y="1139630"/>
                      </a:cubicBezTo>
                      <a:cubicBezTo>
                        <a:pt x="503657" y="1110736"/>
                        <a:pt x="571058" y="1127470"/>
                        <a:pt x="778430" y="1020656"/>
                      </a:cubicBezTo>
                      <a:cubicBezTo>
                        <a:pt x="985802" y="913842"/>
                        <a:pt x="1287918" y="668855"/>
                        <a:pt x="1618149" y="498746"/>
                      </a:cubicBezTo>
                      <a:cubicBezTo>
                        <a:pt x="1948380" y="328637"/>
                        <a:pt x="2760099" y="6515"/>
                        <a:pt x="2759816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6" name="Volný tvar 35"/>
                <p:cNvSpPr/>
                <p:nvPr/>
              </p:nvSpPr>
              <p:spPr>
                <a:xfrm>
                  <a:off x="7764288" y="82521"/>
                  <a:ext cx="2775089" cy="1164604"/>
                </a:xfrm>
                <a:custGeom>
                  <a:avLst/>
                  <a:gdLst>
                    <a:gd name="connsiteX0" fmla="*/ 0 w 1189776"/>
                    <a:gd name="connsiteY0" fmla="*/ 462298 h 462298"/>
                    <a:gd name="connsiteX1" fmla="*/ 373919 w 1189776"/>
                    <a:gd name="connsiteY1" fmla="*/ 407910 h 462298"/>
                    <a:gd name="connsiteX2" fmla="*/ 778430 w 1189776"/>
                    <a:gd name="connsiteY2" fmla="*/ 288936 h 462298"/>
                    <a:gd name="connsiteX3" fmla="*/ 1121755 w 1189776"/>
                    <a:gd name="connsiteY3" fmla="*/ 61186 h 462298"/>
                    <a:gd name="connsiteX4" fmla="*/ 1189740 w 1189776"/>
                    <a:gd name="connsiteY4" fmla="*/ 0 h 462298"/>
                    <a:gd name="connsiteX0" fmla="*/ 0 w 1223435"/>
                    <a:gd name="connsiteY0" fmla="*/ 462298 h 462298"/>
                    <a:gd name="connsiteX1" fmla="*/ 407578 w 1223435"/>
                    <a:gd name="connsiteY1" fmla="*/ 407910 h 462298"/>
                    <a:gd name="connsiteX2" fmla="*/ 812089 w 1223435"/>
                    <a:gd name="connsiteY2" fmla="*/ 288936 h 462298"/>
                    <a:gd name="connsiteX3" fmla="*/ 1155414 w 1223435"/>
                    <a:gd name="connsiteY3" fmla="*/ 61186 h 462298"/>
                    <a:gd name="connsiteX4" fmla="*/ 1223399 w 1223435"/>
                    <a:gd name="connsiteY4" fmla="*/ 0 h 462298"/>
                    <a:gd name="connsiteX0" fmla="*/ 0 w 2775090"/>
                    <a:gd name="connsiteY0" fmla="*/ 1164603 h 1164603"/>
                    <a:gd name="connsiteX1" fmla="*/ 407578 w 2775090"/>
                    <a:gd name="connsiteY1" fmla="*/ 1110215 h 1164603"/>
                    <a:gd name="connsiteX2" fmla="*/ 812089 w 2775090"/>
                    <a:gd name="connsiteY2" fmla="*/ 991241 h 1164603"/>
                    <a:gd name="connsiteX3" fmla="*/ 1155414 w 2775090"/>
                    <a:gd name="connsiteY3" fmla="*/ 763491 h 1164603"/>
                    <a:gd name="connsiteX4" fmla="*/ 2775090 w 2775090"/>
                    <a:gd name="connsiteY4" fmla="*/ 0 h 1164603"/>
                    <a:gd name="connsiteX0" fmla="*/ 0 w 2775090"/>
                    <a:gd name="connsiteY0" fmla="*/ 1164603 h 1164603"/>
                    <a:gd name="connsiteX1" fmla="*/ 407578 w 2775090"/>
                    <a:gd name="connsiteY1" fmla="*/ 1110215 h 1164603"/>
                    <a:gd name="connsiteX2" fmla="*/ 812089 w 2775090"/>
                    <a:gd name="connsiteY2" fmla="*/ 991241 h 1164603"/>
                    <a:gd name="connsiteX3" fmla="*/ 1743732 w 2775090"/>
                    <a:gd name="connsiteY3" fmla="*/ 417854 h 1164603"/>
                    <a:gd name="connsiteX4" fmla="*/ 2775090 w 2775090"/>
                    <a:gd name="connsiteY4" fmla="*/ 0 h 1164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5090" h="1164603">
                      <a:moveTo>
                        <a:pt x="0" y="1164603"/>
                      </a:moveTo>
                      <a:cubicBezTo>
                        <a:pt x="122090" y="1151856"/>
                        <a:pt x="272230" y="1139109"/>
                        <a:pt x="407578" y="1110215"/>
                      </a:cubicBezTo>
                      <a:cubicBezTo>
                        <a:pt x="542926" y="1081321"/>
                        <a:pt x="589397" y="1106635"/>
                        <a:pt x="812089" y="991241"/>
                      </a:cubicBezTo>
                      <a:cubicBezTo>
                        <a:pt x="1034781" y="875848"/>
                        <a:pt x="1416565" y="583061"/>
                        <a:pt x="1743732" y="417854"/>
                      </a:cubicBezTo>
                      <a:cubicBezTo>
                        <a:pt x="2070899" y="252647"/>
                        <a:pt x="2775373" y="6515"/>
                        <a:pt x="2775090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7" name="Volný tvar 36"/>
                <p:cNvSpPr/>
                <p:nvPr/>
              </p:nvSpPr>
              <p:spPr>
                <a:xfrm>
                  <a:off x="7775620" y="714879"/>
                  <a:ext cx="1276021" cy="462299"/>
                </a:xfrm>
                <a:custGeom>
                  <a:avLst/>
                  <a:gdLst>
                    <a:gd name="connsiteX0" fmla="*/ 0 w 1189776"/>
                    <a:gd name="connsiteY0" fmla="*/ 462298 h 462298"/>
                    <a:gd name="connsiteX1" fmla="*/ 373919 w 1189776"/>
                    <a:gd name="connsiteY1" fmla="*/ 407910 h 462298"/>
                    <a:gd name="connsiteX2" fmla="*/ 778430 w 1189776"/>
                    <a:gd name="connsiteY2" fmla="*/ 288936 h 462298"/>
                    <a:gd name="connsiteX3" fmla="*/ 1121755 w 1189776"/>
                    <a:gd name="connsiteY3" fmla="*/ 61186 h 462298"/>
                    <a:gd name="connsiteX4" fmla="*/ 1189740 w 1189776"/>
                    <a:gd name="connsiteY4" fmla="*/ 0 h 462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9776" h="462298">
                      <a:moveTo>
                        <a:pt x="0" y="462298"/>
                      </a:moveTo>
                      <a:cubicBezTo>
                        <a:pt x="122090" y="449551"/>
                        <a:pt x="244181" y="436804"/>
                        <a:pt x="373919" y="407910"/>
                      </a:cubicBezTo>
                      <a:cubicBezTo>
                        <a:pt x="503657" y="379016"/>
                        <a:pt x="653791" y="346723"/>
                        <a:pt x="778430" y="288936"/>
                      </a:cubicBezTo>
                      <a:cubicBezTo>
                        <a:pt x="903069" y="231149"/>
                        <a:pt x="1053203" y="109342"/>
                        <a:pt x="1121755" y="61186"/>
                      </a:cubicBezTo>
                      <a:cubicBezTo>
                        <a:pt x="1190307" y="13030"/>
                        <a:pt x="1190023" y="6515"/>
                        <a:pt x="1189740" y="0"/>
                      </a:cubicBezTo>
                    </a:path>
                  </a:pathLst>
                </a:cu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8" name="Volný tvar 37"/>
                <p:cNvSpPr/>
                <p:nvPr/>
              </p:nvSpPr>
              <p:spPr>
                <a:xfrm>
                  <a:off x="7786205" y="32914"/>
                  <a:ext cx="2730398" cy="1179313"/>
                </a:xfrm>
                <a:custGeom>
                  <a:avLst/>
                  <a:gdLst>
                    <a:gd name="connsiteX0" fmla="*/ 0 w 1189776"/>
                    <a:gd name="connsiteY0" fmla="*/ 462298 h 462298"/>
                    <a:gd name="connsiteX1" fmla="*/ 373919 w 1189776"/>
                    <a:gd name="connsiteY1" fmla="*/ 407910 h 462298"/>
                    <a:gd name="connsiteX2" fmla="*/ 778430 w 1189776"/>
                    <a:gd name="connsiteY2" fmla="*/ 288936 h 462298"/>
                    <a:gd name="connsiteX3" fmla="*/ 1121755 w 1189776"/>
                    <a:gd name="connsiteY3" fmla="*/ 61186 h 462298"/>
                    <a:gd name="connsiteX4" fmla="*/ 1189740 w 1189776"/>
                    <a:gd name="connsiteY4" fmla="*/ 0 h 462298"/>
                    <a:gd name="connsiteX0" fmla="*/ 0 w 2730399"/>
                    <a:gd name="connsiteY0" fmla="*/ 1179311 h 1179311"/>
                    <a:gd name="connsiteX1" fmla="*/ 373919 w 2730399"/>
                    <a:gd name="connsiteY1" fmla="*/ 1124923 h 1179311"/>
                    <a:gd name="connsiteX2" fmla="*/ 778430 w 2730399"/>
                    <a:gd name="connsiteY2" fmla="*/ 1005949 h 1179311"/>
                    <a:gd name="connsiteX3" fmla="*/ 1121755 w 2730399"/>
                    <a:gd name="connsiteY3" fmla="*/ 778199 h 1179311"/>
                    <a:gd name="connsiteX4" fmla="*/ 2730399 w 2730399"/>
                    <a:gd name="connsiteY4" fmla="*/ 0 h 1179311"/>
                    <a:gd name="connsiteX0" fmla="*/ 0 w 2730399"/>
                    <a:gd name="connsiteY0" fmla="*/ 1179311 h 1179311"/>
                    <a:gd name="connsiteX1" fmla="*/ 373919 w 2730399"/>
                    <a:gd name="connsiteY1" fmla="*/ 1124923 h 1179311"/>
                    <a:gd name="connsiteX2" fmla="*/ 778430 w 2730399"/>
                    <a:gd name="connsiteY2" fmla="*/ 1005949 h 1179311"/>
                    <a:gd name="connsiteX3" fmla="*/ 1695366 w 2730399"/>
                    <a:gd name="connsiteY3" fmla="*/ 439917 h 1179311"/>
                    <a:gd name="connsiteX4" fmla="*/ 2730399 w 2730399"/>
                    <a:gd name="connsiteY4" fmla="*/ 0 h 1179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0399" h="1179311">
                      <a:moveTo>
                        <a:pt x="0" y="1179311"/>
                      </a:moveTo>
                      <a:cubicBezTo>
                        <a:pt x="122090" y="1166564"/>
                        <a:pt x="244181" y="1153817"/>
                        <a:pt x="373919" y="1124923"/>
                      </a:cubicBezTo>
                      <a:cubicBezTo>
                        <a:pt x="503657" y="1096029"/>
                        <a:pt x="558189" y="1120117"/>
                        <a:pt x="778430" y="1005949"/>
                      </a:cubicBezTo>
                      <a:cubicBezTo>
                        <a:pt x="998671" y="891781"/>
                        <a:pt x="1370038" y="607575"/>
                        <a:pt x="1695366" y="439917"/>
                      </a:cubicBezTo>
                      <a:cubicBezTo>
                        <a:pt x="2020694" y="272259"/>
                        <a:pt x="2730682" y="6515"/>
                        <a:pt x="2730399" y="0"/>
                      </a:cubicBezTo>
                    </a:path>
                  </a:pathLst>
                </a:cu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2" name="Volný tvar 31"/>
              <p:cNvSpPr/>
              <p:nvPr/>
            </p:nvSpPr>
            <p:spPr>
              <a:xfrm>
                <a:off x="6952444" y="3270801"/>
                <a:ext cx="2020832" cy="872837"/>
              </a:xfrm>
              <a:custGeom>
                <a:avLst/>
                <a:gdLst>
                  <a:gd name="connsiteX0" fmla="*/ 0 w 1189776"/>
                  <a:gd name="connsiteY0" fmla="*/ 462298 h 462298"/>
                  <a:gd name="connsiteX1" fmla="*/ 373919 w 1189776"/>
                  <a:gd name="connsiteY1" fmla="*/ 407910 h 462298"/>
                  <a:gd name="connsiteX2" fmla="*/ 778430 w 1189776"/>
                  <a:gd name="connsiteY2" fmla="*/ 288936 h 462298"/>
                  <a:gd name="connsiteX3" fmla="*/ 1121755 w 1189776"/>
                  <a:gd name="connsiteY3" fmla="*/ 61186 h 462298"/>
                  <a:gd name="connsiteX4" fmla="*/ 1189740 w 1189776"/>
                  <a:gd name="connsiteY4" fmla="*/ 0 h 462298"/>
                  <a:gd name="connsiteX0" fmla="*/ 0 w 2730399"/>
                  <a:gd name="connsiteY0" fmla="*/ 1179311 h 1179311"/>
                  <a:gd name="connsiteX1" fmla="*/ 373919 w 2730399"/>
                  <a:gd name="connsiteY1" fmla="*/ 1124923 h 1179311"/>
                  <a:gd name="connsiteX2" fmla="*/ 778430 w 2730399"/>
                  <a:gd name="connsiteY2" fmla="*/ 1005949 h 1179311"/>
                  <a:gd name="connsiteX3" fmla="*/ 1121755 w 2730399"/>
                  <a:gd name="connsiteY3" fmla="*/ 778199 h 1179311"/>
                  <a:gd name="connsiteX4" fmla="*/ 2730399 w 2730399"/>
                  <a:gd name="connsiteY4" fmla="*/ 0 h 1179311"/>
                  <a:gd name="connsiteX0" fmla="*/ 0 w 2730399"/>
                  <a:gd name="connsiteY0" fmla="*/ 1179311 h 1179311"/>
                  <a:gd name="connsiteX1" fmla="*/ 373919 w 2730399"/>
                  <a:gd name="connsiteY1" fmla="*/ 1124923 h 1179311"/>
                  <a:gd name="connsiteX2" fmla="*/ 778430 w 2730399"/>
                  <a:gd name="connsiteY2" fmla="*/ 1005949 h 1179311"/>
                  <a:gd name="connsiteX3" fmla="*/ 1695366 w 2730399"/>
                  <a:gd name="connsiteY3" fmla="*/ 439917 h 1179311"/>
                  <a:gd name="connsiteX4" fmla="*/ 2730399 w 2730399"/>
                  <a:gd name="connsiteY4" fmla="*/ 0 h 1179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0399" h="1179311">
                    <a:moveTo>
                      <a:pt x="0" y="1179311"/>
                    </a:moveTo>
                    <a:cubicBezTo>
                      <a:pt x="122090" y="1166564"/>
                      <a:pt x="244181" y="1153817"/>
                      <a:pt x="373919" y="1124923"/>
                    </a:cubicBezTo>
                    <a:cubicBezTo>
                      <a:pt x="503657" y="1096029"/>
                      <a:pt x="558189" y="1120117"/>
                      <a:pt x="778430" y="1005949"/>
                    </a:cubicBezTo>
                    <a:cubicBezTo>
                      <a:pt x="998671" y="891781"/>
                      <a:pt x="1370038" y="607575"/>
                      <a:pt x="1695366" y="439917"/>
                    </a:cubicBezTo>
                    <a:cubicBezTo>
                      <a:pt x="2020694" y="272259"/>
                      <a:pt x="2730682" y="6515"/>
                      <a:pt x="2730399" y="0"/>
                    </a:cubicBezTo>
                  </a:path>
                </a:pathLst>
              </a:custGeom>
              <a:noFill/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9" name="Obdélník 28"/>
            <p:cNvSpPr/>
            <p:nvPr/>
          </p:nvSpPr>
          <p:spPr>
            <a:xfrm>
              <a:off x="4698343" y="5337388"/>
              <a:ext cx="76180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/>
                <a:t>Re</a:t>
              </a:r>
              <a:r>
                <a:rPr lang="en-US" sz="2800" b="1" baseline="-25000" dirty="0"/>
                <a:t>1</a:t>
              </a:r>
              <a:endParaRPr lang="cs-CZ" sz="2800" dirty="0"/>
            </a:p>
          </p:txBody>
        </p:sp>
        <p:sp>
          <p:nvSpPr>
            <p:cNvPr id="30" name="Obdélník 29"/>
            <p:cNvSpPr/>
            <p:nvPr/>
          </p:nvSpPr>
          <p:spPr>
            <a:xfrm>
              <a:off x="7092426" y="4275189"/>
              <a:ext cx="5267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/>
                <a:t>Re</a:t>
              </a:r>
              <a:r>
                <a:rPr lang="cs-CZ" sz="2800" b="1" baseline="-25000" dirty="0" smtClean="0"/>
                <a:t>2</a:t>
              </a:r>
              <a:endParaRPr lang="cs-CZ" sz="2800" dirty="0"/>
            </a:p>
          </p:txBody>
        </p:sp>
      </p:grpSp>
      <p:sp>
        <p:nvSpPr>
          <p:cNvPr id="52" name="TextovéPole 51"/>
          <p:cNvSpPr txBox="1"/>
          <p:nvPr/>
        </p:nvSpPr>
        <p:spPr>
          <a:xfrm>
            <a:off x="362435" y="267473"/>
            <a:ext cx="834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Laminární / turbulentní proudění</a:t>
            </a:r>
            <a:endParaRPr lang="cs-CZ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35496" y="991795"/>
                <a:ext cx="2880320" cy="974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𝑅𝑒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991795"/>
                <a:ext cx="2880320" cy="9746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ovéPole 53"/>
          <p:cNvSpPr txBox="1"/>
          <p:nvPr/>
        </p:nvSpPr>
        <p:spPr>
          <a:xfrm>
            <a:off x="35496" y="1871556"/>
            <a:ext cx="905835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Reynoldsovo</a:t>
            </a:r>
            <a:r>
              <a:rPr lang="cs-CZ" sz="2400" b="1" dirty="0" smtClean="0"/>
              <a:t> číslo Re</a:t>
            </a:r>
            <a:r>
              <a:rPr lang="cs-CZ" sz="2400" dirty="0" smtClean="0"/>
              <a:t>: odpovídá pravděpodobnosti vzniku turbulentního proudění</a:t>
            </a:r>
          </a:p>
          <a:p>
            <a:r>
              <a:rPr lang="en-US" sz="2000" b="1" dirty="0"/>
              <a:t>Q</a:t>
            </a:r>
            <a:r>
              <a:rPr lang="cs-CZ" sz="2000" dirty="0" smtClean="0"/>
              <a:t>: </a:t>
            </a:r>
            <a:r>
              <a:rPr lang="en-US" sz="2000" dirty="0" err="1" smtClean="0"/>
              <a:t>pr</a:t>
            </a:r>
            <a:r>
              <a:rPr lang="cs-CZ" sz="2000" dirty="0" err="1" smtClean="0"/>
              <a:t>ůtok</a:t>
            </a:r>
            <a:r>
              <a:rPr lang="cs-CZ" sz="2000" dirty="0" smtClean="0"/>
              <a:t> krve cévou</a:t>
            </a:r>
          </a:p>
          <a:p>
            <a:r>
              <a:rPr lang="cs-CZ" sz="2000" b="1" dirty="0" smtClean="0"/>
              <a:t>S</a:t>
            </a:r>
            <a:r>
              <a:rPr lang="cs-CZ" sz="2000" dirty="0" smtClean="0"/>
              <a:t>: plocha průřezu cévy (</a:t>
            </a:r>
            <a:r>
              <a:rPr lang="cs-CZ" sz="2000" b="1" dirty="0" smtClean="0">
                <a:sym typeface="Symbol"/>
              </a:rPr>
              <a:t>.r</a:t>
            </a:r>
            <a:r>
              <a:rPr lang="cs-CZ" sz="2000" b="1" baseline="30000" dirty="0" smtClean="0">
                <a:sym typeface="Symbol"/>
              </a:rPr>
              <a:t>2</a:t>
            </a:r>
            <a:r>
              <a:rPr lang="cs-CZ" sz="2000" dirty="0" smtClean="0"/>
              <a:t>)</a:t>
            </a:r>
          </a:p>
          <a:p>
            <a:r>
              <a:rPr lang="cs-CZ" sz="2000" b="1" dirty="0" smtClean="0">
                <a:sym typeface="Symbol"/>
              </a:rPr>
              <a:t></a:t>
            </a:r>
            <a:r>
              <a:rPr lang="cs-CZ" sz="2000" dirty="0" smtClean="0">
                <a:sym typeface="Symbol"/>
              </a:rPr>
              <a:t>: hustota kapaliny</a:t>
            </a:r>
          </a:p>
          <a:p>
            <a:r>
              <a:rPr lang="cs-CZ" sz="2000" b="1" dirty="0" smtClean="0">
                <a:sym typeface="Symbol"/>
              </a:rPr>
              <a:t></a:t>
            </a:r>
            <a:r>
              <a:rPr lang="cs-CZ" sz="2000" dirty="0" smtClean="0">
                <a:sym typeface="Symbol"/>
              </a:rPr>
              <a:t>: viskozita kapaliny</a:t>
            </a:r>
          </a:p>
          <a:p>
            <a:r>
              <a:rPr lang="cs-CZ" sz="2000" dirty="0" smtClean="0">
                <a:sym typeface="Symbol"/>
              </a:rPr>
              <a:t>     (vyšší u anémie)</a:t>
            </a:r>
            <a:endParaRPr lang="cs-CZ" sz="2000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3707905" y="1013827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laminární proudění </a:t>
            </a:r>
            <a:r>
              <a:rPr lang="en-US" sz="2000" dirty="0" smtClean="0"/>
              <a:t>Re</a:t>
            </a:r>
            <a:r>
              <a:rPr lang="cs-CZ" sz="2000" dirty="0" smtClean="0"/>
              <a:t> </a:t>
            </a:r>
            <a:r>
              <a:rPr lang="en-US" sz="2000" dirty="0" smtClean="0">
                <a:sym typeface="Symbol"/>
              </a:rPr>
              <a:t>&lt;</a:t>
            </a:r>
            <a:r>
              <a:rPr lang="cs-CZ" sz="2000" dirty="0" smtClean="0">
                <a:sym typeface="Symbol"/>
              </a:rPr>
              <a:t> 2000</a:t>
            </a:r>
          </a:p>
          <a:p>
            <a:r>
              <a:rPr lang="cs-CZ" sz="2000" dirty="0" smtClean="0"/>
              <a:t>turbulentní proudění </a:t>
            </a:r>
            <a:r>
              <a:rPr lang="en-US" sz="2000" dirty="0" smtClean="0"/>
              <a:t>Re</a:t>
            </a:r>
            <a:r>
              <a:rPr lang="cs-CZ" sz="2000" dirty="0" smtClean="0"/>
              <a:t> </a:t>
            </a:r>
            <a:r>
              <a:rPr lang="en-US" sz="2000" dirty="0" smtClean="0">
                <a:sym typeface="Symbol"/>
              </a:rPr>
              <a:t>&gt;</a:t>
            </a:r>
            <a:r>
              <a:rPr lang="cs-CZ" sz="2000" dirty="0" smtClean="0">
                <a:sym typeface="Symbol"/>
              </a:rPr>
              <a:t> 3000</a:t>
            </a:r>
            <a:endParaRPr lang="cs-CZ" sz="2000" baseline="-25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707904" y="3286725"/>
            <a:ext cx="5168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Těsně za zúžením se průřez cévy zvětšil, ale krev má stále ještě vyšší rychlost </a:t>
            </a:r>
            <a:r>
              <a:rPr lang="cs-CZ" dirty="0" smtClean="0">
                <a:sym typeface="Symbol"/>
              </a:rPr>
              <a:t> zvýšení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239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44017" y="188640"/>
            <a:ext cx="8676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/>
              <a:t>Laplaceův</a:t>
            </a:r>
            <a:r>
              <a:rPr lang="cs-CZ" sz="3200" b="1" dirty="0" smtClean="0"/>
              <a:t> zákon</a:t>
            </a:r>
            <a:endParaRPr lang="cs-CZ" sz="3200" b="1" dirty="0"/>
          </a:p>
        </p:txBody>
      </p:sp>
      <p:sp>
        <p:nvSpPr>
          <p:cNvPr id="7" name="Obdélník 6"/>
          <p:cNvSpPr/>
          <p:nvPr/>
        </p:nvSpPr>
        <p:spPr>
          <a:xfrm>
            <a:off x="432048" y="1839595"/>
            <a:ext cx="774062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T – tlak ve stěně válce </a:t>
            </a:r>
            <a:r>
              <a:rPr lang="cs-CZ" dirty="0"/>
              <a:t>(tedy síla bránící roztrhnutí cévní stěny přepočtena na </a:t>
            </a:r>
            <a:r>
              <a:rPr lang="cs-CZ" dirty="0" smtClean="0"/>
              <a:t>tloušťku a délku stěny)</a:t>
            </a:r>
            <a:endParaRPr lang="cs-CZ" dirty="0"/>
          </a:p>
          <a:p>
            <a:r>
              <a:rPr lang="cs-CZ" sz="2000" dirty="0"/>
              <a:t>P – </a:t>
            </a:r>
            <a:r>
              <a:rPr lang="cs-CZ" sz="2000" dirty="0" err="1"/>
              <a:t>transmurální</a:t>
            </a:r>
            <a:r>
              <a:rPr lang="cs-CZ" sz="2000" dirty="0"/>
              <a:t> tlak </a:t>
            </a:r>
            <a:r>
              <a:rPr lang="cs-CZ" dirty="0"/>
              <a:t>(rozdíl tlaků působících na vnitřní a vnější stranu stěny válce)</a:t>
            </a:r>
          </a:p>
          <a:p>
            <a:r>
              <a:rPr lang="cs-CZ" sz="2000" dirty="0"/>
              <a:t>r – poloměr válce</a:t>
            </a:r>
          </a:p>
          <a:p>
            <a:r>
              <a:rPr lang="cs-CZ" sz="2000" dirty="0"/>
              <a:t>w – tloušťka stěny válce</a:t>
            </a:r>
          </a:p>
        </p:txBody>
      </p:sp>
      <p:sp>
        <p:nvSpPr>
          <p:cNvPr id="8" name="Obdélník 7"/>
          <p:cNvSpPr/>
          <p:nvPr/>
        </p:nvSpPr>
        <p:spPr>
          <a:xfrm>
            <a:off x="539825" y="745825"/>
            <a:ext cx="8352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Zákon popisující vztah tlaku ve válcovitém (kulovitém tělese), tenze ve stěně tělesa, tloušťkou stěny a poloměru tělesa</a:t>
            </a:r>
            <a:endParaRPr lang="cs-CZ" sz="24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21" y="3167207"/>
            <a:ext cx="2391034" cy="2289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467817" y="4725144"/>
                <a:ext cx="4728346" cy="874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𝑡𝑒𝑛𝑧𝑒</m:t>
                      </m:r>
                      <m:r>
                        <a:rPr lang="cs-CZ" sz="2400" b="0" i="1" smtClean="0">
                          <a:latin typeface="Cambria Math"/>
                        </a:rPr>
                        <m:t> (</m:t>
                      </m:r>
                      <m:r>
                        <a:rPr lang="cs-CZ" sz="2400" i="1">
                          <a:latin typeface="Cambria Math"/>
                        </a:rPr>
                        <m:t>𝑇</m:t>
                      </m:r>
                      <m:r>
                        <a:rPr lang="cs-CZ" sz="2400" b="0" i="1" smtClean="0">
                          <a:latin typeface="Cambria Math"/>
                        </a:rPr>
                        <m:t>)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𝑡𝑙𝑎𝑘</m:t>
                          </m:r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cs-CZ" sz="2400" i="1">
                              <a:latin typeface="Cambria Math"/>
                            </a:rPr>
                            <m:t>∙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𝑝𝑜𝑙𝑜𝑚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ě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cs-CZ" sz="2400" i="1">
                              <a:latin typeface="Cambria Math"/>
                            </a:rPr>
                            <m:t>𝑟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𝑡𝑙𝑜𝑢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šť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𝑘𝑎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𝑠𝑡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ě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𝑛𝑦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 (</m:t>
                          </m:r>
                          <m:r>
                            <a:rPr lang="cs-CZ" sz="2400" i="1">
                              <a:latin typeface="Cambria Math"/>
                            </a:rPr>
                            <m:t>𝑤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7" y="4725144"/>
                <a:ext cx="4728346" cy="8745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bdélník 31"/>
          <p:cNvSpPr/>
          <p:nvPr/>
        </p:nvSpPr>
        <p:spPr>
          <a:xfrm>
            <a:off x="395809" y="5877272"/>
            <a:ext cx="7312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  <a:r>
              <a:rPr lang="cs-CZ" sz="2000" dirty="0" smtClean="0"/>
              <a:t>ři autonehodě se obvykle trhá aorta díky jejímu velkému poloměru a malé tloušťce stěny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8239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539825" y="1073217"/>
            <a:ext cx="7776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Kapilára:</a:t>
            </a:r>
            <a:r>
              <a:rPr lang="cs-CZ" sz="2400" dirty="0" smtClean="0"/>
              <a:t> tloušťka stěny cévy w je zanedbatelná</a:t>
            </a:r>
            <a:endParaRPr lang="cs-CZ" sz="2400" dirty="0"/>
          </a:p>
        </p:txBody>
      </p:sp>
      <p:sp>
        <p:nvSpPr>
          <p:cNvPr id="8" name="Obdélník 7"/>
          <p:cNvSpPr/>
          <p:nvPr/>
        </p:nvSpPr>
        <p:spPr>
          <a:xfrm>
            <a:off x="539825" y="1527175"/>
            <a:ext cx="8280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Kapilára má malý poloměr, takže k udržení tlaku stačí tenká cévní stěna</a:t>
            </a:r>
            <a:endParaRPr lang="cs-CZ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5220072" y="3068960"/>
                <a:ext cx="1636987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𝑃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  <m:r>
                            <a:rPr lang="cs-CZ" sz="2400" i="1">
                              <a:latin typeface="Cambria Math"/>
                            </a:rPr>
                            <m:t>𝑇</m:t>
                          </m:r>
                          <m:r>
                            <a:rPr lang="cs-CZ" sz="2400" i="1">
                              <a:latin typeface="Cambria Math"/>
                            </a:rPr>
                            <m:t>∙</m:t>
                          </m:r>
                          <m:r>
                            <a:rPr lang="cs-CZ" sz="2400" i="1">
                              <a:latin typeface="Cambria Math"/>
                            </a:rPr>
                            <m:t>𝑤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068960"/>
                <a:ext cx="1636987" cy="7838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 9"/>
          <p:cNvSpPr/>
          <p:nvPr/>
        </p:nvSpPr>
        <p:spPr>
          <a:xfrm>
            <a:off x="539825" y="3255367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 smtClean="0"/>
              <a:t>Laplace</a:t>
            </a:r>
            <a:r>
              <a:rPr lang="cs-CZ" sz="2400" b="1" dirty="0" smtClean="0"/>
              <a:t> pro kulovité těleso - srdce: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sp>
        <p:nvSpPr>
          <p:cNvPr id="11" name="Obdélník 10"/>
          <p:cNvSpPr/>
          <p:nvPr/>
        </p:nvSpPr>
        <p:spPr>
          <a:xfrm>
            <a:off x="323527" y="3905761"/>
            <a:ext cx="86409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Izovolumická fáze systoly – r </a:t>
            </a:r>
            <a:r>
              <a:rPr lang="cs-CZ" sz="2400" dirty="0" err="1" smtClean="0"/>
              <a:t>konst</a:t>
            </a:r>
            <a:r>
              <a:rPr lang="cs-CZ" sz="2400" dirty="0"/>
              <a:t> </a:t>
            </a:r>
            <a:r>
              <a:rPr lang="cs-CZ" sz="2400" dirty="0" smtClean="0"/>
              <a:t>a </a:t>
            </a:r>
            <a:r>
              <a:rPr lang="cs-CZ" sz="2400" dirty="0" smtClean="0">
                <a:sym typeface="Symbol"/>
              </a:rPr>
              <a:t></a:t>
            </a:r>
            <a:r>
              <a:rPr lang="cs-CZ" sz="2400" dirty="0" smtClean="0"/>
              <a:t>T </a:t>
            </a:r>
            <a:r>
              <a:rPr lang="cs-CZ" sz="2400" dirty="0" smtClean="0">
                <a:sym typeface="Symbol"/>
              </a:rPr>
              <a:t></a:t>
            </a:r>
            <a:r>
              <a:rPr lang="cs-CZ" sz="2400" dirty="0" smtClean="0"/>
              <a:t> </a:t>
            </a:r>
            <a:r>
              <a:rPr lang="cs-CZ" sz="2400" dirty="0" smtClean="0">
                <a:sym typeface="Symbol"/>
              </a:rPr>
              <a:t></a:t>
            </a:r>
            <a:r>
              <a:rPr lang="cs-CZ" sz="2400" dirty="0" smtClean="0"/>
              <a:t>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Ejekční fáze systoly – T </a:t>
            </a:r>
            <a:r>
              <a:rPr lang="cs-CZ" sz="2400" dirty="0" err="1" smtClean="0"/>
              <a:t>konst</a:t>
            </a:r>
            <a:r>
              <a:rPr lang="cs-CZ" sz="2400" dirty="0"/>
              <a:t> </a:t>
            </a:r>
            <a:r>
              <a:rPr lang="cs-CZ" sz="2400" dirty="0" smtClean="0"/>
              <a:t>a </a:t>
            </a:r>
            <a:r>
              <a:rPr lang="cs-CZ" sz="2400" dirty="0" smtClean="0">
                <a:sym typeface="Symbol"/>
              </a:rPr>
              <a:t></a:t>
            </a:r>
            <a:r>
              <a:rPr lang="cs-CZ" sz="2400" dirty="0" smtClean="0"/>
              <a:t>r </a:t>
            </a:r>
            <a:r>
              <a:rPr lang="cs-CZ" sz="2400" dirty="0" smtClean="0">
                <a:sym typeface="Symbol"/>
              </a:rPr>
              <a:t> </a:t>
            </a:r>
            <a:r>
              <a:rPr lang="cs-CZ" sz="2400" dirty="0" smtClean="0"/>
              <a:t> P</a:t>
            </a:r>
          </a:p>
          <a:p>
            <a:endParaRPr lang="cs-CZ" sz="2400" dirty="0"/>
          </a:p>
          <a:p>
            <a:r>
              <a:rPr lang="cs-CZ" sz="2400" dirty="0" smtClean="0"/>
              <a:t>Dilatované srdce – kvůli velkému r je nuceno vyvíjet výraznější T, aby dosáhlo dostatečného P</a:t>
            </a:r>
          </a:p>
          <a:p>
            <a:r>
              <a:rPr lang="cs-CZ" sz="2400" dirty="0" smtClean="0">
                <a:sym typeface="Symbol"/>
              </a:rPr>
              <a:t> Zvýšení w (hypertrofie stěny komory)</a:t>
            </a:r>
            <a:endParaRPr lang="cs-CZ" sz="2400" dirty="0" smtClean="0"/>
          </a:p>
          <a:p>
            <a:endParaRPr 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755576" y="2204864"/>
                <a:ext cx="1490343" cy="781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𝑃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𝑇</m:t>
                          </m:r>
                          <m:r>
                            <a:rPr lang="cs-CZ" sz="2400" i="1">
                              <a:latin typeface="Cambria Math"/>
                            </a:rPr>
                            <m:t>∙</m:t>
                          </m:r>
                          <m:r>
                            <a:rPr lang="cs-CZ" sz="2400" i="1">
                              <a:latin typeface="Cambria Math"/>
                            </a:rPr>
                            <m:t>𝑤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04864"/>
                <a:ext cx="1490343" cy="7813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/>
          <p:cNvSpPr txBox="1"/>
          <p:nvPr/>
        </p:nvSpPr>
        <p:spPr>
          <a:xfrm>
            <a:off x="144017" y="188640"/>
            <a:ext cx="8676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/>
              <a:t>Laplaceův</a:t>
            </a:r>
            <a:r>
              <a:rPr lang="cs-CZ" sz="3200" b="1" dirty="0" smtClean="0"/>
              <a:t> zákon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08239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11978" y="265925"/>
            <a:ext cx="3323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M</a:t>
            </a:r>
            <a:r>
              <a:rPr lang="cs-CZ" sz="3200" b="1" dirty="0" smtClean="0"/>
              <a:t>ikrocirkulace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8644"/>
            <a:ext cx="4133088" cy="65897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11978" y="1124744"/>
            <a:ext cx="41160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kapilární krevní oběh, jediné místo výměny látek mezi krví a tkání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kapilára má malý průměr, kolaterály, jednu vrstvu buněk (endotel)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prekapilární</a:t>
            </a:r>
            <a:r>
              <a:rPr lang="cs-CZ" dirty="0" smtClean="0"/>
              <a:t> sfinkter – reguluje vstup krve do kapilárního řečiště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172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11978" y="265925"/>
            <a:ext cx="3323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M</a:t>
            </a:r>
            <a:r>
              <a:rPr lang="cs-CZ" sz="3200" b="1" dirty="0" smtClean="0"/>
              <a:t>ikrocirkulace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12" b="60346"/>
          <a:stretch/>
        </p:blipFill>
        <p:spPr>
          <a:xfrm>
            <a:off x="435404" y="2977945"/>
            <a:ext cx="4640652" cy="369141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11978" y="1124744"/>
            <a:ext cx="53401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rozdíl hydrostatických tlaků a </a:t>
            </a:r>
            <a:r>
              <a:rPr lang="cs-CZ" dirty="0" err="1" smtClean="0"/>
              <a:t>onkotických</a:t>
            </a:r>
            <a:r>
              <a:rPr lang="cs-CZ" dirty="0" smtClean="0"/>
              <a:t> tlaků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ym typeface="Symbol"/>
              </a:rPr>
              <a:t></a:t>
            </a:r>
            <a:r>
              <a:rPr lang="cs-CZ" dirty="0" smtClean="0"/>
              <a:t>P:  rozdíl hydrostatických tlaků (</a:t>
            </a:r>
            <a:r>
              <a:rPr lang="cs-CZ" b="1" dirty="0" err="1" smtClean="0"/>
              <a:t>P</a:t>
            </a:r>
            <a:r>
              <a:rPr lang="cs-CZ" b="1" baseline="-25000" dirty="0" err="1" smtClean="0"/>
              <a:t>tkáň</a:t>
            </a:r>
            <a:r>
              <a:rPr lang="cs-CZ" dirty="0" err="1" smtClean="0"/>
              <a:t>-</a:t>
            </a:r>
            <a:r>
              <a:rPr lang="cs-CZ" b="1" dirty="0" err="1" smtClean="0"/>
              <a:t>P</a:t>
            </a:r>
            <a:r>
              <a:rPr lang="cs-CZ" b="1" baseline="-25000" dirty="0" err="1" smtClean="0"/>
              <a:t>krev</a:t>
            </a:r>
            <a:r>
              <a:rPr lang="cs-CZ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ym typeface="Symbol"/>
              </a:rPr>
              <a:t> : rozdíl </a:t>
            </a:r>
            <a:r>
              <a:rPr lang="cs-CZ" dirty="0" err="1" smtClean="0">
                <a:sym typeface="Symbol"/>
              </a:rPr>
              <a:t>onkotických</a:t>
            </a:r>
            <a:r>
              <a:rPr lang="cs-CZ" dirty="0" smtClean="0">
                <a:sym typeface="Symbol"/>
              </a:rPr>
              <a:t> tlaků (</a:t>
            </a:r>
            <a:r>
              <a:rPr lang="cs-CZ" b="1" dirty="0" smtClean="0">
                <a:sym typeface="Symbol"/>
              </a:rPr>
              <a:t></a:t>
            </a:r>
            <a:r>
              <a:rPr lang="cs-CZ" b="1" baseline="-25000" dirty="0" smtClean="0">
                <a:sym typeface="Symbol"/>
              </a:rPr>
              <a:t>tkáň</a:t>
            </a:r>
            <a:r>
              <a:rPr lang="cs-CZ" b="1" dirty="0" smtClean="0">
                <a:sym typeface="Symbol"/>
              </a:rPr>
              <a:t>-</a:t>
            </a:r>
            <a:r>
              <a:rPr lang="cs-CZ" b="1" baseline="-25000" dirty="0" smtClean="0"/>
              <a:t>krev</a:t>
            </a:r>
            <a:r>
              <a:rPr lang="cs-CZ" dirty="0" smtClean="0">
                <a:sym typeface="Symbol"/>
              </a:rPr>
              <a:t>)</a:t>
            </a:r>
          </a:p>
          <a:p>
            <a:r>
              <a:rPr lang="cs-CZ" dirty="0" err="1" smtClean="0">
                <a:sym typeface="Symbol"/>
              </a:rPr>
              <a:t>onkotický</a:t>
            </a:r>
            <a:r>
              <a:rPr lang="cs-CZ" dirty="0" smtClean="0">
                <a:sym typeface="Symbol"/>
              </a:rPr>
              <a:t> tlak (osmotický tlak bílkovin, táhnou vodu)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2" name="Vývojový diagram: paměť s přímým přístupem 1"/>
          <p:cNvSpPr/>
          <p:nvPr/>
        </p:nvSpPr>
        <p:spPr>
          <a:xfrm>
            <a:off x="5364088" y="1071900"/>
            <a:ext cx="3672408" cy="1420996"/>
          </a:xfrm>
          <a:prstGeom prst="flowChartMagneticDrum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652120" y="188640"/>
            <a:ext cx="1964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/>
              <a:t>P</a:t>
            </a:r>
            <a:r>
              <a:rPr lang="cs-CZ" sz="2800" b="1" baseline="-25000" dirty="0" err="1" smtClean="0"/>
              <a:t>tkáň</a:t>
            </a:r>
            <a:endParaRPr lang="cs-CZ" sz="2800" b="1" baseline="-25000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6228184" y="1537628"/>
            <a:ext cx="1065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chemeClr val="bg1"/>
                </a:solidFill>
              </a:rPr>
              <a:t>P</a:t>
            </a:r>
            <a:r>
              <a:rPr lang="cs-CZ" sz="2800" b="1" baseline="-25000" dirty="0" err="1" smtClean="0">
                <a:solidFill>
                  <a:schemeClr val="bg1"/>
                </a:solidFill>
              </a:rPr>
              <a:t>krev</a:t>
            </a:r>
            <a:endParaRPr lang="cs-CZ" sz="280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020272" y="1465620"/>
            <a:ext cx="1964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sym typeface="Symbol"/>
              </a:rPr>
              <a:t></a:t>
            </a:r>
            <a:r>
              <a:rPr lang="cs-CZ" sz="2800" b="1" baseline="-25000" dirty="0" smtClean="0">
                <a:solidFill>
                  <a:schemeClr val="bg1"/>
                </a:solidFill>
              </a:rPr>
              <a:t>krev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740352" y="404783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ym typeface="Symbol"/>
              </a:rPr>
              <a:t></a:t>
            </a:r>
            <a:r>
              <a:rPr lang="cs-CZ" sz="2800" b="1" baseline="-25000" dirty="0" smtClean="0">
                <a:sym typeface="Symbol"/>
              </a:rPr>
              <a:t>tkáň</a:t>
            </a:r>
            <a:endParaRPr lang="cs-CZ" sz="2800" b="1" baseline="-25000" dirty="0" smtClean="0"/>
          </a:p>
        </p:txBody>
      </p:sp>
      <p:sp>
        <p:nvSpPr>
          <p:cNvPr id="14" name="Šipka dolů 13"/>
          <p:cNvSpPr/>
          <p:nvPr/>
        </p:nvSpPr>
        <p:spPr>
          <a:xfrm>
            <a:off x="5868144" y="692696"/>
            <a:ext cx="244914" cy="465609"/>
          </a:xfrm>
          <a:prstGeom prst="downArrow">
            <a:avLst/>
          </a:prstGeom>
          <a:solidFill>
            <a:srgbClr val="5DD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ů 14"/>
          <p:cNvSpPr/>
          <p:nvPr/>
        </p:nvSpPr>
        <p:spPr>
          <a:xfrm>
            <a:off x="7171620" y="947166"/>
            <a:ext cx="244914" cy="667421"/>
          </a:xfrm>
          <a:prstGeom prst="downArrow">
            <a:avLst/>
          </a:prstGeom>
          <a:solidFill>
            <a:srgbClr val="5DD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lů 15"/>
          <p:cNvSpPr/>
          <p:nvPr/>
        </p:nvSpPr>
        <p:spPr>
          <a:xfrm flipV="1">
            <a:off x="6477947" y="947166"/>
            <a:ext cx="244914" cy="6674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 flipV="1">
            <a:off x="7423430" y="476672"/>
            <a:ext cx="244914" cy="46560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230889" y="2492896"/>
            <a:ext cx="390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filtrační tlak: </a:t>
            </a:r>
            <a:r>
              <a:rPr lang="cs-CZ" sz="2800" b="1" dirty="0" smtClean="0"/>
              <a:t>P</a:t>
            </a:r>
            <a:r>
              <a:rPr lang="cs-CZ" sz="2800" b="1" baseline="-25000" dirty="0" smtClean="0"/>
              <a:t>f</a:t>
            </a:r>
            <a:r>
              <a:rPr lang="cs-CZ" sz="2800" b="1" dirty="0" smtClean="0"/>
              <a:t>= </a:t>
            </a:r>
            <a:r>
              <a:rPr lang="cs-CZ" sz="2800" b="1" dirty="0" smtClean="0">
                <a:sym typeface="Symbol"/>
              </a:rPr>
              <a:t></a:t>
            </a:r>
            <a:r>
              <a:rPr lang="cs-CZ" sz="2800" b="1" dirty="0" smtClean="0"/>
              <a:t>P -</a:t>
            </a:r>
            <a:r>
              <a:rPr lang="cs-CZ" sz="2800" b="1" dirty="0" smtClean="0">
                <a:sym typeface="Symbol"/>
              </a:rPr>
              <a:t>  </a:t>
            </a:r>
            <a:r>
              <a:rPr lang="cs-CZ" sz="2800" b="1" dirty="0" smtClean="0"/>
              <a:t> </a:t>
            </a:r>
            <a:endParaRPr lang="cs-CZ" sz="2800" b="1" baseline="-25000" dirty="0" smtClean="0"/>
          </a:p>
        </p:txBody>
      </p:sp>
      <p:cxnSp>
        <p:nvCxnSpPr>
          <p:cNvPr id="21" name="Přímá spojnice 20"/>
          <p:cNvCxnSpPr/>
          <p:nvPr/>
        </p:nvCxnSpPr>
        <p:spPr>
          <a:xfrm>
            <a:off x="1462265" y="3668774"/>
            <a:ext cx="3109735" cy="91235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1259632" y="3140968"/>
            <a:ext cx="41614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2400" b="1" dirty="0" smtClean="0"/>
              <a:t>P</a:t>
            </a:r>
            <a:r>
              <a:rPr lang="cs-CZ" sz="2400" b="1" baseline="-25000" dirty="0" smtClean="0"/>
              <a:t>f</a:t>
            </a:r>
            <a:endParaRPr lang="cs-CZ" sz="2400" dirty="0"/>
          </a:p>
        </p:txBody>
      </p:sp>
      <p:sp>
        <p:nvSpPr>
          <p:cNvPr id="24" name="Obdélník 23"/>
          <p:cNvSpPr/>
          <p:nvPr/>
        </p:nvSpPr>
        <p:spPr>
          <a:xfrm>
            <a:off x="5076056" y="3002468"/>
            <a:ext cx="39090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ym typeface="Symbol"/>
              </a:rPr>
              <a:t>krevní tlak na </a:t>
            </a:r>
            <a:r>
              <a:rPr lang="cs-CZ" dirty="0">
                <a:sym typeface="Symbol"/>
              </a:rPr>
              <a:t>a</a:t>
            </a:r>
            <a:r>
              <a:rPr lang="cs-CZ" dirty="0" smtClean="0">
                <a:sym typeface="Symbol"/>
              </a:rPr>
              <a:t>rteriálním konci kapiláry – 30 mmHg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ym typeface="Symbol"/>
              </a:rPr>
              <a:t>krevní tlak na venózním konci kapiláry – 22 mmHg</a:t>
            </a:r>
          </a:p>
          <a:p>
            <a:pPr marL="285750" indent="-285750">
              <a:buFont typeface="Symbol" pitchFamily="18" charset="2"/>
              <a:buChar char="®"/>
            </a:pPr>
            <a:r>
              <a:rPr lang="cs-CZ" b="1" dirty="0" smtClean="0">
                <a:sym typeface="Symbol"/>
              </a:rPr>
              <a:t></a:t>
            </a:r>
            <a:r>
              <a:rPr lang="cs-CZ" b="1" dirty="0" smtClean="0"/>
              <a:t>P v průběhu kapiláry klesá</a:t>
            </a:r>
          </a:p>
          <a:p>
            <a:pPr marL="285750" indent="-285750">
              <a:buFont typeface="Symbol" pitchFamily="18" charset="2"/>
              <a:buChar char="®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vysoký kapilární tlak vede k převážení filtrace nad resorpcí – vznik otoků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otok často v důsledku dilatace cév – histamin – </a:t>
            </a:r>
            <a:r>
              <a:rPr lang="cs-CZ" smtClean="0"/>
              <a:t>alergická reakce, </a:t>
            </a:r>
            <a:r>
              <a:rPr lang="cs-CZ" dirty="0" smtClean="0"/>
              <a:t>teplo,…)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661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51520" y="1307042"/>
            <a:ext cx="43921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Funkce: distribuce krve do tkání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Srdce – vytváření tlakového gradientu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Cévy – rozvádění krve do a z tkání</a:t>
            </a:r>
          </a:p>
          <a:p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Cílovým parametrem funkce (KVS) je průtok krve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Tlakový gradient je hnací silou pro průtok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Každý orgán má své specifické krevní zásobení a regulaci průtoku krve v závislosti na funkci orgánu</a:t>
            </a:r>
            <a:endParaRPr lang="cs-CZ" sz="2400" dirty="0"/>
          </a:p>
        </p:txBody>
      </p:sp>
      <p:pic>
        <p:nvPicPr>
          <p:cNvPr id="1024" name="Obrázek 10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6" r="6101"/>
          <a:stretch/>
        </p:blipFill>
        <p:spPr>
          <a:xfrm>
            <a:off x="4643681" y="-7604"/>
            <a:ext cx="4489939" cy="6858000"/>
          </a:xfrm>
          <a:prstGeom prst="rect">
            <a:avLst/>
          </a:prstGeom>
        </p:spPr>
      </p:pic>
      <p:sp>
        <p:nvSpPr>
          <p:cNvPr id="63" name="Obdélník 62"/>
          <p:cNvSpPr/>
          <p:nvPr/>
        </p:nvSpPr>
        <p:spPr>
          <a:xfrm>
            <a:off x="1403648" y="651280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 smtClean="0"/>
              <a:t>http://images.slideplayer.cz/11/3393253/slides/slide_13.jpg</a:t>
            </a:r>
            <a:endParaRPr lang="cs-CZ" sz="1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423084"/>
            <a:ext cx="563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Kardiovaskulární systém (KVS)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4195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5" y="980728"/>
            <a:ext cx="45725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žilní návrat je návrat krve do pravého srdce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mechanismy: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žilní chlopně a svalová pumpa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podtlak v hrudníku při nádechu (a přetlak v břišní dutině)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sací síla systoly – systola komor změní tvar pravé síně (vtáhnutí trojcípé chlopně do komory), síň zvětší svůj objem a nasaje krev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síla zezadu (vis a </a:t>
            </a:r>
            <a:r>
              <a:rPr lang="cs-CZ" sz="2400" dirty="0" err="1" smtClean="0"/>
              <a:t>tergo</a:t>
            </a:r>
            <a:r>
              <a:rPr lang="cs-CZ" sz="2400" dirty="0" smtClean="0"/>
              <a:t>): tlak, co zbyl z MAP</a:t>
            </a:r>
          </a:p>
          <a:p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39552" y="18864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Ž</a:t>
            </a:r>
            <a:r>
              <a:rPr lang="cs-CZ" sz="3200" b="1" dirty="0" smtClean="0"/>
              <a:t>ilní návrat a mechanismy žilního návratu</a:t>
            </a:r>
            <a:endParaRPr lang="cs-CZ" sz="3200" b="1" dirty="0"/>
          </a:p>
        </p:txBody>
      </p:sp>
      <p:sp>
        <p:nvSpPr>
          <p:cNvPr id="2" name="Obdélník 1"/>
          <p:cNvSpPr/>
          <p:nvPr/>
        </p:nvSpPr>
        <p:spPr>
          <a:xfrm>
            <a:off x="4680013" y="5589240"/>
            <a:ext cx="4428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http://www.easynotecards.com/uploads/745/10/25a21c33_13c826786a5__8000_00000496.png</a:t>
            </a:r>
            <a:endParaRPr lang="cs-CZ" sz="1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25" y="949057"/>
            <a:ext cx="4602088" cy="413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87659"/>
            <a:ext cx="3614390" cy="441934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411760" y="587727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http://dr-fukui.com/wp-content/uploads/2010/04/image-varices.jpg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444208" y="126876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Žilní nedostatečnost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915698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1242" y="427445"/>
            <a:ext cx="6669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Regulace krevního tlaku</a:t>
            </a:r>
            <a:endParaRPr lang="cs-CZ" sz="3200" b="1" dirty="0"/>
          </a:p>
        </p:txBody>
      </p:sp>
      <p:sp>
        <p:nvSpPr>
          <p:cNvPr id="19" name="Nadpis 1"/>
          <p:cNvSpPr>
            <a:spLocks noGrp="1"/>
          </p:cNvSpPr>
          <p:nvPr>
            <p:ph type="ctrTitle"/>
          </p:nvPr>
        </p:nvSpPr>
        <p:spPr>
          <a:xfrm>
            <a:off x="395536" y="4149080"/>
            <a:ext cx="8678938" cy="2448272"/>
          </a:xfrm>
        </p:spPr>
        <p:txBody>
          <a:bodyPr anchor="t">
            <a:normAutofit/>
          </a:bodyPr>
          <a:lstStyle/>
          <a:p>
            <a:pPr algn="l"/>
            <a:r>
              <a:rPr lang="cs-CZ" sz="2400" dirty="0" smtClean="0"/>
              <a:t>Krevní tlak je funkcí srdečního výdeje a periferního odporu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>
                <a:sym typeface="Symbol"/>
              </a:rPr>
              <a:t> regulace krevního tlaku probíhá pomocí změn srdeční frekvence, systolického objemu (kontraktility) a periferní rezistence</a:t>
            </a:r>
            <a:endParaRPr lang="cs-CZ" sz="2400" dirty="0"/>
          </a:p>
        </p:txBody>
      </p:sp>
      <p:sp>
        <p:nvSpPr>
          <p:cNvPr id="21" name="Obdélník 20"/>
          <p:cNvSpPr/>
          <p:nvPr/>
        </p:nvSpPr>
        <p:spPr>
          <a:xfrm>
            <a:off x="323528" y="1485843"/>
            <a:ext cx="8568952" cy="2456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22" name="TextovéPole 21"/>
          <p:cNvSpPr txBox="1"/>
          <p:nvPr/>
        </p:nvSpPr>
        <p:spPr>
          <a:xfrm>
            <a:off x="395536" y="1553003"/>
            <a:ext cx="2417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</a:t>
            </a:r>
            <a:r>
              <a:rPr lang="cs-CZ" sz="2400" dirty="0" smtClean="0"/>
              <a:t>rteriální</a:t>
            </a:r>
          </a:p>
          <a:p>
            <a:r>
              <a:rPr lang="cs-CZ" sz="2400" dirty="0" smtClean="0"/>
              <a:t>krevní tlak</a:t>
            </a:r>
          </a:p>
          <a:p>
            <a:r>
              <a:rPr lang="cs-CZ" sz="2400" b="1" dirty="0" smtClean="0"/>
              <a:t>MAP</a:t>
            </a:r>
            <a:endParaRPr lang="cs-CZ" sz="24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580112" y="1553002"/>
            <a:ext cx="3112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Celkový periferní odpor</a:t>
            </a:r>
          </a:p>
          <a:p>
            <a:r>
              <a:rPr lang="cs-CZ" sz="2400" b="1" dirty="0" smtClean="0"/>
              <a:t>(</a:t>
            </a:r>
            <a:r>
              <a:rPr lang="cs-CZ" sz="2400" b="1" dirty="0"/>
              <a:t>R</a:t>
            </a:r>
            <a:r>
              <a:rPr lang="cs-CZ" sz="2400" b="1" dirty="0" smtClean="0"/>
              <a:t>)</a:t>
            </a:r>
            <a:endParaRPr lang="cs-CZ" sz="24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827584" y="2930798"/>
            <a:ext cx="262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Srdeční frekvence</a:t>
            </a:r>
          </a:p>
          <a:p>
            <a:r>
              <a:rPr lang="cs-CZ" sz="2400" b="1" dirty="0" smtClean="0"/>
              <a:t>(HR)</a:t>
            </a:r>
            <a:r>
              <a:rPr lang="cs-CZ" sz="2400" b="1" dirty="0" smtClean="0">
                <a:sym typeface="Symbol"/>
              </a:rPr>
              <a:t> </a:t>
            </a:r>
            <a:endParaRPr lang="cs-CZ" sz="24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011248" y="2954253"/>
            <a:ext cx="3099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Systolický objem</a:t>
            </a:r>
          </a:p>
          <a:p>
            <a:r>
              <a:rPr lang="cs-CZ" sz="2400" b="1" dirty="0" smtClean="0"/>
              <a:t>(SV)</a:t>
            </a:r>
            <a:r>
              <a:rPr lang="cs-CZ" sz="2400" b="1" dirty="0" smtClean="0">
                <a:sym typeface="Symbol"/>
              </a:rPr>
              <a:t> </a:t>
            </a:r>
            <a:endParaRPr lang="cs-CZ" sz="2400" b="1" dirty="0"/>
          </a:p>
        </p:txBody>
      </p:sp>
      <p:sp>
        <p:nvSpPr>
          <p:cNvPr id="26" name="Obdélník 25"/>
          <p:cNvSpPr/>
          <p:nvPr/>
        </p:nvSpPr>
        <p:spPr>
          <a:xfrm>
            <a:off x="2195736" y="1713190"/>
            <a:ext cx="575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/>
              <a:t> = </a:t>
            </a:r>
            <a:endParaRPr lang="cs-CZ" sz="3200" dirty="0"/>
          </a:p>
        </p:txBody>
      </p:sp>
      <p:sp>
        <p:nvSpPr>
          <p:cNvPr id="27" name="Obdélník 26"/>
          <p:cNvSpPr/>
          <p:nvPr/>
        </p:nvSpPr>
        <p:spPr>
          <a:xfrm>
            <a:off x="3474101" y="314490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/>
              <a:t>*</a:t>
            </a:r>
            <a:endParaRPr lang="cs-CZ" sz="3200" dirty="0"/>
          </a:p>
        </p:txBody>
      </p:sp>
      <p:sp>
        <p:nvSpPr>
          <p:cNvPr id="28" name="Obdélník 27"/>
          <p:cNvSpPr/>
          <p:nvPr/>
        </p:nvSpPr>
        <p:spPr>
          <a:xfrm>
            <a:off x="4932040" y="172895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/>
              <a:t>*</a:t>
            </a:r>
            <a:endParaRPr lang="cs-CZ" sz="32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2843808" y="1608218"/>
            <a:ext cx="2053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Srdeční výdej</a:t>
            </a:r>
          </a:p>
          <a:p>
            <a:r>
              <a:rPr lang="cs-CZ" sz="2400" b="1" dirty="0" smtClean="0"/>
              <a:t>(CO)</a:t>
            </a:r>
            <a:r>
              <a:rPr lang="cs-CZ" sz="2400" b="1" dirty="0" smtClean="0">
                <a:sym typeface="Symbol"/>
              </a:rPr>
              <a:t> </a:t>
            </a:r>
            <a:endParaRPr lang="cs-CZ" sz="2400" b="1" dirty="0"/>
          </a:p>
        </p:txBody>
      </p:sp>
      <p:cxnSp>
        <p:nvCxnSpPr>
          <p:cNvPr id="30" name="Přímá spojnice 29"/>
          <p:cNvCxnSpPr/>
          <p:nvPr/>
        </p:nvCxnSpPr>
        <p:spPr>
          <a:xfrm flipH="1">
            <a:off x="2429972" y="2439215"/>
            <a:ext cx="1021268" cy="4915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 flipV="1">
            <a:off x="3783207" y="2460083"/>
            <a:ext cx="1139401" cy="470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391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>
          <a:xfrm>
            <a:off x="406400" y="1412776"/>
            <a:ext cx="8054032" cy="5157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Podle doby trvání a rychlosti reakce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Krátkodobá</a:t>
            </a:r>
            <a:r>
              <a:rPr lang="cs-CZ" sz="2000" dirty="0" smtClean="0">
                <a:solidFill>
                  <a:schemeClr val="tx1"/>
                </a:solidFill>
              </a:rPr>
              <a:t> – nejdůležitější zástupce: baroreflex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Střednědobá</a:t>
            </a:r>
            <a:r>
              <a:rPr lang="cs-CZ" sz="2000" dirty="0" smtClean="0">
                <a:solidFill>
                  <a:schemeClr val="tx1"/>
                </a:solidFill>
              </a:rPr>
              <a:t> – nejdůležitější zástupce: renin-</a:t>
            </a:r>
            <a:r>
              <a:rPr lang="cs-CZ" sz="2000" dirty="0" err="1" smtClean="0">
                <a:solidFill>
                  <a:schemeClr val="tx1"/>
                </a:solidFill>
              </a:rPr>
              <a:t>angiotenzin</a:t>
            </a:r>
            <a:r>
              <a:rPr lang="cs-CZ" sz="2000" dirty="0" smtClean="0">
                <a:solidFill>
                  <a:schemeClr val="tx1"/>
                </a:solidFill>
              </a:rPr>
              <a:t>-aldosteron systém (RAAS)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Dlouhodobá</a:t>
            </a:r>
            <a:r>
              <a:rPr lang="cs-CZ" sz="2000" dirty="0" smtClean="0">
                <a:solidFill>
                  <a:schemeClr val="tx1"/>
                </a:solidFill>
              </a:rPr>
              <a:t> – nejdůležitější zástupce: tlaková natriuréza ledviny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Podle systém zajišťující regulaci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Nervová (baroreflex, chemoreflex)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Hormonální (RAAS, ANP, ADH)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Autoregulační mechanismy (lokální působky, metabolická a myogenní autoregulace)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Podle změny R nebo CO</a:t>
            </a:r>
            <a:endParaRPr lang="cs-CZ" sz="2400" b="1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Periferní rezistence – vazodilatační, vazokonstrikční působky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Srdeční výdej – změny srdeční frekvence, kontraktility, objemu krve</a:t>
            </a: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295564" y="476672"/>
            <a:ext cx="11593288" cy="822044"/>
          </a:xfrm>
        </p:spPr>
        <p:txBody>
          <a:bodyPr anchor="t">
            <a:noAutofit/>
          </a:bodyPr>
          <a:lstStyle/>
          <a:p>
            <a:pPr algn="l"/>
            <a:r>
              <a:rPr lang="cs-CZ" sz="3600" b="1" dirty="0" smtClean="0"/>
              <a:t>Regulace krevního tlaku 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082391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251937"/>
            <a:ext cx="8086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Nervová regulace krevního tlaku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89876" y="1340768"/>
            <a:ext cx="2902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107504" y="764704"/>
            <a:ext cx="8856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Autonomní nervový systém (ANS) – sympatikus, parasympatikus</a:t>
            </a:r>
          </a:p>
          <a:p>
            <a:r>
              <a:rPr lang="cs-CZ" b="1" dirty="0" smtClean="0"/>
              <a:t>Sympatikus </a:t>
            </a:r>
            <a:r>
              <a:rPr lang="cs-CZ" b="1" dirty="0"/>
              <a:t>– zachování dostatečného krevního tlaku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Vliv na srdce – zvýšení minutového srdečního výdeje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ym typeface="Symbol"/>
              </a:rPr>
              <a:t></a:t>
            </a:r>
            <a:r>
              <a:rPr lang="cs-CZ" baseline="-25000" dirty="0"/>
              <a:t>1</a:t>
            </a:r>
            <a:r>
              <a:rPr lang="cs-CZ" dirty="0"/>
              <a:t> (</a:t>
            </a:r>
            <a:r>
              <a:rPr lang="cs-CZ" dirty="0" err="1" smtClean="0"/>
              <a:t>noraderanalin</a:t>
            </a:r>
            <a:r>
              <a:rPr lang="cs-CZ" dirty="0" smtClean="0"/>
              <a:t>):  zvýšení </a:t>
            </a:r>
            <a:r>
              <a:rPr lang="cs-CZ" dirty="0"/>
              <a:t>srdeční frekvence a srdeční kontraktility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Inervace hladké svaloviny cév – vazodilatace nebo vazokonstrikce v závislosti na orgánu, redistribuce krve v závislosti na situaci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α</a:t>
            </a:r>
            <a:r>
              <a:rPr lang="cs-CZ" baseline="-25000" dirty="0"/>
              <a:t>1</a:t>
            </a:r>
            <a:r>
              <a:rPr lang="cs-CZ" dirty="0"/>
              <a:t>, méně α</a:t>
            </a:r>
            <a:r>
              <a:rPr lang="cs-CZ" baseline="-25000" dirty="0"/>
              <a:t>2</a:t>
            </a:r>
            <a:r>
              <a:rPr lang="cs-CZ" dirty="0"/>
              <a:t> (vysoká afinita k noradrenalinu, adrenalin jen v případě vysokých koncentrací)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vazokonstrikce téměř ve všech cévách (kromě kosterního svalu a jater), nejvíce v kůži, ledvinách a </a:t>
            </a:r>
            <a:r>
              <a:rPr lang="cs-CZ" dirty="0" err="1"/>
              <a:t>splanchniku</a:t>
            </a:r>
            <a:r>
              <a:rPr lang="cs-CZ" dirty="0"/>
              <a:t> –zvýšení periferní rezistence a tím i krevního tlaku, tonická aktivita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venokonstrikce – zvýšení žilního návratu (přesun krve z kapacitních cév do srdce), zvýšení náplně komor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ym typeface="Symbol"/>
              </a:rPr>
              <a:t></a:t>
            </a:r>
            <a:r>
              <a:rPr lang="cs-CZ" baseline="-25000" dirty="0"/>
              <a:t>2</a:t>
            </a:r>
            <a:r>
              <a:rPr lang="cs-CZ" dirty="0"/>
              <a:t> (adrenalin, méně noradrenalin)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vazodilatace, především ve svalech a játrech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sympatická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cholinergní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vlákna v cévách kosterního svalu (acetylcholin) – vazodilatace při reakci „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fight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or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flight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“,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 nejsem si jistá, zda tuto položku zahrnovat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cs-CZ" dirty="0"/>
              <a:t> </a:t>
            </a:r>
          </a:p>
          <a:p>
            <a:r>
              <a:rPr lang="cs-CZ" b="1" dirty="0"/>
              <a:t>Parasympatikus – snižuje krevní tlak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vliv na srdce – snížení zvýšení minutového srdečního výdeje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M</a:t>
            </a:r>
            <a:r>
              <a:rPr lang="cs-CZ" baseline="-25000" dirty="0"/>
              <a:t>2</a:t>
            </a:r>
            <a:r>
              <a:rPr lang="cs-CZ" dirty="0"/>
              <a:t> (acetylcholin) - snižuje srdeční frekvenci a srdeční </a:t>
            </a:r>
            <a:r>
              <a:rPr lang="cs-CZ" dirty="0" smtClean="0"/>
              <a:t>kontraktilitu</a:t>
            </a:r>
          </a:p>
        </p:txBody>
      </p:sp>
    </p:spTree>
    <p:extLst>
      <p:ext uri="{BB962C8B-B14F-4D97-AF65-F5344CB8AC3E}">
        <p14:creationId xmlns:p14="http://schemas.microsoft.com/office/powerpoint/2010/main" val="3082391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79512" y="980728"/>
            <a:ext cx="872684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Nervová regulace TK probíhá pomocí reflexních zpětných vazeb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Reflexní oblouk: receptor, aferentace, integrační centrum, </a:t>
            </a:r>
            <a:r>
              <a:rPr lang="cs-CZ" sz="2400" dirty="0" err="1" smtClean="0"/>
              <a:t>eferentace</a:t>
            </a:r>
            <a:r>
              <a:rPr lang="cs-CZ" sz="2400" dirty="0" smtClean="0"/>
              <a:t>, efektor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Nejrychlejší regulační mechanismus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Základní reflexy regulující TK: baroreflex (důležitější), chemoreflex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Protože neurotransmitery ANS (adrenalin, noradrenalin, acetylcholin) jsou zároveň hormony, je mezi nervovou a hormonální regulací TK nejasná hranice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Noradrenalin se tvoří spíše v nervových zakončeních, je více </a:t>
            </a:r>
            <a:r>
              <a:rPr lang="cs-CZ" sz="2400" dirty="0" err="1" smtClean="0"/>
              <a:t>neurotransmiteren</a:t>
            </a:r>
            <a:endParaRPr lang="cs-CZ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Adrenalin se tvoří více v dřeni nadledvin, je více hormonem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89876" y="251937"/>
            <a:ext cx="8086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Nervová regulace krevního tlaku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082391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18864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B</a:t>
            </a:r>
            <a:r>
              <a:rPr lang="cs-CZ" sz="3200" b="1" dirty="0" smtClean="0"/>
              <a:t>aroreflex</a:t>
            </a:r>
            <a:endParaRPr lang="cs-CZ" sz="3200" b="1" dirty="0"/>
          </a:p>
        </p:txBody>
      </p:sp>
      <p:grpSp>
        <p:nvGrpSpPr>
          <p:cNvPr id="6" name="Skupina 5"/>
          <p:cNvGrpSpPr/>
          <p:nvPr/>
        </p:nvGrpSpPr>
        <p:grpSpPr>
          <a:xfrm>
            <a:off x="4211960" y="164162"/>
            <a:ext cx="4824536" cy="4464496"/>
            <a:chOff x="3778948" y="1268760"/>
            <a:chExt cx="5043573" cy="388843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948" y="1268760"/>
              <a:ext cx="5043573" cy="3888432"/>
            </a:xfrm>
            <a:prstGeom prst="rect">
              <a:avLst/>
            </a:prstGeom>
          </p:spPr>
        </p:pic>
        <p:sp>
          <p:nvSpPr>
            <p:cNvPr id="8" name="Volný tvar 7"/>
            <p:cNvSpPr/>
            <p:nvPr/>
          </p:nvSpPr>
          <p:spPr>
            <a:xfrm>
              <a:off x="5433237" y="1860698"/>
              <a:ext cx="1711842" cy="1197146"/>
            </a:xfrm>
            <a:custGeom>
              <a:avLst/>
              <a:gdLst>
                <a:gd name="connsiteX0" fmla="*/ 1711842 w 1711842"/>
                <a:gd name="connsiteY0" fmla="*/ 0 h 1197146"/>
                <a:gd name="connsiteX1" fmla="*/ 1446028 w 1711842"/>
                <a:gd name="connsiteY1" fmla="*/ 53162 h 1197146"/>
                <a:gd name="connsiteX2" fmla="*/ 1031358 w 1711842"/>
                <a:gd name="connsiteY2" fmla="*/ 265814 h 1197146"/>
                <a:gd name="connsiteX3" fmla="*/ 882503 w 1711842"/>
                <a:gd name="connsiteY3" fmla="*/ 404037 h 1197146"/>
                <a:gd name="connsiteX4" fmla="*/ 733647 w 1711842"/>
                <a:gd name="connsiteY4" fmla="*/ 648586 h 1197146"/>
                <a:gd name="connsiteX5" fmla="*/ 584791 w 1711842"/>
                <a:gd name="connsiteY5" fmla="*/ 914400 h 1197146"/>
                <a:gd name="connsiteX6" fmla="*/ 425303 w 1711842"/>
                <a:gd name="connsiteY6" fmla="*/ 1010093 h 1197146"/>
                <a:gd name="connsiteX7" fmla="*/ 255182 w 1711842"/>
                <a:gd name="connsiteY7" fmla="*/ 1105786 h 1197146"/>
                <a:gd name="connsiteX8" fmla="*/ 74428 w 1711842"/>
                <a:gd name="connsiteY8" fmla="*/ 1190846 h 1197146"/>
                <a:gd name="connsiteX9" fmla="*/ 0 w 1711842"/>
                <a:gd name="connsiteY9" fmla="*/ 1190846 h 1197146"/>
                <a:gd name="connsiteX10" fmla="*/ 0 w 1711842"/>
                <a:gd name="connsiteY10" fmla="*/ 1190846 h 119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1842" h="1197146">
                  <a:moveTo>
                    <a:pt x="1711842" y="0"/>
                  </a:moveTo>
                  <a:cubicBezTo>
                    <a:pt x="1635642" y="4430"/>
                    <a:pt x="1559442" y="8860"/>
                    <a:pt x="1446028" y="53162"/>
                  </a:cubicBezTo>
                  <a:cubicBezTo>
                    <a:pt x="1332614" y="97464"/>
                    <a:pt x="1125279" y="207335"/>
                    <a:pt x="1031358" y="265814"/>
                  </a:cubicBezTo>
                  <a:cubicBezTo>
                    <a:pt x="937437" y="324293"/>
                    <a:pt x="932121" y="340242"/>
                    <a:pt x="882503" y="404037"/>
                  </a:cubicBezTo>
                  <a:cubicBezTo>
                    <a:pt x="832884" y="467832"/>
                    <a:pt x="783266" y="563526"/>
                    <a:pt x="733647" y="648586"/>
                  </a:cubicBezTo>
                  <a:cubicBezTo>
                    <a:pt x="684028" y="733646"/>
                    <a:pt x="636182" y="854149"/>
                    <a:pt x="584791" y="914400"/>
                  </a:cubicBezTo>
                  <a:cubicBezTo>
                    <a:pt x="533400" y="974651"/>
                    <a:pt x="480238" y="978195"/>
                    <a:pt x="425303" y="1010093"/>
                  </a:cubicBezTo>
                  <a:cubicBezTo>
                    <a:pt x="370368" y="1041991"/>
                    <a:pt x="313661" y="1075661"/>
                    <a:pt x="255182" y="1105786"/>
                  </a:cubicBezTo>
                  <a:cubicBezTo>
                    <a:pt x="196703" y="1135911"/>
                    <a:pt x="116958" y="1176669"/>
                    <a:pt x="74428" y="1190846"/>
                  </a:cubicBezTo>
                  <a:cubicBezTo>
                    <a:pt x="31898" y="1205023"/>
                    <a:pt x="0" y="1190846"/>
                    <a:pt x="0" y="1190846"/>
                  </a:cubicBezTo>
                  <a:lnTo>
                    <a:pt x="0" y="1190846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5502911" y="2780928"/>
              <a:ext cx="1812289" cy="346685"/>
            </a:xfrm>
            <a:custGeom>
              <a:avLst/>
              <a:gdLst>
                <a:gd name="connsiteX0" fmla="*/ 1812289 w 1812289"/>
                <a:gd name="connsiteY0" fmla="*/ 33226 h 346685"/>
                <a:gd name="connsiteX1" fmla="*/ 1376354 w 1812289"/>
                <a:gd name="connsiteY1" fmla="*/ 1328 h 346685"/>
                <a:gd name="connsiteX2" fmla="*/ 1142438 w 1812289"/>
                <a:gd name="connsiteY2" fmla="*/ 11961 h 346685"/>
                <a:gd name="connsiteX3" fmla="*/ 940419 w 1812289"/>
                <a:gd name="connsiteY3" fmla="*/ 65124 h 346685"/>
                <a:gd name="connsiteX4" fmla="*/ 695870 w 1812289"/>
                <a:gd name="connsiteY4" fmla="*/ 150184 h 346685"/>
                <a:gd name="connsiteX5" fmla="*/ 430056 w 1812289"/>
                <a:gd name="connsiteY5" fmla="*/ 224612 h 346685"/>
                <a:gd name="connsiteX6" fmla="*/ 132345 w 1812289"/>
                <a:gd name="connsiteY6" fmla="*/ 288407 h 346685"/>
                <a:gd name="connsiteX7" fmla="*/ 15387 w 1812289"/>
                <a:gd name="connsiteY7" fmla="*/ 341570 h 346685"/>
                <a:gd name="connsiteX8" fmla="*/ 4754 w 1812289"/>
                <a:gd name="connsiteY8" fmla="*/ 341570 h 34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289" h="346685">
                  <a:moveTo>
                    <a:pt x="1812289" y="33226"/>
                  </a:moveTo>
                  <a:cubicBezTo>
                    <a:pt x="1650142" y="19049"/>
                    <a:pt x="1487996" y="4872"/>
                    <a:pt x="1376354" y="1328"/>
                  </a:cubicBezTo>
                  <a:cubicBezTo>
                    <a:pt x="1264712" y="-2216"/>
                    <a:pt x="1215094" y="1328"/>
                    <a:pt x="1142438" y="11961"/>
                  </a:cubicBezTo>
                  <a:cubicBezTo>
                    <a:pt x="1069782" y="22594"/>
                    <a:pt x="1014847" y="42087"/>
                    <a:pt x="940419" y="65124"/>
                  </a:cubicBezTo>
                  <a:cubicBezTo>
                    <a:pt x="865991" y="88161"/>
                    <a:pt x="780931" y="123603"/>
                    <a:pt x="695870" y="150184"/>
                  </a:cubicBezTo>
                  <a:cubicBezTo>
                    <a:pt x="610809" y="176765"/>
                    <a:pt x="523977" y="201575"/>
                    <a:pt x="430056" y="224612"/>
                  </a:cubicBezTo>
                  <a:cubicBezTo>
                    <a:pt x="336135" y="247649"/>
                    <a:pt x="201456" y="268914"/>
                    <a:pt x="132345" y="288407"/>
                  </a:cubicBezTo>
                  <a:cubicBezTo>
                    <a:pt x="63234" y="307900"/>
                    <a:pt x="36652" y="332710"/>
                    <a:pt x="15387" y="341570"/>
                  </a:cubicBezTo>
                  <a:cubicBezTo>
                    <a:pt x="-5878" y="350430"/>
                    <a:pt x="-562" y="346000"/>
                    <a:pt x="4754" y="341570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5178056" y="3124142"/>
              <a:ext cx="1967023" cy="304858"/>
            </a:xfrm>
            <a:custGeom>
              <a:avLst/>
              <a:gdLst>
                <a:gd name="connsiteX0" fmla="*/ 0 w 2099327"/>
                <a:gd name="connsiteY0" fmla="*/ 54993 h 348714"/>
                <a:gd name="connsiteX1" fmla="*/ 797442 w 2099327"/>
                <a:gd name="connsiteY1" fmla="*/ 44360 h 348714"/>
                <a:gd name="connsiteX2" fmla="*/ 1212111 w 2099327"/>
                <a:gd name="connsiteY2" fmla="*/ 1830 h 348714"/>
                <a:gd name="connsiteX3" fmla="*/ 1488558 w 2099327"/>
                <a:gd name="connsiteY3" fmla="*/ 12463 h 348714"/>
                <a:gd name="connsiteX4" fmla="*/ 1722474 w 2099327"/>
                <a:gd name="connsiteY4" fmla="*/ 54993 h 348714"/>
                <a:gd name="connsiteX5" fmla="*/ 1924493 w 2099327"/>
                <a:gd name="connsiteY5" fmla="*/ 118788 h 348714"/>
                <a:gd name="connsiteX6" fmla="*/ 2083981 w 2099327"/>
                <a:gd name="connsiteY6" fmla="*/ 331439 h 348714"/>
                <a:gd name="connsiteX7" fmla="*/ 2083981 w 2099327"/>
                <a:gd name="connsiteY7" fmla="*/ 320807 h 34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9327" h="348714">
                  <a:moveTo>
                    <a:pt x="0" y="54993"/>
                  </a:moveTo>
                  <a:cubicBezTo>
                    <a:pt x="297712" y="54106"/>
                    <a:pt x="595424" y="53220"/>
                    <a:pt x="797442" y="44360"/>
                  </a:cubicBezTo>
                  <a:cubicBezTo>
                    <a:pt x="999460" y="35500"/>
                    <a:pt x="1096925" y="7146"/>
                    <a:pt x="1212111" y="1830"/>
                  </a:cubicBezTo>
                  <a:cubicBezTo>
                    <a:pt x="1327297" y="-3486"/>
                    <a:pt x="1403498" y="3603"/>
                    <a:pt x="1488558" y="12463"/>
                  </a:cubicBezTo>
                  <a:cubicBezTo>
                    <a:pt x="1573618" y="21323"/>
                    <a:pt x="1649818" y="37272"/>
                    <a:pt x="1722474" y="54993"/>
                  </a:cubicBezTo>
                  <a:cubicBezTo>
                    <a:pt x="1795130" y="72714"/>
                    <a:pt x="1864242" y="72714"/>
                    <a:pt x="1924493" y="118788"/>
                  </a:cubicBezTo>
                  <a:cubicBezTo>
                    <a:pt x="1984744" y="164862"/>
                    <a:pt x="2057400" y="297769"/>
                    <a:pt x="2083981" y="331439"/>
                  </a:cubicBezTo>
                  <a:cubicBezTo>
                    <a:pt x="2110562" y="365109"/>
                    <a:pt x="2097271" y="342958"/>
                    <a:pt x="2083981" y="320807"/>
                  </a:cubicBezTo>
                </a:path>
              </a:pathLst>
            </a:custGeom>
            <a:noFill/>
            <a:ln w="57150">
              <a:solidFill>
                <a:srgbClr val="CC0099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" name="Vývojový diagram: magnetický disk 10"/>
            <p:cNvSpPr/>
            <p:nvPr/>
          </p:nvSpPr>
          <p:spPr>
            <a:xfrm rot="14200578">
              <a:off x="7909352" y="4441886"/>
              <a:ext cx="342840" cy="934111"/>
            </a:xfrm>
            <a:prstGeom prst="flowChartMagneticDisk">
              <a:avLst/>
            </a:prstGeom>
            <a:solidFill>
              <a:srgbClr val="CC4D2A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6071191" y="4761212"/>
              <a:ext cx="1741169" cy="102097"/>
            </a:xfrm>
            <a:custGeom>
              <a:avLst/>
              <a:gdLst>
                <a:gd name="connsiteX0" fmla="*/ 0 w 1839432"/>
                <a:gd name="connsiteY0" fmla="*/ 19890 h 221908"/>
                <a:gd name="connsiteX1" fmla="*/ 552893 w 1839432"/>
                <a:gd name="connsiteY1" fmla="*/ 9257 h 221908"/>
                <a:gd name="connsiteX2" fmla="*/ 1286539 w 1839432"/>
                <a:gd name="connsiteY2" fmla="*/ 136848 h 221908"/>
                <a:gd name="connsiteX3" fmla="*/ 1839432 w 1839432"/>
                <a:gd name="connsiteY3" fmla="*/ 221908 h 221908"/>
                <a:gd name="connsiteX0" fmla="*/ 0 w 1839432"/>
                <a:gd name="connsiteY0" fmla="*/ 15955 h 217973"/>
                <a:gd name="connsiteX1" fmla="*/ 552893 w 1839432"/>
                <a:gd name="connsiteY1" fmla="*/ 5322 h 217973"/>
                <a:gd name="connsiteX2" fmla="*/ 1297172 w 1839432"/>
                <a:gd name="connsiteY2" fmla="*/ 79750 h 217973"/>
                <a:gd name="connsiteX3" fmla="*/ 1839432 w 1839432"/>
                <a:gd name="connsiteY3" fmla="*/ 217973 h 217973"/>
                <a:gd name="connsiteX0" fmla="*/ 0 w 1839432"/>
                <a:gd name="connsiteY0" fmla="*/ 13594 h 215612"/>
                <a:gd name="connsiteX1" fmla="*/ 552893 w 1839432"/>
                <a:gd name="connsiteY1" fmla="*/ 2961 h 215612"/>
                <a:gd name="connsiteX2" fmla="*/ 1297172 w 1839432"/>
                <a:gd name="connsiteY2" fmla="*/ 45491 h 215612"/>
                <a:gd name="connsiteX3" fmla="*/ 1839432 w 1839432"/>
                <a:gd name="connsiteY3" fmla="*/ 215612 h 215612"/>
                <a:gd name="connsiteX0" fmla="*/ 0 w 1839432"/>
                <a:gd name="connsiteY0" fmla="*/ 12808 h 214826"/>
                <a:gd name="connsiteX1" fmla="*/ 552893 w 1839432"/>
                <a:gd name="connsiteY1" fmla="*/ 2175 h 214826"/>
                <a:gd name="connsiteX2" fmla="*/ 1477925 w 1839432"/>
                <a:gd name="connsiteY2" fmla="*/ 34072 h 214826"/>
                <a:gd name="connsiteX3" fmla="*/ 1839432 w 1839432"/>
                <a:gd name="connsiteY3" fmla="*/ 214826 h 214826"/>
                <a:gd name="connsiteX0" fmla="*/ 0 w 1977655"/>
                <a:gd name="connsiteY0" fmla="*/ 12808 h 204194"/>
                <a:gd name="connsiteX1" fmla="*/ 552893 w 1977655"/>
                <a:gd name="connsiteY1" fmla="*/ 2175 h 204194"/>
                <a:gd name="connsiteX2" fmla="*/ 1477925 w 1977655"/>
                <a:gd name="connsiteY2" fmla="*/ 34072 h 204194"/>
                <a:gd name="connsiteX3" fmla="*/ 1977655 w 1977655"/>
                <a:gd name="connsiteY3" fmla="*/ 204194 h 20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7655" h="204194">
                  <a:moveTo>
                    <a:pt x="0" y="12808"/>
                  </a:moveTo>
                  <a:cubicBezTo>
                    <a:pt x="169235" y="-2255"/>
                    <a:pt x="306572" y="-1369"/>
                    <a:pt x="552893" y="2175"/>
                  </a:cubicBezTo>
                  <a:cubicBezTo>
                    <a:pt x="799214" y="5719"/>
                    <a:pt x="1240465" y="402"/>
                    <a:pt x="1477925" y="34072"/>
                  </a:cubicBezTo>
                  <a:cubicBezTo>
                    <a:pt x="1715385" y="67742"/>
                    <a:pt x="1808420" y="179385"/>
                    <a:pt x="1977655" y="204194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cxnSp>
        <p:nvCxnSpPr>
          <p:cNvPr id="13" name="Přímá spojnice 12"/>
          <p:cNvCxnSpPr/>
          <p:nvPr/>
        </p:nvCxnSpPr>
        <p:spPr>
          <a:xfrm>
            <a:off x="3337615" y="3194133"/>
            <a:ext cx="493039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4211268" y="4581128"/>
            <a:ext cx="493039" cy="0"/>
          </a:xfrm>
          <a:prstGeom prst="line">
            <a:avLst/>
          </a:prstGeom>
          <a:ln w="57150">
            <a:solidFill>
              <a:srgbClr val="C10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2638822" y="7736407"/>
            <a:ext cx="493039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251520" y="860519"/>
            <a:ext cx="4191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dirty="0" smtClean="0"/>
              <a:t>Funkce baroreflexu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regulace rychlých změn TK pomocí změn HR a </a:t>
            </a:r>
            <a:r>
              <a:rPr lang="cs-CZ" sz="2400" dirty="0"/>
              <a:t>R</a:t>
            </a:r>
            <a:endParaRPr lang="cs-CZ" sz="2400" dirty="0" smtClean="0"/>
          </a:p>
        </p:txBody>
      </p:sp>
      <p:sp>
        <p:nvSpPr>
          <p:cNvPr id="17" name="TextovéPole 16"/>
          <p:cNvSpPr txBox="1"/>
          <p:nvPr/>
        </p:nvSpPr>
        <p:spPr>
          <a:xfrm>
            <a:off x="107504" y="3356992"/>
            <a:ext cx="442227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/>
              <a:t>Srdeční větev baroreflexu: </a:t>
            </a:r>
          </a:p>
          <a:p>
            <a:pPr>
              <a:spcAft>
                <a:spcPts val="600"/>
              </a:spcAft>
            </a:pPr>
            <a:r>
              <a:rPr lang="cs-CZ" sz="2000" dirty="0" smtClean="0"/>
              <a:t>Snížení krevního tlaku vede ke zvýšení srdeční frekvence a naopak</a:t>
            </a:r>
            <a:br>
              <a:rPr lang="cs-CZ" sz="2000" dirty="0" smtClean="0"/>
            </a:br>
            <a:r>
              <a:rPr lang="cs-CZ" sz="2000" i="1" dirty="0" err="1" smtClean="0">
                <a:solidFill>
                  <a:srgbClr val="990099"/>
                </a:solidFill>
              </a:rPr>
              <a:t>eferentace</a:t>
            </a:r>
            <a:r>
              <a:rPr lang="cs-CZ" sz="2000" dirty="0" smtClean="0">
                <a:solidFill>
                  <a:srgbClr val="990099"/>
                </a:solidFill>
              </a:rPr>
              <a:t>: n. vagus </a:t>
            </a:r>
            <a:r>
              <a:rPr lang="cs-CZ" sz="2000" dirty="0" err="1" smtClean="0">
                <a:solidFill>
                  <a:srgbClr val="990099"/>
                </a:solidFill>
              </a:rPr>
              <a:t>inervující</a:t>
            </a:r>
            <a:r>
              <a:rPr lang="cs-CZ" sz="2000" dirty="0" smtClean="0">
                <a:solidFill>
                  <a:srgbClr val="990099"/>
                </a:solidFill>
              </a:rPr>
              <a:t> SA uzel</a:t>
            </a:r>
          </a:p>
        </p:txBody>
      </p:sp>
      <p:sp>
        <p:nvSpPr>
          <p:cNvPr id="2" name="Obdélník 1"/>
          <p:cNvSpPr/>
          <p:nvPr/>
        </p:nvSpPr>
        <p:spPr>
          <a:xfrm>
            <a:off x="136841" y="2060848"/>
            <a:ext cx="396029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smtClean="0"/>
              <a:t>baroreceptory </a:t>
            </a:r>
            <a:r>
              <a:rPr lang="cs-CZ" dirty="0" smtClean="0"/>
              <a:t>– sinus </a:t>
            </a:r>
            <a:r>
              <a:rPr lang="cs-CZ" dirty="0" err="1" smtClean="0"/>
              <a:t>caroticus</a:t>
            </a:r>
            <a:r>
              <a:rPr lang="cs-CZ" dirty="0" smtClean="0"/>
              <a:t> + </a:t>
            </a:r>
            <a:r>
              <a:rPr lang="cs-CZ" dirty="0" err="1" smtClean="0"/>
              <a:t>aorticus</a:t>
            </a:r>
            <a:r>
              <a:rPr lang="cs-CZ" dirty="0" smtClean="0"/>
              <a:t>, (</a:t>
            </a:r>
            <a:r>
              <a:rPr lang="cs-CZ" dirty="0" err="1" smtClean="0"/>
              <a:t>stretch</a:t>
            </a:r>
            <a:r>
              <a:rPr lang="cs-CZ" dirty="0" smtClean="0"/>
              <a:t>-receptory, reagují na protažení cévní stěny)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i="1" dirty="0" smtClean="0">
                <a:solidFill>
                  <a:srgbClr val="0000CC"/>
                </a:solidFill>
              </a:rPr>
              <a:t>aferentace</a:t>
            </a:r>
            <a:r>
              <a:rPr lang="cs-CZ" dirty="0" smtClean="0">
                <a:solidFill>
                  <a:srgbClr val="0000CC"/>
                </a:solidFill>
              </a:rPr>
              <a:t>: </a:t>
            </a:r>
            <a:r>
              <a:rPr lang="cs-CZ" dirty="0" err="1" smtClean="0">
                <a:solidFill>
                  <a:srgbClr val="0000CC"/>
                </a:solidFill>
              </a:rPr>
              <a:t>n.vagus</a:t>
            </a:r>
            <a:r>
              <a:rPr lang="cs-CZ" dirty="0" smtClean="0">
                <a:solidFill>
                  <a:srgbClr val="0000CC"/>
                </a:solidFill>
              </a:rPr>
              <a:t> (X), </a:t>
            </a:r>
            <a:r>
              <a:rPr lang="cs-CZ" dirty="0" err="1" smtClean="0">
                <a:solidFill>
                  <a:srgbClr val="0000CC"/>
                </a:solidFill>
              </a:rPr>
              <a:t>n.XI</a:t>
            </a:r>
            <a:r>
              <a:rPr lang="cs-CZ" dirty="0" smtClean="0">
                <a:solidFill>
                  <a:srgbClr val="0000CC"/>
                </a:solidFill>
              </a:rPr>
              <a:t>.</a:t>
            </a: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7504" y="4797152"/>
            <a:ext cx="88632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/>
              <a:t>Periferní větev baroreflexu: </a:t>
            </a:r>
          </a:p>
          <a:p>
            <a:pPr>
              <a:spcAft>
                <a:spcPts val="600"/>
              </a:spcAft>
            </a:pPr>
            <a:r>
              <a:rPr lang="cs-CZ" sz="2000" dirty="0" smtClean="0"/>
              <a:t>Snížení krevního tlaku vede k zvýšení periferní rezistence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vazokonstrikce malých arterií a arteriol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venokonstrikce – redistribuce objemu krve</a:t>
            </a:r>
          </a:p>
          <a:p>
            <a:pPr>
              <a:spcAft>
                <a:spcPts val="600"/>
              </a:spcAft>
            </a:pPr>
            <a:r>
              <a:rPr lang="cs-CZ" sz="2000" i="1" dirty="0" err="1" smtClean="0">
                <a:solidFill>
                  <a:schemeClr val="accent6">
                    <a:lumMod val="50000"/>
                  </a:schemeClr>
                </a:solidFill>
              </a:rPr>
              <a:t>eferentace</a:t>
            </a:r>
            <a:r>
              <a:rPr lang="cs-CZ" sz="2000" i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sympatická inervace hladké svaloviny především arterií (α</a:t>
            </a:r>
            <a:r>
              <a:rPr lang="cs-CZ" sz="2000" baseline="-25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cxnSp>
        <p:nvCxnSpPr>
          <p:cNvPr id="18" name="Přímá spojnice 17"/>
          <p:cNvCxnSpPr/>
          <p:nvPr/>
        </p:nvCxnSpPr>
        <p:spPr>
          <a:xfrm>
            <a:off x="7647462" y="6565453"/>
            <a:ext cx="493039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391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332656"/>
            <a:ext cx="801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Změny TK při změně polohy těla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98072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ortostatická změna </a:t>
            </a:r>
            <a:r>
              <a:rPr lang="cs-CZ" sz="2400" dirty="0" smtClean="0"/>
              <a:t>– sklopení z horizontální polohy až do vertikální (může být na 45°, 60°,… 90°), </a:t>
            </a:r>
            <a:r>
              <a:rPr lang="cs-CZ" sz="2400" dirty="0" err="1" smtClean="0"/>
              <a:t>tilt</a:t>
            </a:r>
            <a:r>
              <a:rPr lang="cs-CZ" sz="2400" dirty="0" smtClean="0"/>
              <a:t>-table-test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klinostatická změna </a:t>
            </a:r>
            <a:r>
              <a:rPr lang="cs-CZ" sz="2400" dirty="0" smtClean="0"/>
              <a:t>– položení se do horizontální polohy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48880"/>
            <a:ext cx="4114800" cy="38481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245024" y="6433591"/>
            <a:ext cx="5466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http://www.medicalook.com/test_images/Tilt_Table_Test.jpg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82391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332656"/>
            <a:ext cx="801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Změny TK při změně polohy těla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5516" y="980728"/>
            <a:ext cx="88209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O</a:t>
            </a:r>
            <a:r>
              <a:rPr lang="cs-CZ" sz="2400" b="1" dirty="0" smtClean="0"/>
              <a:t>rtostatická reakce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o delším ležení jsou cévy arteriálního řečiště dilatované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sklopení těla vede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 přesunu arteriální krve do dolní poloviny těla po gravitačním spádu </a:t>
            </a:r>
            <a:r>
              <a:rPr lang="cs-CZ" sz="2400" dirty="0" smtClean="0">
                <a:sym typeface="Symbol"/>
              </a:rPr>
              <a:t> TK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snížení žilního návratu  </a:t>
            </a:r>
            <a:r>
              <a:rPr lang="cs-CZ" sz="2400" dirty="0" smtClean="0">
                <a:sym typeface="Symbol"/>
              </a:rPr>
              <a:t>  plnění srdce   síla srdeční kontrakce (Frank-</a:t>
            </a:r>
            <a:r>
              <a:rPr lang="cs-CZ" sz="2400" dirty="0" err="1" smtClean="0">
                <a:sym typeface="Symbol"/>
              </a:rPr>
              <a:t>Starling</a:t>
            </a:r>
            <a:r>
              <a:rPr lang="cs-CZ" sz="2400" dirty="0" smtClean="0">
                <a:sym typeface="Symbol"/>
              </a:rPr>
              <a:t>)   SV   TK a  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baroreceptory zaznamenají pokles TK</a:t>
            </a:r>
          </a:p>
          <a:p>
            <a:pPr marL="800100" lvl="1" indent="-342900">
              <a:buFont typeface="Symbol" pitchFamily="18" charset="2"/>
              <a:buChar char="®"/>
            </a:pPr>
            <a:r>
              <a:rPr lang="cs-CZ" sz="2400" dirty="0" smtClean="0"/>
              <a:t>inhibice vagu, aktivace sympatiku</a:t>
            </a:r>
          </a:p>
          <a:p>
            <a:pPr marL="1257300" lvl="2" indent="-342900">
              <a:buFont typeface="Symbol" pitchFamily="18" charset="2"/>
              <a:buChar char="®"/>
            </a:pPr>
            <a:r>
              <a:rPr lang="cs-CZ" sz="2400" dirty="0" smtClean="0"/>
              <a:t>srdeční (vagová) větev baroreflexu – zvýšení HR </a:t>
            </a:r>
            <a:r>
              <a:rPr lang="cs-CZ" sz="2000" dirty="0" smtClean="0"/>
              <a:t>(cca 1 s)</a:t>
            </a:r>
          </a:p>
          <a:p>
            <a:pPr marL="1257300" lvl="2" indent="-342900">
              <a:buFont typeface="Symbol" pitchFamily="18" charset="2"/>
              <a:buChar char="®"/>
            </a:pPr>
            <a:r>
              <a:rPr lang="cs-CZ" sz="2400" dirty="0" smtClean="0"/>
              <a:t>periferní (sympatická) větev baroreflexu – zvýšení R </a:t>
            </a:r>
            <a:r>
              <a:rPr lang="cs-CZ" sz="2000" dirty="0" smtClean="0"/>
              <a:t>(cca 6 s)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stabilizace TK</a:t>
            </a:r>
          </a:p>
          <a:p>
            <a:r>
              <a:rPr lang="cs-CZ" sz="1600" dirty="0" smtClean="0"/>
              <a:t>První reaguje srdeční větev baroreflexu a zabrání snížení </a:t>
            </a:r>
            <a:r>
              <a:rPr lang="cs-CZ" sz="1600" dirty="0" err="1" smtClean="0"/>
              <a:t>perfuze</a:t>
            </a:r>
            <a:r>
              <a:rPr lang="cs-CZ" sz="1600" dirty="0" smtClean="0"/>
              <a:t> mozku v prvních chvílích po sklopení (rychlá, ale dlouhodobě méně výkonná). Po chvíli reaguje periferní větev, která stabilizuje TK (pomalejší ale </a:t>
            </a:r>
            <a:r>
              <a:rPr lang="cs-CZ" sz="1600" dirty="0" err="1" smtClean="0"/>
              <a:t>výkonější</a:t>
            </a:r>
            <a:r>
              <a:rPr lang="cs-CZ" sz="1600" dirty="0" smtClean="0"/>
              <a:t>). Po chvíli stabilizace TK pomocí zvýšení R vede k návratu HR na původní hodnoty.</a:t>
            </a:r>
            <a:endParaRPr lang="cs-CZ" sz="2400" dirty="0"/>
          </a:p>
          <a:p>
            <a:r>
              <a:rPr lang="cs-CZ" sz="2400" b="1" dirty="0" smtClean="0"/>
              <a:t>Klinostatická reakce </a:t>
            </a:r>
            <a:r>
              <a:rPr lang="cs-CZ" sz="2400" dirty="0" smtClean="0"/>
              <a:t>– opačný průběh</a:t>
            </a:r>
          </a:p>
        </p:txBody>
      </p:sp>
    </p:spTree>
    <p:extLst>
      <p:ext uri="{BB962C8B-B14F-4D97-AF65-F5344CB8AC3E}">
        <p14:creationId xmlns:p14="http://schemas.microsoft.com/office/powerpoint/2010/main" val="443024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423084"/>
            <a:ext cx="8230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Hormonální regulace TK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340768"/>
            <a:ext cx="7870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hormony a vliv na TK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renin – angiotensin – aldosteronový systém (RAAS): zvýšení objemu krve (aldosteron), vazokonstrikce (angiotensin)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antidiuretický hormon (ADH) – zvýšení objemu krve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/>
              <a:t>natriuretické</a:t>
            </a:r>
            <a:r>
              <a:rPr lang="cs-CZ" sz="2400" dirty="0" smtClean="0"/>
              <a:t> peptidy (ANP, BNP) – snížení objemu krve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8239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423084"/>
            <a:ext cx="7438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Vlastnosti cév velkého oběhu</a:t>
            </a:r>
            <a:endParaRPr lang="cs-CZ" sz="3200" b="1" dirty="0"/>
          </a:p>
        </p:txBody>
      </p:sp>
      <p:pic>
        <p:nvPicPr>
          <p:cNvPr id="2050" name="Picture 2" descr="C:\Users\user\Desktop\výuka\učení fyziologie\Boron - Medical Physiology\Pages\Images\IV. The Cardiovascular System\Chap 18_Arteries and Veins\S23283-018-f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1"/>
          <a:stretch/>
        </p:blipFill>
        <p:spPr bwMode="auto">
          <a:xfrm>
            <a:off x="0" y="2415520"/>
            <a:ext cx="9042778" cy="42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 rot="18593985">
            <a:off x="887015" y="1836189"/>
            <a:ext cx="7200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aorta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rot="18416520">
            <a:off x="1478778" y="1525480"/>
            <a:ext cx="16809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s</a:t>
            </a:r>
            <a:r>
              <a:rPr lang="cs-CZ" dirty="0" smtClean="0"/>
              <a:t>třední arterie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 rot="18416520">
            <a:off x="2224000" y="1434796"/>
            <a:ext cx="16809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arteriola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rot="18416520">
            <a:off x="2968068" y="1235519"/>
            <a:ext cx="168099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err="1"/>
              <a:t>p</a:t>
            </a:r>
            <a:r>
              <a:rPr lang="cs-CZ" dirty="0" err="1" smtClean="0"/>
              <a:t>rekapilární</a:t>
            </a:r>
            <a:r>
              <a:rPr lang="cs-CZ" dirty="0" smtClean="0"/>
              <a:t> sfinkter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 rot="18416520">
            <a:off x="4135082" y="1530984"/>
            <a:ext cx="16809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kapilára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 rot="18416520">
            <a:off x="5556583" y="1636409"/>
            <a:ext cx="11043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err="1" smtClean="0"/>
              <a:t>venula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 rot="18416520">
            <a:off x="6636703" y="1564401"/>
            <a:ext cx="11043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žíla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 rot="18416520">
            <a:off x="7788831" y="1564401"/>
            <a:ext cx="11043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cs-CZ" dirty="0" smtClean="0"/>
              <a:t>utá žíla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23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423084"/>
            <a:ext cx="8086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Renin – angiotensin – aldosteronový systém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1196752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RAAS kaskáda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Snížený krevní tlak způsobí sekreci </a:t>
            </a:r>
            <a:r>
              <a:rPr lang="cs-CZ" sz="2400" b="1" dirty="0" smtClean="0"/>
              <a:t>reninu</a:t>
            </a:r>
            <a:r>
              <a:rPr lang="cs-CZ" sz="2400" dirty="0" smtClean="0"/>
              <a:t> v </a:t>
            </a:r>
            <a:r>
              <a:rPr lang="cs-CZ" sz="2400" dirty="0" err="1" smtClean="0"/>
              <a:t>juxtaglomerulárním</a:t>
            </a:r>
            <a:r>
              <a:rPr lang="cs-CZ" sz="2400" dirty="0" smtClean="0"/>
              <a:t> aparátu ledvin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renin</a:t>
            </a:r>
            <a:r>
              <a:rPr lang="cs-CZ" sz="2400" dirty="0" smtClean="0"/>
              <a:t> (enzym) štěpí </a:t>
            </a:r>
            <a:r>
              <a:rPr lang="cs-CZ" sz="2400" b="1" dirty="0" err="1" smtClean="0"/>
              <a:t>angiotensinogen</a:t>
            </a:r>
            <a:r>
              <a:rPr lang="cs-CZ" sz="2400" dirty="0" smtClean="0"/>
              <a:t> (tvořen v játrech) na </a:t>
            </a:r>
            <a:r>
              <a:rPr lang="cs-CZ" sz="2400" b="1" dirty="0" smtClean="0"/>
              <a:t>angiotensin 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angiotensin-konvertující enzym </a:t>
            </a:r>
            <a:r>
              <a:rPr lang="cs-CZ" sz="2400" dirty="0" smtClean="0"/>
              <a:t>(ACE, endotel plic) štěpí </a:t>
            </a:r>
            <a:r>
              <a:rPr lang="cs-CZ" sz="2400" b="1" dirty="0" smtClean="0"/>
              <a:t>angiotensin I </a:t>
            </a:r>
            <a:r>
              <a:rPr lang="cs-CZ" sz="2400" dirty="0" smtClean="0"/>
              <a:t>na </a:t>
            </a:r>
            <a:r>
              <a:rPr lang="cs-CZ" sz="2400" b="1" dirty="0" smtClean="0"/>
              <a:t>angiotensin 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angiotensin II </a:t>
            </a:r>
            <a:r>
              <a:rPr lang="cs-CZ" sz="2400" dirty="0" smtClean="0"/>
              <a:t>stimuluje sekreci </a:t>
            </a:r>
            <a:r>
              <a:rPr lang="cs-CZ" sz="2400" b="1" dirty="0" smtClean="0"/>
              <a:t>aldosteronu, ADH</a:t>
            </a:r>
            <a:r>
              <a:rPr lang="cs-CZ" sz="2400" dirty="0" smtClean="0"/>
              <a:t>, aktivitu sympatiku, srdeční kontraktilitu,…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827584" y="6165304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http://www.wikiskripta.eu/images/3/3e/RAAS.png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23918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42308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RAAS, aldosteron, </a:t>
            </a:r>
            <a:endParaRPr 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2224319" y="4606984"/>
            <a:ext cx="97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renin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81216" y="5445224"/>
            <a:ext cx="2030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angiotensinogen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157629" y="5445224"/>
            <a:ext cx="2030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angiotensin I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349768" y="5447465"/>
            <a:ext cx="2030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angiotensin II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308304" y="494116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aldosteron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524328" y="547716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ADH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598121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sympatikus</a:t>
            </a:r>
            <a:endParaRPr lang="cs-CZ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355976" y="4606984"/>
            <a:ext cx="97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ACE</a:t>
            </a:r>
            <a:endParaRPr lang="cs-CZ" sz="2000" dirty="0"/>
          </a:p>
        </p:txBody>
      </p:sp>
      <p:sp>
        <p:nvSpPr>
          <p:cNvPr id="3" name="Šipka dolů 2"/>
          <p:cNvSpPr/>
          <p:nvPr/>
        </p:nvSpPr>
        <p:spPr>
          <a:xfrm rot="16200000">
            <a:off x="2589349" y="5295538"/>
            <a:ext cx="259421" cy="74534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 rot="16200000">
            <a:off x="4861707" y="5299076"/>
            <a:ext cx="259421" cy="74534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Blesk 13"/>
          <p:cNvSpPr/>
          <p:nvPr/>
        </p:nvSpPr>
        <p:spPr>
          <a:xfrm rot="1852450">
            <a:off x="2476174" y="4982417"/>
            <a:ext cx="432048" cy="441935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Blesk 14"/>
          <p:cNvSpPr/>
          <p:nvPr/>
        </p:nvSpPr>
        <p:spPr>
          <a:xfrm rot="1852450">
            <a:off x="4654779" y="5017022"/>
            <a:ext cx="432048" cy="441935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33616" y="1052736"/>
            <a:ext cx="82148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renin – tvořen v </a:t>
            </a:r>
            <a:r>
              <a:rPr lang="cs-CZ" sz="2000" dirty="0" err="1" smtClean="0"/>
              <a:t>juxtaglomerulárním</a:t>
            </a:r>
            <a:r>
              <a:rPr lang="cs-CZ" sz="2000" dirty="0" smtClean="0"/>
              <a:t> aparátu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 smtClean="0"/>
              <a:t>angiotensinogen</a:t>
            </a:r>
            <a:r>
              <a:rPr lang="cs-CZ" sz="2000" dirty="0" smtClean="0"/>
              <a:t> – tvořen v játrech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angiotensin konvertující enzym (ACE) – v plicním endotelu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angiotensin II – silný vazokonstriktor,  způsobuje vyplavení aldosteronu a ADH, aktivuje sympatikus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aldosteron</a:t>
            </a:r>
            <a:r>
              <a:rPr lang="cs-CZ" sz="2000" dirty="0" smtClean="0"/>
              <a:t> – tvořen v kůře nadledvin, zvyšuje resorpci Na+ a sekreci K+ v distálním ledvinném tubulu – </a:t>
            </a:r>
            <a:r>
              <a:rPr lang="cs-CZ" sz="2000" b="1" dirty="0" smtClean="0"/>
              <a:t>resorpce vody – zvýšení objemu krve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antidiuretický hormon </a:t>
            </a:r>
            <a:r>
              <a:rPr lang="cs-CZ" sz="2000" dirty="0" smtClean="0"/>
              <a:t>(ADH, vasopresin) – tvořen v neurohypofýze, zabudování </a:t>
            </a:r>
            <a:r>
              <a:rPr lang="cs-CZ" sz="2000" dirty="0" err="1" smtClean="0"/>
              <a:t>akvaporinů</a:t>
            </a:r>
            <a:r>
              <a:rPr lang="cs-CZ" sz="2000" dirty="0" smtClean="0"/>
              <a:t> do stěn ve sběracích kanálcích - </a:t>
            </a:r>
            <a:r>
              <a:rPr lang="cs-CZ" sz="2000" b="1" dirty="0" smtClean="0"/>
              <a:t>resorpce vody – zvýšení objemu krve</a:t>
            </a:r>
            <a:r>
              <a:rPr lang="cs-CZ" sz="2000" dirty="0" smtClean="0"/>
              <a:t>, ve vysokých koncentracích vazokonstrikce 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cxnSp>
        <p:nvCxnSpPr>
          <p:cNvPr id="18" name="Přímá spojnice se šipkou 17"/>
          <p:cNvCxnSpPr/>
          <p:nvPr/>
        </p:nvCxnSpPr>
        <p:spPr>
          <a:xfrm flipV="1">
            <a:off x="6987848" y="5237989"/>
            <a:ext cx="392464" cy="4204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endCxn id="11" idx="1"/>
          </p:cNvCxnSpPr>
          <p:nvPr/>
        </p:nvCxnSpPr>
        <p:spPr>
          <a:xfrm>
            <a:off x="6987848" y="5645279"/>
            <a:ext cx="320456" cy="5359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endCxn id="10" idx="1"/>
          </p:cNvCxnSpPr>
          <p:nvPr/>
        </p:nvCxnSpPr>
        <p:spPr>
          <a:xfrm>
            <a:off x="6987848" y="5677217"/>
            <a:ext cx="5364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3918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423084"/>
            <a:ext cx="6934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/>
              <a:t>Natriuretické</a:t>
            </a:r>
            <a:r>
              <a:rPr lang="cs-CZ" sz="3200" b="1" dirty="0" smtClean="0"/>
              <a:t> peptidy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89876" y="1340768"/>
            <a:ext cx="8014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ANP (atriální NP), BNP (brain NP)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tvořen v různých tkáních (pravé síni, mozku, …) při zvýšeném objemu krve (větší náplň síní)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zvyšuje v ledvinách sekreci Na+ a tedy i vody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tlumí aktivitu angiotensinu II a aldosteronu</a:t>
            </a:r>
          </a:p>
        </p:txBody>
      </p:sp>
    </p:spTree>
    <p:extLst>
      <p:ext uri="{BB962C8B-B14F-4D97-AF65-F5344CB8AC3E}">
        <p14:creationId xmlns:p14="http://schemas.microsoft.com/office/powerpoint/2010/main" val="30823918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423084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Autoregulace krevního tlaku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340768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Krevní tlak a průtok krve je regulován také na úrovni jednotlivých orgánů. </a:t>
            </a:r>
            <a:endParaRPr lang="cs-CZ" sz="2400" dirty="0" smtClean="0"/>
          </a:p>
          <a:p>
            <a:r>
              <a:rPr lang="cs-CZ" sz="2400" dirty="0" smtClean="0"/>
              <a:t>Jedná </a:t>
            </a:r>
            <a:r>
              <a:rPr lang="cs-CZ" sz="2400" dirty="0"/>
              <a:t>se hlavně o </a:t>
            </a:r>
            <a:r>
              <a:rPr lang="cs-CZ" sz="2400" dirty="0" smtClean="0"/>
              <a:t>autoregulaci: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myogenní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metabolickou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prostřednictvím </a:t>
            </a:r>
            <a:r>
              <a:rPr lang="cs-CZ" sz="2400" dirty="0"/>
              <a:t>lokálních působků produkovaných </a:t>
            </a:r>
            <a:r>
              <a:rPr lang="cs-CZ" sz="2400" dirty="0" smtClean="0"/>
              <a:t>endotelem </a:t>
            </a:r>
          </a:p>
          <a:p>
            <a:endParaRPr lang="cs-CZ" sz="2400" dirty="0"/>
          </a:p>
          <a:p>
            <a:r>
              <a:rPr lang="cs-CZ" sz="2400" dirty="0" smtClean="0"/>
              <a:t>Cílovým </a:t>
            </a:r>
            <a:r>
              <a:rPr lang="cs-CZ" sz="2400" dirty="0"/>
              <a:t>parametrem však není krevní tlak v orgánu, ale jeho důsledek – průtok krve </a:t>
            </a:r>
            <a:r>
              <a:rPr lang="cs-CZ" sz="2400" dirty="0" smtClean="0"/>
              <a:t>orgánem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823918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188640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M</a:t>
            </a:r>
            <a:r>
              <a:rPr lang="cs-CZ" sz="3200" b="1" dirty="0" smtClean="0"/>
              <a:t>yogenní autoregulace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908720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Kontrakce hladké svaloviny arterií a arteriol daného orgánu v reakci na zvýšený krevní tlak (který roztahuje cévu)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snížení tlaku (především kapilárního) za kontrahovanou cévou a zvýšení tlaku před kontrahovanou cévou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stabilizuje průtok krve tkání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ochrana tkáně před poškozením v důsledku vysokého TK (např. vzniku otoků) </a:t>
            </a:r>
          </a:p>
        </p:txBody>
      </p:sp>
      <p:grpSp>
        <p:nvGrpSpPr>
          <p:cNvPr id="9" name="Skupina 8"/>
          <p:cNvGrpSpPr>
            <a:grpSpLocks noChangeAspect="1"/>
          </p:cNvGrpSpPr>
          <p:nvPr/>
        </p:nvGrpSpPr>
        <p:grpSpPr>
          <a:xfrm>
            <a:off x="4601327" y="3685179"/>
            <a:ext cx="4147137" cy="2911012"/>
            <a:chOff x="3469437" y="3431423"/>
            <a:chExt cx="4918987" cy="3452800"/>
          </a:xfrm>
        </p:grpSpPr>
        <p:cxnSp>
          <p:nvCxnSpPr>
            <p:cNvPr id="3" name="Přímá spojnice 2"/>
            <p:cNvCxnSpPr/>
            <p:nvPr/>
          </p:nvCxnSpPr>
          <p:spPr>
            <a:xfrm flipH="1">
              <a:off x="4283968" y="6309320"/>
              <a:ext cx="41044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/>
            <p:nvPr/>
          </p:nvCxnSpPr>
          <p:spPr>
            <a:xfrm flipH="1">
              <a:off x="4294601" y="3431423"/>
              <a:ext cx="0" cy="288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Volný tvar 5"/>
            <p:cNvSpPr/>
            <p:nvPr/>
          </p:nvSpPr>
          <p:spPr>
            <a:xfrm>
              <a:off x="4423144" y="3593805"/>
              <a:ext cx="3625703" cy="2711302"/>
            </a:xfrm>
            <a:custGeom>
              <a:avLst/>
              <a:gdLst>
                <a:gd name="connsiteX0" fmla="*/ 0 w 3625703"/>
                <a:gd name="connsiteY0" fmla="*/ 2711302 h 2711302"/>
                <a:gd name="connsiteX1" fmla="*/ 287079 w 3625703"/>
                <a:gd name="connsiteY1" fmla="*/ 2264735 h 2711302"/>
                <a:gd name="connsiteX2" fmla="*/ 680484 w 3625703"/>
                <a:gd name="connsiteY2" fmla="*/ 1605516 h 2711302"/>
                <a:gd name="connsiteX3" fmla="*/ 925033 w 3625703"/>
                <a:gd name="connsiteY3" fmla="*/ 1212111 h 2711302"/>
                <a:gd name="connsiteX4" fmla="*/ 1105786 w 3625703"/>
                <a:gd name="connsiteY4" fmla="*/ 1010093 h 2711302"/>
                <a:gd name="connsiteX5" fmla="*/ 1850065 w 3625703"/>
                <a:gd name="connsiteY5" fmla="*/ 914400 h 2711302"/>
                <a:gd name="connsiteX6" fmla="*/ 2690037 w 3625703"/>
                <a:gd name="connsiteY6" fmla="*/ 871869 h 2711302"/>
                <a:gd name="connsiteX7" fmla="*/ 2892056 w 3625703"/>
                <a:gd name="connsiteY7" fmla="*/ 797442 h 2711302"/>
                <a:gd name="connsiteX8" fmla="*/ 3253563 w 3625703"/>
                <a:gd name="connsiteY8" fmla="*/ 372139 h 2711302"/>
                <a:gd name="connsiteX9" fmla="*/ 3625703 w 3625703"/>
                <a:gd name="connsiteY9" fmla="*/ 0 h 2711302"/>
                <a:gd name="connsiteX0" fmla="*/ 0 w 3625703"/>
                <a:gd name="connsiteY0" fmla="*/ 2711302 h 2711302"/>
                <a:gd name="connsiteX1" fmla="*/ 287079 w 3625703"/>
                <a:gd name="connsiteY1" fmla="*/ 2264735 h 2711302"/>
                <a:gd name="connsiteX2" fmla="*/ 680484 w 3625703"/>
                <a:gd name="connsiteY2" fmla="*/ 1605516 h 2711302"/>
                <a:gd name="connsiteX3" fmla="*/ 925033 w 3625703"/>
                <a:gd name="connsiteY3" fmla="*/ 1212111 h 2711302"/>
                <a:gd name="connsiteX4" fmla="*/ 1180214 w 3625703"/>
                <a:gd name="connsiteY4" fmla="*/ 1010093 h 2711302"/>
                <a:gd name="connsiteX5" fmla="*/ 1850065 w 3625703"/>
                <a:gd name="connsiteY5" fmla="*/ 914400 h 2711302"/>
                <a:gd name="connsiteX6" fmla="*/ 2690037 w 3625703"/>
                <a:gd name="connsiteY6" fmla="*/ 871869 h 2711302"/>
                <a:gd name="connsiteX7" fmla="*/ 2892056 w 3625703"/>
                <a:gd name="connsiteY7" fmla="*/ 797442 h 2711302"/>
                <a:gd name="connsiteX8" fmla="*/ 3253563 w 3625703"/>
                <a:gd name="connsiteY8" fmla="*/ 372139 h 2711302"/>
                <a:gd name="connsiteX9" fmla="*/ 3625703 w 3625703"/>
                <a:gd name="connsiteY9" fmla="*/ 0 h 2711302"/>
                <a:gd name="connsiteX0" fmla="*/ 0 w 3625703"/>
                <a:gd name="connsiteY0" fmla="*/ 2711302 h 2711302"/>
                <a:gd name="connsiteX1" fmla="*/ 287079 w 3625703"/>
                <a:gd name="connsiteY1" fmla="*/ 2264735 h 2711302"/>
                <a:gd name="connsiteX2" fmla="*/ 680484 w 3625703"/>
                <a:gd name="connsiteY2" fmla="*/ 1605516 h 2711302"/>
                <a:gd name="connsiteX3" fmla="*/ 871870 w 3625703"/>
                <a:gd name="connsiteY3" fmla="*/ 1244009 h 2711302"/>
                <a:gd name="connsiteX4" fmla="*/ 1180214 w 3625703"/>
                <a:gd name="connsiteY4" fmla="*/ 1010093 h 2711302"/>
                <a:gd name="connsiteX5" fmla="*/ 1850065 w 3625703"/>
                <a:gd name="connsiteY5" fmla="*/ 914400 h 2711302"/>
                <a:gd name="connsiteX6" fmla="*/ 2690037 w 3625703"/>
                <a:gd name="connsiteY6" fmla="*/ 871869 h 2711302"/>
                <a:gd name="connsiteX7" fmla="*/ 2892056 w 3625703"/>
                <a:gd name="connsiteY7" fmla="*/ 797442 h 2711302"/>
                <a:gd name="connsiteX8" fmla="*/ 3253563 w 3625703"/>
                <a:gd name="connsiteY8" fmla="*/ 372139 h 2711302"/>
                <a:gd name="connsiteX9" fmla="*/ 3625703 w 3625703"/>
                <a:gd name="connsiteY9" fmla="*/ 0 h 2711302"/>
                <a:gd name="connsiteX0" fmla="*/ 0 w 3625703"/>
                <a:gd name="connsiteY0" fmla="*/ 2711302 h 2711302"/>
                <a:gd name="connsiteX1" fmla="*/ 287079 w 3625703"/>
                <a:gd name="connsiteY1" fmla="*/ 2264735 h 2711302"/>
                <a:gd name="connsiteX2" fmla="*/ 680484 w 3625703"/>
                <a:gd name="connsiteY2" fmla="*/ 1605516 h 2711302"/>
                <a:gd name="connsiteX3" fmla="*/ 871870 w 3625703"/>
                <a:gd name="connsiteY3" fmla="*/ 1244009 h 2711302"/>
                <a:gd name="connsiteX4" fmla="*/ 1180214 w 3625703"/>
                <a:gd name="connsiteY4" fmla="*/ 1010093 h 2711302"/>
                <a:gd name="connsiteX5" fmla="*/ 1850065 w 3625703"/>
                <a:gd name="connsiteY5" fmla="*/ 914400 h 2711302"/>
                <a:gd name="connsiteX6" fmla="*/ 2690037 w 3625703"/>
                <a:gd name="connsiteY6" fmla="*/ 871869 h 2711302"/>
                <a:gd name="connsiteX7" fmla="*/ 2955851 w 3625703"/>
                <a:gd name="connsiteY7" fmla="*/ 744280 h 2711302"/>
                <a:gd name="connsiteX8" fmla="*/ 3253563 w 3625703"/>
                <a:gd name="connsiteY8" fmla="*/ 372139 h 2711302"/>
                <a:gd name="connsiteX9" fmla="*/ 3625703 w 3625703"/>
                <a:gd name="connsiteY9" fmla="*/ 0 h 2711302"/>
                <a:gd name="connsiteX0" fmla="*/ 0 w 3625703"/>
                <a:gd name="connsiteY0" fmla="*/ 2711302 h 2711302"/>
                <a:gd name="connsiteX1" fmla="*/ 287079 w 3625703"/>
                <a:gd name="connsiteY1" fmla="*/ 2264735 h 2711302"/>
                <a:gd name="connsiteX2" fmla="*/ 680484 w 3625703"/>
                <a:gd name="connsiteY2" fmla="*/ 1605516 h 2711302"/>
                <a:gd name="connsiteX3" fmla="*/ 871870 w 3625703"/>
                <a:gd name="connsiteY3" fmla="*/ 1244009 h 2711302"/>
                <a:gd name="connsiteX4" fmla="*/ 1180214 w 3625703"/>
                <a:gd name="connsiteY4" fmla="*/ 1010093 h 2711302"/>
                <a:gd name="connsiteX5" fmla="*/ 1850065 w 3625703"/>
                <a:gd name="connsiteY5" fmla="*/ 914400 h 2711302"/>
                <a:gd name="connsiteX6" fmla="*/ 2647507 w 3625703"/>
                <a:gd name="connsiteY6" fmla="*/ 871869 h 2711302"/>
                <a:gd name="connsiteX7" fmla="*/ 2955851 w 3625703"/>
                <a:gd name="connsiteY7" fmla="*/ 744280 h 2711302"/>
                <a:gd name="connsiteX8" fmla="*/ 3253563 w 3625703"/>
                <a:gd name="connsiteY8" fmla="*/ 372139 h 2711302"/>
                <a:gd name="connsiteX9" fmla="*/ 3625703 w 3625703"/>
                <a:gd name="connsiteY9" fmla="*/ 0 h 2711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25703" h="2711302">
                  <a:moveTo>
                    <a:pt x="0" y="2711302"/>
                  </a:moveTo>
                  <a:cubicBezTo>
                    <a:pt x="86832" y="2580167"/>
                    <a:pt x="173665" y="2449033"/>
                    <a:pt x="287079" y="2264735"/>
                  </a:cubicBezTo>
                  <a:cubicBezTo>
                    <a:pt x="400493" y="2080437"/>
                    <a:pt x="583019" y="1775637"/>
                    <a:pt x="680484" y="1605516"/>
                  </a:cubicBezTo>
                  <a:cubicBezTo>
                    <a:pt x="777949" y="1435395"/>
                    <a:pt x="788582" y="1343246"/>
                    <a:pt x="871870" y="1244009"/>
                  </a:cubicBezTo>
                  <a:cubicBezTo>
                    <a:pt x="955158" y="1144772"/>
                    <a:pt x="1017182" y="1065028"/>
                    <a:pt x="1180214" y="1010093"/>
                  </a:cubicBezTo>
                  <a:cubicBezTo>
                    <a:pt x="1343247" y="955158"/>
                    <a:pt x="1605516" y="937437"/>
                    <a:pt x="1850065" y="914400"/>
                  </a:cubicBezTo>
                  <a:cubicBezTo>
                    <a:pt x="2094614" y="891363"/>
                    <a:pt x="2463209" y="900222"/>
                    <a:pt x="2647507" y="871869"/>
                  </a:cubicBezTo>
                  <a:cubicBezTo>
                    <a:pt x="2831805" y="843516"/>
                    <a:pt x="2854842" y="827568"/>
                    <a:pt x="2955851" y="744280"/>
                  </a:cubicBezTo>
                  <a:cubicBezTo>
                    <a:pt x="3056860" y="660992"/>
                    <a:pt x="3141921" y="496186"/>
                    <a:pt x="3253563" y="372139"/>
                  </a:cubicBezTo>
                  <a:cubicBezTo>
                    <a:pt x="3365205" y="248092"/>
                    <a:pt x="3500770" y="119616"/>
                    <a:pt x="3625703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027835" y="558924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1</a:t>
              </a:r>
              <a:endParaRPr lang="cs-CZ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027835" y="508518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2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027835" y="458112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3</a:t>
              </a:r>
              <a:endParaRPr lang="cs-CZ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027835" y="407707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4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266095" y="6262575"/>
              <a:ext cx="669360" cy="40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80</a:t>
              </a:r>
              <a:endParaRPr lang="cs-CZ" sz="1600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5842160" y="6255481"/>
              <a:ext cx="669360" cy="40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120</a:t>
              </a:r>
              <a:endParaRPr lang="cs-CZ" sz="1600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480539" y="6259018"/>
              <a:ext cx="669360" cy="40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160</a:t>
              </a:r>
              <a:endParaRPr lang="cs-CZ" sz="1600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7090926" y="6266788"/>
              <a:ext cx="669360" cy="40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200</a:t>
              </a:r>
              <a:endParaRPr lang="cs-CZ" sz="1600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3469437" y="3688774"/>
              <a:ext cx="803129" cy="243873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sz="1600" dirty="0" smtClean="0"/>
                <a:t>průtok krve ledvinami</a:t>
              </a:r>
            </a:p>
            <a:p>
              <a:r>
                <a:rPr lang="cs-CZ" sz="1600" dirty="0" smtClean="0"/>
                <a:t> (ml/min/g tkáně)</a:t>
              </a:r>
              <a:endParaRPr lang="cs-CZ" sz="1600" dirty="0"/>
            </a:p>
          </p:txBody>
        </p:sp>
        <p:sp>
          <p:nvSpPr>
            <p:cNvPr id="18" name="TextovéPole 17"/>
            <p:cNvSpPr txBox="1"/>
            <p:nvPr/>
          </p:nvSpPr>
          <p:spPr>
            <a:xfrm rot="5400000">
              <a:off x="6428838" y="5100553"/>
              <a:ext cx="430887" cy="313645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sz="1600" dirty="0" smtClean="0"/>
                <a:t>střední arteriální tlak (mmHg)</a:t>
              </a:r>
              <a:endParaRPr lang="cs-CZ" sz="1600" dirty="0"/>
            </a:p>
          </p:txBody>
        </p:sp>
      </p:grpSp>
      <p:sp>
        <p:nvSpPr>
          <p:cNvPr id="19" name="Obdélník 18"/>
          <p:cNvSpPr/>
          <p:nvPr/>
        </p:nvSpPr>
        <p:spPr>
          <a:xfrm>
            <a:off x="164026" y="3407734"/>
            <a:ext cx="4371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významně vyvinuta v ledvinách, srdci a mozku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278129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332656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metabolická regulace krevního tlaku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148551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vazodilatace způsobená zvýšenou koncentrací metabolitů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zvýšené pCO2, H+ (snížené pH), ADP, AMP, </a:t>
            </a:r>
            <a:r>
              <a:rPr lang="cs-CZ" sz="2400" dirty="0" err="1" smtClean="0"/>
              <a:t>adenozin</a:t>
            </a:r>
            <a:r>
              <a:rPr lang="cs-CZ" sz="2400" dirty="0" smtClean="0"/>
              <a:t>, K+, laktát, teplo,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snížené pO2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zvýšení průtoku pracujícím orgánem (např. sval při sportu, GIT po jídle)</a:t>
            </a:r>
          </a:p>
        </p:txBody>
      </p:sp>
    </p:spTree>
    <p:extLst>
      <p:ext uri="{BB962C8B-B14F-4D97-AF65-F5344CB8AC3E}">
        <p14:creationId xmlns:p14="http://schemas.microsoft.com/office/powerpoint/2010/main" val="35278129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332656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L</a:t>
            </a:r>
            <a:r>
              <a:rPr lang="cs-CZ" sz="3200" b="1" dirty="0" smtClean="0"/>
              <a:t>okální vazoaktivní působky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148551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slouží specifickým nárokům tkáně na zásobení krví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obvykle </a:t>
            </a:r>
            <a:r>
              <a:rPr lang="cs-CZ" sz="2400" b="1" dirty="0"/>
              <a:t>produkované </a:t>
            </a:r>
            <a:r>
              <a:rPr lang="cs-CZ" sz="2400" b="1" dirty="0" smtClean="0"/>
              <a:t>endotelem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prostaglandiny</a:t>
            </a:r>
            <a:r>
              <a:rPr lang="cs-CZ" sz="2400" dirty="0" smtClean="0"/>
              <a:t> </a:t>
            </a:r>
            <a:r>
              <a:rPr lang="cs-CZ" sz="2400" dirty="0"/>
              <a:t>(</a:t>
            </a:r>
            <a:r>
              <a:rPr lang="cs-CZ" sz="2400" dirty="0" err="1"/>
              <a:t>tromboxan</a:t>
            </a:r>
            <a:r>
              <a:rPr lang="cs-CZ" sz="2400" dirty="0"/>
              <a:t> – konstrikce, </a:t>
            </a:r>
            <a:r>
              <a:rPr lang="cs-CZ" sz="2400" dirty="0" err="1"/>
              <a:t>prostacyklin</a:t>
            </a:r>
            <a:r>
              <a:rPr lang="cs-CZ" sz="2400" dirty="0"/>
              <a:t> – dilatace</a:t>
            </a:r>
            <a:r>
              <a:rPr lang="cs-CZ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b="1" dirty="0" err="1"/>
              <a:t>endoteliny</a:t>
            </a:r>
            <a:r>
              <a:rPr lang="cs-CZ" sz="2400" dirty="0"/>
              <a:t> (</a:t>
            </a:r>
            <a:r>
              <a:rPr lang="cs-CZ" sz="2400" dirty="0" err="1"/>
              <a:t>endotelin</a:t>
            </a:r>
            <a:r>
              <a:rPr lang="cs-CZ" sz="2400" dirty="0"/>
              <a:t> 1 – </a:t>
            </a:r>
            <a:r>
              <a:rPr lang="cs-CZ" sz="2400" dirty="0" smtClean="0"/>
              <a:t>konstrikce)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kininy </a:t>
            </a:r>
            <a:r>
              <a:rPr lang="cs-CZ" sz="2400" dirty="0"/>
              <a:t>(bradykinin – </a:t>
            </a:r>
            <a:r>
              <a:rPr lang="cs-CZ" sz="2400" dirty="0" smtClean="0"/>
              <a:t>dilatace)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histamin</a:t>
            </a:r>
            <a:r>
              <a:rPr lang="cs-CZ" sz="2400" dirty="0" smtClean="0"/>
              <a:t> </a:t>
            </a:r>
            <a:r>
              <a:rPr lang="cs-CZ" sz="2400" dirty="0"/>
              <a:t>(</a:t>
            </a:r>
            <a:r>
              <a:rPr lang="cs-CZ" sz="2400" dirty="0" smtClean="0"/>
              <a:t>dilatace)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serotonin </a:t>
            </a:r>
            <a:r>
              <a:rPr lang="cs-CZ" sz="2400" dirty="0"/>
              <a:t>(</a:t>
            </a:r>
            <a:r>
              <a:rPr lang="cs-CZ" sz="2400" dirty="0" smtClean="0"/>
              <a:t>konstrikce)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Většina </a:t>
            </a:r>
            <a:r>
              <a:rPr lang="cs-CZ" sz="2400" dirty="0"/>
              <a:t>těchto látek působí prostřednictvím podpory nebo inhibice </a:t>
            </a:r>
            <a:r>
              <a:rPr lang="cs-CZ" sz="2400" b="1" dirty="0"/>
              <a:t>tvorby NO, </a:t>
            </a:r>
            <a:r>
              <a:rPr lang="cs-CZ" sz="2400" dirty="0"/>
              <a:t>který má relaxační vliv na buňky hladkého svalu ve stěně </a:t>
            </a:r>
            <a:r>
              <a:rPr lang="cs-CZ" sz="2400" dirty="0" smtClean="0"/>
              <a:t>cév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cílem </a:t>
            </a:r>
            <a:r>
              <a:rPr lang="cs-CZ" sz="2400" dirty="0"/>
              <a:t>je například zastavení krvácení při poškození cévy (</a:t>
            </a:r>
            <a:r>
              <a:rPr lang="cs-CZ" sz="2400" dirty="0" smtClean="0"/>
              <a:t>serotonin), agregaci </a:t>
            </a:r>
            <a:r>
              <a:rPr lang="cs-CZ" sz="2400" dirty="0"/>
              <a:t>krevních destiček (</a:t>
            </a:r>
            <a:r>
              <a:rPr lang="cs-CZ" sz="2400" dirty="0" err="1"/>
              <a:t>tromboxan</a:t>
            </a:r>
            <a:r>
              <a:rPr lang="cs-CZ" sz="2400" dirty="0"/>
              <a:t>), obnovení průtoku a zabránění agregaci destiček (</a:t>
            </a:r>
            <a:r>
              <a:rPr lang="cs-CZ" sz="2400" dirty="0" err="1"/>
              <a:t>prostacyklin</a:t>
            </a:r>
            <a:r>
              <a:rPr lang="cs-CZ" sz="2400" dirty="0"/>
              <a:t>) nebo třeba umožnění snadnější přístup buněk imunitního systému a větší prostupnost cév při alergické reakci (histamin</a:t>
            </a:r>
            <a:r>
              <a:rPr lang="cs-CZ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86149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332656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Speciální krevní oběhy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148551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mozek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srdce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splanchnik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ledviny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kůže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plíce</a:t>
            </a:r>
          </a:p>
        </p:txBody>
      </p:sp>
    </p:spTree>
    <p:extLst>
      <p:ext uri="{BB962C8B-B14F-4D97-AF65-F5344CB8AC3E}">
        <p14:creationId xmlns:p14="http://schemas.microsoft.com/office/powerpoint/2010/main" val="13411355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332656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Koronární oběh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88024" y="3473713"/>
            <a:ext cx="43204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err="1" smtClean="0"/>
              <a:t>koronárky</a:t>
            </a:r>
            <a:r>
              <a:rPr lang="cs-CZ" sz="2000" b="1" dirty="0" smtClean="0"/>
              <a:t> se plní v diastolické fázi srdečního cyklu, protože během systoly jsou cévy utlačeny kontrakcí svalu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hnací silou je tedy DBP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žilní krev ústí do pravé síně (70%) nebo rovnou do komor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větší průtok je levou </a:t>
            </a:r>
            <a:r>
              <a:rPr lang="cs-CZ" sz="2000" dirty="0" err="1" smtClean="0"/>
              <a:t>koronárkou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</a:t>
            </a:r>
            <a:r>
              <a:rPr lang="cs-CZ" sz="2000" dirty="0" smtClean="0"/>
              <a:t>obře vyvinutá metabolická a myogenní autoregulace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76" y="332656"/>
            <a:ext cx="4256123" cy="3092116"/>
          </a:xfrm>
          <a:prstGeom prst="rect">
            <a:avLst/>
          </a:prstGeom>
        </p:spPr>
      </p:pic>
      <p:pic>
        <p:nvPicPr>
          <p:cNvPr id="16386" name="Picture 2" descr="C:\Users\user\Desktop\výuka\učení fyziologie\Boron - Medical Physiology\Pages\Images\IV. The Cardiovascular System\Chap 23_Special Circulations\S23283-023-f0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7" r="14898" b="3232"/>
          <a:stretch/>
        </p:blipFill>
        <p:spPr bwMode="auto">
          <a:xfrm>
            <a:off x="1331639" y="2634218"/>
            <a:ext cx="3312369" cy="418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7504" y="324010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aortální tlak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504" y="4005064"/>
            <a:ext cx="133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průtok krve levou koronární arterií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44016" y="5229200"/>
            <a:ext cx="1331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průtok krve pravou koronární arterií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03920" y="1205136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pravá a levá koronární arterie odstupují z aorty hned za chlopní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hustá kapilarizace</a:t>
            </a:r>
            <a:r>
              <a:rPr lang="cs-CZ" sz="2000" dirty="0"/>
              <a:t> </a:t>
            </a:r>
            <a:r>
              <a:rPr lang="cs-CZ" sz="2000" dirty="0" smtClean="0"/>
              <a:t>-  kapiláry : svalová vlákna jsou 1:1</a:t>
            </a:r>
          </a:p>
        </p:txBody>
      </p:sp>
    </p:spTree>
    <p:extLst>
      <p:ext uri="{BB962C8B-B14F-4D97-AF65-F5344CB8AC3E}">
        <p14:creationId xmlns:p14="http://schemas.microsoft.com/office/powerpoint/2010/main" val="25693111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332655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Krevní oběh v mozku</a:t>
            </a:r>
            <a:endParaRPr 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0728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na rozdíl od jiných orgánů, </a:t>
            </a:r>
            <a:r>
              <a:rPr lang="cs-CZ" b="1" dirty="0" smtClean="0"/>
              <a:t>lebka má konstantní objem – zvětšení objemu některé části (mozek, mícha, </a:t>
            </a:r>
            <a:r>
              <a:rPr lang="cs-CZ" b="1" dirty="0" err="1" smtClean="0"/>
              <a:t>likvor</a:t>
            </a:r>
            <a:r>
              <a:rPr lang="cs-CZ" b="1" dirty="0" smtClean="0"/>
              <a:t>, cévy) snižuje objem jiné </a:t>
            </a:r>
            <a:r>
              <a:rPr lang="cs-CZ" dirty="0" smtClean="0"/>
              <a:t>(a utlačuje obvykle cévy, vznik ischemie)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dilatace cév je omezená – </a:t>
            </a:r>
            <a:r>
              <a:rPr lang="cs-CZ" b="1" dirty="0" smtClean="0"/>
              <a:t>klíčová je regulace průtoku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mozkové buňky jsou </a:t>
            </a:r>
            <a:r>
              <a:rPr lang="cs-CZ" b="1" dirty="0" smtClean="0"/>
              <a:t>vysoce metabolicky aktivní </a:t>
            </a:r>
            <a:r>
              <a:rPr lang="cs-CZ" dirty="0" smtClean="0"/>
              <a:t>– </a:t>
            </a:r>
            <a:r>
              <a:rPr lang="cs-CZ" b="1" dirty="0" smtClean="0"/>
              <a:t>citlivé na zásobení O</a:t>
            </a:r>
            <a:r>
              <a:rPr lang="cs-CZ" b="1" baseline="-25000" dirty="0" smtClean="0"/>
              <a:t>2</a:t>
            </a:r>
            <a:r>
              <a:rPr lang="cs-CZ" b="1" dirty="0" smtClean="0"/>
              <a:t> </a:t>
            </a:r>
            <a:r>
              <a:rPr lang="cs-CZ" dirty="0" smtClean="0"/>
              <a:t>(mozek představuje 2% hmotnosti těla, ale spotřeba celkového O</a:t>
            </a:r>
            <a:r>
              <a:rPr lang="cs-CZ" baseline="-25000" dirty="0" smtClean="0"/>
              <a:t>2</a:t>
            </a:r>
            <a:r>
              <a:rPr lang="cs-CZ" dirty="0" smtClean="0"/>
              <a:t> je 20%) a živinami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průtok krve mozkem musí mít konstantní hodnoty – </a:t>
            </a:r>
            <a:r>
              <a:rPr lang="cs-CZ" dirty="0" err="1" smtClean="0"/>
              <a:t>hypoperfuze</a:t>
            </a:r>
            <a:r>
              <a:rPr lang="cs-CZ" dirty="0" smtClean="0"/>
              <a:t> způsobí ztrátu vědomí, </a:t>
            </a:r>
            <a:r>
              <a:rPr lang="cs-CZ" dirty="0" err="1" smtClean="0"/>
              <a:t>hyperperfuze</a:t>
            </a:r>
            <a:r>
              <a:rPr lang="cs-CZ" dirty="0" smtClean="0"/>
              <a:t> otoky (otok utlačuje mozek i cévy)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700 – 750 ml/min (15% srdečního výdeje), 50 – 55 ml/min/100g tkáně (sval v klidu potřebuje 1 – 4 ml/min/100g)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99262"/>
            <a:ext cx="4392488" cy="327009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-36512" y="6551766"/>
            <a:ext cx="92170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hlinkClick r:id="rId3"/>
              </a:rPr>
              <a:t>https://sites.google.com/a/wisc.edu/neuroradiology/_/rsrc/1339009978868/anatomy/under-spin/vascular-anatomy/Base%20of%20brain%20smaller.png</a:t>
            </a:r>
            <a:endParaRPr lang="cs-CZ" sz="1100" dirty="0" smtClean="0"/>
          </a:p>
        </p:txBody>
      </p:sp>
      <p:sp>
        <p:nvSpPr>
          <p:cNvPr id="9" name="Obdélník 8"/>
          <p:cNvSpPr/>
          <p:nvPr/>
        </p:nvSpPr>
        <p:spPr>
          <a:xfrm>
            <a:off x="251520" y="3471231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hematoencefalická bariéra – kapilární endotel je nepropustný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větší průtok je šedou hmotou než bílou, a lokální průtok závisí od aktuální aktivity mozku</a:t>
            </a:r>
          </a:p>
        </p:txBody>
      </p:sp>
    </p:spTree>
    <p:extLst>
      <p:ext uri="{BB962C8B-B14F-4D97-AF65-F5344CB8AC3E}">
        <p14:creationId xmlns:p14="http://schemas.microsoft.com/office/powerpoint/2010/main" val="954609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116632"/>
            <a:ext cx="7438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Typy cév velkého oběhu podle vlastností</a:t>
            </a:r>
            <a:endParaRPr lang="cs-CZ" sz="32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07504" y="692696"/>
            <a:ext cx="892899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Pružníkové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vysoké procento </a:t>
            </a:r>
            <a:r>
              <a:rPr lang="cs-CZ" sz="2000" dirty="0" err="1" smtClean="0"/>
              <a:t>elastanu</a:t>
            </a:r>
            <a:r>
              <a:rPr lang="cs-CZ" sz="2000" dirty="0" smtClean="0"/>
              <a:t> ve stěně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t</a:t>
            </a:r>
            <a:r>
              <a:rPr lang="cs-CZ" sz="2000" dirty="0" smtClean="0"/>
              <a:t>lumí pulzace v krevním tlaku a mění pulzační tok krve na kontinuálnější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a</a:t>
            </a:r>
            <a:r>
              <a:rPr lang="cs-CZ" sz="2000" dirty="0" smtClean="0"/>
              <a:t>orta a velké tepny</a:t>
            </a:r>
          </a:p>
          <a:p>
            <a:pPr lvl="1"/>
            <a:r>
              <a:rPr lang="cs-CZ" sz="1400" dirty="0" smtClean="0"/>
              <a:t> 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Odporové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velký podíl hladké svaloviny v cévní stěně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schopné významně měnit svůj průřez a tedy i cévní odpor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malé arterie a arterioly</a:t>
            </a:r>
          </a:p>
          <a:p>
            <a:pPr lvl="1"/>
            <a:r>
              <a:rPr lang="cs-CZ" sz="1400" dirty="0" smtClean="0"/>
              <a:t>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Kapilární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tenká stěna (pouze endotel) a </a:t>
            </a:r>
            <a:r>
              <a:rPr lang="cs-CZ" sz="2000" dirty="0"/>
              <a:t>m</a:t>
            </a:r>
            <a:r>
              <a:rPr lang="cs-CZ" sz="2000" dirty="0" smtClean="0"/>
              <a:t>alý poloměr (často menší než velikost krvinky)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velký součtový průřez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jediné místo výměny látek mezi krví a tkání</a:t>
            </a:r>
            <a:endParaRPr lang="cs-CZ" sz="2400" dirty="0" smtClean="0"/>
          </a:p>
          <a:p>
            <a:pPr lvl="1"/>
            <a:r>
              <a:rPr lang="cs-CZ" sz="1600" dirty="0" smtClean="0"/>
              <a:t> 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Kapacitní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vysoká compliance a málo hladké svaloviny ve stěně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schopné pojmout velký objem krve (až 50 %)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venuly a vény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363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332655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Krevní oběh v mozku</a:t>
            </a:r>
            <a:endParaRPr 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0728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vysoce vyvinutá myogenní autoregulace </a:t>
            </a:r>
            <a:r>
              <a:rPr lang="cs-CZ" dirty="0" smtClean="0"/>
              <a:t>– stabilizuje průtok při TK 60 – 140 mmHg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vysoce vyvinutá metabolická autoregulace </a:t>
            </a:r>
            <a:r>
              <a:rPr lang="cs-CZ" dirty="0" smtClean="0"/>
              <a:t>– především citlivost na změny pCO2 a pO2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adrenalin zvyšuje průtok, noradrenalin snižuje (jen v extrémních případech a vysokých koncentracích, např. krvácení) , </a:t>
            </a:r>
            <a:r>
              <a:rPr lang="cs-CZ" b="1" dirty="0" smtClean="0"/>
              <a:t>regulace průtoku lokálními působky </a:t>
            </a:r>
            <a:r>
              <a:rPr lang="cs-CZ" dirty="0" smtClean="0"/>
              <a:t>(</a:t>
            </a:r>
            <a:r>
              <a:rPr lang="cs-CZ" b="1" dirty="0" smtClean="0"/>
              <a:t>NO</a:t>
            </a:r>
            <a:r>
              <a:rPr lang="cs-CZ" dirty="0" smtClean="0"/>
              <a:t>) má věší význam než nervová regulace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92896"/>
            <a:ext cx="3024336" cy="302433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08682" y="6463214"/>
            <a:ext cx="770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http://emmedonline.com/yahoo_site_admin/assets/images/circle_of_willis_diagram.0190839_std.jpg</a:t>
            </a:r>
            <a:endParaRPr lang="cs-CZ" sz="1200" dirty="0"/>
          </a:p>
        </p:txBody>
      </p:sp>
      <p:sp>
        <p:nvSpPr>
          <p:cNvPr id="8" name="Obdélník 7"/>
          <p:cNvSpPr/>
          <p:nvPr/>
        </p:nvSpPr>
        <p:spPr>
          <a:xfrm>
            <a:off x="144016" y="2492896"/>
            <a:ext cx="53640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mozek je „sobecký“ orgán </a:t>
            </a:r>
            <a:r>
              <a:rPr lang="cs-CZ" dirty="0" smtClean="0"/>
              <a:t>– zbytek těla bude zásoben krví, jen pokud jsou pokryté potřeby mozku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např. baroreflex reguluje krevní tlak kvůli mozku – systémová vazokonstrikce způsobená hypotenzí zachová arteriální krevní tlak pro zásobení mozku, ale omezí kapilární průtok jinými orgány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Cushingův</a:t>
            </a:r>
            <a:r>
              <a:rPr lang="cs-CZ" dirty="0" smtClean="0"/>
              <a:t> reflex – zvýšení intrakraniálního tlaku (otok, nádor, krvácení) </a:t>
            </a:r>
            <a:r>
              <a:rPr lang="cs-CZ" dirty="0" smtClean="0">
                <a:sym typeface="Symbol"/>
              </a:rPr>
              <a:t> utlačení cév</a:t>
            </a:r>
            <a:r>
              <a:rPr lang="cs-CZ" dirty="0" smtClean="0"/>
              <a:t>  </a:t>
            </a:r>
            <a:r>
              <a:rPr lang="cs-CZ" dirty="0" smtClean="0">
                <a:sym typeface="Symbol"/>
              </a:rPr>
              <a:t></a:t>
            </a:r>
            <a:r>
              <a:rPr lang="cs-CZ" dirty="0" smtClean="0"/>
              <a:t>nedokrvení mozku  </a:t>
            </a:r>
            <a:r>
              <a:rPr lang="cs-CZ" dirty="0" smtClean="0">
                <a:sym typeface="Symbol"/>
              </a:rPr>
              <a:t> </a:t>
            </a:r>
            <a:r>
              <a:rPr lang="cs-CZ" dirty="0" smtClean="0"/>
              <a:t>ischemie prodloužené míchy  </a:t>
            </a:r>
            <a:r>
              <a:rPr lang="cs-CZ" dirty="0" smtClean="0">
                <a:sym typeface="Symbol"/>
              </a:rPr>
              <a:t> </a:t>
            </a:r>
            <a:r>
              <a:rPr lang="cs-CZ" dirty="0" smtClean="0"/>
              <a:t>vyvolání hypertenze (zvýšení </a:t>
            </a:r>
            <a:r>
              <a:rPr lang="cs-CZ" dirty="0" err="1" smtClean="0"/>
              <a:t>perfuze</a:t>
            </a:r>
            <a:r>
              <a:rPr lang="cs-CZ" dirty="0" smtClean="0"/>
              <a:t> mozku) a bradykardie (zlepšení koronárního průtoku)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centralizace oběhu při šoku (srdce, mozek)</a:t>
            </a:r>
          </a:p>
        </p:txBody>
      </p:sp>
    </p:spTree>
    <p:extLst>
      <p:ext uri="{BB962C8B-B14F-4D97-AF65-F5344CB8AC3E}">
        <p14:creationId xmlns:p14="http://schemas.microsoft.com/office/powerpoint/2010/main" val="13691143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332656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Speciální krevní oběhy - plíce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980728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průtok krve plícemi je stejný jako velkým oběhem (CO pravého a levého srdce je stejný, 5,5 l/min)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tlak v plicnici je 25/10 mmHg a v levé síni 5-7 mmHg</a:t>
            </a:r>
            <a:br>
              <a:rPr lang="cs-CZ" sz="2000" dirty="0" smtClean="0"/>
            </a:br>
            <a:r>
              <a:rPr lang="cs-CZ" sz="2000" dirty="0" smtClean="0"/>
              <a:t> </a:t>
            </a:r>
            <a:r>
              <a:rPr lang="cs-CZ" sz="2000" dirty="0" smtClean="0">
                <a:sym typeface="Symbol"/>
              </a:rPr>
              <a:t> </a:t>
            </a:r>
            <a:r>
              <a:rPr lang="cs-CZ" sz="2000" b="1" dirty="0" smtClean="0">
                <a:sym typeface="Symbol"/>
              </a:rPr>
              <a:t>nízký tlakový gradient </a:t>
            </a:r>
            <a:r>
              <a:rPr lang="cs-CZ" sz="2000" dirty="0" smtClean="0">
                <a:sym typeface="Symbol"/>
              </a:rPr>
              <a:t>(nízkotlaké řečiště)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plicní arterie jsou poddajnější</a:t>
            </a:r>
            <a:r>
              <a:rPr lang="cs-CZ" sz="2000" dirty="0" smtClean="0"/>
              <a:t>, arterioly krátké a dilatované (více </a:t>
            </a:r>
            <a:r>
              <a:rPr lang="cs-CZ" sz="2000" dirty="0" err="1" smtClean="0"/>
              <a:t>elastanu</a:t>
            </a:r>
            <a:r>
              <a:rPr lang="cs-CZ" sz="2000" dirty="0" smtClean="0"/>
              <a:t>, méně hladké svaloviny) </a:t>
            </a:r>
            <a:r>
              <a:rPr lang="cs-CZ" sz="2000" dirty="0" smtClean="0">
                <a:sym typeface="Symbol"/>
              </a:rPr>
              <a:t> </a:t>
            </a:r>
            <a:r>
              <a:rPr lang="cs-CZ" sz="2000" b="1" dirty="0" smtClean="0">
                <a:sym typeface="Symbol"/>
              </a:rPr>
              <a:t>nízký cévní odpor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ym typeface="Symbol"/>
              </a:rPr>
              <a:t>nízký odpor umožňuje vysoký průtok i při nízkém tlakovém gradientu</a:t>
            </a:r>
          </a:p>
        </p:txBody>
      </p:sp>
      <p:sp>
        <p:nvSpPr>
          <p:cNvPr id="2" name="Obdélník 1"/>
          <p:cNvSpPr/>
          <p:nvPr/>
        </p:nvSpPr>
        <p:spPr>
          <a:xfrm>
            <a:off x="6292146" y="6351711"/>
            <a:ext cx="2667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http://www.natomimages.com/33099-thickbox/solunum-sistemi-alveol.jpg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0762" y="3212976"/>
            <a:ext cx="4465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plicní </a:t>
            </a:r>
            <a:r>
              <a:rPr lang="cs-CZ" sz="2000" b="1" dirty="0" smtClean="0"/>
              <a:t>arterie</a:t>
            </a:r>
            <a:r>
              <a:rPr lang="cs-CZ" sz="2000" dirty="0" smtClean="0"/>
              <a:t> vedou </a:t>
            </a:r>
            <a:r>
              <a:rPr lang="cs-CZ" sz="2000" b="1" dirty="0" smtClean="0"/>
              <a:t>odkysličenou</a:t>
            </a:r>
            <a:r>
              <a:rPr lang="cs-CZ" sz="2000" dirty="0" smtClean="0"/>
              <a:t> krev, </a:t>
            </a:r>
            <a:r>
              <a:rPr lang="cs-CZ" sz="2000" b="1" dirty="0" smtClean="0"/>
              <a:t>žíly</a:t>
            </a:r>
            <a:r>
              <a:rPr lang="cs-CZ" sz="2000" dirty="0" smtClean="0"/>
              <a:t> vedou </a:t>
            </a:r>
            <a:r>
              <a:rPr lang="cs-CZ" sz="2000" b="1" dirty="0" smtClean="0"/>
              <a:t>okysličenou</a:t>
            </a:r>
            <a:r>
              <a:rPr lang="cs-CZ" sz="2000" dirty="0" smtClean="0"/>
              <a:t> krev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44343"/>
            <a:ext cx="4286250" cy="28384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25011"/>
            <a:ext cx="2816357" cy="281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332656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Speciální krevní oběhy - plíce</a:t>
            </a:r>
            <a:endParaRPr lang="cs-CZ" sz="3200" b="1" dirty="0"/>
          </a:p>
        </p:txBody>
      </p:sp>
      <p:sp>
        <p:nvSpPr>
          <p:cNvPr id="2" name="Obdélník 1"/>
          <p:cNvSpPr/>
          <p:nvPr/>
        </p:nvSpPr>
        <p:spPr>
          <a:xfrm>
            <a:off x="6292146" y="6351711"/>
            <a:ext cx="2667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http://www.natomimages.com/33099-thickbox/solunum-sistemi-alveol.jpg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0762" y="908720"/>
            <a:ext cx="84977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kapiláry mají větší poloměr, mnoho anastomóz (obklopují alveolus) </a:t>
            </a:r>
            <a:r>
              <a:rPr lang="cs-CZ" sz="2000" dirty="0" smtClean="0">
                <a:sym typeface="Symbol"/>
              </a:rPr>
              <a:t>  efektivnější výměna plynů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ym typeface="Symbol"/>
              </a:rPr>
              <a:t>objem krve v řečišti cca 1l, závisí na poloze (plíce jsou jako houba) – během stání teče krev nejvíce </a:t>
            </a:r>
            <a:r>
              <a:rPr lang="cs-CZ" sz="2000" dirty="0" err="1" smtClean="0">
                <a:sym typeface="Symbol"/>
              </a:rPr>
              <a:t>bazí</a:t>
            </a:r>
            <a:endParaRPr lang="cs-CZ" sz="2000" dirty="0" smtClean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ym typeface="Symbol"/>
              </a:rPr>
              <a:t>optimální </a:t>
            </a:r>
            <a:r>
              <a:rPr lang="cs-CZ" sz="2000" b="1" dirty="0" smtClean="0">
                <a:sym typeface="Symbol"/>
              </a:rPr>
              <a:t>poměr ventilace-</a:t>
            </a:r>
            <a:r>
              <a:rPr lang="cs-CZ" sz="2000" b="1" dirty="0" err="1" smtClean="0">
                <a:sym typeface="Symbol"/>
              </a:rPr>
              <a:t>perfuze</a:t>
            </a:r>
            <a:r>
              <a:rPr lang="cs-CZ" sz="2000" b="1" dirty="0" smtClean="0">
                <a:sym typeface="Symbol"/>
              </a:rPr>
              <a:t> </a:t>
            </a:r>
            <a:r>
              <a:rPr lang="cs-CZ" sz="2000" dirty="0" smtClean="0">
                <a:sym typeface="Symbol"/>
              </a:rPr>
              <a:t>je nezbytný pro kompletní výměnu plynů</a:t>
            </a:r>
            <a:endParaRPr lang="cs-CZ" sz="2000" dirty="0">
              <a:sym typeface="Symbol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26" y="2617301"/>
            <a:ext cx="5908722" cy="373441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50763" y="3478402"/>
            <a:ext cx="24490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ym typeface="Symbol"/>
              </a:rPr>
              <a:t>regulace průtoku (opačné reakce než ve velkém oběhu)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ym typeface="Symbol"/>
              </a:rPr>
              <a:t>pO2 – vazokonstrikce – brání </a:t>
            </a:r>
            <a:r>
              <a:rPr lang="cs-CZ" dirty="0" err="1" smtClean="0">
                <a:sym typeface="Symbol"/>
              </a:rPr>
              <a:t>perfuzi</a:t>
            </a:r>
            <a:r>
              <a:rPr lang="cs-CZ" dirty="0" smtClean="0">
                <a:sym typeface="Symbol"/>
              </a:rPr>
              <a:t> nefunkčních sklípků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ym typeface="Symbol"/>
              </a:rPr>
              <a:t>histamin - vazokonstrikce</a:t>
            </a:r>
          </a:p>
          <a:p>
            <a:endParaRPr lang="cs-CZ" dirty="0" smtClean="0">
              <a:sym typeface="Symbol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51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332656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Speciální krevní oběhy - plíce</a:t>
            </a:r>
            <a:endParaRPr lang="cs-CZ" sz="3200" b="1" dirty="0"/>
          </a:p>
        </p:txBody>
      </p:sp>
      <p:pic>
        <p:nvPicPr>
          <p:cNvPr id="1026" name="Picture 2" descr="C:\Users\user\Desktop\výuka\učení fyziologie\Boron - Medical Physiology\Pages\Images\V. The Respiratory System\S23283-025-f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78828"/>
            <a:ext cx="52578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79512" y="259475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ym typeface="Symbol"/>
              </a:rPr>
              <a:t>oběh</a:t>
            </a:r>
            <a:r>
              <a:rPr lang="cs-CZ" sz="2000" dirty="0">
                <a:sym typeface="Symbol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>
                <a:sym typeface="Symbol"/>
              </a:rPr>
              <a:t>funkční </a:t>
            </a:r>
            <a:r>
              <a:rPr lang="cs-CZ" sz="2000" dirty="0">
                <a:sym typeface="Symbol"/>
              </a:rPr>
              <a:t>(okysličení krve, krev z pravé komory)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>
                <a:sym typeface="Symbol"/>
              </a:rPr>
              <a:t>nutriční</a:t>
            </a:r>
            <a:r>
              <a:rPr lang="cs-CZ" sz="2000" dirty="0">
                <a:sym typeface="Symbol"/>
              </a:rPr>
              <a:t> (výživa plic, 2% oběhu, krev z levé komory)</a:t>
            </a:r>
          </a:p>
        </p:txBody>
      </p:sp>
    </p:spTree>
    <p:extLst>
      <p:ext uri="{BB962C8B-B14F-4D97-AF65-F5344CB8AC3E}">
        <p14:creationId xmlns:p14="http://schemas.microsoft.com/office/powerpoint/2010/main" val="196566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332656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Speciální krevní oběhy - splanchnik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908720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splanchnik: střevo, žaludek, pankreas, játra, slezina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dvoje kapilární větvení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první větvení </a:t>
            </a:r>
            <a:r>
              <a:rPr lang="cs-CZ" sz="2000" dirty="0" smtClean="0"/>
              <a:t>– kapilární sítě v jednotlivých orgánech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žilní krev se ze </a:t>
            </a:r>
            <a:r>
              <a:rPr lang="cs-CZ" sz="2000" dirty="0" err="1" smtClean="0"/>
              <a:t>splanchniku</a:t>
            </a:r>
            <a:r>
              <a:rPr lang="cs-CZ" sz="2000" dirty="0" smtClean="0"/>
              <a:t> (krom jater) shromažďuje ve vena </a:t>
            </a:r>
            <a:r>
              <a:rPr lang="cs-CZ" sz="2000" dirty="0" err="1" smtClean="0"/>
              <a:t>portae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vena </a:t>
            </a:r>
            <a:r>
              <a:rPr lang="cs-CZ" sz="2000" dirty="0" err="1" smtClean="0"/>
              <a:t>portae</a:t>
            </a:r>
            <a:r>
              <a:rPr lang="cs-CZ" sz="2000" dirty="0" smtClean="0"/>
              <a:t> vstupuje do jater – </a:t>
            </a:r>
            <a:r>
              <a:rPr lang="cs-CZ" sz="2000" b="1" dirty="0" smtClean="0"/>
              <a:t>druhé větvení </a:t>
            </a:r>
            <a:r>
              <a:rPr lang="cs-CZ" sz="2000" dirty="0" smtClean="0"/>
              <a:t>– jaterní lalůčky (tvorba žluči) – vena </a:t>
            </a:r>
            <a:r>
              <a:rPr lang="cs-CZ" sz="2000" dirty="0" err="1" smtClean="0"/>
              <a:t>hepatika</a:t>
            </a:r>
            <a:endParaRPr lang="cs-CZ" sz="2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72917"/>
            <a:ext cx="3600400" cy="406845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51520" y="2780928"/>
            <a:ext cx="50405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jaterní oběh</a:t>
            </a:r>
            <a:r>
              <a:rPr lang="cs-CZ" sz="2000" dirty="0" smtClean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do jater vstupuje portální žíla („čištění krve, zpracování látek,…“) a jaterní tepna (nutriční oběh)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 jater vystupuje jaterní žíla (vtéká do dolní duté žíly)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výrazná </a:t>
            </a:r>
            <a:r>
              <a:rPr lang="cs-CZ" sz="2000" b="1" dirty="0" smtClean="0"/>
              <a:t>metabolická autoregulace </a:t>
            </a:r>
            <a:r>
              <a:rPr lang="cs-CZ" sz="2000" dirty="0" smtClean="0"/>
              <a:t>(citlivé na </a:t>
            </a:r>
            <a:r>
              <a:rPr lang="cs-CZ" sz="2000" dirty="0" err="1" smtClean="0"/>
              <a:t>adenozin</a:t>
            </a:r>
            <a:r>
              <a:rPr lang="cs-CZ" sz="2000" dirty="0" smtClean="0"/>
              <a:t> a pO2)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 vazokonstrikce </a:t>
            </a:r>
            <a:r>
              <a:rPr lang="cs-CZ" sz="2000" dirty="0" err="1" smtClean="0"/>
              <a:t>splanchnických</a:t>
            </a:r>
            <a:r>
              <a:rPr lang="cs-CZ" sz="2000" dirty="0" smtClean="0"/>
              <a:t> cév při zátěžových situacích (sympatické alfa receptory) – přesměrování toku krve</a:t>
            </a:r>
          </a:p>
        </p:txBody>
      </p:sp>
      <p:sp>
        <p:nvSpPr>
          <p:cNvPr id="6" name="Obdélník 5"/>
          <p:cNvSpPr/>
          <p:nvPr/>
        </p:nvSpPr>
        <p:spPr>
          <a:xfrm>
            <a:off x="5652120" y="2672917"/>
            <a:ext cx="2088232" cy="414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652120" y="2996952"/>
            <a:ext cx="1728192" cy="414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51520" y="6244641"/>
            <a:ext cx="6300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http://www.easynotecards.com/uploads/462/42/_5abec72a_142b10a4854__8000_00002057.PNG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691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332656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Speciální krevní oběhy – kosterní sval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148551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průtok kosterním svalem je úměrný jejich aktivitě</a:t>
            </a:r>
            <a:r>
              <a:rPr lang="cs-CZ" sz="2400" dirty="0" smtClean="0"/>
              <a:t>, v klidu nejsou všechny kapiláry otevřené, v zátěži se otevírají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průtok svalem při zátěži může být navýšen až 20x – </a:t>
            </a:r>
            <a:r>
              <a:rPr lang="cs-CZ" sz="2400" b="1" dirty="0" smtClean="0"/>
              <a:t>metabolická autoregulace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sympatická inervace - v klidu kontrahované cévy (tonický alfa adrenergní vliv), v zátěži vazodilatace (beta receptory)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rytmická práce (běh) potencuje vyšší průtok</a:t>
            </a:r>
            <a:br>
              <a:rPr lang="cs-CZ" sz="2400" dirty="0" smtClean="0"/>
            </a:br>
            <a:r>
              <a:rPr lang="cs-CZ" sz="2400" dirty="0" smtClean="0"/>
              <a:t>než tonická práce (vzpíraní)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</p:txBody>
      </p:sp>
      <p:grpSp>
        <p:nvGrpSpPr>
          <p:cNvPr id="6" name="Skupina 5"/>
          <p:cNvGrpSpPr/>
          <p:nvPr/>
        </p:nvGrpSpPr>
        <p:grpSpPr>
          <a:xfrm>
            <a:off x="5666898" y="3717032"/>
            <a:ext cx="3169773" cy="2879189"/>
            <a:chOff x="5886138" y="3601899"/>
            <a:chExt cx="3011307" cy="3226590"/>
          </a:xfrm>
        </p:grpSpPr>
        <p:cxnSp>
          <p:nvCxnSpPr>
            <p:cNvPr id="7" name="Přímá spojnice 6"/>
            <p:cNvCxnSpPr/>
            <p:nvPr/>
          </p:nvCxnSpPr>
          <p:spPr>
            <a:xfrm flipH="1">
              <a:off x="6365274" y="3898597"/>
              <a:ext cx="0" cy="25321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 flipH="1">
              <a:off x="6359990" y="6430745"/>
              <a:ext cx="253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flipH="1">
              <a:off x="6365274" y="6076244"/>
              <a:ext cx="140676" cy="744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 flipH="1" flipV="1">
              <a:off x="6496499" y="6100029"/>
              <a:ext cx="140676" cy="506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 flipH="1">
              <a:off x="6643000" y="6089822"/>
              <a:ext cx="140676" cy="765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flipH="1" flipV="1">
              <a:off x="6795093" y="6082835"/>
              <a:ext cx="232626" cy="631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>
              <a:cxnSpLocks noChangeAspect="1"/>
            </p:cNvCxnSpPr>
            <p:nvPr/>
          </p:nvCxnSpPr>
          <p:spPr>
            <a:xfrm>
              <a:off x="7074611" y="5439422"/>
              <a:ext cx="68924" cy="64557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>
              <a:cxnSpLocks noChangeAspect="1"/>
            </p:cNvCxnSpPr>
            <p:nvPr/>
          </p:nvCxnSpPr>
          <p:spPr>
            <a:xfrm flipH="1">
              <a:off x="7027719" y="5475161"/>
              <a:ext cx="46892" cy="6913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>
              <a:cxnSpLocks noChangeAspect="1"/>
            </p:cNvCxnSpPr>
            <p:nvPr/>
          </p:nvCxnSpPr>
          <p:spPr>
            <a:xfrm>
              <a:off x="7166412" y="4948762"/>
              <a:ext cx="69247" cy="10714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>
              <a:cxnSpLocks noChangeAspect="1"/>
            </p:cNvCxnSpPr>
            <p:nvPr/>
          </p:nvCxnSpPr>
          <p:spPr>
            <a:xfrm flipH="1">
              <a:off x="7156960" y="4867101"/>
              <a:ext cx="11723" cy="11974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>
              <a:cxnSpLocks noChangeAspect="1"/>
            </p:cNvCxnSpPr>
            <p:nvPr/>
          </p:nvCxnSpPr>
          <p:spPr>
            <a:xfrm>
              <a:off x="7293664" y="4598744"/>
              <a:ext cx="55233" cy="13343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>
              <a:cxnSpLocks noChangeAspect="1"/>
            </p:cNvCxnSpPr>
            <p:nvPr/>
          </p:nvCxnSpPr>
          <p:spPr>
            <a:xfrm flipH="1">
              <a:off x="7246771" y="4497376"/>
              <a:ext cx="46892" cy="14996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>
              <a:cxnSpLocks noChangeAspect="1"/>
            </p:cNvCxnSpPr>
            <p:nvPr/>
          </p:nvCxnSpPr>
          <p:spPr>
            <a:xfrm flipH="1">
              <a:off x="7452683" y="4051119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>
              <a:cxnSpLocks noChangeAspect="1"/>
            </p:cNvCxnSpPr>
            <p:nvPr/>
          </p:nvCxnSpPr>
          <p:spPr>
            <a:xfrm flipH="1">
              <a:off x="7353517" y="4124936"/>
              <a:ext cx="53288" cy="18173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>
              <a:cxnSpLocks noChangeAspect="1"/>
            </p:cNvCxnSpPr>
            <p:nvPr/>
          </p:nvCxnSpPr>
          <p:spPr>
            <a:xfrm>
              <a:off x="7408515" y="4189927"/>
              <a:ext cx="32752" cy="17049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>
              <a:cxnSpLocks noChangeAspect="1"/>
            </p:cNvCxnSpPr>
            <p:nvPr/>
          </p:nvCxnSpPr>
          <p:spPr>
            <a:xfrm>
              <a:off x="7528559" y="4051119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>
              <a:cxnSpLocks noChangeAspect="1"/>
            </p:cNvCxnSpPr>
            <p:nvPr/>
          </p:nvCxnSpPr>
          <p:spPr>
            <a:xfrm flipH="1">
              <a:off x="7568143" y="4004163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>
              <a:cxnSpLocks noChangeAspect="1"/>
            </p:cNvCxnSpPr>
            <p:nvPr/>
          </p:nvCxnSpPr>
          <p:spPr>
            <a:xfrm>
              <a:off x="7644020" y="4004163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>
              <a:cxnSpLocks noChangeAspect="1"/>
            </p:cNvCxnSpPr>
            <p:nvPr/>
          </p:nvCxnSpPr>
          <p:spPr>
            <a:xfrm flipH="1">
              <a:off x="7690282" y="3966052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>
              <a:cxnSpLocks noChangeAspect="1"/>
            </p:cNvCxnSpPr>
            <p:nvPr/>
          </p:nvCxnSpPr>
          <p:spPr>
            <a:xfrm>
              <a:off x="7766159" y="3966052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>
              <a:cxnSpLocks noChangeAspect="1"/>
            </p:cNvCxnSpPr>
            <p:nvPr/>
          </p:nvCxnSpPr>
          <p:spPr>
            <a:xfrm flipH="1">
              <a:off x="7789109" y="3946287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>
              <a:cxnSpLocks noChangeAspect="1"/>
            </p:cNvCxnSpPr>
            <p:nvPr/>
          </p:nvCxnSpPr>
          <p:spPr>
            <a:xfrm>
              <a:off x="7864986" y="3946287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>
              <a:cxnSpLocks noChangeAspect="1"/>
            </p:cNvCxnSpPr>
            <p:nvPr/>
          </p:nvCxnSpPr>
          <p:spPr>
            <a:xfrm flipH="1">
              <a:off x="7905473" y="3919896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>
              <a:cxnSpLocks noChangeAspect="1"/>
            </p:cNvCxnSpPr>
            <p:nvPr/>
          </p:nvCxnSpPr>
          <p:spPr>
            <a:xfrm>
              <a:off x="7981350" y="3919896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>
              <a:cxnSpLocks noChangeAspect="1"/>
            </p:cNvCxnSpPr>
            <p:nvPr/>
          </p:nvCxnSpPr>
          <p:spPr>
            <a:xfrm flipH="1">
              <a:off x="7999989" y="3908805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>
              <a:cxnSpLocks noChangeAspect="1"/>
            </p:cNvCxnSpPr>
            <p:nvPr/>
          </p:nvCxnSpPr>
          <p:spPr>
            <a:xfrm>
              <a:off x="8075866" y="3908805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>
              <a:cxnSpLocks noChangeAspect="1"/>
            </p:cNvCxnSpPr>
            <p:nvPr/>
          </p:nvCxnSpPr>
          <p:spPr>
            <a:xfrm flipH="1">
              <a:off x="8103591" y="3953349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>
              <a:cxnSpLocks noChangeAspect="1"/>
            </p:cNvCxnSpPr>
            <p:nvPr/>
          </p:nvCxnSpPr>
          <p:spPr>
            <a:xfrm>
              <a:off x="8179467" y="3922726"/>
              <a:ext cx="89478" cy="12285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/>
            <p:nvPr/>
          </p:nvCxnSpPr>
          <p:spPr>
            <a:xfrm>
              <a:off x="8268945" y="5121365"/>
              <a:ext cx="216290" cy="3960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>
              <a:off x="8678136" y="5629461"/>
              <a:ext cx="190954" cy="416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>
            <a:xfrm>
              <a:off x="8475784" y="5510000"/>
              <a:ext cx="202353" cy="1154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ovéPole 37"/>
            <p:cNvSpPr txBox="1"/>
            <p:nvPr/>
          </p:nvSpPr>
          <p:spPr>
            <a:xfrm>
              <a:off x="5886138" y="3601899"/>
              <a:ext cx="467824" cy="278319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sz="2000" dirty="0"/>
                <a:t>p</a:t>
              </a:r>
              <a:r>
                <a:rPr lang="cs-CZ" sz="2000" dirty="0" smtClean="0"/>
                <a:t>růtok krve svalem</a:t>
              </a:r>
              <a:endParaRPr lang="cs-CZ" sz="2000" dirty="0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7479283" y="6380102"/>
              <a:ext cx="700185" cy="44838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cs-CZ" sz="2000" dirty="0" smtClean="0"/>
                <a:t>čas</a:t>
              </a:r>
              <a:endParaRPr lang="cs-CZ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11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332656"/>
            <a:ext cx="8230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Z</a:t>
            </a:r>
            <a:r>
              <a:rPr lang="cs-CZ" sz="3200" b="1" dirty="0" smtClean="0"/>
              <a:t>měny kardiovaskulárního systému při zátěži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148551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ym typeface="Symbol"/>
              </a:rPr>
              <a:t>(pro jednoduchost bude svalovou zátěží lehký běh)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ym typeface="Symbol"/>
              </a:rPr>
              <a:t></a:t>
            </a:r>
            <a:r>
              <a:rPr lang="cs-CZ" sz="2400" dirty="0" smtClean="0"/>
              <a:t>svalové práce </a:t>
            </a:r>
            <a:r>
              <a:rPr lang="cs-CZ" sz="2400" dirty="0" smtClean="0">
                <a:sym typeface="Symbol"/>
              </a:rPr>
              <a:t>  tvorba metabolitů  metabolická autoregulace  vazodilatace v pracujícím svalu 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ym typeface="Symbol"/>
              </a:rPr>
              <a:t> R  TK  baroreflex   aktivace sympatiku  HR a SV (CO)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ym typeface="Symbol"/>
              </a:rPr>
              <a:t> průtok krve svalem (sval pracuje jako pumpa)  žilní návrat  plnění srdce  SV (Frank-</a:t>
            </a:r>
            <a:r>
              <a:rPr lang="cs-CZ" sz="2400" dirty="0" err="1" smtClean="0">
                <a:sym typeface="Symbol"/>
              </a:rPr>
              <a:t>Starling</a:t>
            </a:r>
            <a:r>
              <a:rPr lang="cs-CZ" sz="2400" dirty="0" smtClean="0">
                <a:sym typeface="Symbol"/>
              </a:rPr>
              <a:t>)  CO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ym typeface="Symbol"/>
              </a:rPr>
              <a:t> tvorba metabolitů chemoreflex  HR 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5666898" y="3948112"/>
            <a:ext cx="3169773" cy="2879189"/>
            <a:chOff x="5886138" y="3601899"/>
            <a:chExt cx="3011307" cy="3226590"/>
          </a:xfrm>
        </p:grpSpPr>
        <p:cxnSp>
          <p:nvCxnSpPr>
            <p:cNvPr id="7" name="Přímá spojnice 6"/>
            <p:cNvCxnSpPr/>
            <p:nvPr/>
          </p:nvCxnSpPr>
          <p:spPr>
            <a:xfrm flipH="1">
              <a:off x="6365274" y="3898597"/>
              <a:ext cx="0" cy="25321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 flipH="1">
              <a:off x="6359990" y="6430745"/>
              <a:ext cx="253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flipH="1">
              <a:off x="6365274" y="6076244"/>
              <a:ext cx="140676" cy="744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 flipH="1" flipV="1">
              <a:off x="6496499" y="6100029"/>
              <a:ext cx="140676" cy="506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 flipH="1">
              <a:off x="6643000" y="6089822"/>
              <a:ext cx="140676" cy="765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flipH="1" flipV="1">
              <a:off x="6795093" y="6082835"/>
              <a:ext cx="232626" cy="631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>
              <a:cxnSpLocks noChangeAspect="1"/>
            </p:cNvCxnSpPr>
            <p:nvPr/>
          </p:nvCxnSpPr>
          <p:spPr>
            <a:xfrm>
              <a:off x="7074611" y="5439422"/>
              <a:ext cx="68924" cy="64557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>
              <a:cxnSpLocks noChangeAspect="1"/>
            </p:cNvCxnSpPr>
            <p:nvPr/>
          </p:nvCxnSpPr>
          <p:spPr>
            <a:xfrm flipH="1">
              <a:off x="7027719" y="5475161"/>
              <a:ext cx="46892" cy="6913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>
              <a:cxnSpLocks noChangeAspect="1"/>
            </p:cNvCxnSpPr>
            <p:nvPr/>
          </p:nvCxnSpPr>
          <p:spPr>
            <a:xfrm>
              <a:off x="7166412" y="4948762"/>
              <a:ext cx="69247" cy="10714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>
              <a:cxnSpLocks noChangeAspect="1"/>
            </p:cNvCxnSpPr>
            <p:nvPr/>
          </p:nvCxnSpPr>
          <p:spPr>
            <a:xfrm flipH="1">
              <a:off x="7156960" y="4867101"/>
              <a:ext cx="11723" cy="11974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>
              <a:cxnSpLocks noChangeAspect="1"/>
            </p:cNvCxnSpPr>
            <p:nvPr/>
          </p:nvCxnSpPr>
          <p:spPr>
            <a:xfrm>
              <a:off x="7293664" y="4598744"/>
              <a:ext cx="55233" cy="13343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>
              <a:cxnSpLocks noChangeAspect="1"/>
            </p:cNvCxnSpPr>
            <p:nvPr/>
          </p:nvCxnSpPr>
          <p:spPr>
            <a:xfrm flipH="1">
              <a:off x="7246771" y="4497376"/>
              <a:ext cx="46892" cy="14996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>
              <a:cxnSpLocks noChangeAspect="1"/>
            </p:cNvCxnSpPr>
            <p:nvPr/>
          </p:nvCxnSpPr>
          <p:spPr>
            <a:xfrm flipH="1">
              <a:off x="7452683" y="4051119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>
              <a:cxnSpLocks noChangeAspect="1"/>
            </p:cNvCxnSpPr>
            <p:nvPr/>
          </p:nvCxnSpPr>
          <p:spPr>
            <a:xfrm flipH="1">
              <a:off x="7353517" y="4124936"/>
              <a:ext cx="53288" cy="18173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>
              <a:cxnSpLocks noChangeAspect="1"/>
            </p:cNvCxnSpPr>
            <p:nvPr/>
          </p:nvCxnSpPr>
          <p:spPr>
            <a:xfrm>
              <a:off x="7408515" y="4189927"/>
              <a:ext cx="32752" cy="17049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>
              <a:cxnSpLocks noChangeAspect="1"/>
            </p:cNvCxnSpPr>
            <p:nvPr/>
          </p:nvCxnSpPr>
          <p:spPr>
            <a:xfrm>
              <a:off x="7528559" y="4051119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>
              <a:cxnSpLocks noChangeAspect="1"/>
            </p:cNvCxnSpPr>
            <p:nvPr/>
          </p:nvCxnSpPr>
          <p:spPr>
            <a:xfrm flipH="1">
              <a:off x="7568143" y="4004163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>
              <a:cxnSpLocks noChangeAspect="1"/>
            </p:cNvCxnSpPr>
            <p:nvPr/>
          </p:nvCxnSpPr>
          <p:spPr>
            <a:xfrm>
              <a:off x="7644020" y="4004163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>
              <a:cxnSpLocks noChangeAspect="1"/>
            </p:cNvCxnSpPr>
            <p:nvPr/>
          </p:nvCxnSpPr>
          <p:spPr>
            <a:xfrm flipH="1">
              <a:off x="7690282" y="3966052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>
              <a:cxnSpLocks noChangeAspect="1"/>
            </p:cNvCxnSpPr>
            <p:nvPr/>
          </p:nvCxnSpPr>
          <p:spPr>
            <a:xfrm>
              <a:off x="7766159" y="3966052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>
              <a:cxnSpLocks noChangeAspect="1"/>
            </p:cNvCxnSpPr>
            <p:nvPr/>
          </p:nvCxnSpPr>
          <p:spPr>
            <a:xfrm flipH="1">
              <a:off x="7789109" y="3946287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>
              <a:cxnSpLocks noChangeAspect="1"/>
            </p:cNvCxnSpPr>
            <p:nvPr/>
          </p:nvCxnSpPr>
          <p:spPr>
            <a:xfrm>
              <a:off x="7864986" y="3946287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>
              <a:cxnSpLocks noChangeAspect="1"/>
            </p:cNvCxnSpPr>
            <p:nvPr/>
          </p:nvCxnSpPr>
          <p:spPr>
            <a:xfrm flipH="1">
              <a:off x="7905473" y="3919896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>
              <a:cxnSpLocks noChangeAspect="1"/>
            </p:cNvCxnSpPr>
            <p:nvPr/>
          </p:nvCxnSpPr>
          <p:spPr>
            <a:xfrm>
              <a:off x="7981350" y="3919896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>
              <a:cxnSpLocks noChangeAspect="1"/>
            </p:cNvCxnSpPr>
            <p:nvPr/>
          </p:nvCxnSpPr>
          <p:spPr>
            <a:xfrm flipH="1">
              <a:off x="7999989" y="3908805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>
              <a:cxnSpLocks noChangeAspect="1"/>
            </p:cNvCxnSpPr>
            <p:nvPr/>
          </p:nvCxnSpPr>
          <p:spPr>
            <a:xfrm>
              <a:off x="8075866" y="3908805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>
              <a:cxnSpLocks noChangeAspect="1"/>
            </p:cNvCxnSpPr>
            <p:nvPr/>
          </p:nvCxnSpPr>
          <p:spPr>
            <a:xfrm flipH="1">
              <a:off x="8103591" y="3953349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>
              <a:cxnSpLocks noChangeAspect="1"/>
            </p:cNvCxnSpPr>
            <p:nvPr/>
          </p:nvCxnSpPr>
          <p:spPr>
            <a:xfrm>
              <a:off x="8179467" y="3922726"/>
              <a:ext cx="89478" cy="12285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/>
            <p:nvPr/>
          </p:nvCxnSpPr>
          <p:spPr>
            <a:xfrm>
              <a:off x="8268945" y="5121365"/>
              <a:ext cx="216290" cy="3960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>
              <a:off x="8678136" y="5629461"/>
              <a:ext cx="190954" cy="416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>
            <a:xfrm>
              <a:off x="8475784" y="5510000"/>
              <a:ext cx="202353" cy="1154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ovéPole 37"/>
            <p:cNvSpPr txBox="1"/>
            <p:nvPr/>
          </p:nvSpPr>
          <p:spPr>
            <a:xfrm>
              <a:off x="5886138" y="3601899"/>
              <a:ext cx="467824" cy="278319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sz="2000" dirty="0"/>
                <a:t>p</a:t>
              </a:r>
              <a:r>
                <a:rPr lang="cs-CZ" sz="2000" dirty="0" smtClean="0"/>
                <a:t>růtok krve svalem</a:t>
              </a:r>
              <a:endParaRPr lang="cs-CZ" sz="2000" dirty="0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7479283" y="6380102"/>
              <a:ext cx="700185" cy="44838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cs-CZ" sz="2000" dirty="0" smtClean="0"/>
                <a:t>čas</a:t>
              </a:r>
              <a:endParaRPr lang="cs-CZ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19319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332656"/>
            <a:ext cx="8230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Z</a:t>
            </a:r>
            <a:r>
              <a:rPr lang="cs-CZ" sz="3200" b="1" dirty="0" smtClean="0"/>
              <a:t>měny kardiovaskulárního systému při zátěži</a:t>
            </a:r>
            <a:endParaRPr lang="cs-CZ" sz="3200" b="1" dirty="0"/>
          </a:p>
        </p:txBody>
      </p:sp>
      <p:grpSp>
        <p:nvGrpSpPr>
          <p:cNvPr id="6" name="Skupina 5"/>
          <p:cNvGrpSpPr/>
          <p:nvPr/>
        </p:nvGrpSpPr>
        <p:grpSpPr>
          <a:xfrm>
            <a:off x="5666898" y="3948112"/>
            <a:ext cx="3169773" cy="2879189"/>
            <a:chOff x="5886138" y="3601899"/>
            <a:chExt cx="3011307" cy="3226590"/>
          </a:xfrm>
        </p:grpSpPr>
        <p:cxnSp>
          <p:nvCxnSpPr>
            <p:cNvPr id="7" name="Přímá spojnice 6"/>
            <p:cNvCxnSpPr/>
            <p:nvPr/>
          </p:nvCxnSpPr>
          <p:spPr>
            <a:xfrm flipH="1">
              <a:off x="6365274" y="3898597"/>
              <a:ext cx="0" cy="25321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 flipH="1">
              <a:off x="6359990" y="6430745"/>
              <a:ext cx="253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flipH="1">
              <a:off x="6365274" y="6076244"/>
              <a:ext cx="140676" cy="744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 flipH="1" flipV="1">
              <a:off x="6496499" y="6100029"/>
              <a:ext cx="140676" cy="506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 flipH="1">
              <a:off x="6643000" y="6089822"/>
              <a:ext cx="140676" cy="765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flipH="1" flipV="1">
              <a:off x="6795093" y="6082835"/>
              <a:ext cx="232626" cy="631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>
              <a:cxnSpLocks noChangeAspect="1"/>
            </p:cNvCxnSpPr>
            <p:nvPr/>
          </p:nvCxnSpPr>
          <p:spPr>
            <a:xfrm>
              <a:off x="7074611" y="5439422"/>
              <a:ext cx="68924" cy="64557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>
              <a:cxnSpLocks noChangeAspect="1"/>
            </p:cNvCxnSpPr>
            <p:nvPr/>
          </p:nvCxnSpPr>
          <p:spPr>
            <a:xfrm flipH="1">
              <a:off x="7027719" y="5475161"/>
              <a:ext cx="46892" cy="6913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>
              <a:cxnSpLocks noChangeAspect="1"/>
            </p:cNvCxnSpPr>
            <p:nvPr/>
          </p:nvCxnSpPr>
          <p:spPr>
            <a:xfrm>
              <a:off x="7166412" y="4948762"/>
              <a:ext cx="69247" cy="10714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>
              <a:cxnSpLocks noChangeAspect="1"/>
            </p:cNvCxnSpPr>
            <p:nvPr/>
          </p:nvCxnSpPr>
          <p:spPr>
            <a:xfrm flipH="1">
              <a:off x="7156960" y="4867101"/>
              <a:ext cx="11723" cy="11974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>
              <a:cxnSpLocks noChangeAspect="1"/>
            </p:cNvCxnSpPr>
            <p:nvPr/>
          </p:nvCxnSpPr>
          <p:spPr>
            <a:xfrm>
              <a:off x="7293664" y="4598744"/>
              <a:ext cx="55233" cy="13343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>
              <a:cxnSpLocks noChangeAspect="1"/>
            </p:cNvCxnSpPr>
            <p:nvPr/>
          </p:nvCxnSpPr>
          <p:spPr>
            <a:xfrm flipH="1">
              <a:off x="7246771" y="4497376"/>
              <a:ext cx="46892" cy="14996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>
              <a:cxnSpLocks noChangeAspect="1"/>
            </p:cNvCxnSpPr>
            <p:nvPr/>
          </p:nvCxnSpPr>
          <p:spPr>
            <a:xfrm flipH="1">
              <a:off x="7452683" y="4051119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>
              <a:cxnSpLocks noChangeAspect="1"/>
            </p:cNvCxnSpPr>
            <p:nvPr/>
          </p:nvCxnSpPr>
          <p:spPr>
            <a:xfrm flipH="1">
              <a:off x="7353517" y="4124936"/>
              <a:ext cx="53288" cy="18173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>
              <a:cxnSpLocks noChangeAspect="1"/>
            </p:cNvCxnSpPr>
            <p:nvPr/>
          </p:nvCxnSpPr>
          <p:spPr>
            <a:xfrm>
              <a:off x="7408515" y="4189927"/>
              <a:ext cx="32752" cy="17049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>
              <a:cxnSpLocks noChangeAspect="1"/>
            </p:cNvCxnSpPr>
            <p:nvPr/>
          </p:nvCxnSpPr>
          <p:spPr>
            <a:xfrm>
              <a:off x="7528559" y="4051119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>
              <a:cxnSpLocks noChangeAspect="1"/>
            </p:cNvCxnSpPr>
            <p:nvPr/>
          </p:nvCxnSpPr>
          <p:spPr>
            <a:xfrm flipH="1">
              <a:off x="7568143" y="4004163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>
              <a:cxnSpLocks noChangeAspect="1"/>
            </p:cNvCxnSpPr>
            <p:nvPr/>
          </p:nvCxnSpPr>
          <p:spPr>
            <a:xfrm>
              <a:off x="7644020" y="4004163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>
              <a:cxnSpLocks noChangeAspect="1"/>
            </p:cNvCxnSpPr>
            <p:nvPr/>
          </p:nvCxnSpPr>
          <p:spPr>
            <a:xfrm flipH="1">
              <a:off x="7690282" y="3966052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>
              <a:cxnSpLocks noChangeAspect="1"/>
            </p:cNvCxnSpPr>
            <p:nvPr/>
          </p:nvCxnSpPr>
          <p:spPr>
            <a:xfrm>
              <a:off x="7766159" y="3966052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>
              <a:cxnSpLocks noChangeAspect="1"/>
            </p:cNvCxnSpPr>
            <p:nvPr/>
          </p:nvCxnSpPr>
          <p:spPr>
            <a:xfrm flipH="1">
              <a:off x="7789109" y="3946287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>
              <a:cxnSpLocks noChangeAspect="1"/>
            </p:cNvCxnSpPr>
            <p:nvPr/>
          </p:nvCxnSpPr>
          <p:spPr>
            <a:xfrm>
              <a:off x="7864986" y="3946287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>
              <a:cxnSpLocks noChangeAspect="1"/>
            </p:cNvCxnSpPr>
            <p:nvPr/>
          </p:nvCxnSpPr>
          <p:spPr>
            <a:xfrm flipH="1">
              <a:off x="7905473" y="3919896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>
              <a:cxnSpLocks noChangeAspect="1"/>
            </p:cNvCxnSpPr>
            <p:nvPr/>
          </p:nvCxnSpPr>
          <p:spPr>
            <a:xfrm>
              <a:off x="7981350" y="3919896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>
              <a:cxnSpLocks noChangeAspect="1"/>
            </p:cNvCxnSpPr>
            <p:nvPr/>
          </p:nvCxnSpPr>
          <p:spPr>
            <a:xfrm flipH="1">
              <a:off x="7999989" y="3908805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>
              <a:cxnSpLocks noChangeAspect="1"/>
            </p:cNvCxnSpPr>
            <p:nvPr/>
          </p:nvCxnSpPr>
          <p:spPr>
            <a:xfrm>
              <a:off x="8075866" y="3908805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>
              <a:cxnSpLocks noChangeAspect="1"/>
            </p:cNvCxnSpPr>
            <p:nvPr/>
          </p:nvCxnSpPr>
          <p:spPr>
            <a:xfrm flipH="1">
              <a:off x="8103591" y="3953349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>
              <a:cxnSpLocks noChangeAspect="1"/>
            </p:cNvCxnSpPr>
            <p:nvPr/>
          </p:nvCxnSpPr>
          <p:spPr>
            <a:xfrm>
              <a:off x="8179467" y="3922726"/>
              <a:ext cx="89478" cy="12285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/>
            <p:nvPr/>
          </p:nvCxnSpPr>
          <p:spPr>
            <a:xfrm>
              <a:off x="8268945" y="5121365"/>
              <a:ext cx="216290" cy="3960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>
              <a:off x="8678136" y="5629461"/>
              <a:ext cx="190954" cy="416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>
            <a:xfrm>
              <a:off x="8475784" y="5510000"/>
              <a:ext cx="202353" cy="1154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ovéPole 37"/>
            <p:cNvSpPr txBox="1"/>
            <p:nvPr/>
          </p:nvSpPr>
          <p:spPr>
            <a:xfrm>
              <a:off x="5886138" y="3601899"/>
              <a:ext cx="467824" cy="278319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sz="2000" dirty="0"/>
                <a:t>p</a:t>
              </a:r>
              <a:r>
                <a:rPr lang="cs-CZ" sz="2000" dirty="0" smtClean="0"/>
                <a:t>růtok krve svalem</a:t>
              </a:r>
              <a:endParaRPr lang="cs-CZ" sz="2000" dirty="0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7479283" y="6380102"/>
              <a:ext cx="700185" cy="44838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cs-CZ" sz="2000" dirty="0" smtClean="0"/>
                <a:t>čas</a:t>
              </a:r>
              <a:endParaRPr lang="cs-CZ" sz="2000" dirty="0"/>
            </a:p>
          </p:txBody>
        </p:sp>
      </p:grpSp>
      <p:sp>
        <p:nvSpPr>
          <p:cNvPr id="2" name="Obdélník 1"/>
          <p:cNvSpPr/>
          <p:nvPr/>
        </p:nvSpPr>
        <p:spPr>
          <a:xfrm>
            <a:off x="215855" y="904652"/>
            <a:ext cx="8389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ym typeface="Symbol"/>
              </a:rPr>
              <a:t>aktivace sympatiku vede k vazokonstrikci v orgánech </a:t>
            </a:r>
            <a:r>
              <a:rPr lang="cs-CZ" sz="2400" dirty="0" err="1" smtClean="0">
                <a:sym typeface="Symbol"/>
              </a:rPr>
              <a:t>splanchniku</a:t>
            </a:r>
            <a:r>
              <a:rPr lang="cs-CZ" sz="2400" dirty="0" smtClean="0">
                <a:sym typeface="Symbol"/>
              </a:rPr>
              <a:t>, ledvinách a kůži (do doby, než v kůži převáží termoregulace) redistribuce krve do pracujícího orgánu, udržení DBP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ym typeface="Symbol"/>
              </a:rPr>
              <a:t>výsledná celková periferní rezistence bude záviset na poměru vazodilatace ve svalu a vazokonstrikce v jiných orgánech</a:t>
            </a:r>
          </a:p>
        </p:txBody>
      </p:sp>
      <p:sp>
        <p:nvSpPr>
          <p:cNvPr id="3" name="Obdélník 2"/>
          <p:cNvSpPr/>
          <p:nvPr/>
        </p:nvSpPr>
        <p:spPr>
          <a:xfrm>
            <a:off x="395536" y="3228925"/>
            <a:ext cx="808811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ym typeface="Symbol"/>
              </a:rPr>
              <a:t>R může lehce , nebo se neměnit  lehká změna DBP ()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ym typeface="Symbol"/>
              </a:rPr>
              <a:t>jasně </a:t>
            </a:r>
            <a:r>
              <a:rPr lang="cs-CZ" sz="2400" dirty="0">
                <a:sym typeface="Symbol"/>
              </a:rPr>
              <a:t>z</a:t>
            </a:r>
            <a:r>
              <a:rPr lang="cs-CZ" sz="2400" dirty="0" smtClean="0">
                <a:sym typeface="Symbol"/>
              </a:rPr>
              <a:t>výšené CO zvýšení SBP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ym typeface="Symbol"/>
              </a:rPr>
              <a:t>MAP lehce stoupá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ym typeface="Symbol"/>
              </a:rPr>
              <a:t>změny TK závisí na typu práce 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2164547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332656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Speciální krevní oběhy – ledviny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1520" y="908720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filtrace krve – </a:t>
            </a:r>
            <a:r>
              <a:rPr lang="cs-CZ" sz="2000" b="1" dirty="0" smtClean="0"/>
              <a:t>průtok krve převyšuje nutriční </a:t>
            </a:r>
            <a:br>
              <a:rPr lang="cs-CZ" sz="2000" b="1" dirty="0" smtClean="0"/>
            </a:br>
            <a:r>
              <a:rPr lang="cs-CZ" sz="2000" b="1" dirty="0" smtClean="0"/>
              <a:t>potřebu ledvin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silná </a:t>
            </a:r>
            <a:r>
              <a:rPr lang="cs-CZ" sz="2000" b="1" dirty="0" smtClean="0"/>
              <a:t>myogenní autoregulace (</a:t>
            </a:r>
            <a:r>
              <a:rPr lang="cs-CZ" sz="2000" b="1" dirty="0" err="1" smtClean="0"/>
              <a:t>vas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aferens</a:t>
            </a:r>
            <a:r>
              <a:rPr lang="cs-CZ" sz="2000" b="1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dvojitá kapilarizace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renální arterie </a:t>
            </a:r>
            <a:r>
              <a:rPr lang="cs-CZ" sz="2000" dirty="0" smtClean="0">
                <a:sym typeface="Symbol"/>
              </a:rPr>
              <a:t> </a:t>
            </a:r>
            <a:r>
              <a:rPr lang="cs-CZ" sz="2000" dirty="0" err="1" smtClean="0"/>
              <a:t>vas</a:t>
            </a:r>
            <a:r>
              <a:rPr lang="cs-CZ" sz="2000" dirty="0" smtClean="0"/>
              <a:t> </a:t>
            </a:r>
            <a:r>
              <a:rPr lang="cs-CZ" sz="2000" dirty="0" err="1" smtClean="0"/>
              <a:t>aferens</a:t>
            </a:r>
            <a:r>
              <a:rPr lang="cs-CZ" sz="2000" dirty="0" smtClean="0"/>
              <a:t> (arteriola) </a:t>
            </a:r>
            <a:r>
              <a:rPr lang="cs-CZ" sz="2000" dirty="0" smtClean="0">
                <a:sym typeface="Symbol"/>
              </a:rPr>
              <a:t> </a:t>
            </a:r>
            <a:r>
              <a:rPr lang="cs-CZ" sz="2000" dirty="0" smtClean="0"/>
              <a:t>první větvení v glomerulu: kapiláry I. řádu (filtrace) </a:t>
            </a:r>
            <a:r>
              <a:rPr lang="cs-CZ" sz="2000" dirty="0" smtClean="0">
                <a:sym typeface="Symbol"/>
              </a:rPr>
              <a:t> </a:t>
            </a:r>
            <a:r>
              <a:rPr lang="cs-CZ" sz="2000" dirty="0" err="1" smtClean="0"/>
              <a:t>vas</a:t>
            </a:r>
            <a:r>
              <a:rPr lang="cs-CZ" sz="2000" dirty="0" smtClean="0"/>
              <a:t> </a:t>
            </a:r>
            <a:r>
              <a:rPr lang="cs-CZ" sz="2000" dirty="0" err="1" smtClean="0"/>
              <a:t>eferens</a:t>
            </a:r>
            <a:r>
              <a:rPr lang="cs-CZ" sz="2000" dirty="0" smtClean="0"/>
              <a:t> (arteriola) </a:t>
            </a:r>
            <a:r>
              <a:rPr lang="cs-CZ" sz="2000" dirty="0" smtClean="0">
                <a:sym typeface="Symbol"/>
              </a:rPr>
              <a:t> </a:t>
            </a:r>
            <a:r>
              <a:rPr lang="cs-CZ" sz="2000" dirty="0" smtClean="0"/>
              <a:t>druhé větvení (</a:t>
            </a:r>
            <a:r>
              <a:rPr lang="cs-CZ" sz="2000" dirty="0" err="1" smtClean="0"/>
              <a:t>vasa</a:t>
            </a:r>
            <a:r>
              <a:rPr lang="cs-CZ" sz="2000" dirty="0" smtClean="0"/>
              <a:t> </a:t>
            </a:r>
            <a:r>
              <a:rPr lang="cs-CZ" sz="2000" dirty="0" err="1" smtClean="0"/>
              <a:t>recta</a:t>
            </a:r>
            <a:r>
              <a:rPr lang="cs-CZ" sz="2000" dirty="0" smtClean="0"/>
              <a:t> a </a:t>
            </a:r>
            <a:r>
              <a:rPr lang="cs-CZ" sz="2000" dirty="0" err="1" smtClean="0"/>
              <a:t>peritubularis</a:t>
            </a:r>
            <a:r>
              <a:rPr lang="cs-CZ" sz="2000" dirty="0" smtClean="0"/>
              <a:t> - resorpce) </a:t>
            </a:r>
            <a:r>
              <a:rPr lang="cs-CZ" sz="2000" dirty="0" smtClean="0">
                <a:sym typeface="Symbol"/>
              </a:rPr>
              <a:t> </a:t>
            </a:r>
            <a:r>
              <a:rPr lang="cs-CZ" sz="2000" dirty="0" smtClean="0"/>
              <a:t> …. </a:t>
            </a:r>
            <a:r>
              <a:rPr lang="cs-CZ" sz="2000" dirty="0" smtClean="0">
                <a:sym typeface="Symbol"/>
              </a:rPr>
              <a:t> </a:t>
            </a:r>
            <a:r>
              <a:rPr lang="cs-CZ" sz="2000" dirty="0" smtClean="0"/>
              <a:t> renální žíla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tvorba a ovlivňování tvorby hormonů regulujících systémový krevní tlak a objem krve (RAAS, ADH, renin)</a:t>
            </a:r>
            <a:endParaRPr lang="cs-CZ" sz="2400" dirty="0" smtClean="0"/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4601327" y="3685179"/>
            <a:ext cx="4147137" cy="2911012"/>
            <a:chOff x="3469437" y="3431423"/>
            <a:chExt cx="4918987" cy="3452800"/>
          </a:xfrm>
        </p:grpSpPr>
        <p:cxnSp>
          <p:nvCxnSpPr>
            <p:cNvPr id="7" name="Přímá spojnice 6"/>
            <p:cNvCxnSpPr/>
            <p:nvPr/>
          </p:nvCxnSpPr>
          <p:spPr>
            <a:xfrm flipH="1">
              <a:off x="4283968" y="6309320"/>
              <a:ext cx="41044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 flipH="1">
              <a:off x="4294601" y="3431423"/>
              <a:ext cx="0" cy="288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Volný tvar 8"/>
            <p:cNvSpPr/>
            <p:nvPr/>
          </p:nvSpPr>
          <p:spPr>
            <a:xfrm>
              <a:off x="4423144" y="3593805"/>
              <a:ext cx="3625703" cy="2711302"/>
            </a:xfrm>
            <a:custGeom>
              <a:avLst/>
              <a:gdLst>
                <a:gd name="connsiteX0" fmla="*/ 0 w 3625703"/>
                <a:gd name="connsiteY0" fmla="*/ 2711302 h 2711302"/>
                <a:gd name="connsiteX1" fmla="*/ 287079 w 3625703"/>
                <a:gd name="connsiteY1" fmla="*/ 2264735 h 2711302"/>
                <a:gd name="connsiteX2" fmla="*/ 680484 w 3625703"/>
                <a:gd name="connsiteY2" fmla="*/ 1605516 h 2711302"/>
                <a:gd name="connsiteX3" fmla="*/ 925033 w 3625703"/>
                <a:gd name="connsiteY3" fmla="*/ 1212111 h 2711302"/>
                <a:gd name="connsiteX4" fmla="*/ 1105786 w 3625703"/>
                <a:gd name="connsiteY4" fmla="*/ 1010093 h 2711302"/>
                <a:gd name="connsiteX5" fmla="*/ 1850065 w 3625703"/>
                <a:gd name="connsiteY5" fmla="*/ 914400 h 2711302"/>
                <a:gd name="connsiteX6" fmla="*/ 2690037 w 3625703"/>
                <a:gd name="connsiteY6" fmla="*/ 871869 h 2711302"/>
                <a:gd name="connsiteX7" fmla="*/ 2892056 w 3625703"/>
                <a:gd name="connsiteY7" fmla="*/ 797442 h 2711302"/>
                <a:gd name="connsiteX8" fmla="*/ 3253563 w 3625703"/>
                <a:gd name="connsiteY8" fmla="*/ 372139 h 2711302"/>
                <a:gd name="connsiteX9" fmla="*/ 3625703 w 3625703"/>
                <a:gd name="connsiteY9" fmla="*/ 0 h 2711302"/>
                <a:gd name="connsiteX0" fmla="*/ 0 w 3625703"/>
                <a:gd name="connsiteY0" fmla="*/ 2711302 h 2711302"/>
                <a:gd name="connsiteX1" fmla="*/ 287079 w 3625703"/>
                <a:gd name="connsiteY1" fmla="*/ 2264735 h 2711302"/>
                <a:gd name="connsiteX2" fmla="*/ 680484 w 3625703"/>
                <a:gd name="connsiteY2" fmla="*/ 1605516 h 2711302"/>
                <a:gd name="connsiteX3" fmla="*/ 925033 w 3625703"/>
                <a:gd name="connsiteY3" fmla="*/ 1212111 h 2711302"/>
                <a:gd name="connsiteX4" fmla="*/ 1180214 w 3625703"/>
                <a:gd name="connsiteY4" fmla="*/ 1010093 h 2711302"/>
                <a:gd name="connsiteX5" fmla="*/ 1850065 w 3625703"/>
                <a:gd name="connsiteY5" fmla="*/ 914400 h 2711302"/>
                <a:gd name="connsiteX6" fmla="*/ 2690037 w 3625703"/>
                <a:gd name="connsiteY6" fmla="*/ 871869 h 2711302"/>
                <a:gd name="connsiteX7" fmla="*/ 2892056 w 3625703"/>
                <a:gd name="connsiteY7" fmla="*/ 797442 h 2711302"/>
                <a:gd name="connsiteX8" fmla="*/ 3253563 w 3625703"/>
                <a:gd name="connsiteY8" fmla="*/ 372139 h 2711302"/>
                <a:gd name="connsiteX9" fmla="*/ 3625703 w 3625703"/>
                <a:gd name="connsiteY9" fmla="*/ 0 h 2711302"/>
                <a:gd name="connsiteX0" fmla="*/ 0 w 3625703"/>
                <a:gd name="connsiteY0" fmla="*/ 2711302 h 2711302"/>
                <a:gd name="connsiteX1" fmla="*/ 287079 w 3625703"/>
                <a:gd name="connsiteY1" fmla="*/ 2264735 h 2711302"/>
                <a:gd name="connsiteX2" fmla="*/ 680484 w 3625703"/>
                <a:gd name="connsiteY2" fmla="*/ 1605516 h 2711302"/>
                <a:gd name="connsiteX3" fmla="*/ 871870 w 3625703"/>
                <a:gd name="connsiteY3" fmla="*/ 1244009 h 2711302"/>
                <a:gd name="connsiteX4" fmla="*/ 1180214 w 3625703"/>
                <a:gd name="connsiteY4" fmla="*/ 1010093 h 2711302"/>
                <a:gd name="connsiteX5" fmla="*/ 1850065 w 3625703"/>
                <a:gd name="connsiteY5" fmla="*/ 914400 h 2711302"/>
                <a:gd name="connsiteX6" fmla="*/ 2690037 w 3625703"/>
                <a:gd name="connsiteY6" fmla="*/ 871869 h 2711302"/>
                <a:gd name="connsiteX7" fmla="*/ 2892056 w 3625703"/>
                <a:gd name="connsiteY7" fmla="*/ 797442 h 2711302"/>
                <a:gd name="connsiteX8" fmla="*/ 3253563 w 3625703"/>
                <a:gd name="connsiteY8" fmla="*/ 372139 h 2711302"/>
                <a:gd name="connsiteX9" fmla="*/ 3625703 w 3625703"/>
                <a:gd name="connsiteY9" fmla="*/ 0 h 2711302"/>
                <a:gd name="connsiteX0" fmla="*/ 0 w 3625703"/>
                <a:gd name="connsiteY0" fmla="*/ 2711302 h 2711302"/>
                <a:gd name="connsiteX1" fmla="*/ 287079 w 3625703"/>
                <a:gd name="connsiteY1" fmla="*/ 2264735 h 2711302"/>
                <a:gd name="connsiteX2" fmla="*/ 680484 w 3625703"/>
                <a:gd name="connsiteY2" fmla="*/ 1605516 h 2711302"/>
                <a:gd name="connsiteX3" fmla="*/ 871870 w 3625703"/>
                <a:gd name="connsiteY3" fmla="*/ 1244009 h 2711302"/>
                <a:gd name="connsiteX4" fmla="*/ 1180214 w 3625703"/>
                <a:gd name="connsiteY4" fmla="*/ 1010093 h 2711302"/>
                <a:gd name="connsiteX5" fmla="*/ 1850065 w 3625703"/>
                <a:gd name="connsiteY5" fmla="*/ 914400 h 2711302"/>
                <a:gd name="connsiteX6" fmla="*/ 2690037 w 3625703"/>
                <a:gd name="connsiteY6" fmla="*/ 871869 h 2711302"/>
                <a:gd name="connsiteX7" fmla="*/ 2955851 w 3625703"/>
                <a:gd name="connsiteY7" fmla="*/ 744280 h 2711302"/>
                <a:gd name="connsiteX8" fmla="*/ 3253563 w 3625703"/>
                <a:gd name="connsiteY8" fmla="*/ 372139 h 2711302"/>
                <a:gd name="connsiteX9" fmla="*/ 3625703 w 3625703"/>
                <a:gd name="connsiteY9" fmla="*/ 0 h 2711302"/>
                <a:gd name="connsiteX0" fmla="*/ 0 w 3625703"/>
                <a:gd name="connsiteY0" fmla="*/ 2711302 h 2711302"/>
                <a:gd name="connsiteX1" fmla="*/ 287079 w 3625703"/>
                <a:gd name="connsiteY1" fmla="*/ 2264735 h 2711302"/>
                <a:gd name="connsiteX2" fmla="*/ 680484 w 3625703"/>
                <a:gd name="connsiteY2" fmla="*/ 1605516 h 2711302"/>
                <a:gd name="connsiteX3" fmla="*/ 871870 w 3625703"/>
                <a:gd name="connsiteY3" fmla="*/ 1244009 h 2711302"/>
                <a:gd name="connsiteX4" fmla="*/ 1180214 w 3625703"/>
                <a:gd name="connsiteY4" fmla="*/ 1010093 h 2711302"/>
                <a:gd name="connsiteX5" fmla="*/ 1850065 w 3625703"/>
                <a:gd name="connsiteY5" fmla="*/ 914400 h 2711302"/>
                <a:gd name="connsiteX6" fmla="*/ 2647507 w 3625703"/>
                <a:gd name="connsiteY6" fmla="*/ 871869 h 2711302"/>
                <a:gd name="connsiteX7" fmla="*/ 2955851 w 3625703"/>
                <a:gd name="connsiteY7" fmla="*/ 744280 h 2711302"/>
                <a:gd name="connsiteX8" fmla="*/ 3253563 w 3625703"/>
                <a:gd name="connsiteY8" fmla="*/ 372139 h 2711302"/>
                <a:gd name="connsiteX9" fmla="*/ 3625703 w 3625703"/>
                <a:gd name="connsiteY9" fmla="*/ 0 h 2711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25703" h="2711302">
                  <a:moveTo>
                    <a:pt x="0" y="2711302"/>
                  </a:moveTo>
                  <a:cubicBezTo>
                    <a:pt x="86832" y="2580167"/>
                    <a:pt x="173665" y="2449033"/>
                    <a:pt x="287079" y="2264735"/>
                  </a:cubicBezTo>
                  <a:cubicBezTo>
                    <a:pt x="400493" y="2080437"/>
                    <a:pt x="583019" y="1775637"/>
                    <a:pt x="680484" y="1605516"/>
                  </a:cubicBezTo>
                  <a:cubicBezTo>
                    <a:pt x="777949" y="1435395"/>
                    <a:pt x="788582" y="1343246"/>
                    <a:pt x="871870" y="1244009"/>
                  </a:cubicBezTo>
                  <a:cubicBezTo>
                    <a:pt x="955158" y="1144772"/>
                    <a:pt x="1017182" y="1065028"/>
                    <a:pt x="1180214" y="1010093"/>
                  </a:cubicBezTo>
                  <a:cubicBezTo>
                    <a:pt x="1343247" y="955158"/>
                    <a:pt x="1605516" y="937437"/>
                    <a:pt x="1850065" y="914400"/>
                  </a:cubicBezTo>
                  <a:cubicBezTo>
                    <a:pt x="2094614" y="891363"/>
                    <a:pt x="2463209" y="900222"/>
                    <a:pt x="2647507" y="871869"/>
                  </a:cubicBezTo>
                  <a:cubicBezTo>
                    <a:pt x="2831805" y="843516"/>
                    <a:pt x="2854842" y="827568"/>
                    <a:pt x="2955851" y="744280"/>
                  </a:cubicBezTo>
                  <a:cubicBezTo>
                    <a:pt x="3056860" y="660992"/>
                    <a:pt x="3141921" y="496186"/>
                    <a:pt x="3253563" y="372139"/>
                  </a:cubicBezTo>
                  <a:cubicBezTo>
                    <a:pt x="3365205" y="248092"/>
                    <a:pt x="3500770" y="119616"/>
                    <a:pt x="3625703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027835" y="558924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1</a:t>
              </a:r>
              <a:endParaRPr lang="cs-CZ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027835" y="508518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2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027835" y="458112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3</a:t>
              </a:r>
              <a:endParaRPr lang="cs-CZ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4027835" y="407707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4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5266095" y="6262575"/>
              <a:ext cx="669360" cy="40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80</a:t>
              </a:r>
              <a:endParaRPr lang="cs-CZ" sz="1600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5842160" y="6255481"/>
              <a:ext cx="669360" cy="40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120</a:t>
              </a:r>
              <a:endParaRPr lang="cs-CZ" sz="1600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480539" y="6259018"/>
              <a:ext cx="669360" cy="40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160</a:t>
              </a:r>
              <a:endParaRPr lang="cs-CZ" sz="1600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7090926" y="6266788"/>
              <a:ext cx="669360" cy="40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200</a:t>
              </a:r>
              <a:endParaRPr lang="cs-CZ" sz="1600" dirty="0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3469437" y="3688774"/>
              <a:ext cx="803129" cy="243873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sz="1600" dirty="0" smtClean="0"/>
                <a:t>průtok krve ledvinami</a:t>
              </a:r>
            </a:p>
            <a:p>
              <a:r>
                <a:rPr lang="cs-CZ" sz="1600" dirty="0" smtClean="0"/>
                <a:t> (ml/min/g tkáně)</a:t>
              </a:r>
              <a:endParaRPr lang="cs-CZ" sz="1600" dirty="0"/>
            </a:p>
          </p:txBody>
        </p:sp>
        <p:sp>
          <p:nvSpPr>
            <p:cNvPr id="19" name="TextovéPole 18"/>
            <p:cNvSpPr txBox="1"/>
            <p:nvPr/>
          </p:nvSpPr>
          <p:spPr>
            <a:xfrm rot="5400000">
              <a:off x="6428838" y="5100553"/>
              <a:ext cx="430887" cy="313645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sz="1600" dirty="0" smtClean="0"/>
                <a:t>střední arteriální tlak (mmHg)</a:t>
              </a:r>
              <a:endParaRPr lang="cs-CZ" sz="1600" dirty="0"/>
            </a:p>
          </p:txBody>
        </p:sp>
      </p:grpSp>
      <p:pic>
        <p:nvPicPr>
          <p:cNvPr id="20" name="Obrázek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40556"/>
            <a:ext cx="2714600" cy="2284788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70912" y="6465387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hlinkClick r:id="rId3"/>
              </a:rPr>
              <a:t>http://cdn.c.photoshelter.com/img-get/I0000mX0t5vzwcgA/s/600/600/prn85006DS.jpg</a:t>
            </a:r>
            <a:r>
              <a:rPr lang="cs-CZ" sz="1100" dirty="0" smtClean="0"/>
              <a:t/>
            </a:r>
            <a:br>
              <a:rPr lang="cs-CZ" sz="1100" dirty="0" smtClean="0"/>
            </a:br>
            <a:r>
              <a:rPr lang="cs-CZ" sz="1100" dirty="0" smtClean="0"/>
              <a:t>http://images.slideplayer.com/16/4944024/slides/slide_15.jpg</a:t>
            </a:r>
            <a:endParaRPr lang="cs-CZ" sz="11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1259632" y="3768353"/>
            <a:ext cx="68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vena </a:t>
            </a:r>
          </a:p>
          <a:p>
            <a:r>
              <a:rPr lang="cs-CZ" dirty="0" smtClean="0"/>
              <a:t>cava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835696" y="3984377"/>
            <a:ext cx="78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aorta</a:t>
            </a:r>
            <a:endParaRPr lang="cs-CZ" dirty="0"/>
          </a:p>
        </p:txBody>
      </p:sp>
      <p:sp>
        <p:nvSpPr>
          <p:cNvPr id="24" name="Šipka dolů 23"/>
          <p:cNvSpPr/>
          <p:nvPr/>
        </p:nvSpPr>
        <p:spPr>
          <a:xfrm flipV="1">
            <a:off x="1634371" y="4582055"/>
            <a:ext cx="165700" cy="53583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1976771" y="4532580"/>
            <a:ext cx="165700" cy="53583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4"/>
          <a:stretch/>
        </p:blipFill>
        <p:spPr>
          <a:xfrm>
            <a:off x="5955846" y="35994"/>
            <a:ext cx="3131840" cy="21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355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33265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Speciální krevní oběhy – fetální oběh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1520" y="908720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A-V zkraty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 smtClean="0"/>
              <a:t>Ductus</a:t>
            </a:r>
            <a:r>
              <a:rPr lang="cs-CZ" sz="2000" dirty="0" smtClean="0"/>
              <a:t> </a:t>
            </a:r>
            <a:r>
              <a:rPr lang="cs-CZ" sz="2000" dirty="0" err="1" smtClean="0"/>
              <a:t>arteriosus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 smtClean="0"/>
              <a:t>Ductus</a:t>
            </a:r>
            <a:r>
              <a:rPr lang="cs-CZ" sz="2000" dirty="0" smtClean="0"/>
              <a:t> </a:t>
            </a:r>
            <a:r>
              <a:rPr lang="cs-CZ" sz="2000" dirty="0" err="1" smtClean="0"/>
              <a:t>venosus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 smtClean="0"/>
              <a:t>Foramen</a:t>
            </a:r>
            <a:r>
              <a:rPr lang="cs-CZ" sz="2000" dirty="0" smtClean="0"/>
              <a:t> </a:t>
            </a:r>
            <a:r>
              <a:rPr lang="cs-CZ" sz="2000" dirty="0" err="1" smtClean="0"/>
              <a:t>ovale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r>
              <a:rPr lang="cs-CZ" sz="2000" b="1" dirty="0" smtClean="0"/>
              <a:t>Po porodu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Změna tlaků v plicním řečišti </a:t>
            </a:r>
            <a:br>
              <a:rPr lang="cs-CZ" sz="2000" dirty="0" smtClean="0"/>
            </a:br>
            <a:r>
              <a:rPr lang="cs-CZ" sz="2000" dirty="0" smtClean="0"/>
              <a:t>– uzávěr </a:t>
            </a:r>
            <a:r>
              <a:rPr lang="cs-CZ" sz="2000" dirty="0" err="1" smtClean="0"/>
              <a:t>foramen</a:t>
            </a:r>
            <a:r>
              <a:rPr lang="cs-CZ" sz="2000" dirty="0" smtClean="0"/>
              <a:t> </a:t>
            </a:r>
            <a:r>
              <a:rPr lang="cs-CZ" sz="2000" dirty="0" err="1" smtClean="0"/>
              <a:t>ovale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Bradykinin</a:t>
            </a:r>
            <a:br>
              <a:rPr lang="cs-CZ" sz="2000" dirty="0" smtClean="0"/>
            </a:br>
            <a:r>
              <a:rPr lang="cs-CZ" sz="2000" dirty="0" smtClean="0"/>
              <a:t> – uzávěr duktus </a:t>
            </a:r>
            <a:r>
              <a:rPr lang="cs-CZ" sz="2000" dirty="0" err="1" smtClean="0"/>
              <a:t>arteriosus</a:t>
            </a:r>
            <a:r>
              <a:rPr lang="cs-CZ" sz="2000" dirty="0" smtClean="0"/>
              <a:t> a </a:t>
            </a:r>
            <a:r>
              <a:rPr lang="cs-CZ" sz="2000" dirty="0" err="1" smtClean="0"/>
              <a:t>venosus</a:t>
            </a:r>
            <a:endParaRPr lang="cs-CZ" sz="2000" dirty="0" smtClean="0"/>
          </a:p>
        </p:txBody>
      </p:sp>
      <p:pic>
        <p:nvPicPr>
          <p:cNvPr id="1027" name="Picture 3" descr="C:\Users\Johanka\Desktop\výuka\přednáška bakaláři\hotové přednášky\cévy oběh\300px-Fetal_circul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34" y="990028"/>
            <a:ext cx="3560738" cy="574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3528" y="55910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smtClean="0"/>
              <a:t>Podívejte se na: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https</a:t>
            </a:r>
            <a:r>
              <a:rPr lang="cs-CZ" dirty="0"/>
              <a:t>://khanovaskola.cz/video/16/140/1545-krevni-obeh-plodu</a:t>
            </a:r>
          </a:p>
        </p:txBody>
      </p:sp>
    </p:spTree>
    <p:extLst>
      <p:ext uri="{BB962C8B-B14F-4D97-AF65-F5344CB8AC3E}">
        <p14:creationId xmlns:p14="http://schemas.microsoft.com/office/powerpoint/2010/main" val="145304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42308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Krevní tlak (TK)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7" y="980728"/>
            <a:ext cx="848709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Tlak krve na stěnu srdce a cév</a:t>
            </a:r>
          </a:p>
          <a:p>
            <a:pPr lvl="1"/>
            <a:r>
              <a:rPr lang="cs-CZ" sz="2400" dirty="0" smtClean="0"/>
              <a:t>tlaky v síních, komorách, jednotlivých cévách (dále jen cévní TK)</a:t>
            </a:r>
          </a:p>
          <a:p>
            <a:endParaRPr lang="cs-CZ" sz="2400" dirty="0" smtClean="0"/>
          </a:p>
          <a:p>
            <a:r>
              <a:rPr lang="cs-CZ" sz="2400" dirty="0" smtClean="0"/>
              <a:t>Tlakový gradient je hnací silou pro průtok</a:t>
            </a:r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TK klesá směrem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od srdce k srdci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proti gravitačnímu gradientu (0,77 mmHg/cm od srdce nahoru)</a:t>
            </a:r>
          </a:p>
          <a:p>
            <a:r>
              <a:rPr lang="cs-CZ" sz="2000" dirty="0" smtClean="0"/>
              <a:t>(veškeré krevní tlaky jsou uvedené pro ležícího člověka)</a:t>
            </a:r>
            <a:endParaRPr lang="cs-CZ" sz="2400" dirty="0" smtClean="0"/>
          </a:p>
          <a:p>
            <a:endParaRPr 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Obdélník 180"/>
              <p:cNvSpPr/>
              <p:nvPr/>
            </p:nvSpPr>
            <p:spPr>
              <a:xfrm>
                <a:off x="998377" y="2564904"/>
                <a:ext cx="6624736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𝑝</m:t>
                      </m:r>
                      <m:r>
                        <a:rPr lang="cs-CZ" b="0" i="1" smtClean="0">
                          <a:latin typeface="Cambria Math"/>
                        </a:rPr>
                        <m:t>𝑟</m:t>
                      </m:r>
                      <m:r>
                        <a:rPr lang="cs-CZ" b="0" i="1" smtClean="0">
                          <a:latin typeface="Cambria Math"/>
                        </a:rPr>
                        <m:t>ů</m:t>
                      </m:r>
                      <m:r>
                        <a:rPr lang="cs-CZ" b="0" i="1" smtClean="0">
                          <a:latin typeface="Cambria Math"/>
                        </a:rPr>
                        <m:t>𝑡𝑜𝑘</m:t>
                      </m:r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</a:rPr>
                        <m:t>𝑘𝑟𝑣𝑒</m:t>
                      </m:r>
                      <m:r>
                        <a:rPr lang="cs-CZ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𝑧𝑚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𝑛𝑎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𝑘𝑟𝑒𝑣𝑛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í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h𝑜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𝑡𝑙𝑎𝑘𝑢</m:t>
                          </m:r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𝑜𝑑𝑝𝑜𝑟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é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𝑅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1" name="Obdélník 1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77" y="2564904"/>
                <a:ext cx="6624736" cy="6832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74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71916" y="273505"/>
            <a:ext cx="8374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600" b="1" dirty="0" smtClean="0"/>
              <a:t>Metody měření arteriálního </a:t>
            </a:r>
            <a:r>
              <a:rPr lang="cs-CZ" sz="3600" b="1" dirty="0"/>
              <a:t>krevního tlaku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15328" y="5162695"/>
            <a:ext cx="8725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24-hodinové měření krevního tlaku</a:t>
            </a:r>
          </a:p>
          <a:p>
            <a:endParaRPr lang="cs-CZ" sz="2800" dirty="0" smtClean="0"/>
          </a:p>
          <a:p>
            <a:r>
              <a:rPr lang="cs-CZ" sz="2400" dirty="0" smtClean="0"/>
              <a:t>Fotopletysmografická </a:t>
            </a:r>
            <a:br>
              <a:rPr lang="cs-CZ" sz="2400" dirty="0" smtClean="0"/>
            </a:br>
            <a:r>
              <a:rPr lang="cs-CZ" sz="2400" dirty="0" smtClean="0"/>
              <a:t>(</a:t>
            </a:r>
            <a:r>
              <a:rPr lang="cs-CZ" sz="2400" dirty="0" err="1" smtClean="0"/>
              <a:t>volume-clamp</a:t>
            </a:r>
            <a:r>
              <a:rPr lang="cs-CZ" sz="2400" dirty="0" smtClean="0"/>
              <a:t> metoda, </a:t>
            </a:r>
            <a:r>
              <a:rPr lang="cs-CZ" sz="2400" dirty="0"/>
              <a:t>Peňázova</a:t>
            </a:r>
            <a:r>
              <a:rPr lang="cs-CZ" sz="2400" dirty="0" smtClean="0"/>
              <a:t>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1974131" cy="177671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04" y="4735735"/>
            <a:ext cx="2286000" cy="19335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39547"/>
            <a:ext cx="3295774" cy="322555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3" r="17564" b="15692"/>
          <a:stretch/>
        </p:blipFill>
        <p:spPr>
          <a:xfrm>
            <a:off x="3707904" y="2287454"/>
            <a:ext cx="2243758" cy="23073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99740"/>
            <a:ext cx="1534285" cy="1267755"/>
          </a:xfrm>
          <a:prstGeom prst="rect">
            <a:avLst/>
          </a:prstGeom>
        </p:spPr>
      </p:pic>
      <p:cxnSp>
        <p:nvCxnSpPr>
          <p:cNvPr id="13" name="Přímá spojnice 12"/>
          <p:cNvCxnSpPr/>
          <p:nvPr/>
        </p:nvCxnSpPr>
        <p:spPr>
          <a:xfrm>
            <a:off x="238887" y="4583250"/>
            <a:ext cx="1065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95536" y="1672352"/>
            <a:ext cx="24803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Palpační</a:t>
            </a:r>
          </a:p>
          <a:p>
            <a:r>
              <a:rPr lang="cs-CZ" sz="2400" dirty="0" smtClean="0"/>
              <a:t>(tonometr)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4902706" y="1139546"/>
            <a:ext cx="218957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smtClean="0"/>
              <a:t>Auskultační</a:t>
            </a:r>
          </a:p>
          <a:p>
            <a:r>
              <a:rPr lang="cs-CZ" sz="2800" dirty="0" smtClean="0"/>
              <a:t>(tonometr a </a:t>
            </a:r>
          </a:p>
          <a:p>
            <a:r>
              <a:rPr lang="cs-CZ" sz="2800" dirty="0" smtClean="0"/>
              <a:t>fonendoskop)</a:t>
            </a:r>
            <a:endParaRPr lang="cs-CZ" sz="2400" dirty="0" smtClean="0"/>
          </a:p>
        </p:txBody>
      </p:sp>
      <p:sp>
        <p:nvSpPr>
          <p:cNvPr id="16" name="Obdélník 15"/>
          <p:cNvSpPr/>
          <p:nvPr/>
        </p:nvSpPr>
        <p:spPr>
          <a:xfrm>
            <a:off x="1464929" y="3598778"/>
            <a:ext cx="2398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smtClean="0"/>
              <a:t>Oscilometrická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06400" y="1033572"/>
            <a:ext cx="248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</a:t>
            </a:r>
            <a:r>
              <a:rPr lang="cs-CZ" sz="2800" b="1" dirty="0" smtClean="0"/>
              <a:t> praktiku:</a:t>
            </a:r>
            <a:endParaRPr lang="cs-CZ" sz="2400" dirty="0" smtClean="0"/>
          </a:p>
        </p:txBody>
      </p:sp>
      <p:sp>
        <p:nvSpPr>
          <p:cNvPr id="18" name="TextovéPole 17"/>
          <p:cNvSpPr txBox="1"/>
          <p:nvPr/>
        </p:nvSpPr>
        <p:spPr>
          <a:xfrm>
            <a:off x="446498" y="4641139"/>
            <a:ext cx="248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d</a:t>
            </a:r>
            <a:r>
              <a:rPr lang="cs-CZ" sz="2800" b="1" dirty="0" smtClean="0"/>
              <a:t>alší možnosti: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3411355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-36512" y="466956"/>
            <a:ext cx="9157210" cy="6058388"/>
            <a:chOff x="-36512" y="399192"/>
            <a:chExt cx="9253417" cy="6058388"/>
          </a:xfrm>
        </p:grpSpPr>
        <p:sp>
          <p:nvSpPr>
            <p:cNvPr id="6" name="TextovéPole 5"/>
            <p:cNvSpPr txBox="1"/>
            <p:nvPr/>
          </p:nvSpPr>
          <p:spPr>
            <a:xfrm>
              <a:off x="-36512" y="844949"/>
              <a:ext cx="3773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err="1" smtClean="0"/>
                <a:t>Korotkovův</a:t>
              </a:r>
              <a:r>
                <a:rPr lang="cs-CZ" sz="2400" dirty="0" smtClean="0"/>
                <a:t> fenomén</a:t>
              </a:r>
            </a:p>
            <a:p>
              <a:r>
                <a:rPr lang="cs-CZ" sz="2400" dirty="0" smtClean="0"/>
                <a:t>(Auskultační metoda)</a:t>
              </a:r>
              <a:endParaRPr lang="cs-CZ" sz="2400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-36512" y="4848595"/>
              <a:ext cx="32125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K</a:t>
              </a:r>
              <a:r>
                <a:rPr lang="cs-CZ" sz="2400" dirty="0" smtClean="0"/>
                <a:t>ontinuálně měřený TK</a:t>
              </a:r>
              <a:endParaRPr lang="cs-CZ" sz="2400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-36512" y="1816827"/>
              <a:ext cx="2790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smtClean="0"/>
                <a:t>Tlak v manžetě</a:t>
              </a:r>
              <a:endParaRPr lang="cs-CZ" sz="24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-36512" y="3560353"/>
              <a:ext cx="35659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smtClean="0"/>
                <a:t>Tlakové oscilace v manžetě</a:t>
              </a:r>
            </a:p>
            <a:p>
              <a:r>
                <a:rPr lang="cs-CZ" sz="2400" dirty="0" smtClean="0"/>
                <a:t>(Oscilometrická metoda)</a:t>
              </a:r>
              <a:endParaRPr lang="cs-CZ" sz="2400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1780662" y="2271673"/>
              <a:ext cx="1447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smtClean="0"/>
                <a:t>STK</a:t>
              </a:r>
              <a:endParaRPr lang="cs-CZ" sz="2400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1780663" y="2837104"/>
              <a:ext cx="13953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smtClean="0"/>
                <a:t>DTK</a:t>
              </a:r>
              <a:endParaRPr lang="cs-CZ" sz="2400" dirty="0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2516157" y="2547044"/>
              <a:ext cx="2388820" cy="52678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3" name="Pravoúhlý trojúhelník 12"/>
            <p:cNvSpPr/>
            <p:nvPr/>
          </p:nvSpPr>
          <p:spPr>
            <a:xfrm>
              <a:off x="4881315" y="2522491"/>
              <a:ext cx="2482610" cy="549079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14" name="Přímá spojnice 13"/>
            <p:cNvCxnSpPr/>
            <p:nvPr/>
          </p:nvCxnSpPr>
          <p:spPr>
            <a:xfrm>
              <a:off x="2504282" y="1289226"/>
              <a:ext cx="67126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 flipH="1">
              <a:off x="2509877" y="1937298"/>
              <a:ext cx="0" cy="13614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2155765" y="2081314"/>
              <a:ext cx="9906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>
              <a:off x="3113882" y="2081314"/>
              <a:ext cx="6103023" cy="14614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2504282" y="3988203"/>
              <a:ext cx="67126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4871790" y="1211707"/>
              <a:ext cx="0" cy="14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>
              <a:off x="2504282" y="2525085"/>
              <a:ext cx="23294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flipV="1">
              <a:off x="2504282" y="3087398"/>
              <a:ext cx="47699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Volný tvar 21"/>
            <p:cNvSpPr/>
            <p:nvPr/>
          </p:nvSpPr>
          <p:spPr>
            <a:xfrm>
              <a:off x="4031973" y="2452100"/>
              <a:ext cx="1005678" cy="66247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91251 w 2414084"/>
                <a:gd name="connsiteY5" fmla="*/ 82061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77787 w 2414084"/>
                <a:gd name="connsiteY5" fmla="*/ 42792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51 h 662473"/>
                <a:gd name="connsiteX1" fmla="*/ 65128 w 2414084"/>
                <a:gd name="connsiteY1" fmla="*/ 46943 h 662473"/>
                <a:gd name="connsiteX2" fmla="*/ 475436 w 2414084"/>
                <a:gd name="connsiteY2" fmla="*/ 621374 h 662473"/>
                <a:gd name="connsiteX3" fmla="*/ 592666 w 2414084"/>
                <a:gd name="connsiteY3" fmla="*/ 70389 h 662473"/>
                <a:gd name="connsiteX4" fmla="*/ 932636 w 2414084"/>
                <a:gd name="connsiteY4" fmla="*/ 644820 h 662473"/>
                <a:gd name="connsiteX5" fmla="*/ 977787 w 2414084"/>
                <a:gd name="connsiteY5" fmla="*/ 42843 h 662473"/>
                <a:gd name="connsiteX6" fmla="*/ 1403303 w 2414084"/>
                <a:gd name="connsiteY6" fmla="*/ 660643 h 662473"/>
                <a:gd name="connsiteX7" fmla="*/ 1436727 w 2414084"/>
                <a:gd name="connsiteY7" fmla="*/ 51 h 662473"/>
                <a:gd name="connsiteX8" fmla="*/ 1847036 w 2414084"/>
                <a:gd name="connsiteY8" fmla="*/ 621374 h 662473"/>
                <a:gd name="connsiteX9" fmla="*/ 1940820 w 2414084"/>
                <a:gd name="connsiteY9" fmla="*/ 70389 h 662473"/>
                <a:gd name="connsiteX10" fmla="*/ 2351128 w 2414084"/>
                <a:gd name="connsiteY10" fmla="*/ 656543 h 662473"/>
                <a:gd name="connsiteX11" fmla="*/ 2409743 w 2414084"/>
                <a:gd name="connsiteY11" fmla="*/ 375189 h 662473"/>
                <a:gd name="connsiteX12" fmla="*/ 2409743 w 2414084"/>
                <a:gd name="connsiteY12" fmla="*/ 410358 h 662473"/>
                <a:gd name="connsiteX13" fmla="*/ 2409743 w 2414084"/>
                <a:gd name="connsiteY13" fmla="*/ 422081 h 662473"/>
                <a:gd name="connsiteX14" fmla="*/ 2409743 w 2414084"/>
                <a:gd name="connsiteY14" fmla="*/ 386912 h 66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62473">
                  <a:moveTo>
                    <a:pt x="6512" y="609651"/>
                  </a:moveTo>
                  <a:cubicBezTo>
                    <a:pt x="-3257" y="327320"/>
                    <a:pt x="-13026" y="44989"/>
                    <a:pt x="65128" y="46943"/>
                  </a:cubicBezTo>
                  <a:cubicBezTo>
                    <a:pt x="143282" y="48897"/>
                    <a:pt x="387513" y="617466"/>
                    <a:pt x="475436" y="621374"/>
                  </a:cubicBezTo>
                  <a:cubicBezTo>
                    <a:pt x="563359" y="625282"/>
                    <a:pt x="516466" y="66481"/>
                    <a:pt x="592666" y="70389"/>
                  </a:cubicBezTo>
                  <a:cubicBezTo>
                    <a:pt x="668866" y="74297"/>
                    <a:pt x="868449" y="649411"/>
                    <a:pt x="932636" y="644820"/>
                  </a:cubicBezTo>
                  <a:cubicBezTo>
                    <a:pt x="996823" y="640229"/>
                    <a:pt x="899343" y="40206"/>
                    <a:pt x="977787" y="42843"/>
                  </a:cubicBezTo>
                  <a:cubicBezTo>
                    <a:pt x="1056231" y="45480"/>
                    <a:pt x="1326813" y="667775"/>
                    <a:pt x="1403303" y="660643"/>
                  </a:cubicBezTo>
                  <a:cubicBezTo>
                    <a:pt x="1479793" y="653511"/>
                    <a:pt x="1362771" y="6596"/>
                    <a:pt x="1436727" y="51"/>
                  </a:cubicBezTo>
                  <a:cubicBezTo>
                    <a:pt x="1510683" y="-6494"/>
                    <a:pt x="1763021" y="609651"/>
                    <a:pt x="1847036" y="621374"/>
                  </a:cubicBezTo>
                  <a:cubicBezTo>
                    <a:pt x="1931051" y="633097"/>
                    <a:pt x="1856805" y="64527"/>
                    <a:pt x="1940820" y="70389"/>
                  </a:cubicBezTo>
                  <a:cubicBezTo>
                    <a:pt x="2024835" y="76251"/>
                    <a:pt x="2272974" y="605743"/>
                    <a:pt x="2351128" y="656543"/>
                  </a:cubicBezTo>
                  <a:cubicBezTo>
                    <a:pt x="2429282" y="707343"/>
                    <a:pt x="2399974" y="416220"/>
                    <a:pt x="2409743" y="375189"/>
                  </a:cubicBezTo>
                  <a:cubicBezTo>
                    <a:pt x="2419512" y="334158"/>
                    <a:pt x="2409743" y="410358"/>
                    <a:pt x="2409743" y="410358"/>
                  </a:cubicBezTo>
                  <a:lnTo>
                    <a:pt x="2409743" y="422081"/>
                  </a:lnTo>
                  <a:lnTo>
                    <a:pt x="2409743" y="386912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23" name="Volný tvar 22"/>
            <p:cNvSpPr/>
            <p:nvPr/>
          </p:nvSpPr>
          <p:spPr>
            <a:xfrm>
              <a:off x="5034892" y="2469643"/>
              <a:ext cx="1015064" cy="656656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3885 w 2411457"/>
                <a:gd name="connsiteY0" fmla="*/ 550985 h 603807"/>
                <a:gd name="connsiteX1" fmla="*/ 75829 w 2411457"/>
                <a:gd name="connsiteY1" fmla="*/ 10717 h 603807"/>
                <a:gd name="connsiteX2" fmla="*/ 472809 w 2411457"/>
                <a:gd name="connsiteY2" fmla="*/ 562708 h 603807"/>
                <a:gd name="connsiteX3" fmla="*/ 590039 w 2411457"/>
                <a:gd name="connsiteY3" fmla="*/ 11723 h 603807"/>
                <a:gd name="connsiteX4" fmla="*/ 930009 w 2411457"/>
                <a:gd name="connsiteY4" fmla="*/ 586154 h 603807"/>
                <a:gd name="connsiteX5" fmla="*/ 988624 w 2411457"/>
                <a:gd name="connsiteY5" fmla="*/ 23446 h 603807"/>
                <a:gd name="connsiteX6" fmla="*/ 1387209 w 2411457"/>
                <a:gd name="connsiteY6" fmla="*/ 562708 h 603807"/>
                <a:gd name="connsiteX7" fmla="*/ 1434101 w 2411457"/>
                <a:gd name="connsiteY7" fmla="*/ 0 h 603807"/>
                <a:gd name="connsiteX8" fmla="*/ 1844409 w 2411457"/>
                <a:gd name="connsiteY8" fmla="*/ 562708 h 603807"/>
                <a:gd name="connsiteX9" fmla="*/ 1938193 w 2411457"/>
                <a:gd name="connsiteY9" fmla="*/ 11723 h 603807"/>
                <a:gd name="connsiteX10" fmla="*/ 2348501 w 2411457"/>
                <a:gd name="connsiteY10" fmla="*/ 597877 h 603807"/>
                <a:gd name="connsiteX11" fmla="*/ 2407116 w 2411457"/>
                <a:gd name="connsiteY11" fmla="*/ 316523 h 603807"/>
                <a:gd name="connsiteX12" fmla="*/ 2407116 w 2411457"/>
                <a:gd name="connsiteY12" fmla="*/ 351692 h 603807"/>
                <a:gd name="connsiteX13" fmla="*/ 2407116 w 2411457"/>
                <a:gd name="connsiteY13" fmla="*/ 363415 h 603807"/>
                <a:gd name="connsiteX14" fmla="*/ 2407116 w 2411457"/>
                <a:gd name="connsiteY14" fmla="*/ 328246 h 603807"/>
                <a:gd name="connsiteX0" fmla="*/ 3885 w 2411457"/>
                <a:gd name="connsiteY0" fmla="*/ 550985 h 603807"/>
                <a:gd name="connsiteX1" fmla="*/ 75829 w 2411457"/>
                <a:gd name="connsiteY1" fmla="*/ 10717 h 603807"/>
                <a:gd name="connsiteX2" fmla="*/ 472809 w 2411457"/>
                <a:gd name="connsiteY2" fmla="*/ 562708 h 603807"/>
                <a:gd name="connsiteX3" fmla="*/ 590038 w 2411457"/>
                <a:gd name="connsiteY3" fmla="*/ 45382 h 603807"/>
                <a:gd name="connsiteX4" fmla="*/ 930009 w 2411457"/>
                <a:gd name="connsiteY4" fmla="*/ 586154 h 603807"/>
                <a:gd name="connsiteX5" fmla="*/ 988624 w 2411457"/>
                <a:gd name="connsiteY5" fmla="*/ 23446 h 603807"/>
                <a:gd name="connsiteX6" fmla="*/ 1387209 w 2411457"/>
                <a:gd name="connsiteY6" fmla="*/ 562708 h 603807"/>
                <a:gd name="connsiteX7" fmla="*/ 1434101 w 2411457"/>
                <a:gd name="connsiteY7" fmla="*/ 0 h 603807"/>
                <a:gd name="connsiteX8" fmla="*/ 1844409 w 2411457"/>
                <a:gd name="connsiteY8" fmla="*/ 562708 h 603807"/>
                <a:gd name="connsiteX9" fmla="*/ 1938193 w 2411457"/>
                <a:gd name="connsiteY9" fmla="*/ 11723 h 603807"/>
                <a:gd name="connsiteX10" fmla="*/ 2348501 w 2411457"/>
                <a:gd name="connsiteY10" fmla="*/ 597877 h 603807"/>
                <a:gd name="connsiteX11" fmla="*/ 2407116 w 2411457"/>
                <a:gd name="connsiteY11" fmla="*/ 316523 h 603807"/>
                <a:gd name="connsiteX12" fmla="*/ 2407116 w 2411457"/>
                <a:gd name="connsiteY12" fmla="*/ 351692 h 603807"/>
                <a:gd name="connsiteX13" fmla="*/ 2407116 w 2411457"/>
                <a:gd name="connsiteY13" fmla="*/ 363415 h 603807"/>
                <a:gd name="connsiteX14" fmla="*/ 2407116 w 2411457"/>
                <a:gd name="connsiteY14" fmla="*/ 328246 h 60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1457" h="603807">
                  <a:moveTo>
                    <a:pt x="3885" y="550985"/>
                  </a:moveTo>
                  <a:cubicBezTo>
                    <a:pt x="-5884" y="268654"/>
                    <a:pt x="-2325" y="8763"/>
                    <a:pt x="75829" y="10717"/>
                  </a:cubicBezTo>
                  <a:cubicBezTo>
                    <a:pt x="153983" y="12671"/>
                    <a:pt x="387107" y="556930"/>
                    <a:pt x="472809" y="562708"/>
                  </a:cubicBezTo>
                  <a:cubicBezTo>
                    <a:pt x="558511" y="568486"/>
                    <a:pt x="513838" y="41474"/>
                    <a:pt x="590038" y="45382"/>
                  </a:cubicBezTo>
                  <a:cubicBezTo>
                    <a:pt x="666238" y="49290"/>
                    <a:pt x="863578" y="589810"/>
                    <a:pt x="930009" y="586154"/>
                  </a:cubicBezTo>
                  <a:cubicBezTo>
                    <a:pt x="996440" y="582498"/>
                    <a:pt x="912424" y="27354"/>
                    <a:pt x="988624" y="23446"/>
                  </a:cubicBezTo>
                  <a:cubicBezTo>
                    <a:pt x="1064824" y="19538"/>
                    <a:pt x="1312963" y="566616"/>
                    <a:pt x="1387209" y="562708"/>
                  </a:cubicBezTo>
                  <a:cubicBezTo>
                    <a:pt x="1461455" y="558800"/>
                    <a:pt x="1357901" y="0"/>
                    <a:pt x="1434101" y="0"/>
                  </a:cubicBezTo>
                  <a:cubicBezTo>
                    <a:pt x="1510301" y="0"/>
                    <a:pt x="1760394" y="560754"/>
                    <a:pt x="1844409" y="562708"/>
                  </a:cubicBezTo>
                  <a:cubicBezTo>
                    <a:pt x="1928424" y="564662"/>
                    <a:pt x="1854178" y="5861"/>
                    <a:pt x="1938193" y="11723"/>
                  </a:cubicBezTo>
                  <a:cubicBezTo>
                    <a:pt x="2022208" y="17585"/>
                    <a:pt x="2270347" y="547077"/>
                    <a:pt x="2348501" y="597877"/>
                  </a:cubicBezTo>
                  <a:cubicBezTo>
                    <a:pt x="2426655" y="648677"/>
                    <a:pt x="2397347" y="357554"/>
                    <a:pt x="2407116" y="316523"/>
                  </a:cubicBezTo>
                  <a:cubicBezTo>
                    <a:pt x="2416885" y="275492"/>
                    <a:pt x="2407116" y="351692"/>
                    <a:pt x="2407116" y="351692"/>
                  </a:cubicBezTo>
                  <a:lnTo>
                    <a:pt x="2407116" y="363415"/>
                  </a:lnTo>
                  <a:lnTo>
                    <a:pt x="2407116" y="328246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6053585" y="2469642"/>
              <a:ext cx="1016170" cy="65604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1011 h 656043"/>
                <a:gd name="connsiteX1" fmla="*/ 65128 w 2414084"/>
                <a:gd name="connsiteY1" fmla="*/ 38303 h 656043"/>
                <a:gd name="connsiteX2" fmla="*/ 475436 w 2414084"/>
                <a:gd name="connsiteY2" fmla="*/ 612734 h 656043"/>
                <a:gd name="connsiteX3" fmla="*/ 592666 w 2414084"/>
                <a:gd name="connsiteY3" fmla="*/ 61749 h 656043"/>
                <a:gd name="connsiteX4" fmla="*/ 932636 w 2414084"/>
                <a:gd name="connsiteY4" fmla="*/ 636180 h 656043"/>
                <a:gd name="connsiteX5" fmla="*/ 991251 w 2414084"/>
                <a:gd name="connsiteY5" fmla="*/ 73472 h 656043"/>
                <a:gd name="connsiteX6" fmla="*/ 1389836 w 2414084"/>
                <a:gd name="connsiteY6" fmla="*/ 612734 h 656043"/>
                <a:gd name="connsiteX7" fmla="*/ 1436728 w 2414084"/>
                <a:gd name="connsiteY7" fmla="*/ 50026 h 656043"/>
                <a:gd name="connsiteX8" fmla="*/ 1847036 w 2414084"/>
                <a:gd name="connsiteY8" fmla="*/ 612734 h 656043"/>
                <a:gd name="connsiteX9" fmla="*/ 1940820 w 2414084"/>
                <a:gd name="connsiteY9" fmla="*/ 41 h 656043"/>
                <a:gd name="connsiteX10" fmla="*/ 2351128 w 2414084"/>
                <a:gd name="connsiteY10" fmla="*/ 647903 h 656043"/>
                <a:gd name="connsiteX11" fmla="*/ 2409743 w 2414084"/>
                <a:gd name="connsiteY11" fmla="*/ 366549 h 656043"/>
                <a:gd name="connsiteX12" fmla="*/ 2409743 w 2414084"/>
                <a:gd name="connsiteY12" fmla="*/ 401718 h 656043"/>
                <a:gd name="connsiteX13" fmla="*/ 2409743 w 2414084"/>
                <a:gd name="connsiteY13" fmla="*/ 413441 h 656043"/>
                <a:gd name="connsiteX14" fmla="*/ 2409743 w 2414084"/>
                <a:gd name="connsiteY14" fmla="*/ 378272 h 65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56043">
                  <a:moveTo>
                    <a:pt x="6512" y="601011"/>
                  </a:moveTo>
                  <a:cubicBezTo>
                    <a:pt x="-3257" y="318680"/>
                    <a:pt x="-13026" y="36349"/>
                    <a:pt x="65128" y="38303"/>
                  </a:cubicBezTo>
                  <a:cubicBezTo>
                    <a:pt x="143282" y="40257"/>
                    <a:pt x="387513" y="608826"/>
                    <a:pt x="475436" y="612734"/>
                  </a:cubicBezTo>
                  <a:cubicBezTo>
                    <a:pt x="563359" y="616642"/>
                    <a:pt x="516466" y="57841"/>
                    <a:pt x="592666" y="61749"/>
                  </a:cubicBezTo>
                  <a:cubicBezTo>
                    <a:pt x="668866" y="65657"/>
                    <a:pt x="866205" y="634226"/>
                    <a:pt x="932636" y="636180"/>
                  </a:cubicBezTo>
                  <a:cubicBezTo>
                    <a:pt x="999067" y="638134"/>
                    <a:pt x="915051" y="77380"/>
                    <a:pt x="991251" y="73472"/>
                  </a:cubicBezTo>
                  <a:cubicBezTo>
                    <a:pt x="1067451" y="69564"/>
                    <a:pt x="1315590" y="616642"/>
                    <a:pt x="1389836" y="612734"/>
                  </a:cubicBezTo>
                  <a:cubicBezTo>
                    <a:pt x="1464082" y="608826"/>
                    <a:pt x="1360528" y="50026"/>
                    <a:pt x="1436728" y="50026"/>
                  </a:cubicBezTo>
                  <a:cubicBezTo>
                    <a:pt x="1512928" y="50026"/>
                    <a:pt x="1763021" y="621065"/>
                    <a:pt x="1847036" y="612734"/>
                  </a:cubicBezTo>
                  <a:cubicBezTo>
                    <a:pt x="1931051" y="604403"/>
                    <a:pt x="1856805" y="-5821"/>
                    <a:pt x="1940820" y="41"/>
                  </a:cubicBezTo>
                  <a:cubicBezTo>
                    <a:pt x="2024835" y="5903"/>
                    <a:pt x="2272974" y="586818"/>
                    <a:pt x="2351128" y="647903"/>
                  </a:cubicBezTo>
                  <a:cubicBezTo>
                    <a:pt x="2429282" y="708988"/>
                    <a:pt x="2399974" y="407580"/>
                    <a:pt x="2409743" y="366549"/>
                  </a:cubicBezTo>
                  <a:cubicBezTo>
                    <a:pt x="2419512" y="325518"/>
                    <a:pt x="2409743" y="401718"/>
                    <a:pt x="2409743" y="401718"/>
                  </a:cubicBezTo>
                  <a:lnTo>
                    <a:pt x="2409743" y="413441"/>
                  </a:lnTo>
                  <a:lnTo>
                    <a:pt x="2409743" y="378272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7075123" y="2436826"/>
              <a:ext cx="1016875" cy="625128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1 w 2414084"/>
                <a:gd name="connsiteY5" fmla="*/ 85666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887379 w 2414084"/>
                <a:gd name="connsiteY4" fmla="*/ 6102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5759"/>
                <a:gd name="connsiteY0" fmla="*/ 613205 h 625128"/>
                <a:gd name="connsiteX1" fmla="*/ 65129 w 2415759"/>
                <a:gd name="connsiteY1" fmla="*/ 8 h 625128"/>
                <a:gd name="connsiteX2" fmla="*/ 475436 w 2415759"/>
                <a:gd name="connsiteY2" fmla="*/ 624928 h 625128"/>
                <a:gd name="connsiteX3" fmla="*/ 592666 w 2415759"/>
                <a:gd name="connsiteY3" fmla="*/ 73943 h 625128"/>
                <a:gd name="connsiteX4" fmla="*/ 887379 w 2415759"/>
                <a:gd name="connsiteY4" fmla="*/ 610274 h 625128"/>
                <a:gd name="connsiteX5" fmla="*/ 991250 w 2415759"/>
                <a:gd name="connsiteY5" fmla="*/ 119325 h 625128"/>
                <a:gd name="connsiteX6" fmla="*/ 1389836 w 2415759"/>
                <a:gd name="connsiteY6" fmla="*/ 624928 h 625128"/>
                <a:gd name="connsiteX7" fmla="*/ 1450056 w 2415759"/>
                <a:gd name="connsiteY7" fmla="*/ 79050 h 625128"/>
                <a:gd name="connsiteX8" fmla="*/ 1847036 w 2415759"/>
                <a:gd name="connsiteY8" fmla="*/ 624928 h 625128"/>
                <a:gd name="connsiteX9" fmla="*/ 1940820 w 2415759"/>
                <a:gd name="connsiteY9" fmla="*/ 73943 h 625128"/>
                <a:gd name="connsiteX10" fmla="*/ 2328501 w 2415759"/>
                <a:gd name="connsiteY10" fmla="*/ 612472 h 625128"/>
                <a:gd name="connsiteX11" fmla="*/ 2409743 w 2415759"/>
                <a:gd name="connsiteY11" fmla="*/ 378743 h 625128"/>
                <a:gd name="connsiteX12" fmla="*/ 2409743 w 2415759"/>
                <a:gd name="connsiteY12" fmla="*/ 413912 h 625128"/>
                <a:gd name="connsiteX13" fmla="*/ 2409743 w 2415759"/>
                <a:gd name="connsiteY13" fmla="*/ 425635 h 625128"/>
                <a:gd name="connsiteX14" fmla="*/ 2409743 w 2415759"/>
                <a:gd name="connsiteY14" fmla="*/ 390466 h 6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5759" h="625128">
                  <a:moveTo>
                    <a:pt x="6512" y="613205"/>
                  </a:moveTo>
                  <a:cubicBezTo>
                    <a:pt x="-3257" y="330874"/>
                    <a:pt x="-13025" y="-1946"/>
                    <a:pt x="65129" y="8"/>
                  </a:cubicBezTo>
                  <a:cubicBezTo>
                    <a:pt x="143283" y="1962"/>
                    <a:pt x="387513" y="612606"/>
                    <a:pt x="475436" y="624928"/>
                  </a:cubicBezTo>
                  <a:cubicBezTo>
                    <a:pt x="563359" y="637250"/>
                    <a:pt x="524009" y="76385"/>
                    <a:pt x="592666" y="73943"/>
                  </a:cubicBezTo>
                  <a:cubicBezTo>
                    <a:pt x="661323" y="71501"/>
                    <a:pt x="820948" y="602710"/>
                    <a:pt x="887379" y="610274"/>
                  </a:cubicBezTo>
                  <a:cubicBezTo>
                    <a:pt x="953810" y="617838"/>
                    <a:pt x="907507" y="116883"/>
                    <a:pt x="991250" y="119325"/>
                  </a:cubicBezTo>
                  <a:cubicBezTo>
                    <a:pt x="1074993" y="121767"/>
                    <a:pt x="1313368" y="631641"/>
                    <a:pt x="1389836" y="624928"/>
                  </a:cubicBezTo>
                  <a:cubicBezTo>
                    <a:pt x="1466304" y="618216"/>
                    <a:pt x="1373856" y="79050"/>
                    <a:pt x="1450056" y="79050"/>
                  </a:cubicBezTo>
                  <a:cubicBezTo>
                    <a:pt x="1526256" y="79050"/>
                    <a:pt x="1765242" y="625779"/>
                    <a:pt x="1847036" y="624928"/>
                  </a:cubicBezTo>
                  <a:cubicBezTo>
                    <a:pt x="1928830" y="624077"/>
                    <a:pt x="1860576" y="76019"/>
                    <a:pt x="1940820" y="73943"/>
                  </a:cubicBezTo>
                  <a:cubicBezTo>
                    <a:pt x="2021064" y="71867"/>
                    <a:pt x="2250347" y="561672"/>
                    <a:pt x="2328501" y="612472"/>
                  </a:cubicBezTo>
                  <a:cubicBezTo>
                    <a:pt x="2406655" y="663272"/>
                    <a:pt x="2396203" y="411836"/>
                    <a:pt x="2409743" y="378743"/>
                  </a:cubicBezTo>
                  <a:cubicBezTo>
                    <a:pt x="2423283" y="345650"/>
                    <a:pt x="2409743" y="413912"/>
                    <a:pt x="2409743" y="413912"/>
                  </a:cubicBezTo>
                  <a:lnTo>
                    <a:pt x="2409743" y="425635"/>
                  </a:lnTo>
                  <a:lnTo>
                    <a:pt x="2409743" y="390466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26" name="Přímá spojnice 25"/>
            <p:cNvCxnSpPr/>
            <p:nvPr/>
          </p:nvCxnSpPr>
          <p:spPr>
            <a:xfrm>
              <a:off x="5479827" y="1031707"/>
              <a:ext cx="0" cy="50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>
              <a:off x="5102647" y="1121707"/>
              <a:ext cx="0" cy="3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>
              <a:off x="5313710" y="1067707"/>
              <a:ext cx="0" cy="43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/>
            <p:nvPr/>
          </p:nvCxnSpPr>
          <p:spPr>
            <a:xfrm>
              <a:off x="5664622" y="995707"/>
              <a:ext cx="0" cy="57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/>
            <p:nvPr/>
          </p:nvCxnSpPr>
          <p:spPr>
            <a:xfrm>
              <a:off x="5883697" y="977707"/>
              <a:ext cx="0" cy="61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/>
            <p:nvPr/>
          </p:nvCxnSpPr>
          <p:spPr>
            <a:xfrm>
              <a:off x="6102772" y="977707"/>
              <a:ext cx="0" cy="61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>
              <a:off x="6312322" y="977707"/>
              <a:ext cx="0" cy="61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/>
            <p:nvPr/>
          </p:nvCxnSpPr>
          <p:spPr>
            <a:xfrm>
              <a:off x="6493297" y="1049707"/>
              <a:ext cx="0" cy="54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>
              <a:off x="6680746" y="1121707"/>
              <a:ext cx="0" cy="43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/>
            <p:nvPr/>
          </p:nvCxnSpPr>
          <p:spPr>
            <a:xfrm>
              <a:off x="6892578" y="1193707"/>
              <a:ext cx="0" cy="25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>
              <a:off x="7118127" y="1229707"/>
              <a:ext cx="0" cy="10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>
            <a:xfrm>
              <a:off x="4881315" y="3849127"/>
              <a:ext cx="0" cy="3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/>
            <p:cNvCxnSpPr/>
            <p:nvPr/>
          </p:nvCxnSpPr>
          <p:spPr>
            <a:xfrm>
              <a:off x="5489352" y="3715249"/>
              <a:ext cx="0" cy="61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/>
            <p:nvPr/>
          </p:nvCxnSpPr>
          <p:spPr>
            <a:xfrm>
              <a:off x="5101539" y="3841249"/>
              <a:ext cx="0" cy="39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/>
            <p:cNvCxnSpPr/>
            <p:nvPr/>
          </p:nvCxnSpPr>
          <p:spPr>
            <a:xfrm>
              <a:off x="5323235" y="3751249"/>
              <a:ext cx="0" cy="54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/>
            <p:cNvCxnSpPr/>
            <p:nvPr/>
          </p:nvCxnSpPr>
          <p:spPr>
            <a:xfrm>
              <a:off x="5674147" y="3679249"/>
              <a:ext cx="0" cy="68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/>
            <p:cNvCxnSpPr/>
            <p:nvPr/>
          </p:nvCxnSpPr>
          <p:spPr>
            <a:xfrm>
              <a:off x="5893222" y="3520515"/>
              <a:ext cx="0" cy="93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/>
            <p:nvPr/>
          </p:nvCxnSpPr>
          <p:spPr>
            <a:xfrm>
              <a:off x="6112297" y="3502515"/>
              <a:ext cx="0" cy="97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/>
            <p:cNvCxnSpPr/>
            <p:nvPr/>
          </p:nvCxnSpPr>
          <p:spPr>
            <a:xfrm>
              <a:off x="6321847" y="3349451"/>
              <a:ext cx="0" cy="12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/>
            <p:nvPr/>
          </p:nvCxnSpPr>
          <p:spPr>
            <a:xfrm>
              <a:off x="6502822" y="3429465"/>
              <a:ext cx="0" cy="10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/>
            <p:nvPr/>
          </p:nvCxnSpPr>
          <p:spPr>
            <a:xfrm>
              <a:off x="6690271" y="3452790"/>
              <a:ext cx="0" cy="90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/>
            <p:nvPr/>
          </p:nvCxnSpPr>
          <p:spPr>
            <a:xfrm>
              <a:off x="6902103" y="3542790"/>
              <a:ext cx="0" cy="72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/>
            <p:cNvCxnSpPr/>
            <p:nvPr/>
          </p:nvCxnSpPr>
          <p:spPr>
            <a:xfrm>
              <a:off x="7127652" y="3633840"/>
              <a:ext cx="0" cy="57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/>
            <p:nvPr/>
          </p:nvCxnSpPr>
          <p:spPr>
            <a:xfrm>
              <a:off x="3927327" y="3921127"/>
              <a:ext cx="0" cy="14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/>
            <p:cNvCxnSpPr/>
            <p:nvPr/>
          </p:nvCxnSpPr>
          <p:spPr>
            <a:xfrm>
              <a:off x="7559700" y="3761940"/>
              <a:ext cx="0" cy="39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/>
            <p:cNvCxnSpPr/>
            <p:nvPr/>
          </p:nvCxnSpPr>
          <p:spPr>
            <a:xfrm>
              <a:off x="4289277" y="3903127"/>
              <a:ext cx="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/>
            <p:cNvCxnSpPr/>
            <p:nvPr/>
          </p:nvCxnSpPr>
          <p:spPr>
            <a:xfrm>
              <a:off x="4106367" y="3921127"/>
              <a:ext cx="0" cy="14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/>
            <p:nvPr/>
          </p:nvCxnSpPr>
          <p:spPr>
            <a:xfrm>
              <a:off x="7775724" y="3810315"/>
              <a:ext cx="0" cy="356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/>
            <p:nvPr/>
          </p:nvCxnSpPr>
          <p:spPr>
            <a:xfrm>
              <a:off x="3713560" y="3939127"/>
              <a:ext cx="0" cy="10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/>
            <p:cNvCxnSpPr/>
            <p:nvPr/>
          </p:nvCxnSpPr>
          <p:spPr>
            <a:xfrm>
              <a:off x="3240241" y="3957127"/>
              <a:ext cx="0" cy="7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/>
            <p:cNvCxnSpPr/>
            <p:nvPr/>
          </p:nvCxnSpPr>
          <p:spPr>
            <a:xfrm>
              <a:off x="4458792" y="3885127"/>
              <a:ext cx="0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/>
            <p:cNvCxnSpPr/>
            <p:nvPr/>
          </p:nvCxnSpPr>
          <p:spPr>
            <a:xfrm>
              <a:off x="3422611" y="3957127"/>
              <a:ext cx="0" cy="7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/>
            <p:cNvCxnSpPr/>
            <p:nvPr/>
          </p:nvCxnSpPr>
          <p:spPr>
            <a:xfrm>
              <a:off x="3559805" y="3923361"/>
              <a:ext cx="0" cy="10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/>
            <p:cNvCxnSpPr/>
            <p:nvPr/>
          </p:nvCxnSpPr>
          <p:spPr>
            <a:xfrm>
              <a:off x="7954789" y="3844515"/>
              <a:ext cx="0" cy="28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/>
            <p:cNvCxnSpPr/>
            <p:nvPr/>
          </p:nvCxnSpPr>
          <p:spPr>
            <a:xfrm>
              <a:off x="4658817" y="3867127"/>
              <a:ext cx="0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Volný tvar 60"/>
            <p:cNvSpPr/>
            <p:nvPr/>
          </p:nvSpPr>
          <p:spPr>
            <a:xfrm>
              <a:off x="3027388" y="2480675"/>
              <a:ext cx="1005678" cy="66247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91251 w 2414084"/>
                <a:gd name="connsiteY5" fmla="*/ 82061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77787 w 2414084"/>
                <a:gd name="connsiteY5" fmla="*/ 42792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51 h 662473"/>
                <a:gd name="connsiteX1" fmla="*/ 65128 w 2414084"/>
                <a:gd name="connsiteY1" fmla="*/ 46943 h 662473"/>
                <a:gd name="connsiteX2" fmla="*/ 475436 w 2414084"/>
                <a:gd name="connsiteY2" fmla="*/ 621374 h 662473"/>
                <a:gd name="connsiteX3" fmla="*/ 592666 w 2414084"/>
                <a:gd name="connsiteY3" fmla="*/ 70389 h 662473"/>
                <a:gd name="connsiteX4" fmla="*/ 932636 w 2414084"/>
                <a:gd name="connsiteY4" fmla="*/ 644820 h 662473"/>
                <a:gd name="connsiteX5" fmla="*/ 977787 w 2414084"/>
                <a:gd name="connsiteY5" fmla="*/ 42843 h 662473"/>
                <a:gd name="connsiteX6" fmla="*/ 1403303 w 2414084"/>
                <a:gd name="connsiteY6" fmla="*/ 660643 h 662473"/>
                <a:gd name="connsiteX7" fmla="*/ 1436727 w 2414084"/>
                <a:gd name="connsiteY7" fmla="*/ 51 h 662473"/>
                <a:gd name="connsiteX8" fmla="*/ 1847036 w 2414084"/>
                <a:gd name="connsiteY8" fmla="*/ 621374 h 662473"/>
                <a:gd name="connsiteX9" fmla="*/ 1940820 w 2414084"/>
                <a:gd name="connsiteY9" fmla="*/ 70389 h 662473"/>
                <a:gd name="connsiteX10" fmla="*/ 2351128 w 2414084"/>
                <a:gd name="connsiteY10" fmla="*/ 656543 h 662473"/>
                <a:gd name="connsiteX11" fmla="*/ 2409743 w 2414084"/>
                <a:gd name="connsiteY11" fmla="*/ 375189 h 662473"/>
                <a:gd name="connsiteX12" fmla="*/ 2409743 w 2414084"/>
                <a:gd name="connsiteY12" fmla="*/ 410358 h 662473"/>
                <a:gd name="connsiteX13" fmla="*/ 2409743 w 2414084"/>
                <a:gd name="connsiteY13" fmla="*/ 422081 h 662473"/>
                <a:gd name="connsiteX14" fmla="*/ 2409743 w 2414084"/>
                <a:gd name="connsiteY14" fmla="*/ 386912 h 66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62473">
                  <a:moveTo>
                    <a:pt x="6512" y="609651"/>
                  </a:moveTo>
                  <a:cubicBezTo>
                    <a:pt x="-3257" y="327320"/>
                    <a:pt x="-13026" y="44989"/>
                    <a:pt x="65128" y="46943"/>
                  </a:cubicBezTo>
                  <a:cubicBezTo>
                    <a:pt x="143282" y="48897"/>
                    <a:pt x="387513" y="617466"/>
                    <a:pt x="475436" y="621374"/>
                  </a:cubicBezTo>
                  <a:cubicBezTo>
                    <a:pt x="563359" y="625282"/>
                    <a:pt x="516466" y="66481"/>
                    <a:pt x="592666" y="70389"/>
                  </a:cubicBezTo>
                  <a:cubicBezTo>
                    <a:pt x="668866" y="74297"/>
                    <a:pt x="868449" y="649411"/>
                    <a:pt x="932636" y="644820"/>
                  </a:cubicBezTo>
                  <a:cubicBezTo>
                    <a:pt x="996823" y="640229"/>
                    <a:pt x="899343" y="40206"/>
                    <a:pt x="977787" y="42843"/>
                  </a:cubicBezTo>
                  <a:cubicBezTo>
                    <a:pt x="1056231" y="45480"/>
                    <a:pt x="1326813" y="667775"/>
                    <a:pt x="1403303" y="660643"/>
                  </a:cubicBezTo>
                  <a:cubicBezTo>
                    <a:pt x="1479793" y="653511"/>
                    <a:pt x="1362771" y="6596"/>
                    <a:pt x="1436727" y="51"/>
                  </a:cubicBezTo>
                  <a:cubicBezTo>
                    <a:pt x="1510683" y="-6494"/>
                    <a:pt x="1763021" y="609651"/>
                    <a:pt x="1847036" y="621374"/>
                  </a:cubicBezTo>
                  <a:cubicBezTo>
                    <a:pt x="1931051" y="633097"/>
                    <a:pt x="1856805" y="64527"/>
                    <a:pt x="1940820" y="70389"/>
                  </a:cubicBezTo>
                  <a:cubicBezTo>
                    <a:pt x="2024835" y="76251"/>
                    <a:pt x="2272974" y="605743"/>
                    <a:pt x="2351128" y="656543"/>
                  </a:cubicBezTo>
                  <a:cubicBezTo>
                    <a:pt x="2429282" y="707343"/>
                    <a:pt x="2399974" y="416220"/>
                    <a:pt x="2409743" y="375189"/>
                  </a:cubicBezTo>
                  <a:cubicBezTo>
                    <a:pt x="2419512" y="334158"/>
                    <a:pt x="2409743" y="410358"/>
                    <a:pt x="2409743" y="410358"/>
                  </a:cubicBezTo>
                  <a:lnTo>
                    <a:pt x="2409743" y="422081"/>
                  </a:lnTo>
                  <a:lnTo>
                    <a:pt x="2409743" y="386912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62" name="Přímá spojnice 61"/>
            <p:cNvCxnSpPr/>
            <p:nvPr/>
          </p:nvCxnSpPr>
          <p:spPr>
            <a:xfrm>
              <a:off x="7362726" y="3706890"/>
              <a:ext cx="0" cy="46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/>
            <p:cNvCxnSpPr/>
            <p:nvPr/>
          </p:nvCxnSpPr>
          <p:spPr>
            <a:xfrm>
              <a:off x="8154814" y="3863565"/>
              <a:ext cx="0" cy="25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/>
            <p:cNvCxnSpPr/>
            <p:nvPr/>
          </p:nvCxnSpPr>
          <p:spPr>
            <a:xfrm>
              <a:off x="8373889" y="3881565"/>
              <a:ext cx="0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/>
            <p:cNvCxnSpPr/>
            <p:nvPr/>
          </p:nvCxnSpPr>
          <p:spPr>
            <a:xfrm>
              <a:off x="8545339" y="3899565"/>
              <a:ext cx="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Volný tvar 65"/>
            <p:cNvSpPr/>
            <p:nvPr/>
          </p:nvSpPr>
          <p:spPr>
            <a:xfrm>
              <a:off x="8094298" y="2446351"/>
              <a:ext cx="1016875" cy="625128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1 w 2414084"/>
                <a:gd name="connsiteY5" fmla="*/ 85666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887379 w 2414084"/>
                <a:gd name="connsiteY4" fmla="*/ 6102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5759"/>
                <a:gd name="connsiteY0" fmla="*/ 613205 h 625128"/>
                <a:gd name="connsiteX1" fmla="*/ 65129 w 2415759"/>
                <a:gd name="connsiteY1" fmla="*/ 8 h 625128"/>
                <a:gd name="connsiteX2" fmla="*/ 475436 w 2415759"/>
                <a:gd name="connsiteY2" fmla="*/ 624928 h 625128"/>
                <a:gd name="connsiteX3" fmla="*/ 592666 w 2415759"/>
                <a:gd name="connsiteY3" fmla="*/ 73943 h 625128"/>
                <a:gd name="connsiteX4" fmla="*/ 887379 w 2415759"/>
                <a:gd name="connsiteY4" fmla="*/ 610274 h 625128"/>
                <a:gd name="connsiteX5" fmla="*/ 991250 w 2415759"/>
                <a:gd name="connsiteY5" fmla="*/ 119325 h 625128"/>
                <a:gd name="connsiteX6" fmla="*/ 1389836 w 2415759"/>
                <a:gd name="connsiteY6" fmla="*/ 624928 h 625128"/>
                <a:gd name="connsiteX7" fmla="*/ 1450056 w 2415759"/>
                <a:gd name="connsiteY7" fmla="*/ 79050 h 625128"/>
                <a:gd name="connsiteX8" fmla="*/ 1847036 w 2415759"/>
                <a:gd name="connsiteY8" fmla="*/ 624928 h 625128"/>
                <a:gd name="connsiteX9" fmla="*/ 1940820 w 2415759"/>
                <a:gd name="connsiteY9" fmla="*/ 73943 h 625128"/>
                <a:gd name="connsiteX10" fmla="*/ 2328501 w 2415759"/>
                <a:gd name="connsiteY10" fmla="*/ 612472 h 625128"/>
                <a:gd name="connsiteX11" fmla="*/ 2409743 w 2415759"/>
                <a:gd name="connsiteY11" fmla="*/ 378743 h 625128"/>
                <a:gd name="connsiteX12" fmla="*/ 2409743 w 2415759"/>
                <a:gd name="connsiteY12" fmla="*/ 413912 h 625128"/>
                <a:gd name="connsiteX13" fmla="*/ 2409743 w 2415759"/>
                <a:gd name="connsiteY13" fmla="*/ 425635 h 625128"/>
                <a:gd name="connsiteX14" fmla="*/ 2409743 w 2415759"/>
                <a:gd name="connsiteY14" fmla="*/ 390466 h 6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5759" h="625128">
                  <a:moveTo>
                    <a:pt x="6512" y="613205"/>
                  </a:moveTo>
                  <a:cubicBezTo>
                    <a:pt x="-3257" y="330874"/>
                    <a:pt x="-13025" y="-1946"/>
                    <a:pt x="65129" y="8"/>
                  </a:cubicBezTo>
                  <a:cubicBezTo>
                    <a:pt x="143283" y="1962"/>
                    <a:pt x="387513" y="612606"/>
                    <a:pt x="475436" y="624928"/>
                  </a:cubicBezTo>
                  <a:cubicBezTo>
                    <a:pt x="563359" y="637250"/>
                    <a:pt x="524009" y="76385"/>
                    <a:pt x="592666" y="73943"/>
                  </a:cubicBezTo>
                  <a:cubicBezTo>
                    <a:pt x="661323" y="71501"/>
                    <a:pt x="820948" y="602710"/>
                    <a:pt x="887379" y="610274"/>
                  </a:cubicBezTo>
                  <a:cubicBezTo>
                    <a:pt x="953810" y="617838"/>
                    <a:pt x="907507" y="116883"/>
                    <a:pt x="991250" y="119325"/>
                  </a:cubicBezTo>
                  <a:cubicBezTo>
                    <a:pt x="1074993" y="121767"/>
                    <a:pt x="1313368" y="631641"/>
                    <a:pt x="1389836" y="624928"/>
                  </a:cubicBezTo>
                  <a:cubicBezTo>
                    <a:pt x="1466304" y="618216"/>
                    <a:pt x="1373856" y="79050"/>
                    <a:pt x="1450056" y="79050"/>
                  </a:cubicBezTo>
                  <a:cubicBezTo>
                    <a:pt x="1526256" y="79050"/>
                    <a:pt x="1765242" y="625779"/>
                    <a:pt x="1847036" y="624928"/>
                  </a:cubicBezTo>
                  <a:cubicBezTo>
                    <a:pt x="1928830" y="624077"/>
                    <a:pt x="1860576" y="76019"/>
                    <a:pt x="1940820" y="73943"/>
                  </a:cubicBezTo>
                  <a:cubicBezTo>
                    <a:pt x="2021064" y="71867"/>
                    <a:pt x="2250347" y="561672"/>
                    <a:pt x="2328501" y="612472"/>
                  </a:cubicBezTo>
                  <a:cubicBezTo>
                    <a:pt x="2406655" y="663272"/>
                    <a:pt x="2396203" y="411836"/>
                    <a:pt x="2409743" y="378743"/>
                  </a:cubicBezTo>
                  <a:cubicBezTo>
                    <a:pt x="2423283" y="345650"/>
                    <a:pt x="2409743" y="413912"/>
                    <a:pt x="2409743" y="413912"/>
                  </a:cubicBezTo>
                  <a:lnTo>
                    <a:pt x="2409743" y="425635"/>
                  </a:lnTo>
                  <a:lnTo>
                    <a:pt x="2409743" y="390466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67" name="Přímá spojnice 66"/>
            <p:cNvCxnSpPr/>
            <p:nvPr/>
          </p:nvCxnSpPr>
          <p:spPr>
            <a:xfrm>
              <a:off x="8764414" y="3917565"/>
              <a:ext cx="0" cy="14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římá spojnice 67"/>
            <p:cNvCxnSpPr/>
            <p:nvPr/>
          </p:nvCxnSpPr>
          <p:spPr>
            <a:xfrm>
              <a:off x="8945389" y="3935565"/>
              <a:ext cx="0" cy="10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Volný tvar 68"/>
            <p:cNvSpPr/>
            <p:nvPr/>
          </p:nvSpPr>
          <p:spPr>
            <a:xfrm>
              <a:off x="4060548" y="4652198"/>
              <a:ext cx="1005678" cy="66247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91251 w 2414084"/>
                <a:gd name="connsiteY5" fmla="*/ 82061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77787 w 2414084"/>
                <a:gd name="connsiteY5" fmla="*/ 42792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51 h 662473"/>
                <a:gd name="connsiteX1" fmla="*/ 65128 w 2414084"/>
                <a:gd name="connsiteY1" fmla="*/ 46943 h 662473"/>
                <a:gd name="connsiteX2" fmla="*/ 475436 w 2414084"/>
                <a:gd name="connsiteY2" fmla="*/ 621374 h 662473"/>
                <a:gd name="connsiteX3" fmla="*/ 592666 w 2414084"/>
                <a:gd name="connsiteY3" fmla="*/ 70389 h 662473"/>
                <a:gd name="connsiteX4" fmla="*/ 932636 w 2414084"/>
                <a:gd name="connsiteY4" fmla="*/ 644820 h 662473"/>
                <a:gd name="connsiteX5" fmla="*/ 977787 w 2414084"/>
                <a:gd name="connsiteY5" fmla="*/ 42843 h 662473"/>
                <a:gd name="connsiteX6" fmla="*/ 1403303 w 2414084"/>
                <a:gd name="connsiteY6" fmla="*/ 660643 h 662473"/>
                <a:gd name="connsiteX7" fmla="*/ 1436727 w 2414084"/>
                <a:gd name="connsiteY7" fmla="*/ 51 h 662473"/>
                <a:gd name="connsiteX8" fmla="*/ 1847036 w 2414084"/>
                <a:gd name="connsiteY8" fmla="*/ 621374 h 662473"/>
                <a:gd name="connsiteX9" fmla="*/ 1940820 w 2414084"/>
                <a:gd name="connsiteY9" fmla="*/ 70389 h 662473"/>
                <a:gd name="connsiteX10" fmla="*/ 2351128 w 2414084"/>
                <a:gd name="connsiteY10" fmla="*/ 656543 h 662473"/>
                <a:gd name="connsiteX11" fmla="*/ 2409743 w 2414084"/>
                <a:gd name="connsiteY11" fmla="*/ 375189 h 662473"/>
                <a:gd name="connsiteX12" fmla="*/ 2409743 w 2414084"/>
                <a:gd name="connsiteY12" fmla="*/ 410358 h 662473"/>
                <a:gd name="connsiteX13" fmla="*/ 2409743 w 2414084"/>
                <a:gd name="connsiteY13" fmla="*/ 422081 h 662473"/>
                <a:gd name="connsiteX14" fmla="*/ 2409743 w 2414084"/>
                <a:gd name="connsiteY14" fmla="*/ 386912 h 66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62473">
                  <a:moveTo>
                    <a:pt x="6512" y="609651"/>
                  </a:moveTo>
                  <a:cubicBezTo>
                    <a:pt x="-3257" y="327320"/>
                    <a:pt x="-13026" y="44989"/>
                    <a:pt x="65128" y="46943"/>
                  </a:cubicBezTo>
                  <a:cubicBezTo>
                    <a:pt x="143282" y="48897"/>
                    <a:pt x="387513" y="617466"/>
                    <a:pt x="475436" y="621374"/>
                  </a:cubicBezTo>
                  <a:cubicBezTo>
                    <a:pt x="563359" y="625282"/>
                    <a:pt x="516466" y="66481"/>
                    <a:pt x="592666" y="70389"/>
                  </a:cubicBezTo>
                  <a:cubicBezTo>
                    <a:pt x="668866" y="74297"/>
                    <a:pt x="868449" y="649411"/>
                    <a:pt x="932636" y="644820"/>
                  </a:cubicBezTo>
                  <a:cubicBezTo>
                    <a:pt x="996823" y="640229"/>
                    <a:pt x="899343" y="40206"/>
                    <a:pt x="977787" y="42843"/>
                  </a:cubicBezTo>
                  <a:cubicBezTo>
                    <a:pt x="1056231" y="45480"/>
                    <a:pt x="1326813" y="667775"/>
                    <a:pt x="1403303" y="660643"/>
                  </a:cubicBezTo>
                  <a:cubicBezTo>
                    <a:pt x="1479793" y="653511"/>
                    <a:pt x="1362771" y="6596"/>
                    <a:pt x="1436727" y="51"/>
                  </a:cubicBezTo>
                  <a:cubicBezTo>
                    <a:pt x="1510683" y="-6494"/>
                    <a:pt x="1763021" y="609651"/>
                    <a:pt x="1847036" y="621374"/>
                  </a:cubicBezTo>
                  <a:cubicBezTo>
                    <a:pt x="1931051" y="633097"/>
                    <a:pt x="1856805" y="64527"/>
                    <a:pt x="1940820" y="70389"/>
                  </a:cubicBezTo>
                  <a:cubicBezTo>
                    <a:pt x="2024835" y="76251"/>
                    <a:pt x="2272974" y="605743"/>
                    <a:pt x="2351128" y="656543"/>
                  </a:cubicBezTo>
                  <a:cubicBezTo>
                    <a:pt x="2429282" y="707343"/>
                    <a:pt x="2399974" y="416220"/>
                    <a:pt x="2409743" y="375189"/>
                  </a:cubicBezTo>
                  <a:cubicBezTo>
                    <a:pt x="2419512" y="334158"/>
                    <a:pt x="2409743" y="410358"/>
                    <a:pt x="2409743" y="410358"/>
                  </a:cubicBezTo>
                  <a:lnTo>
                    <a:pt x="2409743" y="422081"/>
                  </a:lnTo>
                  <a:lnTo>
                    <a:pt x="2409743" y="3869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0" name="Volný tvar 69"/>
            <p:cNvSpPr/>
            <p:nvPr/>
          </p:nvSpPr>
          <p:spPr>
            <a:xfrm>
              <a:off x="5063467" y="4722589"/>
              <a:ext cx="1015064" cy="603807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3885 w 2411457"/>
                <a:gd name="connsiteY0" fmla="*/ 550985 h 603807"/>
                <a:gd name="connsiteX1" fmla="*/ 75829 w 2411457"/>
                <a:gd name="connsiteY1" fmla="*/ 10717 h 603807"/>
                <a:gd name="connsiteX2" fmla="*/ 472809 w 2411457"/>
                <a:gd name="connsiteY2" fmla="*/ 562708 h 603807"/>
                <a:gd name="connsiteX3" fmla="*/ 590039 w 2411457"/>
                <a:gd name="connsiteY3" fmla="*/ 11723 h 603807"/>
                <a:gd name="connsiteX4" fmla="*/ 930009 w 2411457"/>
                <a:gd name="connsiteY4" fmla="*/ 586154 h 603807"/>
                <a:gd name="connsiteX5" fmla="*/ 988624 w 2411457"/>
                <a:gd name="connsiteY5" fmla="*/ 23446 h 603807"/>
                <a:gd name="connsiteX6" fmla="*/ 1387209 w 2411457"/>
                <a:gd name="connsiteY6" fmla="*/ 562708 h 603807"/>
                <a:gd name="connsiteX7" fmla="*/ 1434101 w 2411457"/>
                <a:gd name="connsiteY7" fmla="*/ 0 h 603807"/>
                <a:gd name="connsiteX8" fmla="*/ 1844409 w 2411457"/>
                <a:gd name="connsiteY8" fmla="*/ 562708 h 603807"/>
                <a:gd name="connsiteX9" fmla="*/ 1938193 w 2411457"/>
                <a:gd name="connsiteY9" fmla="*/ 11723 h 603807"/>
                <a:gd name="connsiteX10" fmla="*/ 2348501 w 2411457"/>
                <a:gd name="connsiteY10" fmla="*/ 597877 h 603807"/>
                <a:gd name="connsiteX11" fmla="*/ 2407116 w 2411457"/>
                <a:gd name="connsiteY11" fmla="*/ 316523 h 603807"/>
                <a:gd name="connsiteX12" fmla="*/ 2407116 w 2411457"/>
                <a:gd name="connsiteY12" fmla="*/ 351692 h 603807"/>
                <a:gd name="connsiteX13" fmla="*/ 2407116 w 2411457"/>
                <a:gd name="connsiteY13" fmla="*/ 363415 h 603807"/>
                <a:gd name="connsiteX14" fmla="*/ 2407116 w 2411457"/>
                <a:gd name="connsiteY14" fmla="*/ 328246 h 603807"/>
                <a:gd name="connsiteX0" fmla="*/ 3885 w 2411457"/>
                <a:gd name="connsiteY0" fmla="*/ 550985 h 603807"/>
                <a:gd name="connsiteX1" fmla="*/ 75829 w 2411457"/>
                <a:gd name="connsiteY1" fmla="*/ 10717 h 603807"/>
                <a:gd name="connsiteX2" fmla="*/ 472809 w 2411457"/>
                <a:gd name="connsiteY2" fmla="*/ 562708 h 603807"/>
                <a:gd name="connsiteX3" fmla="*/ 590038 w 2411457"/>
                <a:gd name="connsiteY3" fmla="*/ 45382 h 603807"/>
                <a:gd name="connsiteX4" fmla="*/ 930009 w 2411457"/>
                <a:gd name="connsiteY4" fmla="*/ 586154 h 603807"/>
                <a:gd name="connsiteX5" fmla="*/ 988624 w 2411457"/>
                <a:gd name="connsiteY5" fmla="*/ 23446 h 603807"/>
                <a:gd name="connsiteX6" fmla="*/ 1387209 w 2411457"/>
                <a:gd name="connsiteY6" fmla="*/ 562708 h 603807"/>
                <a:gd name="connsiteX7" fmla="*/ 1434101 w 2411457"/>
                <a:gd name="connsiteY7" fmla="*/ 0 h 603807"/>
                <a:gd name="connsiteX8" fmla="*/ 1844409 w 2411457"/>
                <a:gd name="connsiteY8" fmla="*/ 562708 h 603807"/>
                <a:gd name="connsiteX9" fmla="*/ 1938193 w 2411457"/>
                <a:gd name="connsiteY9" fmla="*/ 11723 h 603807"/>
                <a:gd name="connsiteX10" fmla="*/ 2348501 w 2411457"/>
                <a:gd name="connsiteY10" fmla="*/ 597877 h 603807"/>
                <a:gd name="connsiteX11" fmla="*/ 2407116 w 2411457"/>
                <a:gd name="connsiteY11" fmla="*/ 316523 h 603807"/>
                <a:gd name="connsiteX12" fmla="*/ 2407116 w 2411457"/>
                <a:gd name="connsiteY12" fmla="*/ 351692 h 603807"/>
                <a:gd name="connsiteX13" fmla="*/ 2407116 w 2411457"/>
                <a:gd name="connsiteY13" fmla="*/ 363415 h 603807"/>
                <a:gd name="connsiteX14" fmla="*/ 2407116 w 2411457"/>
                <a:gd name="connsiteY14" fmla="*/ 328246 h 60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1457" h="603807">
                  <a:moveTo>
                    <a:pt x="3885" y="550985"/>
                  </a:moveTo>
                  <a:cubicBezTo>
                    <a:pt x="-5884" y="268654"/>
                    <a:pt x="-2325" y="8763"/>
                    <a:pt x="75829" y="10717"/>
                  </a:cubicBezTo>
                  <a:cubicBezTo>
                    <a:pt x="153983" y="12671"/>
                    <a:pt x="387107" y="556930"/>
                    <a:pt x="472809" y="562708"/>
                  </a:cubicBezTo>
                  <a:cubicBezTo>
                    <a:pt x="558511" y="568486"/>
                    <a:pt x="513838" y="41474"/>
                    <a:pt x="590038" y="45382"/>
                  </a:cubicBezTo>
                  <a:cubicBezTo>
                    <a:pt x="666238" y="49290"/>
                    <a:pt x="863578" y="589810"/>
                    <a:pt x="930009" y="586154"/>
                  </a:cubicBezTo>
                  <a:cubicBezTo>
                    <a:pt x="996440" y="582498"/>
                    <a:pt x="912424" y="27354"/>
                    <a:pt x="988624" y="23446"/>
                  </a:cubicBezTo>
                  <a:cubicBezTo>
                    <a:pt x="1064824" y="19538"/>
                    <a:pt x="1312963" y="566616"/>
                    <a:pt x="1387209" y="562708"/>
                  </a:cubicBezTo>
                  <a:cubicBezTo>
                    <a:pt x="1461455" y="558800"/>
                    <a:pt x="1357901" y="0"/>
                    <a:pt x="1434101" y="0"/>
                  </a:cubicBezTo>
                  <a:cubicBezTo>
                    <a:pt x="1510301" y="0"/>
                    <a:pt x="1760394" y="560754"/>
                    <a:pt x="1844409" y="562708"/>
                  </a:cubicBezTo>
                  <a:cubicBezTo>
                    <a:pt x="1928424" y="564662"/>
                    <a:pt x="1854178" y="5861"/>
                    <a:pt x="1938193" y="11723"/>
                  </a:cubicBezTo>
                  <a:cubicBezTo>
                    <a:pt x="2022208" y="17585"/>
                    <a:pt x="2270347" y="547077"/>
                    <a:pt x="2348501" y="597877"/>
                  </a:cubicBezTo>
                  <a:cubicBezTo>
                    <a:pt x="2426655" y="648677"/>
                    <a:pt x="2397347" y="357554"/>
                    <a:pt x="2407116" y="316523"/>
                  </a:cubicBezTo>
                  <a:cubicBezTo>
                    <a:pt x="2416885" y="275492"/>
                    <a:pt x="2407116" y="351692"/>
                    <a:pt x="2407116" y="351692"/>
                  </a:cubicBezTo>
                  <a:lnTo>
                    <a:pt x="2407116" y="363415"/>
                  </a:lnTo>
                  <a:lnTo>
                    <a:pt x="2407116" y="32824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1" name="Volný tvar 70"/>
            <p:cNvSpPr/>
            <p:nvPr/>
          </p:nvSpPr>
          <p:spPr>
            <a:xfrm>
              <a:off x="6072635" y="4669740"/>
              <a:ext cx="1016170" cy="65604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1011 h 656043"/>
                <a:gd name="connsiteX1" fmla="*/ 65128 w 2414084"/>
                <a:gd name="connsiteY1" fmla="*/ 38303 h 656043"/>
                <a:gd name="connsiteX2" fmla="*/ 475436 w 2414084"/>
                <a:gd name="connsiteY2" fmla="*/ 612734 h 656043"/>
                <a:gd name="connsiteX3" fmla="*/ 592666 w 2414084"/>
                <a:gd name="connsiteY3" fmla="*/ 61749 h 656043"/>
                <a:gd name="connsiteX4" fmla="*/ 932636 w 2414084"/>
                <a:gd name="connsiteY4" fmla="*/ 636180 h 656043"/>
                <a:gd name="connsiteX5" fmla="*/ 991251 w 2414084"/>
                <a:gd name="connsiteY5" fmla="*/ 73472 h 656043"/>
                <a:gd name="connsiteX6" fmla="*/ 1389836 w 2414084"/>
                <a:gd name="connsiteY6" fmla="*/ 612734 h 656043"/>
                <a:gd name="connsiteX7" fmla="*/ 1436728 w 2414084"/>
                <a:gd name="connsiteY7" fmla="*/ 50026 h 656043"/>
                <a:gd name="connsiteX8" fmla="*/ 1847036 w 2414084"/>
                <a:gd name="connsiteY8" fmla="*/ 612734 h 656043"/>
                <a:gd name="connsiteX9" fmla="*/ 1940820 w 2414084"/>
                <a:gd name="connsiteY9" fmla="*/ 41 h 656043"/>
                <a:gd name="connsiteX10" fmla="*/ 2351128 w 2414084"/>
                <a:gd name="connsiteY10" fmla="*/ 647903 h 656043"/>
                <a:gd name="connsiteX11" fmla="*/ 2409743 w 2414084"/>
                <a:gd name="connsiteY11" fmla="*/ 366549 h 656043"/>
                <a:gd name="connsiteX12" fmla="*/ 2409743 w 2414084"/>
                <a:gd name="connsiteY12" fmla="*/ 401718 h 656043"/>
                <a:gd name="connsiteX13" fmla="*/ 2409743 w 2414084"/>
                <a:gd name="connsiteY13" fmla="*/ 413441 h 656043"/>
                <a:gd name="connsiteX14" fmla="*/ 2409743 w 2414084"/>
                <a:gd name="connsiteY14" fmla="*/ 378272 h 65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56043">
                  <a:moveTo>
                    <a:pt x="6512" y="601011"/>
                  </a:moveTo>
                  <a:cubicBezTo>
                    <a:pt x="-3257" y="318680"/>
                    <a:pt x="-13026" y="36349"/>
                    <a:pt x="65128" y="38303"/>
                  </a:cubicBezTo>
                  <a:cubicBezTo>
                    <a:pt x="143282" y="40257"/>
                    <a:pt x="387513" y="608826"/>
                    <a:pt x="475436" y="612734"/>
                  </a:cubicBezTo>
                  <a:cubicBezTo>
                    <a:pt x="563359" y="616642"/>
                    <a:pt x="516466" y="57841"/>
                    <a:pt x="592666" y="61749"/>
                  </a:cubicBezTo>
                  <a:cubicBezTo>
                    <a:pt x="668866" y="65657"/>
                    <a:pt x="866205" y="634226"/>
                    <a:pt x="932636" y="636180"/>
                  </a:cubicBezTo>
                  <a:cubicBezTo>
                    <a:pt x="999067" y="638134"/>
                    <a:pt x="915051" y="77380"/>
                    <a:pt x="991251" y="73472"/>
                  </a:cubicBezTo>
                  <a:cubicBezTo>
                    <a:pt x="1067451" y="69564"/>
                    <a:pt x="1315590" y="616642"/>
                    <a:pt x="1389836" y="612734"/>
                  </a:cubicBezTo>
                  <a:cubicBezTo>
                    <a:pt x="1464082" y="608826"/>
                    <a:pt x="1360528" y="50026"/>
                    <a:pt x="1436728" y="50026"/>
                  </a:cubicBezTo>
                  <a:cubicBezTo>
                    <a:pt x="1512928" y="50026"/>
                    <a:pt x="1763021" y="621065"/>
                    <a:pt x="1847036" y="612734"/>
                  </a:cubicBezTo>
                  <a:cubicBezTo>
                    <a:pt x="1931051" y="604403"/>
                    <a:pt x="1856805" y="-5821"/>
                    <a:pt x="1940820" y="41"/>
                  </a:cubicBezTo>
                  <a:cubicBezTo>
                    <a:pt x="2024835" y="5903"/>
                    <a:pt x="2272974" y="586818"/>
                    <a:pt x="2351128" y="647903"/>
                  </a:cubicBezTo>
                  <a:cubicBezTo>
                    <a:pt x="2429282" y="708988"/>
                    <a:pt x="2399974" y="407580"/>
                    <a:pt x="2409743" y="366549"/>
                  </a:cubicBezTo>
                  <a:cubicBezTo>
                    <a:pt x="2419512" y="325518"/>
                    <a:pt x="2409743" y="401718"/>
                    <a:pt x="2409743" y="401718"/>
                  </a:cubicBezTo>
                  <a:lnTo>
                    <a:pt x="2409743" y="413441"/>
                  </a:lnTo>
                  <a:lnTo>
                    <a:pt x="2409743" y="37827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2" name="Volný tvar 71"/>
            <p:cNvSpPr/>
            <p:nvPr/>
          </p:nvSpPr>
          <p:spPr>
            <a:xfrm>
              <a:off x="7084648" y="4636924"/>
              <a:ext cx="1016875" cy="625128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1 w 2414084"/>
                <a:gd name="connsiteY5" fmla="*/ 85666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887379 w 2414084"/>
                <a:gd name="connsiteY4" fmla="*/ 6102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5759"/>
                <a:gd name="connsiteY0" fmla="*/ 613205 h 625128"/>
                <a:gd name="connsiteX1" fmla="*/ 65129 w 2415759"/>
                <a:gd name="connsiteY1" fmla="*/ 8 h 625128"/>
                <a:gd name="connsiteX2" fmla="*/ 475436 w 2415759"/>
                <a:gd name="connsiteY2" fmla="*/ 624928 h 625128"/>
                <a:gd name="connsiteX3" fmla="*/ 592666 w 2415759"/>
                <a:gd name="connsiteY3" fmla="*/ 73943 h 625128"/>
                <a:gd name="connsiteX4" fmla="*/ 887379 w 2415759"/>
                <a:gd name="connsiteY4" fmla="*/ 610274 h 625128"/>
                <a:gd name="connsiteX5" fmla="*/ 991250 w 2415759"/>
                <a:gd name="connsiteY5" fmla="*/ 119325 h 625128"/>
                <a:gd name="connsiteX6" fmla="*/ 1389836 w 2415759"/>
                <a:gd name="connsiteY6" fmla="*/ 624928 h 625128"/>
                <a:gd name="connsiteX7" fmla="*/ 1450056 w 2415759"/>
                <a:gd name="connsiteY7" fmla="*/ 79050 h 625128"/>
                <a:gd name="connsiteX8" fmla="*/ 1847036 w 2415759"/>
                <a:gd name="connsiteY8" fmla="*/ 624928 h 625128"/>
                <a:gd name="connsiteX9" fmla="*/ 1940820 w 2415759"/>
                <a:gd name="connsiteY9" fmla="*/ 73943 h 625128"/>
                <a:gd name="connsiteX10" fmla="*/ 2328501 w 2415759"/>
                <a:gd name="connsiteY10" fmla="*/ 612472 h 625128"/>
                <a:gd name="connsiteX11" fmla="*/ 2409743 w 2415759"/>
                <a:gd name="connsiteY11" fmla="*/ 378743 h 625128"/>
                <a:gd name="connsiteX12" fmla="*/ 2409743 w 2415759"/>
                <a:gd name="connsiteY12" fmla="*/ 413912 h 625128"/>
                <a:gd name="connsiteX13" fmla="*/ 2409743 w 2415759"/>
                <a:gd name="connsiteY13" fmla="*/ 425635 h 625128"/>
                <a:gd name="connsiteX14" fmla="*/ 2409743 w 2415759"/>
                <a:gd name="connsiteY14" fmla="*/ 390466 h 6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5759" h="625128">
                  <a:moveTo>
                    <a:pt x="6512" y="613205"/>
                  </a:moveTo>
                  <a:cubicBezTo>
                    <a:pt x="-3257" y="330874"/>
                    <a:pt x="-13025" y="-1946"/>
                    <a:pt x="65129" y="8"/>
                  </a:cubicBezTo>
                  <a:cubicBezTo>
                    <a:pt x="143283" y="1962"/>
                    <a:pt x="387513" y="612606"/>
                    <a:pt x="475436" y="624928"/>
                  </a:cubicBezTo>
                  <a:cubicBezTo>
                    <a:pt x="563359" y="637250"/>
                    <a:pt x="524009" y="76385"/>
                    <a:pt x="592666" y="73943"/>
                  </a:cubicBezTo>
                  <a:cubicBezTo>
                    <a:pt x="661323" y="71501"/>
                    <a:pt x="820948" y="602710"/>
                    <a:pt x="887379" y="610274"/>
                  </a:cubicBezTo>
                  <a:cubicBezTo>
                    <a:pt x="953810" y="617838"/>
                    <a:pt x="907507" y="116883"/>
                    <a:pt x="991250" y="119325"/>
                  </a:cubicBezTo>
                  <a:cubicBezTo>
                    <a:pt x="1074993" y="121767"/>
                    <a:pt x="1313368" y="631641"/>
                    <a:pt x="1389836" y="624928"/>
                  </a:cubicBezTo>
                  <a:cubicBezTo>
                    <a:pt x="1466304" y="618216"/>
                    <a:pt x="1373856" y="79050"/>
                    <a:pt x="1450056" y="79050"/>
                  </a:cubicBezTo>
                  <a:cubicBezTo>
                    <a:pt x="1526256" y="79050"/>
                    <a:pt x="1765242" y="625779"/>
                    <a:pt x="1847036" y="624928"/>
                  </a:cubicBezTo>
                  <a:cubicBezTo>
                    <a:pt x="1928830" y="624077"/>
                    <a:pt x="1860576" y="76019"/>
                    <a:pt x="1940820" y="73943"/>
                  </a:cubicBezTo>
                  <a:cubicBezTo>
                    <a:pt x="2021064" y="71867"/>
                    <a:pt x="2250347" y="561672"/>
                    <a:pt x="2328501" y="612472"/>
                  </a:cubicBezTo>
                  <a:cubicBezTo>
                    <a:pt x="2406655" y="663272"/>
                    <a:pt x="2396203" y="411836"/>
                    <a:pt x="2409743" y="378743"/>
                  </a:cubicBezTo>
                  <a:cubicBezTo>
                    <a:pt x="2423283" y="345650"/>
                    <a:pt x="2409743" y="413912"/>
                    <a:pt x="2409743" y="413912"/>
                  </a:cubicBezTo>
                  <a:lnTo>
                    <a:pt x="2409743" y="425635"/>
                  </a:lnTo>
                  <a:lnTo>
                    <a:pt x="2409743" y="39046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3" name="Volný tvar 72"/>
            <p:cNvSpPr/>
            <p:nvPr/>
          </p:nvSpPr>
          <p:spPr>
            <a:xfrm>
              <a:off x="3055963" y="4680773"/>
              <a:ext cx="1005678" cy="66247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91251 w 2414084"/>
                <a:gd name="connsiteY5" fmla="*/ 82061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77787 w 2414084"/>
                <a:gd name="connsiteY5" fmla="*/ 42792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51 h 662473"/>
                <a:gd name="connsiteX1" fmla="*/ 65128 w 2414084"/>
                <a:gd name="connsiteY1" fmla="*/ 46943 h 662473"/>
                <a:gd name="connsiteX2" fmla="*/ 475436 w 2414084"/>
                <a:gd name="connsiteY2" fmla="*/ 621374 h 662473"/>
                <a:gd name="connsiteX3" fmla="*/ 592666 w 2414084"/>
                <a:gd name="connsiteY3" fmla="*/ 70389 h 662473"/>
                <a:gd name="connsiteX4" fmla="*/ 932636 w 2414084"/>
                <a:gd name="connsiteY4" fmla="*/ 644820 h 662473"/>
                <a:gd name="connsiteX5" fmla="*/ 977787 w 2414084"/>
                <a:gd name="connsiteY5" fmla="*/ 42843 h 662473"/>
                <a:gd name="connsiteX6" fmla="*/ 1403303 w 2414084"/>
                <a:gd name="connsiteY6" fmla="*/ 660643 h 662473"/>
                <a:gd name="connsiteX7" fmla="*/ 1436727 w 2414084"/>
                <a:gd name="connsiteY7" fmla="*/ 51 h 662473"/>
                <a:gd name="connsiteX8" fmla="*/ 1847036 w 2414084"/>
                <a:gd name="connsiteY8" fmla="*/ 621374 h 662473"/>
                <a:gd name="connsiteX9" fmla="*/ 1940820 w 2414084"/>
                <a:gd name="connsiteY9" fmla="*/ 70389 h 662473"/>
                <a:gd name="connsiteX10" fmla="*/ 2351128 w 2414084"/>
                <a:gd name="connsiteY10" fmla="*/ 656543 h 662473"/>
                <a:gd name="connsiteX11" fmla="*/ 2409743 w 2414084"/>
                <a:gd name="connsiteY11" fmla="*/ 375189 h 662473"/>
                <a:gd name="connsiteX12" fmla="*/ 2409743 w 2414084"/>
                <a:gd name="connsiteY12" fmla="*/ 410358 h 662473"/>
                <a:gd name="connsiteX13" fmla="*/ 2409743 w 2414084"/>
                <a:gd name="connsiteY13" fmla="*/ 422081 h 662473"/>
                <a:gd name="connsiteX14" fmla="*/ 2409743 w 2414084"/>
                <a:gd name="connsiteY14" fmla="*/ 386912 h 66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62473">
                  <a:moveTo>
                    <a:pt x="6512" y="609651"/>
                  </a:moveTo>
                  <a:cubicBezTo>
                    <a:pt x="-3257" y="327320"/>
                    <a:pt x="-13026" y="44989"/>
                    <a:pt x="65128" y="46943"/>
                  </a:cubicBezTo>
                  <a:cubicBezTo>
                    <a:pt x="143282" y="48897"/>
                    <a:pt x="387513" y="617466"/>
                    <a:pt x="475436" y="621374"/>
                  </a:cubicBezTo>
                  <a:cubicBezTo>
                    <a:pt x="563359" y="625282"/>
                    <a:pt x="516466" y="66481"/>
                    <a:pt x="592666" y="70389"/>
                  </a:cubicBezTo>
                  <a:cubicBezTo>
                    <a:pt x="668866" y="74297"/>
                    <a:pt x="868449" y="649411"/>
                    <a:pt x="932636" y="644820"/>
                  </a:cubicBezTo>
                  <a:cubicBezTo>
                    <a:pt x="996823" y="640229"/>
                    <a:pt x="899343" y="40206"/>
                    <a:pt x="977787" y="42843"/>
                  </a:cubicBezTo>
                  <a:cubicBezTo>
                    <a:pt x="1056231" y="45480"/>
                    <a:pt x="1326813" y="667775"/>
                    <a:pt x="1403303" y="660643"/>
                  </a:cubicBezTo>
                  <a:cubicBezTo>
                    <a:pt x="1479793" y="653511"/>
                    <a:pt x="1362771" y="6596"/>
                    <a:pt x="1436727" y="51"/>
                  </a:cubicBezTo>
                  <a:cubicBezTo>
                    <a:pt x="1510683" y="-6494"/>
                    <a:pt x="1763021" y="609651"/>
                    <a:pt x="1847036" y="621374"/>
                  </a:cubicBezTo>
                  <a:cubicBezTo>
                    <a:pt x="1931051" y="633097"/>
                    <a:pt x="1856805" y="64527"/>
                    <a:pt x="1940820" y="70389"/>
                  </a:cubicBezTo>
                  <a:cubicBezTo>
                    <a:pt x="2024835" y="76251"/>
                    <a:pt x="2272974" y="605743"/>
                    <a:pt x="2351128" y="656543"/>
                  </a:cubicBezTo>
                  <a:cubicBezTo>
                    <a:pt x="2429282" y="707343"/>
                    <a:pt x="2399974" y="416220"/>
                    <a:pt x="2409743" y="375189"/>
                  </a:cubicBezTo>
                  <a:cubicBezTo>
                    <a:pt x="2419512" y="334158"/>
                    <a:pt x="2409743" y="410358"/>
                    <a:pt x="2409743" y="410358"/>
                  </a:cubicBezTo>
                  <a:lnTo>
                    <a:pt x="2409743" y="422081"/>
                  </a:lnTo>
                  <a:lnTo>
                    <a:pt x="2409743" y="3869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4" name="Volný tvar 73"/>
            <p:cNvSpPr/>
            <p:nvPr/>
          </p:nvSpPr>
          <p:spPr>
            <a:xfrm>
              <a:off x="8103823" y="4646449"/>
              <a:ext cx="1016875" cy="625128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1 w 2414084"/>
                <a:gd name="connsiteY5" fmla="*/ 85666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887379 w 2414084"/>
                <a:gd name="connsiteY4" fmla="*/ 6102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5759"/>
                <a:gd name="connsiteY0" fmla="*/ 613205 h 625128"/>
                <a:gd name="connsiteX1" fmla="*/ 65129 w 2415759"/>
                <a:gd name="connsiteY1" fmla="*/ 8 h 625128"/>
                <a:gd name="connsiteX2" fmla="*/ 475436 w 2415759"/>
                <a:gd name="connsiteY2" fmla="*/ 624928 h 625128"/>
                <a:gd name="connsiteX3" fmla="*/ 592666 w 2415759"/>
                <a:gd name="connsiteY3" fmla="*/ 73943 h 625128"/>
                <a:gd name="connsiteX4" fmla="*/ 887379 w 2415759"/>
                <a:gd name="connsiteY4" fmla="*/ 610274 h 625128"/>
                <a:gd name="connsiteX5" fmla="*/ 991250 w 2415759"/>
                <a:gd name="connsiteY5" fmla="*/ 119325 h 625128"/>
                <a:gd name="connsiteX6" fmla="*/ 1389836 w 2415759"/>
                <a:gd name="connsiteY6" fmla="*/ 624928 h 625128"/>
                <a:gd name="connsiteX7" fmla="*/ 1450056 w 2415759"/>
                <a:gd name="connsiteY7" fmla="*/ 79050 h 625128"/>
                <a:gd name="connsiteX8" fmla="*/ 1847036 w 2415759"/>
                <a:gd name="connsiteY8" fmla="*/ 624928 h 625128"/>
                <a:gd name="connsiteX9" fmla="*/ 1940820 w 2415759"/>
                <a:gd name="connsiteY9" fmla="*/ 73943 h 625128"/>
                <a:gd name="connsiteX10" fmla="*/ 2328501 w 2415759"/>
                <a:gd name="connsiteY10" fmla="*/ 612472 h 625128"/>
                <a:gd name="connsiteX11" fmla="*/ 2409743 w 2415759"/>
                <a:gd name="connsiteY11" fmla="*/ 378743 h 625128"/>
                <a:gd name="connsiteX12" fmla="*/ 2409743 w 2415759"/>
                <a:gd name="connsiteY12" fmla="*/ 413912 h 625128"/>
                <a:gd name="connsiteX13" fmla="*/ 2409743 w 2415759"/>
                <a:gd name="connsiteY13" fmla="*/ 425635 h 625128"/>
                <a:gd name="connsiteX14" fmla="*/ 2409743 w 2415759"/>
                <a:gd name="connsiteY14" fmla="*/ 390466 h 6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5759" h="625128">
                  <a:moveTo>
                    <a:pt x="6512" y="613205"/>
                  </a:moveTo>
                  <a:cubicBezTo>
                    <a:pt x="-3257" y="330874"/>
                    <a:pt x="-13025" y="-1946"/>
                    <a:pt x="65129" y="8"/>
                  </a:cubicBezTo>
                  <a:cubicBezTo>
                    <a:pt x="143283" y="1962"/>
                    <a:pt x="387513" y="612606"/>
                    <a:pt x="475436" y="624928"/>
                  </a:cubicBezTo>
                  <a:cubicBezTo>
                    <a:pt x="563359" y="637250"/>
                    <a:pt x="524009" y="76385"/>
                    <a:pt x="592666" y="73943"/>
                  </a:cubicBezTo>
                  <a:cubicBezTo>
                    <a:pt x="661323" y="71501"/>
                    <a:pt x="820948" y="602710"/>
                    <a:pt x="887379" y="610274"/>
                  </a:cubicBezTo>
                  <a:cubicBezTo>
                    <a:pt x="953810" y="617838"/>
                    <a:pt x="907507" y="116883"/>
                    <a:pt x="991250" y="119325"/>
                  </a:cubicBezTo>
                  <a:cubicBezTo>
                    <a:pt x="1074993" y="121767"/>
                    <a:pt x="1313368" y="631641"/>
                    <a:pt x="1389836" y="624928"/>
                  </a:cubicBezTo>
                  <a:cubicBezTo>
                    <a:pt x="1466304" y="618216"/>
                    <a:pt x="1373856" y="79050"/>
                    <a:pt x="1450056" y="79050"/>
                  </a:cubicBezTo>
                  <a:cubicBezTo>
                    <a:pt x="1526256" y="79050"/>
                    <a:pt x="1765242" y="625779"/>
                    <a:pt x="1847036" y="624928"/>
                  </a:cubicBezTo>
                  <a:cubicBezTo>
                    <a:pt x="1928830" y="624077"/>
                    <a:pt x="1860576" y="76019"/>
                    <a:pt x="1940820" y="73943"/>
                  </a:cubicBezTo>
                  <a:cubicBezTo>
                    <a:pt x="2021064" y="71867"/>
                    <a:pt x="2250347" y="561672"/>
                    <a:pt x="2328501" y="612472"/>
                  </a:cubicBezTo>
                  <a:cubicBezTo>
                    <a:pt x="2406655" y="663272"/>
                    <a:pt x="2396203" y="411836"/>
                    <a:pt x="2409743" y="378743"/>
                  </a:cubicBezTo>
                  <a:cubicBezTo>
                    <a:pt x="2423283" y="345650"/>
                    <a:pt x="2409743" y="413912"/>
                    <a:pt x="2409743" y="413912"/>
                  </a:cubicBezTo>
                  <a:lnTo>
                    <a:pt x="2409743" y="425635"/>
                  </a:lnTo>
                  <a:lnTo>
                    <a:pt x="2409743" y="39046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75" name="Přímá spojnice 74"/>
            <p:cNvCxnSpPr/>
            <p:nvPr/>
          </p:nvCxnSpPr>
          <p:spPr>
            <a:xfrm>
              <a:off x="4833690" y="928334"/>
              <a:ext cx="0" cy="46440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Přímá spojnice 75"/>
            <p:cNvCxnSpPr/>
            <p:nvPr/>
          </p:nvCxnSpPr>
          <p:spPr>
            <a:xfrm>
              <a:off x="7256810" y="899973"/>
              <a:ext cx="0" cy="46800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Přímá spojnice 76"/>
            <p:cNvCxnSpPr/>
            <p:nvPr/>
          </p:nvCxnSpPr>
          <p:spPr>
            <a:xfrm>
              <a:off x="6320706" y="887212"/>
              <a:ext cx="0" cy="47160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ovéPole 77"/>
            <p:cNvSpPr txBox="1"/>
            <p:nvPr/>
          </p:nvSpPr>
          <p:spPr>
            <a:xfrm>
              <a:off x="4508643" y="425130"/>
              <a:ext cx="999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/>
                <a:t>STK</a:t>
              </a:r>
              <a:endParaRPr lang="cs-CZ" sz="2800" b="1" dirty="0"/>
            </a:p>
          </p:txBody>
        </p:sp>
        <p:sp>
          <p:nvSpPr>
            <p:cNvPr id="79" name="TextovéPole 78"/>
            <p:cNvSpPr txBox="1"/>
            <p:nvPr/>
          </p:nvSpPr>
          <p:spPr>
            <a:xfrm>
              <a:off x="5938148" y="416920"/>
              <a:ext cx="11815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err="1" smtClean="0"/>
                <a:t>stTK</a:t>
              </a:r>
              <a:endParaRPr lang="cs-CZ" sz="2800" b="1" dirty="0"/>
            </a:p>
          </p:txBody>
        </p:sp>
        <p:sp>
          <p:nvSpPr>
            <p:cNvPr id="80" name="TextovéPole 79"/>
            <p:cNvSpPr txBox="1"/>
            <p:nvPr/>
          </p:nvSpPr>
          <p:spPr>
            <a:xfrm>
              <a:off x="6910997" y="399192"/>
              <a:ext cx="1284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D</a:t>
              </a:r>
              <a:r>
                <a:rPr lang="cs-CZ" sz="2800" b="1" dirty="0" smtClean="0"/>
                <a:t>TK</a:t>
              </a:r>
              <a:endParaRPr lang="cs-CZ" sz="2800" b="1" dirty="0"/>
            </a:p>
          </p:txBody>
        </p:sp>
        <p:sp>
          <p:nvSpPr>
            <p:cNvPr id="81" name="Ovál 80"/>
            <p:cNvSpPr/>
            <p:nvPr/>
          </p:nvSpPr>
          <p:spPr>
            <a:xfrm>
              <a:off x="3713560" y="5413464"/>
              <a:ext cx="575717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82" name="Ovál 81"/>
            <p:cNvSpPr/>
            <p:nvPr/>
          </p:nvSpPr>
          <p:spPr>
            <a:xfrm>
              <a:off x="3712745" y="6097540"/>
              <a:ext cx="575717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83" name="Přímá spojnice 82"/>
            <p:cNvCxnSpPr/>
            <p:nvPr/>
          </p:nvCxnSpPr>
          <p:spPr>
            <a:xfrm>
              <a:off x="7492832" y="5872575"/>
              <a:ext cx="1476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Přímá spojnice 83"/>
            <p:cNvCxnSpPr/>
            <p:nvPr/>
          </p:nvCxnSpPr>
          <p:spPr>
            <a:xfrm>
              <a:off x="7502369" y="6043686"/>
              <a:ext cx="151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Přímá spojnice 84"/>
            <p:cNvCxnSpPr/>
            <p:nvPr/>
          </p:nvCxnSpPr>
          <p:spPr>
            <a:xfrm>
              <a:off x="3234656" y="5604117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Přímá spojnice 85"/>
            <p:cNvCxnSpPr/>
            <p:nvPr/>
          </p:nvCxnSpPr>
          <p:spPr>
            <a:xfrm>
              <a:off x="4295360" y="5619134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Přímá spojnice 86"/>
            <p:cNvCxnSpPr/>
            <p:nvPr/>
          </p:nvCxnSpPr>
          <p:spPr>
            <a:xfrm>
              <a:off x="3255107" y="6247343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Přímá spojnice 87"/>
            <p:cNvCxnSpPr/>
            <p:nvPr/>
          </p:nvCxnSpPr>
          <p:spPr>
            <a:xfrm>
              <a:off x="4277632" y="6262822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Volný tvar 88"/>
            <p:cNvSpPr/>
            <p:nvPr/>
          </p:nvSpPr>
          <p:spPr>
            <a:xfrm>
              <a:off x="3265756" y="5820768"/>
              <a:ext cx="1488558" cy="124411"/>
            </a:xfrm>
            <a:custGeom>
              <a:avLst/>
              <a:gdLst>
                <a:gd name="connsiteX0" fmla="*/ 0 w 1488558"/>
                <a:gd name="connsiteY0" fmla="*/ 10796 h 74627"/>
                <a:gd name="connsiteX1" fmla="*/ 329610 w 1488558"/>
                <a:gd name="connsiteY1" fmla="*/ 10796 h 74627"/>
                <a:gd name="connsiteX2" fmla="*/ 680484 w 1488558"/>
                <a:gd name="connsiteY2" fmla="*/ 53327 h 74627"/>
                <a:gd name="connsiteX3" fmla="*/ 978196 w 1488558"/>
                <a:gd name="connsiteY3" fmla="*/ 164 h 74627"/>
                <a:gd name="connsiteX4" fmla="*/ 1297172 w 1488558"/>
                <a:gd name="connsiteY4" fmla="*/ 74592 h 74627"/>
                <a:gd name="connsiteX5" fmla="*/ 1488558 w 1488558"/>
                <a:gd name="connsiteY5" fmla="*/ 10796 h 74627"/>
                <a:gd name="connsiteX0" fmla="*/ 0 w 1488558"/>
                <a:gd name="connsiteY0" fmla="*/ 10671 h 74502"/>
                <a:gd name="connsiteX1" fmla="*/ 329610 w 1488558"/>
                <a:gd name="connsiteY1" fmla="*/ 10671 h 74502"/>
                <a:gd name="connsiteX2" fmla="*/ 659219 w 1488558"/>
                <a:gd name="connsiteY2" fmla="*/ 63546 h 74502"/>
                <a:gd name="connsiteX3" fmla="*/ 978196 w 1488558"/>
                <a:gd name="connsiteY3" fmla="*/ 39 h 74502"/>
                <a:gd name="connsiteX4" fmla="*/ 1297172 w 1488558"/>
                <a:gd name="connsiteY4" fmla="*/ 74467 h 74502"/>
                <a:gd name="connsiteX5" fmla="*/ 1488558 w 1488558"/>
                <a:gd name="connsiteY5" fmla="*/ 10671 h 74502"/>
                <a:gd name="connsiteX0" fmla="*/ 0 w 1488558"/>
                <a:gd name="connsiteY0" fmla="*/ 10677 h 74508"/>
                <a:gd name="connsiteX1" fmla="*/ 329610 w 1488558"/>
                <a:gd name="connsiteY1" fmla="*/ 10677 h 74508"/>
                <a:gd name="connsiteX2" fmla="*/ 659219 w 1488558"/>
                <a:gd name="connsiteY2" fmla="*/ 63552 h 74508"/>
                <a:gd name="connsiteX3" fmla="*/ 978196 w 1488558"/>
                <a:gd name="connsiteY3" fmla="*/ 45 h 74508"/>
                <a:gd name="connsiteX4" fmla="*/ 1297172 w 1488558"/>
                <a:gd name="connsiteY4" fmla="*/ 74473 h 74508"/>
                <a:gd name="connsiteX5" fmla="*/ 1488558 w 1488558"/>
                <a:gd name="connsiteY5" fmla="*/ 10677 h 74508"/>
                <a:gd name="connsiteX0" fmla="*/ 0 w 1488558"/>
                <a:gd name="connsiteY0" fmla="*/ 10662 h 74493"/>
                <a:gd name="connsiteX1" fmla="*/ 329610 w 1488558"/>
                <a:gd name="connsiteY1" fmla="*/ 10662 h 74493"/>
                <a:gd name="connsiteX2" fmla="*/ 659219 w 1488558"/>
                <a:gd name="connsiteY2" fmla="*/ 63537 h 74493"/>
                <a:gd name="connsiteX3" fmla="*/ 978196 w 1488558"/>
                <a:gd name="connsiteY3" fmla="*/ 30 h 74493"/>
                <a:gd name="connsiteX4" fmla="*/ 1297172 w 1488558"/>
                <a:gd name="connsiteY4" fmla="*/ 74458 h 74493"/>
                <a:gd name="connsiteX5" fmla="*/ 1488558 w 1488558"/>
                <a:gd name="connsiteY5" fmla="*/ 10662 h 74493"/>
                <a:gd name="connsiteX0" fmla="*/ 0 w 1488558"/>
                <a:gd name="connsiteY0" fmla="*/ 10670 h 74501"/>
                <a:gd name="connsiteX1" fmla="*/ 329610 w 1488558"/>
                <a:gd name="connsiteY1" fmla="*/ 10670 h 74501"/>
                <a:gd name="connsiteX2" fmla="*/ 659219 w 1488558"/>
                <a:gd name="connsiteY2" fmla="*/ 63545 h 74501"/>
                <a:gd name="connsiteX3" fmla="*/ 978196 w 1488558"/>
                <a:gd name="connsiteY3" fmla="*/ 38 h 74501"/>
                <a:gd name="connsiteX4" fmla="*/ 1297172 w 1488558"/>
                <a:gd name="connsiteY4" fmla="*/ 74466 h 74501"/>
                <a:gd name="connsiteX5" fmla="*/ 1488558 w 1488558"/>
                <a:gd name="connsiteY5" fmla="*/ 10670 h 74501"/>
                <a:gd name="connsiteX0" fmla="*/ 0 w 1488558"/>
                <a:gd name="connsiteY0" fmla="*/ 4829 h 69119"/>
                <a:gd name="connsiteX1" fmla="*/ 329610 w 1488558"/>
                <a:gd name="connsiteY1" fmla="*/ 4829 h 69119"/>
                <a:gd name="connsiteX2" fmla="*/ 659219 w 1488558"/>
                <a:gd name="connsiteY2" fmla="*/ 57704 h 69119"/>
                <a:gd name="connsiteX3" fmla="*/ 1052624 w 1488558"/>
                <a:gd name="connsiteY3" fmla="*/ 35576 h 69119"/>
                <a:gd name="connsiteX4" fmla="*/ 1297172 w 1488558"/>
                <a:gd name="connsiteY4" fmla="*/ 68625 h 69119"/>
                <a:gd name="connsiteX5" fmla="*/ 1488558 w 1488558"/>
                <a:gd name="connsiteY5" fmla="*/ 4829 h 69119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52624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73889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443"/>
                <a:gd name="connsiteX1" fmla="*/ 329610 w 1488558"/>
                <a:gd name="connsiteY1" fmla="*/ 4829 h 58443"/>
                <a:gd name="connsiteX2" fmla="*/ 659219 w 1488558"/>
                <a:gd name="connsiteY2" fmla="*/ 57704 h 58443"/>
                <a:gd name="connsiteX3" fmla="*/ 1073889 w 1488558"/>
                <a:gd name="connsiteY3" fmla="*/ 35576 h 58443"/>
                <a:gd name="connsiteX4" fmla="*/ 1339701 w 1488558"/>
                <a:gd name="connsiteY4" fmla="*/ 32420 h 58443"/>
                <a:gd name="connsiteX5" fmla="*/ 1488558 w 1488558"/>
                <a:gd name="connsiteY5" fmla="*/ 4829 h 58443"/>
                <a:gd name="connsiteX0" fmla="*/ 0 w 1488558"/>
                <a:gd name="connsiteY0" fmla="*/ 4829 h 60521"/>
                <a:gd name="connsiteX1" fmla="*/ 329610 w 1488558"/>
                <a:gd name="connsiteY1" fmla="*/ 4829 h 60521"/>
                <a:gd name="connsiteX2" fmla="*/ 659219 w 1488558"/>
                <a:gd name="connsiteY2" fmla="*/ 57704 h 60521"/>
                <a:gd name="connsiteX3" fmla="*/ 1095154 w 1488558"/>
                <a:gd name="connsiteY3" fmla="*/ 51093 h 60521"/>
                <a:gd name="connsiteX4" fmla="*/ 1339701 w 1488558"/>
                <a:gd name="connsiteY4" fmla="*/ 32420 h 60521"/>
                <a:gd name="connsiteX5" fmla="*/ 1488558 w 1488558"/>
                <a:gd name="connsiteY5" fmla="*/ 4829 h 6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8558" h="60521">
                  <a:moveTo>
                    <a:pt x="0" y="4829"/>
                  </a:moveTo>
                  <a:cubicBezTo>
                    <a:pt x="108098" y="1285"/>
                    <a:pt x="219740" y="-3983"/>
                    <a:pt x="329610" y="4829"/>
                  </a:cubicBezTo>
                  <a:cubicBezTo>
                    <a:pt x="439480" y="13641"/>
                    <a:pt x="531628" y="49993"/>
                    <a:pt x="659219" y="57704"/>
                  </a:cubicBezTo>
                  <a:cubicBezTo>
                    <a:pt x="786810" y="65415"/>
                    <a:pt x="981741" y="55307"/>
                    <a:pt x="1095154" y="51093"/>
                  </a:cubicBezTo>
                  <a:cubicBezTo>
                    <a:pt x="1208567" y="46879"/>
                    <a:pt x="1274134" y="40131"/>
                    <a:pt x="1339701" y="32420"/>
                  </a:cubicBezTo>
                  <a:cubicBezTo>
                    <a:pt x="1405268" y="24709"/>
                    <a:pt x="1488558" y="4829"/>
                    <a:pt x="1488558" y="482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90" name="Volný tvar 89"/>
            <p:cNvSpPr/>
            <p:nvPr/>
          </p:nvSpPr>
          <p:spPr>
            <a:xfrm>
              <a:off x="3290559" y="5937840"/>
              <a:ext cx="1467293" cy="129517"/>
            </a:xfrm>
            <a:custGeom>
              <a:avLst/>
              <a:gdLst>
                <a:gd name="connsiteX0" fmla="*/ 0 w 1488558"/>
                <a:gd name="connsiteY0" fmla="*/ 10796 h 74627"/>
                <a:gd name="connsiteX1" fmla="*/ 329610 w 1488558"/>
                <a:gd name="connsiteY1" fmla="*/ 10796 h 74627"/>
                <a:gd name="connsiteX2" fmla="*/ 680484 w 1488558"/>
                <a:gd name="connsiteY2" fmla="*/ 53327 h 74627"/>
                <a:gd name="connsiteX3" fmla="*/ 978196 w 1488558"/>
                <a:gd name="connsiteY3" fmla="*/ 164 h 74627"/>
                <a:gd name="connsiteX4" fmla="*/ 1297172 w 1488558"/>
                <a:gd name="connsiteY4" fmla="*/ 74592 h 74627"/>
                <a:gd name="connsiteX5" fmla="*/ 1488558 w 1488558"/>
                <a:gd name="connsiteY5" fmla="*/ 10796 h 74627"/>
                <a:gd name="connsiteX0" fmla="*/ 0 w 1488558"/>
                <a:gd name="connsiteY0" fmla="*/ 10671 h 74502"/>
                <a:gd name="connsiteX1" fmla="*/ 329610 w 1488558"/>
                <a:gd name="connsiteY1" fmla="*/ 10671 h 74502"/>
                <a:gd name="connsiteX2" fmla="*/ 659219 w 1488558"/>
                <a:gd name="connsiteY2" fmla="*/ 63546 h 74502"/>
                <a:gd name="connsiteX3" fmla="*/ 978196 w 1488558"/>
                <a:gd name="connsiteY3" fmla="*/ 39 h 74502"/>
                <a:gd name="connsiteX4" fmla="*/ 1297172 w 1488558"/>
                <a:gd name="connsiteY4" fmla="*/ 74467 h 74502"/>
                <a:gd name="connsiteX5" fmla="*/ 1488558 w 1488558"/>
                <a:gd name="connsiteY5" fmla="*/ 10671 h 74502"/>
                <a:gd name="connsiteX0" fmla="*/ 0 w 1488558"/>
                <a:gd name="connsiteY0" fmla="*/ 10677 h 74508"/>
                <a:gd name="connsiteX1" fmla="*/ 329610 w 1488558"/>
                <a:gd name="connsiteY1" fmla="*/ 10677 h 74508"/>
                <a:gd name="connsiteX2" fmla="*/ 659219 w 1488558"/>
                <a:gd name="connsiteY2" fmla="*/ 63552 h 74508"/>
                <a:gd name="connsiteX3" fmla="*/ 978196 w 1488558"/>
                <a:gd name="connsiteY3" fmla="*/ 45 h 74508"/>
                <a:gd name="connsiteX4" fmla="*/ 1297172 w 1488558"/>
                <a:gd name="connsiteY4" fmla="*/ 74473 h 74508"/>
                <a:gd name="connsiteX5" fmla="*/ 1488558 w 1488558"/>
                <a:gd name="connsiteY5" fmla="*/ 10677 h 74508"/>
                <a:gd name="connsiteX0" fmla="*/ 0 w 1488558"/>
                <a:gd name="connsiteY0" fmla="*/ 10662 h 74493"/>
                <a:gd name="connsiteX1" fmla="*/ 329610 w 1488558"/>
                <a:gd name="connsiteY1" fmla="*/ 10662 h 74493"/>
                <a:gd name="connsiteX2" fmla="*/ 659219 w 1488558"/>
                <a:gd name="connsiteY2" fmla="*/ 63537 h 74493"/>
                <a:gd name="connsiteX3" fmla="*/ 978196 w 1488558"/>
                <a:gd name="connsiteY3" fmla="*/ 30 h 74493"/>
                <a:gd name="connsiteX4" fmla="*/ 1297172 w 1488558"/>
                <a:gd name="connsiteY4" fmla="*/ 74458 h 74493"/>
                <a:gd name="connsiteX5" fmla="*/ 1488558 w 1488558"/>
                <a:gd name="connsiteY5" fmla="*/ 10662 h 74493"/>
                <a:gd name="connsiteX0" fmla="*/ 0 w 1488558"/>
                <a:gd name="connsiteY0" fmla="*/ 10670 h 74501"/>
                <a:gd name="connsiteX1" fmla="*/ 329610 w 1488558"/>
                <a:gd name="connsiteY1" fmla="*/ 10670 h 74501"/>
                <a:gd name="connsiteX2" fmla="*/ 659219 w 1488558"/>
                <a:gd name="connsiteY2" fmla="*/ 63545 h 74501"/>
                <a:gd name="connsiteX3" fmla="*/ 978196 w 1488558"/>
                <a:gd name="connsiteY3" fmla="*/ 38 h 74501"/>
                <a:gd name="connsiteX4" fmla="*/ 1297172 w 1488558"/>
                <a:gd name="connsiteY4" fmla="*/ 74466 h 74501"/>
                <a:gd name="connsiteX5" fmla="*/ 1488558 w 1488558"/>
                <a:gd name="connsiteY5" fmla="*/ 10670 h 74501"/>
                <a:gd name="connsiteX0" fmla="*/ 0 w 1488558"/>
                <a:gd name="connsiteY0" fmla="*/ 4829 h 69119"/>
                <a:gd name="connsiteX1" fmla="*/ 329610 w 1488558"/>
                <a:gd name="connsiteY1" fmla="*/ 4829 h 69119"/>
                <a:gd name="connsiteX2" fmla="*/ 659219 w 1488558"/>
                <a:gd name="connsiteY2" fmla="*/ 57704 h 69119"/>
                <a:gd name="connsiteX3" fmla="*/ 1052624 w 1488558"/>
                <a:gd name="connsiteY3" fmla="*/ 35576 h 69119"/>
                <a:gd name="connsiteX4" fmla="*/ 1297172 w 1488558"/>
                <a:gd name="connsiteY4" fmla="*/ 68625 h 69119"/>
                <a:gd name="connsiteX5" fmla="*/ 1488558 w 1488558"/>
                <a:gd name="connsiteY5" fmla="*/ 4829 h 69119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52624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0693 h 72881"/>
                <a:gd name="connsiteX1" fmla="*/ 329610 w 1488558"/>
                <a:gd name="connsiteY1" fmla="*/ 40693 h 72881"/>
                <a:gd name="connsiteX2" fmla="*/ 680484 w 1488558"/>
                <a:gd name="connsiteY2" fmla="*/ 466 h 72881"/>
                <a:gd name="connsiteX3" fmla="*/ 1052624 w 1488558"/>
                <a:gd name="connsiteY3" fmla="*/ 71440 h 72881"/>
                <a:gd name="connsiteX4" fmla="*/ 1307804 w 1488558"/>
                <a:gd name="connsiteY4" fmla="*/ 47594 h 72881"/>
                <a:gd name="connsiteX5" fmla="*/ 1488558 w 1488558"/>
                <a:gd name="connsiteY5" fmla="*/ 40693 h 72881"/>
                <a:gd name="connsiteX0" fmla="*/ 0 w 1488558"/>
                <a:gd name="connsiteY0" fmla="*/ 40402 h 72590"/>
                <a:gd name="connsiteX1" fmla="*/ 340242 w 1488558"/>
                <a:gd name="connsiteY1" fmla="*/ 50747 h 72590"/>
                <a:gd name="connsiteX2" fmla="*/ 680484 w 1488558"/>
                <a:gd name="connsiteY2" fmla="*/ 175 h 72590"/>
                <a:gd name="connsiteX3" fmla="*/ 1052624 w 1488558"/>
                <a:gd name="connsiteY3" fmla="*/ 71149 h 72590"/>
                <a:gd name="connsiteX4" fmla="*/ 1307804 w 1488558"/>
                <a:gd name="connsiteY4" fmla="*/ 47303 h 72590"/>
                <a:gd name="connsiteX5" fmla="*/ 1488558 w 1488558"/>
                <a:gd name="connsiteY5" fmla="*/ 40402 h 72590"/>
                <a:gd name="connsiteX0" fmla="*/ 0 w 1467293"/>
                <a:gd name="connsiteY0" fmla="*/ 61104 h 72602"/>
                <a:gd name="connsiteX1" fmla="*/ 318977 w 1467293"/>
                <a:gd name="connsiteY1" fmla="*/ 50759 h 72602"/>
                <a:gd name="connsiteX2" fmla="*/ 659219 w 1467293"/>
                <a:gd name="connsiteY2" fmla="*/ 187 h 72602"/>
                <a:gd name="connsiteX3" fmla="*/ 1031359 w 1467293"/>
                <a:gd name="connsiteY3" fmla="*/ 71161 h 72602"/>
                <a:gd name="connsiteX4" fmla="*/ 1286539 w 1467293"/>
                <a:gd name="connsiteY4" fmla="*/ 47315 h 72602"/>
                <a:gd name="connsiteX5" fmla="*/ 1467293 w 1467293"/>
                <a:gd name="connsiteY5" fmla="*/ 40414 h 72602"/>
                <a:gd name="connsiteX0" fmla="*/ 0 w 1467293"/>
                <a:gd name="connsiteY0" fmla="*/ 63571 h 63571"/>
                <a:gd name="connsiteX1" fmla="*/ 318977 w 1467293"/>
                <a:gd name="connsiteY1" fmla="*/ 53226 h 63571"/>
                <a:gd name="connsiteX2" fmla="*/ 659219 w 1467293"/>
                <a:gd name="connsiteY2" fmla="*/ 2654 h 63571"/>
                <a:gd name="connsiteX3" fmla="*/ 1041992 w 1467293"/>
                <a:gd name="connsiteY3" fmla="*/ 11561 h 63571"/>
                <a:gd name="connsiteX4" fmla="*/ 1286539 w 1467293"/>
                <a:gd name="connsiteY4" fmla="*/ 49782 h 63571"/>
                <a:gd name="connsiteX5" fmla="*/ 1467293 w 1467293"/>
                <a:gd name="connsiteY5" fmla="*/ 42881 h 63571"/>
                <a:gd name="connsiteX0" fmla="*/ 0 w 1467293"/>
                <a:gd name="connsiteY0" fmla="*/ 63005 h 63005"/>
                <a:gd name="connsiteX1" fmla="*/ 318977 w 1467293"/>
                <a:gd name="connsiteY1" fmla="*/ 52660 h 63005"/>
                <a:gd name="connsiteX2" fmla="*/ 659219 w 1467293"/>
                <a:gd name="connsiteY2" fmla="*/ 2088 h 63005"/>
                <a:gd name="connsiteX3" fmla="*/ 1041992 w 1467293"/>
                <a:gd name="connsiteY3" fmla="*/ 10995 h 63005"/>
                <a:gd name="connsiteX4" fmla="*/ 1275906 w 1467293"/>
                <a:gd name="connsiteY4" fmla="*/ 23354 h 63005"/>
                <a:gd name="connsiteX5" fmla="*/ 1467293 w 1467293"/>
                <a:gd name="connsiteY5" fmla="*/ 42315 h 6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7293" h="63005">
                  <a:moveTo>
                    <a:pt x="0" y="63005"/>
                  </a:moveTo>
                  <a:cubicBezTo>
                    <a:pt x="108098" y="59461"/>
                    <a:pt x="209107" y="62813"/>
                    <a:pt x="318977" y="52660"/>
                  </a:cubicBezTo>
                  <a:cubicBezTo>
                    <a:pt x="428847" y="42507"/>
                    <a:pt x="538717" y="9032"/>
                    <a:pt x="659219" y="2088"/>
                  </a:cubicBezTo>
                  <a:cubicBezTo>
                    <a:pt x="779722" y="-4856"/>
                    <a:pt x="939211" y="7451"/>
                    <a:pt x="1041992" y="10995"/>
                  </a:cubicBezTo>
                  <a:cubicBezTo>
                    <a:pt x="1144773" y="14539"/>
                    <a:pt x="1205023" y="18134"/>
                    <a:pt x="1275906" y="23354"/>
                  </a:cubicBezTo>
                  <a:cubicBezTo>
                    <a:pt x="1346789" y="28574"/>
                    <a:pt x="1467293" y="42315"/>
                    <a:pt x="1467293" y="4231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91" name="Ovál 90"/>
            <p:cNvSpPr/>
            <p:nvPr/>
          </p:nvSpPr>
          <p:spPr>
            <a:xfrm>
              <a:off x="5765407" y="5471908"/>
              <a:ext cx="575717" cy="2269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92" name="Ovál 91"/>
            <p:cNvSpPr/>
            <p:nvPr/>
          </p:nvSpPr>
          <p:spPr>
            <a:xfrm>
              <a:off x="5755343" y="6203637"/>
              <a:ext cx="575717" cy="2244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93" name="Přímá spojnice 92"/>
            <p:cNvCxnSpPr/>
            <p:nvPr/>
          </p:nvCxnSpPr>
          <p:spPr>
            <a:xfrm>
              <a:off x="5302746" y="5618288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Přímá spojnice 93"/>
            <p:cNvCxnSpPr/>
            <p:nvPr/>
          </p:nvCxnSpPr>
          <p:spPr>
            <a:xfrm>
              <a:off x="6310285" y="5633305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Přímá spojnice 94"/>
            <p:cNvCxnSpPr/>
            <p:nvPr/>
          </p:nvCxnSpPr>
          <p:spPr>
            <a:xfrm>
              <a:off x="5323197" y="6261514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Přímá spojnice 95"/>
            <p:cNvCxnSpPr/>
            <p:nvPr/>
          </p:nvCxnSpPr>
          <p:spPr>
            <a:xfrm>
              <a:off x="6303190" y="6276993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Volný tvar 96"/>
            <p:cNvSpPr/>
            <p:nvPr/>
          </p:nvSpPr>
          <p:spPr>
            <a:xfrm>
              <a:off x="5313688" y="5817402"/>
              <a:ext cx="1488558" cy="102888"/>
            </a:xfrm>
            <a:custGeom>
              <a:avLst/>
              <a:gdLst>
                <a:gd name="connsiteX0" fmla="*/ 0 w 1488558"/>
                <a:gd name="connsiteY0" fmla="*/ 10796 h 74627"/>
                <a:gd name="connsiteX1" fmla="*/ 329610 w 1488558"/>
                <a:gd name="connsiteY1" fmla="*/ 10796 h 74627"/>
                <a:gd name="connsiteX2" fmla="*/ 680484 w 1488558"/>
                <a:gd name="connsiteY2" fmla="*/ 53327 h 74627"/>
                <a:gd name="connsiteX3" fmla="*/ 978196 w 1488558"/>
                <a:gd name="connsiteY3" fmla="*/ 164 h 74627"/>
                <a:gd name="connsiteX4" fmla="*/ 1297172 w 1488558"/>
                <a:gd name="connsiteY4" fmla="*/ 74592 h 74627"/>
                <a:gd name="connsiteX5" fmla="*/ 1488558 w 1488558"/>
                <a:gd name="connsiteY5" fmla="*/ 10796 h 74627"/>
                <a:gd name="connsiteX0" fmla="*/ 0 w 1488558"/>
                <a:gd name="connsiteY0" fmla="*/ 10671 h 74502"/>
                <a:gd name="connsiteX1" fmla="*/ 329610 w 1488558"/>
                <a:gd name="connsiteY1" fmla="*/ 10671 h 74502"/>
                <a:gd name="connsiteX2" fmla="*/ 659219 w 1488558"/>
                <a:gd name="connsiteY2" fmla="*/ 63546 h 74502"/>
                <a:gd name="connsiteX3" fmla="*/ 978196 w 1488558"/>
                <a:gd name="connsiteY3" fmla="*/ 39 h 74502"/>
                <a:gd name="connsiteX4" fmla="*/ 1297172 w 1488558"/>
                <a:gd name="connsiteY4" fmla="*/ 74467 h 74502"/>
                <a:gd name="connsiteX5" fmla="*/ 1488558 w 1488558"/>
                <a:gd name="connsiteY5" fmla="*/ 10671 h 74502"/>
                <a:gd name="connsiteX0" fmla="*/ 0 w 1488558"/>
                <a:gd name="connsiteY0" fmla="*/ 10677 h 74508"/>
                <a:gd name="connsiteX1" fmla="*/ 329610 w 1488558"/>
                <a:gd name="connsiteY1" fmla="*/ 10677 h 74508"/>
                <a:gd name="connsiteX2" fmla="*/ 659219 w 1488558"/>
                <a:gd name="connsiteY2" fmla="*/ 63552 h 74508"/>
                <a:gd name="connsiteX3" fmla="*/ 978196 w 1488558"/>
                <a:gd name="connsiteY3" fmla="*/ 45 h 74508"/>
                <a:gd name="connsiteX4" fmla="*/ 1297172 w 1488558"/>
                <a:gd name="connsiteY4" fmla="*/ 74473 h 74508"/>
                <a:gd name="connsiteX5" fmla="*/ 1488558 w 1488558"/>
                <a:gd name="connsiteY5" fmla="*/ 10677 h 74508"/>
                <a:gd name="connsiteX0" fmla="*/ 0 w 1488558"/>
                <a:gd name="connsiteY0" fmla="*/ 10662 h 74493"/>
                <a:gd name="connsiteX1" fmla="*/ 329610 w 1488558"/>
                <a:gd name="connsiteY1" fmla="*/ 10662 h 74493"/>
                <a:gd name="connsiteX2" fmla="*/ 659219 w 1488558"/>
                <a:gd name="connsiteY2" fmla="*/ 63537 h 74493"/>
                <a:gd name="connsiteX3" fmla="*/ 978196 w 1488558"/>
                <a:gd name="connsiteY3" fmla="*/ 30 h 74493"/>
                <a:gd name="connsiteX4" fmla="*/ 1297172 w 1488558"/>
                <a:gd name="connsiteY4" fmla="*/ 74458 h 74493"/>
                <a:gd name="connsiteX5" fmla="*/ 1488558 w 1488558"/>
                <a:gd name="connsiteY5" fmla="*/ 10662 h 74493"/>
                <a:gd name="connsiteX0" fmla="*/ 0 w 1488558"/>
                <a:gd name="connsiteY0" fmla="*/ 10670 h 74501"/>
                <a:gd name="connsiteX1" fmla="*/ 329610 w 1488558"/>
                <a:gd name="connsiteY1" fmla="*/ 10670 h 74501"/>
                <a:gd name="connsiteX2" fmla="*/ 659219 w 1488558"/>
                <a:gd name="connsiteY2" fmla="*/ 63545 h 74501"/>
                <a:gd name="connsiteX3" fmla="*/ 978196 w 1488558"/>
                <a:gd name="connsiteY3" fmla="*/ 38 h 74501"/>
                <a:gd name="connsiteX4" fmla="*/ 1297172 w 1488558"/>
                <a:gd name="connsiteY4" fmla="*/ 74466 h 74501"/>
                <a:gd name="connsiteX5" fmla="*/ 1488558 w 1488558"/>
                <a:gd name="connsiteY5" fmla="*/ 10670 h 74501"/>
                <a:gd name="connsiteX0" fmla="*/ 0 w 1488558"/>
                <a:gd name="connsiteY0" fmla="*/ 4829 h 69119"/>
                <a:gd name="connsiteX1" fmla="*/ 329610 w 1488558"/>
                <a:gd name="connsiteY1" fmla="*/ 4829 h 69119"/>
                <a:gd name="connsiteX2" fmla="*/ 659219 w 1488558"/>
                <a:gd name="connsiteY2" fmla="*/ 57704 h 69119"/>
                <a:gd name="connsiteX3" fmla="*/ 1052624 w 1488558"/>
                <a:gd name="connsiteY3" fmla="*/ 35576 h 69119"/>
                <a:gd name="connsiteX4" fmla="*/ 1297172 w 1488558"/>
                <a:gd name="connsiteY4" fmla="*/ 68625 h 69119"/>
                <a:gd name="connsiteX5" fmla="*/ 1488558 w 1488558"/>
                <a:gd name="connsiteY5" fmla="*/ 4829 h 69119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52624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73889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443"/>
                <a:gd name="connsiteX1" fmla="*/ 329610 w 1488558"/>
                <a:gd name="connsiteY1" fmla="*/ 4829 h 58443"/>
                <a:gd name="connsiteX2" fmla="*/ 659219 w 1488558"/>
                <a:gd name="connsiteY2" fmla="*/ 57704 h 58443"/>
                <a:gd name="connsiteX3" fmla="*/ 1073889 w 1488558"/>
                <a:gd name="connsiteY3" fmla="*/ 35576 h 58443"/>
                <a:gd name="connsiteX4" fmla="*/ 1339701 w 1488558"/>
                <a:gd name="connsiteY4" fmla="*/ 32420 h 58443"/>
                <a:gd name="connsiteX5" fmla="*/ 1488558 w 1488558"/>
                <a:gd name="connsiteY5" fmla="*/ 4829 h 58443"/>
                <a:gd name="connsiteX0" fmla="*/ 0 w 1488558"/>
                <a:gd name="connsiteY0" fmla="*/ 4829 h 60521"/>
                <a:gd name="connsiteX1" fmla="*/ 329610 w 1488558"/>
                <a:gd name="connsiteY1" fmla="*/ 4829 h 60521"/>
                <a:gd name="connsiteX2" fmla="*/ 659219 w 1488558"/>
                <a:gd name="connsiteY2" fmla="*/ 57704 h 60521"/>
                <a:gd name="connsiteX3" fmla="*/ 1095154 w 1488558"/>
                <a:gd name="connsiteY3" fmla="*/ 51093 h 60521"/>
                <a:gd name="connsiteX4" fmla="*/ 1339701 w 1488558"/>
                <a:gd name="connsiteY4" fmla="*/ 32420 h 60521"/>
                <a:gd name="connsiteX5" fmla="*/ 1488558 w 1488558"/>
                <a:gd name="connsiteY5" fmla="*/ 4829 h 60521"/>
                <a:gd name="connsiteX0" fmla="*/ 0 w 1488558"/>
                <a:gd name="connsiteY0" fmla="*/ 4093 h 52363"/>
                <a:gd name="connsiteX1" fmla="*/ 329610 w 1488558"/>
                <a:gd name="connsiteY1" fmla="*/ 4093 h 52363"/>
                <a:gd name="connsiteX2" fmla="*/ 669851 w 1488558"/>
                <a:gd name="connsiteY2" fmla="*/ 46623 h 52363"/>
                <a:gd name="connsiteX3" fmla="*/ 1095154 w 1488558"/>
                <a:gd name="connsiteY3" fmla="*/ 50357 h 52363"/>
                <a:gd name="connsiteX4" fmla="*/ 1339701 w 1488558"/>
                <a:gd name="connsiteY4" fmla="*/ 31684 h 52363"/>
                <a:gd name="connsiteX5" fmla="*/ 1488558 w 1488558"/>
                <a:gd name="connsiteY5" fmla="*/ 4093 h 52363"/>
                <a:gd name="connsiteX0" fmla="*/ 0 w 1488558"/>
                <a:gd name="connsiteY0" fmla="*/ 4093 h 50537"/>
                <a:gd name="connsiteX1" fmla="*/ 329610 w 1488558"/>
                <a:gd name="connsiteY1" fmla="*/ 4093 h 50537"/>
                <a:gd name="connsiteX2" fmla="*/ 669851 w 1488558"/>
                <a:gd name="connsiteY2" fmla="*/ 46623 h 50537"/>
                <a:gd name="connsiteX3" fmla="*/ 1095154 w 1488558"/>
                <a:gd name="connsiteY3" fmla="*/ 50357 h 50537"/>
                <a:gd name="connsiteX4" fmla="*/ 1339701 w 1488558"/>
                <a:gd name="connsiteY4" fmla="*/ 31684 h 50537"/>
                <a:gd name="connsiteX5" fmla="*/ 1488558 w 1488558"/>
                <a:gd name="connsiteY5" fmla="*/ 4093 h 50537"/>
                <a:gd name="connsiteX0" fmla="*/ 0 w 1488558"/>
                <a:gd name="connsiteY0" fmla="*/ 4093 h 50537"/>
                <a:gd name="connsiteX1" fmla="*/ 329610 w 1488558"/>
                <a:gd name="connsiteY1" fmla="*/ 4093 h 50537"/>
                <a:gd name="connsiteX2" fmla="*/ 669851 w 1488558"/>
                <a:gd name="connsiteY2" fmla="*/ 46623 h 50537"/>
                <a:gd name="connsiteX3" fmla="*/ 1095154 w 1488558"/>
                <a:gd name="connsiteY3" fmla="*/ 50357 h 50537"/>
                <a:gd name="connsiteX4" fmla="*/ 1339701 w 1488558"/>
                <a:gd name="connsiteY4" fmla="*/ 31684 h 50537"/>
                <a:gd name="connsiteX5" fmla="*/ 1488558 w 1488558"/>
                <a:gd name="connsiteY5" fmla="*/ 4093 h 50537"/>
                <a:gd name="connsiteX0" fmla="*/ 0 w 1488558"/>
                <a:gd name="connsiteY0" fmla="*/ 4093 h 53896"/>
                <a:gd name="connsiteX1" fmla="*/ 329610 w 1488558"/>
                <a:gd name="connsiteY1" fmla="*/ 4093 h 53896"/>
                <a:gd name="connsiteX2" fmla="*/ 669851 w 1488558"/>
                <a:gd name="connsiteY2" fmla="*/ 46623 h 53896"/>
                <a:gd name="connsiteX3" fmla="*/ 1095154 w 1488558"/>
                <a:gd name="connsiteY3" fmla="*/ 50357 h 53896"/>
                <a:gd name="connsiteX4" fmla="*/ 1339701 w 1488558"/>
                <a:gd name="connsiteY4" fmla="*/ 31684 h 53896"/>
                <a:gd name="connsiteX5" fmla="*/ 1488558 w 1488558"/>
                <a:gd name="connsiteY5" fmla="*/ 4093 h 53896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41171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41171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23358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1680"/>
                <a:gd name="connsiteX1" fmla="*/ 329610 w 1488558"/>
                <a:gd name="connsiteY1" fmla="*/ 4093 h 51680"/>
                <a:gd name="connsiteX2" fmla="*/ 669851 w 1488558"/>
                <a:gd name="connsiteY2" fmla="*/ 46623 h 51680"/>
                <a:gd name="connsiteX3" fmla="*/ 911482 w 1488558"/>
                <a:gd name="connsiteY3" fmla="*/ 49761 h 51680"/>
                <a:gd name="connsiteX4" fmla="*/ 1095154 w 1488558"/>
                <a:gd name="connsiteY4" fmla="*/ 50357 h 51680"/>
                <a:gd name="connsiteX5" fmla="*/ 1339701 w 1488558"/>
                <a:gd name="connsiteY5" fmla="*/ 31684 h 51680"/>
                <a:gd name="connsiteX6" fmla="*/ 1488558 w 1488558"/>
                <a:gd name="connsiteY6" fmla="*/ 4093 h 51680"/>
                <a:gd name="connsiteX0" fmla="*/ 0 w 1488558"/>
                <a:gd name="connsiteY0" fmla="*/ 4093 h 50544"/>
                <a:gd name="connsiteX1" fmla="*/ 329610 w 1488558"/>
                <a:gd name="connsiteY1" fmla="*/ 4093 h 50544"/>
                <a:gd name="connsiteX2" fmla="*/ 669851 w 1488558"/>
                <a:gd name="connsiteY2" fmla="*/ 46623 h 50544"/>
                <a:gd name="connsiteX3" fmla="*/ 911482 w 1488558"/>
                <a:gd name="connsiteY3" fmla="*/ 49761 h 50544"/>
                <a:gd name="connsiteX4" fmla="*/ 1095154 w 1488558"/>
                <a:gd name="connsiteY4" fmla="*/ 50357 h 50544"/>
                <a:gd name="connsiteX5" fmla="*/ 1339701 w 1488558"/>
                <a:gd name="connsiteY5" fmla="*/ 31684 h 50544"/>
                <a:gd name="connsiteX6" fmla="*/ 1488558 w 1488558"/>
                <a:gd name="connsiteY6" fmla="*/ 4093 h 50544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78281 w 1488558"/>
                <a:gd name="connsiteY4" fmla="*/ 15696 h 49761"/>
                <a:gd name="connsiteX5" fmla="*/ 1339701 w 1488558"/>
                <a:gd name="connsiteY5" fmla="*/ 31684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78281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7400 h 53068"/>
                <a:gd name="connsiteX1" fmla="*/ 329610 w 1488558"/>
                <a:gd name="connsiteY1" fmla="*/ 7400 h 53068"/>
                <a:gd name="connsiteX2" fmla="*/ 669851 w 1488558"/>
                <a:gd name="connsiteY2" fmla="*/ 49930 h 53068"/>
                <a:gd name="connsiteX3" fmla="*/ 911482 w 1488558"/>
                <a:gd name="connsiteY3" fmla="*/ 53068 h 53068"/>
                <a:gd name="connsiteX4" fmla="*/ 1178281 w 1488558"/>
                <a:gd name="connsiteY4" fmla="*/ 19003 h 53068"/>
                <a:gd name="connsiteX5" fmla="*/ 1351577 w 1488558"/>
                <a:gd name="connsiteY5" fmla="*/ 8995 h 53068"/>
                <a:gd name="connsiteX6" fmla="*/ 1488558 w 1488558"/>
                <a:gd name="connsiteY6" fmla="*/ 7400 h 53068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288593 w 1488558"/>
                <a:gd name="connsiteY5" fmla="*/ 15167 h 49761"/>
                <a:gd name="connsiteX6" fmla="*/ 1351577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03223 w 1488558"/>
                <a:gd name="connsiteY5" fmla="*/ 29401 h 49761"/>
                <a:gd name="connsiteX6" fmla="*/ 1351577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03223 w 1488558"/>
                <a:gd name="connsiteY5" fmla="*/ 29401 h 49761"/>
                <a:gd name="connsiteX6" fmla="*/ 1410099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136717 w 1488558"/>
                <a:gd name="connsiteY5" fmla="*/ 15696 h 50051"/>
                <a:gd name="connsiteX6" fmla="*/ 1303223 w 1488558"/>
                <a:gd name="connsiteY6" fmla="*/ 29401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303223 w 1488558"/>
                <a:gd name="connsiteY6" fmla="*/ 29401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188923 w 1488558"/>
                <a:gd name="connsiteY6" fmla="*/ 36352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46229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46229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8558" h="50051">
                  <a:moveTo>
                    <a:pt x="0" y="4093"/>
                  </a:moveTo>
                  <a:cubicBezTo>
                    <a:pt x="108098" y="549"/>
                    <a:pt x="217968" y="-2995"/>
                    <a:pt x="329610" y="4093"/>
                  </a:cubicBezTo>
                  <a:cubicBezTo>
                    <a:pt x="441252" y="11181"/>
                    <a:pt x="589766" y="43479"/>
                    <a:pt x="669851" y="46623"/>
                  </a:cubicBezTo>
                  <a:cubicBezTo>
                    <a:pt x="749936" y="49767"/>
                    <a:pt x="769851" y="22437"/>
                    <a:pt x="810123" y="22960"/>
                  </a:cubicBezTo>
                  <a:cubicBezTo>
                    <a:pt x="850395" y="23483"/>
                    <a:pt x="854668" y="53289"/>
                    <a:pt x="911482" y="49761"/>
                  </a:cubicBezTo>
                  <a:cubicBezTo>
                    <a:pt x="992818" y="44095"/>
                    <a:pt x="999989" y="17931"/>
                    <a:pt x="1046229" y="15696"/>
                  </a:cubicBezTo>
                  <a:cubicBezTo>
                    <a:pt x="1092469" y="13461"/>
                    <a:pt x="1154131" y="36528"/>
                    <a:pt x="1188923" y="36352"/>
                  </a:cubicBezTo>
                  <a:cubicBezTo>
                    <a:pt x="1209918" y="33192"/>
                    <a:pt x="1312535" y="9906"/>
                    <a:pt x="1343424" y="5688"/>
                  </a:cubicBezTo>
                  <a:cubicBezTo>
                    <a:pt x="1374313" y="1470"/>
                    <a:pt x="1488558" y="4093"/>
                    <a:pt x="1488558" y="409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98" name="Ovál 97"/>
            <p:cNvSpPr/>
            <p:nvPr/>
          </p:nvSpPr>
          <p:spPr>
            <a:xfrm>
              <a:off x="7940177" y="5514736"/>
              <a:ext cx="575717" cy="14458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99" name="Ovál 98"/>
            <p:cNvSpPr/>
            <p:nvPr/>
          </p:nvSpPr>
          <p:spPr>
            <a:xfrm>
              <a:off x="7939362" y="6257332"/>
              <a:ext cx="575717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100" name="Přímá spojnice 99"/>
            <p:cNvCxnSpPr/>
            <p:nvPr/>
          </p:nvCxnSpPr>
          <p:spPr>
            <a:xfrm>
              <a:off x="7461273" y="5639554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Přímá spojnice 100"/>
            <p:cNvCxnSpPr/>
            <p:nvPr/>
          </p:nvCxnSpPr>
          <p:spPr>
            <a:xfrm>
              <a:off x="7939362" y="5639554"/>
              <a:ext cx="10615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Přímá spojnice 101"/>
            <p:cNvCxnSpPr/>
            <p:nvPr/>
          </p:nvCxnSpPr>
          <p:spPr>
            <a:xfrm>
              <a:off x="7481724" y="6282780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nice 102"/>
            <p:cNvCxnSpPr/>
            <p:nvPr/>
          </p:nvCxnSpPr>
          <p:spPr>
            <a:xfrm>
              <a:off x="7939362" y="6284767"/>
              <a:ext cx="104379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Volný tvar 103"/>
            <p:cNvSpPr/>
            <p:nvPr/>
          </p:nvSpPr>
          <p:spPr>
            <a:xfrm flipV="1">
              <a:off x="5313672" y="5945987"/>
              <a:ext cx="1488558" cy="102888"/>
            </a:xfrm>
            <a:custGeom>
              <a:avLst/>
              <a:gdLst>
                <a:gd name="connsiteX0" fmla="*/ 0 w 1488558"/>
                <a:gd name="connsiteY0" fmla="*/ 10796 h 74627"/>
                <a:gd name="connsiteX1" fmla="*/ 329610 w 1488558"/>
                <a:gd name="connsiteY1" fmla="*/ 10796 h 74627"/>
                <a:gd name="connsiteX2" fmla="*/ 680484 w 1488558"/>
                <a:gd name="connsiteY2" fmla="*/ 53327 h 74627"/>
                <a:gd name="connsiteX3" fmla="*/ 978196 w 1488558"/>
                <a:gd name="connsiteY3" fmla="*/ 164 h 74627"/>
                <a:gd name="connsiteX4" fmla="*/ 1297172 w 1488558"/>
                <a:gd name="connsiteY4" fmla="*/ 74592 h 74627"/>
                <a:gd name="connsiteX5" fmla="*/ 1488558 w 1488558"/>
                <a:gd name="connsiteY5" fmla="*/ 10796 h 74627"/>
                <a:gd name="connsiteX0" fmla="*/ 0 w 1488558"/>
                <a:gd name="connsiteY0" fmla="*/ 10671 h 74502"/>
                <a:gd name="connsiteX1" fmla="*/ 329610 w 1488558"/>
                <a:gd name="connsiteY1" fmla="*/ 10671 h 74502"/>
                <a:gd name="connsiteX2" fmla="*/ 659219 w 1488558"/>
                <a:gd name="connsiteY2" fmla="*/ 63546 h 74502"/>
                <a:gd name="connsiteX3" fmla="*/ 978196 w 1488558"/>
                <a:gd name="connsiteY3" fmla="*/ 39 h 74502"/>
                <a:gd name="connsiteX4" fmla="*/ 1297172 w 1488558"/>
                <a:gd name="connsiteY4" fmla="*/ 74467 h 74502"/>
                <a:gd name="connsiteX5" fmla="*/ 1488558 w 1488558"/>
                <a:gd name="connsiteY5" fmla="*/ 10671 h 74502"/>
                <a:gd name="connsiteX0" fmla="*/ 0 w 1488558"/>
                <a:gd name="connsiteY0" fmla="*/ 10677 h 74508"/>
                <a:gd name="connsiteX1" fmla="*/ 329610 w 1488558"/>
                <a:gd name="connsiteY1" fmla="*/ 10677 h 74508"/>
                <a:gd name="connsiteX2" fmla="*/ 659219 w 1488558"/>
                <a:gd name="connsiteY2" fmla="*/ 63552 h 74508"/>
                <a:gd name="connsiteX3" fmla="*/ 978196 w 1488558"/>
                <a:gd name="connsiteY3" fmla="*/ 45 h 74508"/>
                <a:gd name="connsiteX4" fmla="*/ 1297172 w 1488558"/>
                <a:gd name="connsiteY4" fmla="*/ 74473 h 74508"/>
                <a:gd name="connsiteX5" fmla="*/ 1488558 w 1488558"/>
                <a:gd name="connsiteY5" fmla="*/ 10677 h 74508"/>
                <a:gd name="connsiteX0" fmla="*/ 0 w 1488558"/>
                <a:gd name="connsiteY0" fmla="*/ 10662 h 74493"/>
                <a:gd name="connsiteX1" fmla="*/ 329610 w 1488558"/>
                <a:gd name="connsiteY1" fmla="*/ 10662 h 74493"/>
                <a:gd name="connsiteX2" fmla="*/ 659219 w 1488558"/>
                <a:gd name="connsiteY2" fmla="*/ 63537 h 74493"/>
                <a:gd name="connsiteX3" fmla="*/ 978196 w 1488558"/>
                <a:gd name="connsiteY3" fmla="*/ 30 h 74493"/>
                <a:gd name="connsiteX4" fmla="*/ 1297172 w 1488558"/>
                <a:gd name="connsiteY4" fmla="*/ 74458 h 74493"/>
                <a:gd name="connsiteX5" fmla="*/ 1488558 w 1488558"/>
                <a:gd name="connsiteY5" fmla="*/ 10662 h 74493"/>
                <a:gd name="connsiteX0" fmla="*/ 0 w 1488558"/>
                <a:gd name="connsiteY0" fmla="*/ 10670 h 74501"/>
                <a:gd name="connsiteX1" fmla="*/ 329610 w 1488558"/>
                <a:gd name="connsiteY1" fmla="*/ 10670 h 74501"/>
                <a:gd name="connsiteX2" fmla="*/ 659219 w 1488558"/>
                <a:gd name="connsiteY2" fmla="*/ 63545 h 74501"/>
                <a:gd name="connsiteX3" fmla="*/ 978196 w 1488558"/>
                <a:gd name="connsiteY3" fmla="*/ 38 h 74501"/>
                <a:gd name="connsiteX4" fmla="*/ 1297172 w 1488558"/>
                <a:gd name="connsiteY4" fmla="*/ 74466 h 74501"/>
                <a:gd name="connsiteX5" fmla="*/ 1488558 w 1488558"/>
                <a:gd name="connsiteY5" fmla="*/ 10670 h 74501"/>
                <a:gd name="connsiteX0" fmla="*/ 0 w 1488558"/>
                <a:gd name="connsiteY0" fmla="*/ 4829 h 69119"/>
                <a:gd name="connsiteX1" fmla="*/ 329610 w 1488558"/>
                <a:gd name="connsiteY1" fmla="*/ 4829 h 69119"/>
                <a:gd name="connsiteX2" fmla="*/ 659219 w 1488558"/>
                <a:gd name="connsiteY2" fmla="*/ 57704 h 69119"/>
                <a:gd name="connsiteX3" fmla="*/ 1052624 w 1488558"/>
                <a:gd name="connsiteY3" fmla="*/ 35576 h 69119"/>
                <a:gd name="connsiteX4" fmla="*/ 1297172 w 1488558"/>
                <a:gd name="connsiteY4" fmla="*/ 68625 h 69119"/>
                <a:gd name="connsiteX5" fmla="*/ 1488558 w 1488558"/>
                <a:gd name="connsiteY5" fmla="*/ 4829 h 69119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52624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73889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443"/>
                <a:gd name="connsiteX1" fmla="*/ 329610 w 1488558"/>
                <a:gd name="connsiteY1" fmla="*/ 4829 h 58443"/>
                <a:gd name="connsiteX2" fmla="*/ 659219 w 1488558"/>
                <a:gd name="connsiteY2" fmla="*/ 57704 h 58443"/>
                <a:gd name="connsiteX3" fmla="*/ 1073889 w 1488558"/>
                <a:gd name="connsiteY3" fmla="*/ 35576 h 58443"/>
                <a:gd name="connsiteX4" fmla="*/ 1339701 w 1488558"/>
                <a:gd name="connsiteY4" fmla="*/ 32420 h 58443"/>
                <a:gd name="connsiteX5" fmla="*/ 1488558 w 1488558"/>
                <a:gd name="connsiteY5" fmla="*/ 4829 h 58443"/>
                <a:gd name="connsiteX0" fmla="*/ 0 w 1488558"/>
                <a:gd name="connsiteY0" fmla="*/ 4829 h 60521"/>
                <a:gd name="connsiteX1" fmla="*/ 329610 w 1488558"/>
                <a:gd name="connsiteY1" fmla="*/ 4829 h 60521"/>
                <a:gd name="connsiteX2" fmla="*/ 659219 w 1488558"/>
                <a:gd name="connsiteY2" fmla="*/ 57704 h 60521"/>
                <a:gd name="connsiteX3" fmla="*/ 1095154 w 1488558"/>
                <a:gd name="connsiteY3" fmla="*/ 51093 h 60521"/>
                <a:gd name="connsiteX4" fmla="*/ 1339701 w 1488558"/>
                <a:gd name="connsiteY4" fmla="*/ 32420 h 60521"/>
                <a:gd name="connsiteX5" fmla="*/ 1488558 w 1488558"/>
                <a:gd name="connsiteY5" fmla="*/ 4829 h 60521"/>
                <a:gd name="connsiteX0" fmla="*/ 0 w 1488558"/>
                <a:gd name="connsiteY0" fmla="*/ 4093 h 52363"/>
                <a:gd name="connsiteX1" fmla="*/ 329610 w 1488558"/>
                <a:gd name="connsiteY1" fmla="*/ 4093 h 52363"/>
                <a:gd name="connsiteX2" fmla="*/ 669851 w 1488558"/>
                <a:gd name="connsiteY2" fmla="*/ 46623 h 52363"/>
                <a:gd name="connsiteX3" fmla="*/ 1095154 w 1488558"/>
                <a:gd name="connsiteY3" fmla="*/ 50357 h 52363"/>
                <a:gd name="connsiteX4" fmla="*/ 1339701 w 1488558"/>
                <a:gd name="connsiteY4" fmla="*/ 31684 h 52363"/>
                <a:gd name="connsiteX5" fmla="*/ 1488558 w 1488558"/>
                <a:gd name="connsiteY5" fmla="*/ 4093 h 52363"/>
                <a:gd name="connsiteX0" fmla="*/ 0 w 1488558"/>
                <a:gd name="connsiteY0" fmla="*/ 4093 h 50537"/>
                <a:gd name="connsiteX1" fmla="*/ 329610 w 1488558"/>
                <a:gd name="connsiteY1" fmla="*/ 4093 h 50537"/>
                <a:gd name="connsiteX2" fmla="*/ 669851 w 1488558"/>
                <a:gd name="connsiteY2" fmla="*/ 46623 h 50537"/>
                <a:gd name="connsiteX3" fmla="*/ 1095154 w 1488558"/>
                <a:gd name="connsiteY3" fmla="*/ 50357 h 50537"/>
                <a:gd name="connsiteX4" fmla="*/ 1339701 w 1488558"/>
                <a:gd name="connsiteY4" fmla="*/ 31684 h 50537"/>
                <a:gd name="connsiteX5" fmla="*/ 1488558 w 1488558"/>
                <a:gd name="connsiteY5" fmla="*/ 4093 h 50537"/>
                <a:gd name="connsiteX0" fmla="*/ 0 w 1488558"/>
                <a:gd name="connsiteY0" fmla="*/ 4093 h 50537"/>
                <a:gd name="connsiteX1" fmla="*/ 329610 w 1488558"/>
                <a:gd name="connsiteY1" fmla="*/ 4093 h 50537"/>
                <a:gd name="connsiteX2" fmla="*/ 669851 w 1488558"/>
                <a:gd name="connsiteY2" fmla="*/ 46623 h 50537"/>
                <a:gd name="connsiteX3" fmla="*/ 1095154 w 1488558"/>
                <a:gd name="connsiteY3" fmla="*/ 50357 h 50537"/>
                <a:gd name="connsiteX4" fmla="*/ 1339701 w 1488558"/>
                <a:gd name="connsiteY4" fmla="*/ 31684 h 50537"/>
                <a:gd name="connsiteX5" fmla="*/ 1488558 w 1488558"/>
                <a:gd name="connsiteY5" fmla="*/ 4093 h 50537"/>
                <a:gd name="connsiteX0" fmla="*/ 0 w 1488558"/>
                <a:gd name="connsiteY0" fmla="*/ 4093 h 53896"/>
                <a:gd name="connsiteX1" fmla="*/ 329610 w 1488558"/>
                <a:gd name="connsiteY1" fmla="*/ 4093 h 53896"/>
                <a:gd name="connsiteX2" fmla="*/ 669851 w 1488558"/>
                <a:gd name="connsiteY2" fmla="*/ 46623 h 53896"/>
                <a:gd name="connsiteX3" fmla="*/ 1095154 w 1488558"/>
                <a:gd name="connsiteY3" fmla="*/ 50357 h 53896"/>
                <a:gd name="connsiteX4" fmla="*/ 1339701 w 1488558"/>
                <a:gd name="connsiteY4" fmla="*/ 31684 h 53896"/>
                <a:gd name="connsiteX5" fmla="*/ 1488558 w 1488558"/>
                <a:gd name="connsiteY5" fmla="*/ 4093 h 53896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41171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41171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23358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1680"/>
                <a:gd name="connsiteX1" fmla="*/ 329610 w 1488558"/>
                <a:gd name="connsiteY1" fmla="*/ 4093 h 51680"/>
                <a:gd name="connsiteX2" fmla="*/ 669851 w 1488558"/>
                <a:gd name="connsiteY2" fmla="*/ 46623 h 51680"/>
                <a:gd name="connsiteX3" fmla="*/ 911482 w 1488558"/>
                <a:gd name="connsiteY3" fmla="*/ 49761 h 51680"/>
                <a:gd name="connsiteX4" fmla="*/ 1095154 w 1488558"/>
                <a:gd name="connsiteY4" fmla="*/ 50357 h 51680"/>
                <a:gd name="connsiteX5" fmla="*/ 1339701 w 1488558"/>
                <a:gd name="connsiteY5" fmla="*/ 31684 h 51680"/>
                <a:gd name="connsiteX6" fmla="*/ 1488558 w 1488558"/>
                <a:gd name="connsiteY6" fmla="*/ 4093 h 51680"/>
                <a:gd name="connsiteX0" fmla="*/ 0 w 1488558"/>
                <a:gd name="connsiteY0" fmla="*/ 4093 h 50544"/>
                <a:gd name="connsiteX1" fmla="*/ 329610 w 1488558"/>
                <a:gd name="connsiteY1" fmla="*/ 4093 h 50544"/>
                <a:gd name="connsiteX2" fmla="*/ 669851 w 1488558"/>
                <a:gd name="connsiteY2" fmla="*/ 46623 h 50544"/>
                <a:gd name="connsiteX3" fmla="*/ 911482 w 1488558"/>
                <a:gd name="connsiteY3" fmla="*/ 49761 h 50544"/>
                <a:gd name="connsiteX4" fmla="*/ 1095154 w 1488558"/>
                <a:gd name="connsiteY4" fmla="*/ 50357 h 50544"/>
                <a:gd name="connsiteX5" fmla="*/ 1339701 w 1488558"/>
                <a:gd name="connsiteY5" fmla="*/ 31684 h 50544"/>
                <a:gd name="connsiteX6" fmla="*/ 1488558 w 1488558"/>
                <a:gd name="connsiteY6" fmla="*/ 4093 h 50544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78281 w 1488558"/>
                <a:gd name="connsiteY4" fmla="*/ 15696 h 49761"/>
                <a:gd name="connsiteX5" fmla="*/ 1339701 w 1488558"/>
                <a:gd name="connsiteY5" fmla="*/ 31684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78281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7400 h 53068"/>
                <a:gd name="connsiteX1" fmla="*/ 329610 w 1488558"/>
                <a:gd name="connsiteY1" fmla="*/ 7400 h 53068"/>
                <a:gd name="connsiteX2" fmla="*/ 669851 w 1488558"/>
                <a:gd name="connsiteY2" fmla="*/ 49930 h 53068"/>
                <a:gd name="connsiteX3" fmla="*/ 911482 w 1488558"/>
                <a:gd name="connsiteY3" fmla="*/ 53068 h 53068"/>
                <a:gd name="connsiteX4" fmla="*/ 1178281 w 1488558"/>
                <a:gd name="connsiteY4" fmla="*/ 19003 h 53068"/>
                <a:gd name="connsiteX5" fmla="*/ 1351577 w 1488558"/>
                <a:gd name="connsiteY5" fmla="*/ 8995 h 53068"/>
                <a:gd name="connsiteX6" fmla="*/ 1488558 w 1488558"/>
                <a:gd name="connsiteY6" fmla="*/ 7400 h 53068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288593 w 1488558"/>
                <a:gd name="connsiteY5" fmla="*/ 15167 h 49761"/>
                <a:gd name="connsiteX6" fmla="*/ 1351577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03223 w 1488558"/>
                <a:gd name="connsiteY5" fmla="*/ 29401 h 49761"/>
                <a:gd name="connsiteX6" fmla="*/ 1351577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03223 w 1488558"/>
                <a:gd name="connsiteY5" fmla="*/ 29401 h 49761"/>
                <a:gd name="connsiteX6" fmla="*/ 1410099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136717 w 1488558"/>
                <a:gd name="connsiteY5" fmla="*/ 15696 h 50051"/>
                <a:gd name="connsiteX6" fmla="*/ 1303223 w 1488558"/>
                <a:gd name="connsiteY6" fmla="*/ 29401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303223 w 1488558"/>
                <a:gd name="connsiteY6" fmla="*/ 29401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188923 w 1488558"/>
                <a:gd name="connsiteY6" fmla="*/ 36352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46229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46229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8558" h="50051">
                  <a:moveTo>
                    <a:pt x="0" y="4093"/>
                  </a:moveTo>
                  <a:cubicBezTo>
                    <a:pt x="108098" y="549"/>
                    <a:pt x="217968" y="-2995"/>
                    <a:pt x="329610" y="4093"/>
                  </a:cubicBezTo>
                  <a:cubicBezTo>
                    <a:pt x="441252" y="11181"/>
                    <a:pt x="589766" y="43479"/>
                    <a:pt x="669851" y="46623"/>
                  </a:cubicBezTo>
                  <a:cubicBezTo>
                    <a:pt x="749936" y="49767"/>
                    <a:pt x="769851" y="22437"/>
                    <a:pt x="810123" y="22960"/>
                  </a:cubicBezTo>
                  <a:cubicBezTo>
                    <a:pt x="850395" y="23483"/>
                    <a:pt x="854668" y="53289"/>
                    <a:pt x="911482" y="49761"/>
                  </a:cubicBezTo>
                  <a:cubicBezTo>
                    <a:pt x="992818" y="44095"/>
                    <a:pt x="999989" y="17931"/>
                    <a:pt x="1046229" y="15696"/>
                  </a:cubicBezTo>
                  <a:cubicBezTo>
                    <a:pt x="1092469" y="13461"/>
                    <a:pt x="1154131" y="36528"/>
                    <a:pt x="1188923" y="36352"/>
                  </a:cubicBezTo>
                  <a:cubicBezTo>
                    <a:pt x="1209918" y="33192"/>
                    <a:pt x="1312535" y="9906"/>
                    <a:pt x="1343424" y="5688"/>
                  </a:cubicBezTo>
                  <a:cubicBezTo>
                    <a:pt x="1374313" y="1470"/>
                    <a:pt x="1488558" y="4093"/>
                    <a:pt x="1488558" y="409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105" name="Přímá spojnice se šipkou 104"/>
            <p:cNvCxnSpPr/>
            <p:nvPr/>
          </p:nvCxnSpPr>
          <p:spPr>
            <a:xfrm>
              <a:off x="3290559" y="5945179"/>
              <a:ext cx="477690" cy="83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Přímá spojnice se šipkou 105"/>
            <p:cNvCxnSpPr/>
            <p:nvPr/>
          </p:nvCxnSpPr>
          <p:spPr>
            <a:xfrm>
              <a:off x="5368735" y="5953524"/>
              <a:ext cx="39178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nice se šipkou 106"/>
            <p:cNvCxnSpPr/>
            <p:nvPr/>
          </p:nvCxnSpPr>
          <p:spPr>
            <a:xfrm>
              <a:off x="7528217" y="5965399"/>
              <a:ext cx="39178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ál 107"/>
            <p:cNvSpPr/>
            <p:nvPr/>
          </p:nvSpPr>
          <p:spPr>
            <a:xfrm>
              <a:off x="4743690" y="243249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09" name="Ovál 108"/>
            <p:cNvSpPr/>
            <p:nvPr/>
          </p:nvSpPr>
          <p:spPr>
            <a:xfrm>
              <a:off x="7182726" y="2983829"/>
              <a:ext cx="180000" cy="18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10" name="Ovál 109"/>
            <p:cNvSpPr/>
            <p:nvPr/>
          </p:nvSpPr>
          <p:spPr>
            <a:xfrm>
              <a:off x="6220285" y="2749390"/>
              <a:ext cx="180000" cy="18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11" name="TextovéPole 110"/>
            <p:cNvSpPr txBox="1"/>
            <p:nvPr/>
          </p:nvSpPr>
          <p:spPr>
            <a:xfrm>
              <a:off x="-36512" y="5731399"/>
              <a:ext cx="2544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Pr</a:t>
              </a:r>
              <a:r>
                <a:rPr lang="cs-CZ" sz="2400" dirty="0" err="1" smtClean="0"/>
                <a:t>ůtok</a:t>
              </a:r>
              <a:r>
                <a:rPr lang="cs-CZ" sz="2400" dirty="0" smtClean="0"/>
                <a:t> krve arterií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11355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332656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měření krevního tlaku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95936" y="27809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3411355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844700" y="3760440"/>
            <a:ext cx="4055375" cy="1299220"/>
            <a:chOff x="3215886" y="1409700"/>
            <a:chExt cx="3156314" cy="1011188"/>
          </a:xfrm>
        </p:grpSpPr>
        <p:cxnSp>
          <p:nvCxnSpPr>
            <p:cNvPr id="4" name="Přímá spojnice 3"/>
            <p:cNvCxnSpPr/>
            <p:nvPr/>
          </p:nvCxnSpPr>
          <p:spPr>
            <a:xfrm>
              <a:off x="3215886" y="1409700"/>
              <a:ext cx="3119938" cy="30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Přímá spojnice 4"/>
            <p:cNvCxnSpPr/>
            <p:nvPr/>
          </p:nvCxnSpPr>
          <p:spPr>
            <a:xfrm>
              <a:off x="3242276" y="2419350"/>
              <a:ext cx="3129924" cy="15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Přímá spojnice 6"/>
          <p:cNvCxnSpPr/>
          <p:nvPr/>
        </p:nvCxnSpPr>
        <p:spPr>
          <a:xfrm>
            <a:off x="825649" y="4195564"/>
            <a:ext cx="308681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878607" y="4843636"/>
            <a:ext cx="302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878607" y="4771628"/>
            <a:ext cx="302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844699" y="4232522"/>
            <a:ext cx="3067769" cy="392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louk 10"/>
          <p:cNvSpPr/>
          <p:nvPr/>
        </p:nvSpPr>
        <p:spPr>
          <a:xfrm rot="16200000">
            <a:off x="467544" y="3936107"/>
            <a:ext cx="288032" cy="288032"/>
          </a:xfrm>
          <a:prstGeom prst="arc">
            <a:avLst>
              <a:gd name="adj1" fmla="val 16200000"/>
              <a:gd name="adj2" fmla="val 491737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louk 11"/>
          <p:cNvSpPr/>
          <p:nvPr/>
        </p:nvSpPr>
        <p:spPr>
          <a:xfrm rot="16200000">
            <a:off x="907976" y="3944490"/>
            <a:ext cx="288032" cy="288032"/>
          </a:xfrm>
          <a:prstGeom prst="arc">
            <a:avLst>
              <a:gd name="adj1" fmla="val 16200000"/>
              <a:gd name="adj2" fmla="val 491737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louk 12"/>
          <p:cNvSpPr/>
          <p:nvPr/>
        </p:nvSpPr>
        <p:spPr>
          <a:xfrm rot="5400000" flipV="1">
            <a:off x="476274" y="4195564"/>
            <a:ext cx="288032" cy="288032"/>
          </a:xfrm>
          <a:prstGeom prst="arc">
            <a:avLst>
              <a:gd name="adj1" fmla="val 16200000"/>
              <a:gd name="adj2" fmla="val 491737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louk 13"/>
          <p:cNvSpPr/>
          <p:nvPr/>
        </p:nvSpPr>
        <p:spPr>
          <a:xfrm rot="5400000" flipV="1">
            <a:off x="908323" y="4195564"/>
            <a:ext cx="288032" cy="288032"/>
          </a:xfrm>
          <a:prstGeom prst="arc">
            <a:avLst>
              <a:gd name="adj1" fmla="val 16200000"/>
              <a:gd name="adj2" fmla="val 491737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Oblouk 14"/>
          <p:cNvSpPr/>
          <p:nvPr/>
        </p:nvSpPr>
        <p:spPr>
          <a:xfrm rot="16200000">
            <a:off x="1363798" y="3947727"/>
            <a:ext cx="80393" cy="288032"/>
          </a:xfrm>
          <a:prstGeom prst="arc">
            <a:avLst>
              <a:gd name="adj1" fmla="val 16200000"/>
              <a:gd name="adj2" fmla="val 491737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louk 15"/>
          <p:cNvSpPr/>
          <p:nvPr/>
        </p:nvSpPr>
        <p:spPr>
          <a:xfrm rot="16200000">
            <a:off x="1795846" y="3947727"/>
            <a:ext cx="80393" cy="288032"/>
          </a:xfrm>
          <a:prstGeom prst="arc">
            <a:avLst>
              <a:gd name="adj1" fmla="val 16200000"/>
              <a:gd name="adj2" fmla="val 491737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louk 16"/>
          <p:cNvSpPr/>
          <p:nvPr/>
        </p:nvSpPr>
        <p:spPr>
          <a:xfrm rot="16200000">
            <a:off x="2227894" y="3947727"/>
            <a:ext cx="80393" cy="288032"/>
          </a:xfrm>
          <a:prstGeom prst="arc">
            <a:avLst>
              <a:gd name="adj1" fmla="val 16200000"/>
              <a:gd name="adj2" fmla="val 491737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louk 17"/>
          <p:cNvSpPr/>
          <p:nvPr/>
        </p:nvSpPr>
        <p:spPr>
          <a:xfrm rot="5400000" flipV="1">
            <a:off x="1365895" y="4225283"/>
            <a:ext cx="76202" cy="288032"/>
          </a:xfrm>
          <a:prstGeom prst="arc">
            <a:avLst>
              <a:gd name="adj1" fmla="val 16200000"/>
              <a:gd name="adj2" fmla="val 491737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louk 18"/>
          <p:cNvSpPr/>
          <p:nvPr/>
        </p:nvSpPr>
        <p:spPr>
          <a:xfrm rot="5400000" flipV="1">
            <a:off x="1797942" y="4233667"/>
            <a:ext cx="76202" cy="288032"/>
          </a:xfrm>
          <a:prstGeom prst="arc">
            <a:avLst>
              <a:gd name="adj1" fmla="val 16200000"/>
              <a:gd name="adj2" fmla="val 491737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louk 19"/>
          <p:cNvSpPr/>
          <p:nvPr/>
        </p:nvSpPr>
        <p:spPr>
          <a:xfrm rot="5400000" flipV="1">
            <a:off x="2229990" y="4233666"/>
            <a:ext cx="76201" cy="288032"/>
          </a:xfrm>
          <a:prstGeom prst="arc">
            <a:avLst>
              <a:gd name="adj1" fmla="val 16200000"/>
              <a:gd name="adj2" fmla="val 491737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1032148" y="3331468"/>
            <a:ext cx="1521692" cy="4289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ětiva 21"/>
          <p:cNvSpPr/>
          <p:nvPr/>
        </p:nvSpPr>
        <p:spPr>
          <a:xfrm rot="16200000">
            <a:off x="1621734" y="3413028"/>
            <a:ext cx="324000" cy="396000"/>
          </a:xfrm>
          <a:prstGeom prst="chord">
            <a:avLst>
              <a:gd name="adj1" fmla="val 5483690"/>
              <a:gd name="adj2" fmla="val 16200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1051463" y="5088260"/>
            <a:ext cx="1521692" cy="4289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ětiva 23"/>
          <p:cNvSpPr/>
          <p:nvPr/>
        </p:nvSpPr>
        <p:spPr>
          <a:xfrm rot="5400000">
            <a:off x="1641049" y="5049184"/>
            <a:ext cx="324000" cy="396000"/>
          </a:xfrm>
          <a:prstGeom prst="chord">
            <a:avLst>
              <a:gd name="adj1" fmla="val 5483690"/>
              <a:gd name="adj2" fmla="val 1620000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louk 24"/>
          <p:cNvSpPr/>
          <p:nvPr/>
        </p:nvSpPr>
        <p:spPr>
          <a:xfrm>
            <a:off x="3912468" y="3769966"/>
            <a:ext cx="1872208" cy="1284362"/>
          </a:xfrm>
          <a:prstGeom prst="arc">
            <a:avLst>
              <a:gd name="adj1" fmla="val 16200000"/>
              <a:gd name="adj2" fmla="val 548638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louk 25"/>
          <p:cNvSpPr/>
          <p:nvPr/>
        </p:nvSpPr>
        <p:spPr>
          <a:xfrm flipH="1">
            <a:off x="4427984" y="3888636"/>
            <a:ext cx="1872208" cy="1059384"/>
          </a:xfrm>
          <a:prstGeom prst="arc">
            <a:avLst>
              <a:gd name="adj1" fmla="val 16200000"/>
              <a:gd name="adj2" fmla="val 548638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7" name="Skupina 26"/>
          <p:cNvGrpSpPr/>
          <p:nvPr/>
        </p:nvGrpSpPr>
        <p:grpSpPr>
          <a:xfrm>
            <a:off x="1286272" y="3681983"/>
            <a:ext cx="991461" cy="1418059"/>
            <a:chOff x="5383196" y="2914278"/>
            <a:chExt cx="991461" cy="1418059"/>
          </a:xfrm>
        </p:grpSpPr>
        <p:sp>
          <p:nvSpPr>
            <p:cNvPr id="28" name="Oblouk 27"/>
            <p:cNvSpPr/>
            <p:nvPr/>
          </p:nvSpPr>
          <p:spPr>
            <a:xfrm>
              <a:off x="5510561" y="3027065"/>
              <a:ext cx="864096" cy="1194023"/>
            </a:xfrm>
            <a:prstGeom prst="arc">
              <a:avLst>
                <a:gd name="adj1" fmla="val 16948730"/>
                <a:gd name="adj2" fmla="val 4440179"/>
              </a:avLst>
            </a:prstGeom>
            <a:ln w="190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louk 28"/>
            <p:cNvSpPr/>
            <p:nvPr/>
          </p:nvSpPr>
          <p:spPr>
            <a:xfrm>
              <a:off x="5510561" y="3030860"/>
              <a:ext cx="680096" cy="1190228"/>
            </a:xfrm>
            <a:prstGeom prst="arc">
              <a:avLst>
                <a:gd name="adj1" fmla="val 17102918"/>
                <a:gd name="adj2" fmla="val 4432299"/>
              </a:avLst>
            </a:prstGeom>
            <a:ln w="190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blouk 29"/>
            <p:cNvSpPr/>
            <p:nvPr/>
          </p:nvSpPr>
          <p:spPr>
            <a:xfrm>
              <a:off x="5383196" y="2914278"/>
              <a:ext cx="648071" cy="1418059"/>
            </a:xfrm>
            <a:prstGeom prst="arc">
              <a:avLst>
                <a:gd name="adj1" fmla="val 17594654"/>
                <a:gd name="adj2" fmla="val 3906289"/>
              </a:avLst>
            </a:prstGeom>
            <a:ln w="190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1" name="Skupina 30"/>
          <p:cNvGrpSpPr/>
          <p:nvPr/>
        </p:nvGrpSpPr>
        <p:grpSpPr>
          <a:xfrm flipH="1">
            <a:off x="1339172" y="3694634"/>
            <a:ext cx="991461" cy="1418059"/>
            <a:chOff x="5383196" y="2914278"/>
            <a:chExt cx="991461" cy="1418059"/>
          </a:xfrm>
        </p:grpSpPr>
        <p:sp>
          <p:nvSpPr>
            <p:cNvPr id="32" name="Oblouk 31"/>
            <p:cNvSpPr/>
            <p:nvPr/>
          </p:nvSpPr>
          <p:spPr>
            <a:xfrm>
              <a:off x="5510561" y="3027065"/>
              <a:ext cx="864096" cy="1194023"/>
            </a:xfrm>
            <a:prstGeom prst="arc">
              <a:avLst>
                <a:gd name="adj1" fmla="val 16948730"/>
                <a:gd name="adj2" fmla="val 4440179"/>
              </a:avLst>
            </a:prstGeom>
            <a:ln w="190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blouk 32"/>
            <p:cNvSpPr/>
            <p:nvPr/>
          </p:nvSpPr>
          <p:spPr>
            <a:xfrm>
              <a:off x="5510561" y="3030860"/>
              <a:ext cx="680096" cy="1190228"/>
            </a:xfrm>
            <a:prstGeom prst="arc">
              <a:avLst>
                <a:gd name="adj1" fmla="val 17102918"/>
                <a:gd name="adj2" fmla="val 4432299"/>
              </a:avLst>
            </a:prstGeom>
            <a:ln w="190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blouk 33"/>
            <p:cNvSpPr/>
            <p:nvPr/>
          </p:nvSpPr>
          <p:spPr>
            <a:xfrm>
              <a:off x="5383196" y="2914278"/>
              <a:ext cx="648071" cy="1418059"/>
            </a:xfrm>
            <a:prstGeom prst="arc">
              <a:avLst>
                <a:gd name="adj1" fmla="val 17594654"/>
                <a:gd name="adj2" fmla="val 3906289"/>
              </a:avLst>
            </a:prstGeom>
            <a:ln w="190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5" name="Obdélník 34"/>
          <p:cNvSpPr/>
          <p:nvPr/>
        </p:nvSpPr>
        <p:spPr>
          <a:xfrm>
            <a:off x="2762622" y="2773313"/>
            <a:ext cx="2880321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6" name="Přímá spojnice 35"/>
          <p:cNvCxnSpPr/>
          <p:nvPr/>
        </p:nvCxnSpPr>
        <p:spPr>
          <a:xfrm>
            <a:off x="2093733" y="3014861"/>
            <a:ext cx="0" cy="36004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H="1">
            <a:off x="2264646" y="3194881"/>
            <a:ext cx="1337" cy="191455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2093446" y="3014861"/>
            <a:ext cx="684000" cy="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2258565" y="3216796"/>
            <a:ext cx="504000" cy="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>
            <a:off x="2146118" y="3041362"/>
            <a:ext cx="0" cy="36004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2212793" y="3041362"/>
            <a:ext cx="0" cy="36004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2250893" y="3076203"/>
            <a:ext cx="540304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2250893" y="3152403"/>
            <a:ext cx="638448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>
            <a:off x="2241368" y="3171453"/>
            <a:ext cx="638448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323528" y="26064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K</a:t>
            </a:r>
            <a:r>
              <a:rPr lang="cs-CZ" sz="2400" b="1" dirty="0" smtClean="0"/>
              <a:t>ontinuální měření krevního tlaku </a:t>
            </a:r>
          </a:p>
          <a:p>
            <a:r>
              <a:rPr lang="cs-CZ" sz="2400" b="1" dirty="0" smtClean="0"/>
              <a:t>(</a:t>
            </a:r>
            <a:r>
              <a:rPr lang="cs-CZ" sz="2400" b="1" dirty="0" err="1" smtClean="0"/>
              <a:t>fotopletysmografická</a:t>
            </a:r>
            <a:r>
              <a:rPr lang="cs-CZ" sz="2400" b="1" dirty="0" smtClean="0"/>
              <a:t> metoda, </a:t>
            </a:r>
            <a:r>
              <a:rPr lang="cs-CZ" sz="2400" b="1" dirty="0" err="1" smtClean="0"/>
              <a:t>volume-clamp</a:t>
            </a:r>
            <a:r>
              <a:rPr lang="cs-CZ" sz="2400" b="1" dirty="0" smtClean="0"/>
              <a:t>, Peňázova)</a:t>
            </a:r>
            <a:endParaRPr lang="cs-CZ" sz="2400" b="1" dirty="0"/>
          </a:p>
        </p:txBody>
      </p:sp>
      <p:grpSp>
        <p:nvGrpSpPr>
          <p:cNvPr id="56" name="Skupina 55"/>
          <p:cNvGrpSpPr/>
          <p:nvPr/>
        </p:nvGrpSpPr>
        <p:grpSpPr>
          <a:xfrm>
            <a:off x="6156176" y="2816094"/>
            <a:ext cx="2554389" cy="396882"/>
            <a:chOff x="6156176" y="2816094"/>
            <a:chExt cx="2554389" cy="396882"/>
          </a:xfrm>
        </p:grpSpPr>
        <p:grpSp>
          <p:nvGrpSpPr>
            <p:cNvPr id="51" name="Skupina 50"/>
            <p:cNvGrpSpPr/>
            <p:nvPr/>
          </p:nvGrpSpPr>
          <p:grpSpPr>
            <a:xfrm>
              <a:off x="6156176" y="2818069"/>
              <a:ext cx="1280931" cy="394907"/>
              <a:chOff x="6531429" y="2025981"/>
              <a:chExt cx="4832315" cy="1120980"/>
            </a:xfrm>
          </p:grpSpPr>
          <p:sp>
            <p:nvSpPr>
              <p:cNvPr id="48" name="Volný tvar 47"/>
              <p:cNvSpPr/>
              <p:nvPr/>
            </p:nvSpPr>
            <p:spPr>
              <a:xfrm>
                <a:off x="6531429" y="2035105"/>
                <a:ext cx="1615044" cy="1111856"/>
              </a:xfrm>
              <a:custGeom>
                <a:avLst/>
                <a:gdLst>
                  <a:gd name="connsiteX0" fmla="*/ 0 w 1615044"/>
                  <a:gd name="connsiteY0" fmla="*/ 1111856 h 1111856"/>
                  <a:gd name="connsiteX1" fmla="*/ 47501 w 1615044"/>
                  <a:gd name="connsiteY1" fmla="*/ 577466 h 1111856"/>
                  <a:gd name="connsiteX2" fmla="*/ 130628 w 1615044"/>
                  <a:gd name="connsiteY2" fmla="*/ 19326 h 1111856"/>
                  <a:gd name="connsiteX3" fmla="*/ 308758 w 1615044"/>
                  <a:gd name="connsiteY3" fmla="*/ 149955 h 1111856"/>
                  <a:gd name="connsiteX4" fmla="*/ 439387 w 1615044"/>
                  <a:gd name="connsiteY4" fmla="*/ 363711 h 1111856"/>
                  <a:gd name="connsiteX5" fmla="*/ 534389 w 1615044"/>
                  <a:gd name="connsiteY5" fmla="*/ 518090 h 1111856"/>
                  <a:gd name="connsiteX6" fmla="*/ 534389 w 1615044"/>
                  <a:gd name="connsiteY6" fmla="*/ 518090 h 1111856"/>
                  <a:gd name="connsiteX7" fmla="*/ 593766 w 1615044"/>
                  <a:gd name="connsiteY7" fmla="*/ 363711 h 1111856"/>
                  <a:gd name="connsiteX8" fmla="*/ 676893 w 1615044"/>
                  <a:gd name="connsiteY8" fmla="*/ 387461 h 1111856"/>
                  <a:gd name="connsiteX9" fmla="*/ 795646 w 1615044"/>
                  <a:gd name="connsiteY9" fmla="*/ 553716 h 1111856"/>
                  <a:gd name="connsiteX10" fmla="*/ 1021277 w 1615044"/>
                  <a:gd name="connsiteY10" fmla="*/ 767472 h 1111856"/>
                  <a:gd name="connsiteX11" fmla="*/ 1294410 w 1615044"/>
                  <a:gd name="connsiteY11" fmla="*/ 957477 h 1111856"/>
                  <a:gd name="connsiteX12" fmla="*/ 1615044 w 1615044"/>
                  <a:gd name="connsiteY12" fmla="*/ 1088105 h 1111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5044" h="1111856">
                    <a:moveTo>
                      <a:pt x="0" y="1111856"/>
                    </a:moveTo>
                    <a:cubicBezTo>
                      <a:pt x="12865" y="935705"/>
                      <a:pt x="25730" y="759554"/>
                      <a:pt x="47501" y="577466"/>
                    </a:cubicBezTo>
                    <a:cubicBezTo>
                      <a:pt x="69272" y="395378"/>
                      <a:pt x="87085" y="90578"/>
                      <a:pt x="130628" y="19326"/>
                    </a:cubicBezTo>
                    <a:cubicBezTo>
                      <a:pt x="174171" y="-51926"/>
                      <a:pt x="257298" y="92557"/>
                      <a:pt x="308758" y="149955"/>
                    </a:cubicBezTo>
                    <a:cubicBezTo>
                      <a:pt x="360218" y="207352"/>
                      <a:pt x="439387" y="363711"/>
                      <a:pt x="439387" y="363711"/>
                    </a:cubicBezTo>
                    <a:lnTo>
                      <a:pt x="534389" y="518090"/>
                    </a:lnTo>
                    <a:lnTo>
                      <a:pt x="534389" y="518090"/>
                    </a:lnTo>
                    <a:cubicBezTo>
                      <a:pt x="544285" y="492360"/>
                      <a:pt x="570015" y="385482"/>
                      <a:pt x="593766" y="363711"/>
                    </a:cubicBezTo>
                    <a:cubicBezTo>
                      <a:pt x="617517" y="341939"/>
                      <a:pt x="643246" y="355793"/>
                      <a:pt x="676893" y="387461"/>
                    </a:cubicBezTo>
                    <a:cubicBezTo>
                      <a:pt x="710540" y="419128"/>
                      <a:pt x="738249" y="490381"/>
                      <a:pt x="795646" y="553716"/>
                    </a:cubicBezTo>
                    <a:cubicBezTo>
                      <a:pt x="853043" y="617051"/>
                      <a:pt x="938150" y="700179"/>
                      <a:pt x="1021277" y="767472"/>
                    </a:cubicBezTo>
                    <a:cubicBezTo>
                      <a:pt x="1104404" y="834765"/>
                      <a:pt x="1195449" y="904038"/>
                      <a:pt x="1294410" y="957477"/>
                    </a:cubicBezTo>
                    <a:cubicBezTo>
                      <a:pt x="1393371" y="1010916"/>
                      <a:pt x="1504207" y="1049510"/>
                      <a:pt x="1615044" y="1088105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" name="Volný tvar 48"/>
              <p:cNvSpPr/>
              <p:nvPr/>
            </p:nvSpPr>
            <p:spPr>
              <a:xfrm>
                <a:off x="8141532" y="2033130"/>
                <a:ext cx="1615044" cy="1111856"/>
              </a:xfrm>
              <a:custGeom>
                <a:avLst/>
                <a:gdLst>
                  <a:gd name="connsiteX0" fmla="*/ 0 w 1615044"/>
                  <a:gd name="connsiteY0" fmla="*/ 1111856 h 1111856"/>
                  <a:gd name="connsiteX1" fmla="*/ 47501 w 1615044"/>
                  <a:gd name="connsiteY1" fmla="*/ 577466 h 1111856"/>
                  <a:gd name="connsiteX2" fmla="*/ 130628 w 1615044"/>
                  <a:gd name="connsiteY2" fmla="*/ 19326 h 1111856"/>
                  <a:gd name="connsiteX3" fmla="*/ 308758 w 1615044"/>
                  <a:gd name="connsiteY3" fmla="*/ 149955 h 1111856"/>
                  <a:gd name="connsiteX4" fmla="*/ 439387 w 1615044"/>
                  <a:gd name="connsiteY4" fmla="*/ 363711 h 1111856"/>
                  <a:gd name="connsiteX5" fmla="*/ 534389 w 1615044"/>
                  <a:gd name="connsiteY5" fmla="*/ 518090 h 1111856"/>
                  <a:gd name="connsiteX6" fmla="*/ 534389 w 1615044"/>
                  <a:gd name="connsiteY6" fmla="*/ 518090 h 1111856"/>
                  <a:gd name="connsiteX7" fmla="*/ 593766 w 1615044"/>
                  <a:gd name="connsiteY7" fmla="*/ 363711 h 1111856"/>
                  <a:gd name="connsiteX8" fmla="*/ 676893 w 1615044"/>
                  <a:gd name="connsiteY8" fmla="*/ 387461 h 1111856"/>
                  <a:gd name="connsiteX9" fmla="*/ 795646 w 1615044"/>
                  <a:gd name="connsiteY9" fmla="*/ 553716 h 1111856"/>
                  <a:gd name="connsiteX10" fmla="*/ 1021277 w 1615044"/>
                  <a:gd name="connsiteY10" fmla="*/ 767472 h 1111856"/>
                  <a:gd name="connsiteX11" fmla="*/ 1294410 w 1615044"/>
                  <a:gd name="connsiteY11" fmla="*/ 957477 h 1111856"/>
                  <a:gd name="connsiteX12" fmla="*/ 1615044 w 1615044"/>
                  <a:gd name="connsiteY12" fmla="*/ 1088105 h 1111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5044" h="1111856">
                    <a:moveTo>
                      <a:pt x="0" y="1111856"/>
                    </a:moveTo>
                    <a:cubicBezTo>
                      <a:pt x="12865" y="935705"/>
                      <a:pt x="25730" y="759554"/>
                      <a:pt x="47501" y="577466"/>
                    </a:cubicBezTo>
                    <a:cubicBezTo>
                      <a:pt x="69272" y="395378"/>
                      <a:pt x="87085" y="90578"/>
                      <a:pt x="130628" y="19326"/>
                    </a:cubicBezTo>
                    <a:cubicBezTo>
                      <a:pt x="174171" y="-51926"/>
                      <a:pt x="257298" y="92557"/>
                      <a:pt x="308758" y="149955"/>
                    </a:cubicBezTo>
                    <a:cubicBezTo>
                      <a:pt x="360218" y="207352"/>
                      <a:pt x="439387" y="363711"/>
                      <a:pt x="439387" y="363711"/>
                    </a:cubicBezTo>
                    <a:lnTo>
                      <a:pt x="534389" y="518090"/>
                    </a:lnTo>
                    <a:lnTo>
                      <a:pt x="534389" y="518090"/>
                    </a:lnTo>
                    <a:cubicBezTo>
                      <a:pt x="544285" y="492360"/>
                      <a:pt x="570015" y="385482"/>
                      <a:pt x="593766" y="363711"/>
                    </a:cubicBezTo>
                    <a:cubicBezTo>
                      <a:pt x="617517" y="341939"/>
                      <a:pt x="643246" y="355793"/>
                      <a:pt x="676893" y="387461"/>
                    </a:cubicBezTo>
                    <a:cubicBezTo>
                      <a:pt x="710540" y="419128"/>
                      <a:pt x="738249" y="490381"/>
                      <a:pt x="795646" y="553716"/>
                    </a:cubicBezTo>
                    <a:cubicBezTo>
                      <a:pt x="853043" y="617051"/>
                      <a:pt x="938150" y="700179"/>
                      <a:pt x="1021277" y="767472"/>
                    </a:cubicBezTo>
                    <a:cubicBezTo>
                      <a:pt x="1104404" y="834765"/>
                      <a:pt x="1195449" y="904038"/>
                      <a:pt x="1294410" y="957477"/>
                    </a:cubicBezTo>
                    <a:cubicBezTo>
                      <a:pt x="1393371" y="1010916"/>
                      <a:pt x="1504207" y="1049510"/>
                      <a:pt x="1615044" y="1088105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" name="Volný tvar 49"/>
              <p:cNvSpPr/>
              <p:nvPr/>
            </p:nvSpPr>
            <p:spPr>
              <a:xfrm>
                <a:off x="9748700" y="2025981"/>
                <a:ext cx="1615044" cy="1111856"/>
              </a:xfrm>
              <a:custGeom>
                <a:avLst/>
                <a:gdLst>
                  <a:gd name="connsiteX0" fmla="*/ 0 w 1615044"/>
                  <a:gd name="connsiteY0" fmla="*/ 1111856 h 1111856"/>
                  <a:gd name="connsiteX1" fmla="*/ 47501 w 1615044"/>
                  <a:gd name="connsiteY1" fmla="*/ 577466 h 1111856"/>
                  <a:gd name="connsiteX2" fmla="*/ 130628 w 1615044"/>
                  <a:gd name="connsiteY2" fmla="*/ 19326 h 1111856"/>
                  <a:gd name="connsiteX3" fmla="*/ 308758 w 1615044"/>
                  <a:gd name="connsiteY3" fmla="*/ 149955 h 1111856"/>
                  <a:gd name="connsiteX4" fmla="*/ 439387 w 1615044"/>
                  <a:gd name="connsiteY4" fmla="*/ 363711 h 1111856"/>
                  <a:gd name="connsiteX5" fmla="*/ 534389 w 1615044"/>
                  <a:gd name="connsiteY5" fmla="*/ 518090 h 1111856"/>
                  <a:gd name="connsiteX6" fmla="*/ 534389 w 1615044"/>
                  <a:gd name="connsiteY6" fmla="*/ 518090 h 1111856"/>
                  <a:gd name="connsiteX7" fmla="*/ 593766 w 1615044"/>
                  <a:gd name="connsiteY7" fmla="*/ 363711 h 1111856"/>
                  <a:gd name="connsiteX8" fmla="*/ 676893 w 1615044"/>
                  <a:gd name="connsiteY8" fmla="*/ 387461 h 1111856"/>
                  <a:gd name="connsiteX9" fmla="*/ 795646 w 1615044"/>
                  <a:gd name="connsiteY9" fmla="*/ 553716 h 1111856"/>
                  <a:gd name="connsiteX10" fmla="*/ 1021277 w 1615044"/>
                  <a:gd name="connsiteY10" fmla="*/ 767472 h 1111856"/>
                  <a:gd name="connsiteX11" fmla="*/ 1294410 w 1615044"/>
                  <a:gd name="connsiteY11" fmla="*/ 957477 h 1111856"/>
                  <a:gd name="connsiteX12" fmla="*/ 1615044 w 1615044"/>
                  <a:gd name="connsiteY12" fmla="*/ 1088105 h 1111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5044" h="1111856">
                    <a:moveTo>
                      <a:pt x="0" y="1111856"/>
                    </a:moveTo>
                    <a:cubicBezTo>
                      <a:pt x="12865" y="935705"/>
                      <a:pt x="25730" y="759554"/>
                      <a:pt x="47501" y="577466"/>
                    </a:cubicBezTo>
                    <a:cubicBezTo>
                      <a:pt x="69272" y="395378"/>
                      <a:pt x="87085" y="90578"/>
                      <a:pt x="130628" y="19326"/>
                    </a:cubicBezTo>
                    <a:cubicBezTo>
                      <a:pt x="174171" y="-51926"/>
                      <a:pt x="257298" y="92557"/>
                      <a:pt x="308758" y="149955"/>
                    </a:cubicBezTo>
                    <a:cubicBezTo>
                      <a:pt x="360218" y="207352"/>
                      <a:pt x="439387" y="363711"/>
                      <a:pt x="439387" y="363711"/>
                    </a:cubicBezTo>
                    <a:lnTo>
                      <a:pt x="534389" y="518090"/>
                    </a:lnTo>
                    <a:lnTo>
                      <a:pt x="534389" y="518090"/>
                    </a:lnTo>
                    <a:cubicBezTo>
                      <a:pt x="544285" y="492360"/>
                      <a:pt x="570015" y="385482"/>
                      <a:pt x="593766" y="363711"/>
                    </a:cubicBezTo>
                    <a:cubicBezTo>
                      <a:pt x="617517" y="341939"/>
                      <a:pt x="643246" y="355793"/>
                      <a:pt x="676893" y="387461"/>
                    </a:cubicBezTo>
                    <a:cubicBezTo>
                      <a:pt x="710540" y="419128"/>
                      <a:pt x="738249" y="490381"/>
                      <a:pt x="795646" y="553716"/>
                    </a:cubicBezTo>
                    <a:cubicBezTo>
                      <a:pt x="853043" y="617051"/>
                      <a:pt x="938150" y="700179"/>
                      <a:pt x="1021277" y="767472"/>
                    </a:cubicBezTo>
                    <a:cubicBezTo>
                      <a:pt x="1104404" y="834765"/>
                      <a:pt x="1195449" y="904038"/>
                      <a:pt x="1294410" y="957477"/>
                    </a:cubicBezTo>
                    <a:cubicBezTo>
                      <a:pt x="1393371" y="1010916"/>
                      <a:pt x="1504207" y="1049510"/>
                      <a:pt x="1615044" y="1088105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2" name="Skupina 51"/>
            <p:cNvGrpSpPr/>
            <p:nvPr/>
          </p:nvGrpSpPr>
          <p:grpSpPr>
            <a:xfrm>
              <a:off x="7429634" y="2816094"/>
              <a:ext cx="1280931" cy="394907"/>
              <a:chOff x="6531429" y="2025981"/>
              <a:chExt cx="4832315" cy="1120980"/>
            </a:xfrm>
          </p:grpSpPr>
          <p:sp>
            <p:nvSpPr>
              <p:cNvPr id="53" name="Volný tvar 52"/>
              <p:cNvSpPr/>
              <p:nvPr/>
            </p:nvSpPr>
            <p:spPr>
              <a:xfrm>
                <a:off x="6531429" y="2035105"/>
                <a:ext cx="1615044" cy="1111856"/>
              </a:xfrm>
              <a:custGeom>
                <a:avLst/>
                <a:gdLst>
                  <a:gd name="connsiteX0" fmla="*/ 0 w 1615044"/>
                  <a:gd name="connsiteY0" fmla="*/ 1111856 h 1111856"/>
                  <a:gd name="connsiteX1" fmla="*/ 47501 w 1615044"/>
                  <a:gd name="connsiteY1" fmla="*/ 577466 h 1111856"/>
                  <a:gd name="connsiteX2" fmla="*/ 130628 w 1615044"/>
                  <a:gd name="connsiteY2" fmla="*/ 19326 h 1111856"/>
                  <a:gd name="connsiteX3" fmla="*/ 308758 w 1615044"/>
                  <a:gd name="connsiteY3" fmla="*/ 149955 h 1111856"/>
                  <a:gd name="connsiteX4" fmla="*/ 439387 w 1615044"/>
                  <a:gd name="connsiteY4" fmla="*/ 363711 h 1111856"/>
                  <a:gd name="connsiteX5" fmla="*/ 534389 w 1615044"/>
                  <a:gd name="connsiteY5" fmla="*/ 518090 h 1111856"/>
                  <a:gd name="connsiteX6" fmla="*/ 534389 w 1615044"/>
                  <a:gd name="connsiteY6" fmla="*/ 518090 h 1111856"/>
                  <a:gd name="connsiteX7" fmla="*/ 593766 w 1615044"/>
                  <a:gd name="connsiteY7" fmla="*/ 363711 h 1111856"/>
                  <a:gd name="connsiteX8" fmla="*/ 676893 w 1615044"/>
                  <a:gd name="connsiteY8" fmla="*/ 387461 h 1111856"/>
                  <a:gd name="connsiteX9" fmla="*/ 795646 w 1615044"/>
                  <a:gd name="connsiteY9" fmla="*/ 553716 h 1111856"/>
                  <a:gd name="connsiteX10" fmla="*/ 1021277 w 1615044"/>
                  <a:gd name="connsiteY10" fmla="*/ 767472 h 1111856"/>
                  <a:gd name="connsiteX11" fmla="*/ 1294410 w 1615044"/>
                  <a:gd name="connsiteY11" fmla="*/ 957477 h 1111856"/>
                  <a:gd name="connsiteX12" fmla="*/ 1615044 w 1615044"/>
                  <a:gd name="connsiteY12" fmla="*/ 1088105 h 1111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5044" h="1111856">
                    <a:moveTo>
                      <a:pt x="0" y="1111856"/>
                    </a:moveTo>
                    <a:cubicBezTo>
                      <a:pt x="12865" y="935705"/>
                      <a:pt x="25730" y="759554"/>
                      <a:pt x="47501" y="577466"/>
                    </a:cubicBezTo>
                    <a:cubicBezTo>
                      <a:pt x="69272" y="395378"/>
                      <a:pt x="87085" y="90578"/>
                      <a:pt x="130628" y="19326"/>
                    </a:cubicBezTo>
                    <a:cubicBezTo>
                      <a:pt x="174171" y="-51926"/>
                      <a:pt x="257298" y="92557"/>
                      <a:pt x="308758" y="149955"/>
                    </a:cubicBezTo>
                    <a:cubicBezTo>
                      <a:pt x="360218" y="207352"/>
                      <a:pt x="439387" y="363711"/>
                      <a:pt x="439387" y="363711"/>
                    </a:cubicBezTo>
                    <a:lnTo>
                      <a:pt x="534389" y="518090"/>
                    </a:lnTo>
                    <a:lnTo>
                      <a:pt x="534389" y="518090"/>
                    </a:lnTo>
                    <a:cubicBezTo>
                      <a:pt x="544285" y="492360"/>
                      <a:pt x="570015" y="385482"/>
                      <a:pt x="593766" y="363711"/>
                    </a:cubicBezTo>
                    <a:cubicBezTo>
                      <a:pt x="617517" y="341939"/>
                      <a:pt x="643246" y="355793"/>
                      <a:pt x="676893" y="387461"/>
                    </a:cubicBezTo>
                    <a:cubicBezTo>
                      <a:pt x="710540" y="419128"/>
                      <a:pt x="738249" y="490381"/>
                      <a:pt x="795646" y="553716"/>
                    </a:cubicBezTo>
                    <a:cubicBezTo>
                      <a:pt x="853043" y="617051"/>
                      <a:pt x="938150" y="700179"/>
                      <a:pt x="1021277" y="767472"/>
                    </a:cubicBezTo>
                    <a:cubicBezTo>
                      <a:pt x="1104404" y="834765"/>
                      <a:pt x="1195449" y="904038"/>
                      <a:pt x="1294410" y="957477"/>
                    </a:cubicBezTo>
                    <a:cubicBezTo>
                      <a:pt x="1393371" y="1010916"/>
                      <a:pt x="1504207" y="1049510"/>
                      <a:pt x="1615044" y="1088105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" name="Volný tvar 53"/>
              <p:cNvSpPr/>
              <p:nvPr/>
            </p:nvSpPr>
            <p:spPr>
              <a:xfrm>
                <a:off x="8141532" y="2033130"/>
                <a:ext cx="1615044" cy="1111856"/>
              </a:xfrm>
              <a:custGeom>
                <a:avLst/>
                <a:gdLst>
                  <a:gd name="connsiteX0" fmla="*/ 0 w 1615044"/>
                  <a:gd name="connsiteY0" fmla="*/ 1111856 h 1111856"/>
                  <a:gd name="connsiteX1" fmla="*/ 47501 w 1615044"/>
                  <a:gd name="connsiteY1" fmla="*/ 577466 h 1111856"/>
                  <a:gd name="connsiteX2" fmla="*/ 130628 w 1615044"/>
                  <a:gd name="connsiteY2" fmla="*/ 19326 h 1111856"/>
                  <a:gd name="connsiteX3" fmla="*/ 308758 w 1615044"/>
                  <a:gd name="connsiteY3" fmla="*/ 149955 h 1111856"/>
                  <a:gd name="connsiteX4" fmla="*/ 439387 w 1615044"/>
                  <a:gd name="connsiteY4" fmla="*/ 363711 h 1111856"/>
                  <a:gd name="connsiteX5" fmla="*/ 534389 w 1615044"/>
                  <a:gd name="connsiteY5" fmla="*/ 518090 h 1111856"/>
                  <a:gd name="connsiteX6" fmla="*/ 534389 w 1615044"/>
                  <a:gd name="connsiteY6" fmla="*/ 518090 h 1111856"/>
                  <a:gd name="connsiteX7" fmla="*/ 593766 w 1615044"/>
                  <a:gd name="connsiteY7" fmla="*/ 363711 h 1111856"/>
                  <a:gd name="connsiteX8" fmla="*/ 676893 w 1615044"/>
                  <a:gd name="connsiteY8" fmla="*/ 387461 h 1111856"/>
                  <a:gd name="connsiteX9" fmla="*/ 795646 w 1615044"/>
                  <a:gd name="connsiteY9" fmla="*/ 553716 h 1111856"/>
                  <a:gd name="connsiteX10" fmla="*/ 1021277 w 1615044"/>
                  <a:gd name="connsiteY10" fmla="*/ 767472 h 1111856"/>
                  <a:gd name="connsiteX11" fmla="*/ 1294410 w 1615044"/>
                  <a:gd name="connsiteY11" fmla="*/ 957477 h 1111856"/>
                  <a:gd name="connsiteX12" fmla="*/ 1615044 w 1615044"/>
                  <a:gd name="connsiteY12" fmla="*/ 1088105 h 1111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5044" h="1111856">
                    <a:moveTo>
                      <a:pt x="0" y="1111856"/>
                    </a:moveTo>
                    <a:cubicBezTo>
                      <a:pt x="12865" y="935705"/>
                      <a:pt x="25730" y="759554"/>
                      <a:pt x="47501" y="577466"/>
                    </a:cubicBezTo>
                    <a:cubicBezTo>
                      <a:pt x="69272" y="395378"/>
                      <a:pt x="87085" y="90578"/>
                      <a:pt x="130628" y="19326"/>
                    </a:cubicBezTo>
                    <a:cubicBezTo>
                      <a:pt x="174171" y="-51926"/>
                      <a:pt x="257298" y="92557"/>
                      <a:pt x="308758" y="149955"/>
                    </a:cubicBezTo>
                    <a:cubicBezTo>
                      <a:pt x="360218" y="207352"/>
                      <a:pt x="439387" y="363711"/>
                      <a:pt x="439387" y="363711"/>
                    </a:cubicBezTo>
                    <a:lnTo>
                      <a:pt x="534389" y="518090"/>
                    </a:lnTo>
                    <a:lnTo>
                      <a:pt x="534389" y="518090"/>
                    </a:lnTo>
                    <a:cubicBezTo>
                      <a:pt x="544285" y="492360"/>
                      <a:pt x="570015" y="385482"/>
                      <a:pt x="593766" y="363711"/>
                    </a:cubicBezTo>
                    <a:cubicBezTo>
                      <a:pt x="617517" y="341939"/>
                      <a:pt x="643246" y="355793"/>
                      <a:pt x="676893" y="387461"/>
                    </a:cubicBezTo>
                    <a:cubicBezTo>
                      <a:pt x="710540" y="419128"/>
                      <a:pt x="738249" y="490381"/>
                      <a:pt x="795646" y="553716"/>
                    </a:cubicBezTo>
                    <a:cubicBezTo>
                      <a:pt x="853043" y="617051"/>
                      <a:pt x="938150" y="700179"/>
                      <a:pt x="1021277" y="767472"/>
                    </a:cubicBezTo>
                    <a:cubicBezTo>
                      <a:pt x="1104404" y="834765"/>
                      <a:pt x="1195449" y="904038"/>
                      <a:pt x="1294410" y="957477"/>
                    </a:cubicBezTo>
                    <a:cubicBezTo>
                      <a:pt x="1393371" y="1010916"/>
                      <a:pt x="1504207" y="1049510"/>
                      <a:pt x="1615044" y="1088105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5" name="Volný tvar 54"/>
              <p:cNvSpPr/>
              <p:nvPr/>
            </p:nvSpPr>
            <p:spPr>
              <a:xfrm>
                <a:off x="9748700" y="2025981"/>
                <a:ext cx="1615044" cy="1111856"/>
              </a:xfrm>
              <a:custGeom>
                <a:avLst/>
                <a:gdLst>
                  <a:gd name="connsiteX0" fmla="*/ 0 w 1615044"/>
                  <a:gd name="connsiteY0" fmla="*/ 1111856 h 1111856"/>
                  <a:gd name="connsiteX1" fmla="*/ 47501 w 1615044"/>
                  <a:gd name="connsiteY1" fmla="*/ 577466 h 1111856"/>
                  <a:gd name="connsiteX2" fmla="*/ 130628 w 1615044"/>
                  <a:gd name="connsiteY2" fmla="*/ 19326 h 1111856"/>
                  <a:gd name="connsiteX3" fmla="*/ 308758 w 1615044"/>
                  <a:gd name="connsiteY3" fmla="*/ 149955 h 1111856"/>
                  <a:gd name="connsiteX4" fmla="*/ 439387 w 1615044"/>
                  <a:gd name="connsiteY4" fmla="*/ 363711 h 1111856"/>
                  <a:gd name="connsiteX5" fmla="*/ 534389 w 1615044"/>
                  <a:gd name="connsiteY5" fmla="*/ 518090 h 1111856"/>
                  <a:gd name="connsiteX6" fmla="*/ 534389 w 1615044"/>
                  <a:gd name="connsiteY6" fmla="*/ 518090 h 1111856"/>
                  <a:gd name="connsiteX7" fmla="*/ 593766 w 1615044"/>
                  <a:gd name="connsiteY7" fmla="*/ 363711 h 1111856"/>
                  <a:gd name="connsiteX8" fmla="*/ 676893 w 1615044"/>
                  <a:gd name="connsiteY8" fmla="*/ 387461 h 1111856"/>
                  <a:gd name="connsiteX9" fmla="*/ 795646 w 1615044"/>
                  <a:gd name="connsiteY9" fmla="*/ 553716 h 1111856"/>
                  <a:gd name="connsiteX10" fmla="*/ 1021277 w 1615044"/>
                  <a:gd name="connsiteY10" fmla="*/ 767472 h 1111856"/>
                  <a:gd name="connsiteX11" fmla="*/ 1294410 w 1615044"/>
                  <a:gd name="connsiteY11" fmla="*/ 957477 h 1111856"/>
                  <a:gd name="connsiteX12" fmla="*/ 1615044 w 1615044"/>
                  <a:gd name="connsiteY12" fmla="*/ 1088105 h 1111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5044" h="1111856">
                    <a:moveTo>
                      <a:pt x="0" y="1111856"/>
                    </a:moveTo>
                    <a:cubicBezTo>
                      <a:pt x="12865" y="935705"/>
                      <a:pt x="25730" y="759554"/>
                      <a:pt x="47501" y="577466"/>
                    </a:cubicBezTo>
                    <a:cubicBezTo>
                      <a:pt x="69272" y="395378"/>
                      <a:pt x="87085" y="90578"/>
                      <a:pt x="130628" y="19326"/>
                    </a:cubicBezTo>
                    <a:cubicBezTo>
                      <a:pt x="174171" y="-51926"/>
                      <a:pt x="257298" y="92557"/>
                      <a:pt x="308758" y="149955"/>
                    </a:cubicBezTo>
                    <a:cubicBezTo>
                      <a:pt x="360218" y="207352"/>
                      <a:pt x="439387" y="363711"/>
                      <a:pt x="439387" y="363711"/>
                    </a:cubicBezTo>
                    <a:lnTo>
                      <a:pt x="534389" y="518090"/>
                    </a:lnTo>
                    <a:lnTo>
                      <a:pt x="534389" y="518090"/>
                    </a:lnTo>
                    <a:cubicBezTo>
                      <a:pt x="544285" y="492360"/>
                      <a:pt x="570015" y="385482"/>
                      <a:pt x="593766" y="363711"/>
                    </a:cubicBezTo>
                    <a:cubicBezTo>
                      <a:pt x="617517" y="341939"/>
                      <a:pt x="643246" y="355793"/>
                      <a:pt x="676893" y="387461"/>
                    </a:cubicBezTo>
                    <a:cubicBezTo>
                      <a:pt x="710540" y="419128"/>
                      <a:pt x="738249" y="490381"/>
                      <a:pt x="795646" y="553716"/>
                    </a:cubicBezTo>
                    <a:cubicBezTo>
                      <a:pt x="853043" y="617051"/>
                      <a:pt x="938150" y="700179"/>
                      <a:pt x="1021277" y="767472"/>
                    </a:cubicBezTo>
                    <a:cubicBezTo>
                      <a:pt x="1104404" y="834765"/>
                      <a:pt x="1195449" y="904038"/>
                      <a:pt x="1294410" y="957477"/>
                    </a:cubicBezTo>
                    <a:cubicBezTo>
                      <a:pt x="1393371" y="1010916"/>
                      <a:pt x="1504207" y="1049510"/>
                      <a:pt x="1615044" y="1088105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58" name="Přímá spojnice 57"/>
          <p:cNvCxnSpPr/>
          <p:nvPr/>
        </p:nvCxnSpPr>
        <p:spPr>
          <a:xfrm>
            <a:off x="5364088" y="3076203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6228184" y="3851756"/>
            <a:ext cx="245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konstantní průtok</a:t>
            </a:r>
            <a:endParaRPr lang="cs-CZ" dirty="0"/>
          </a:p>
        </p:txBody>
      </p:sp>
      <p:cxnSp>
        <p:nvCxnSpPr>
          <p:cNvPr id="60" name="Přímá spojnice 59"/>
          <p:cNvCxnSpPr/>
          <p:nvPr/>
        </p:nvCxnSpPr>
        <p:spPr>
          <a:xfrm flipV="1">
            <a:off x="4139952" y="4077072"/>
            <a:ext cx="2024608" cy="548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ovéPole 61"/>
          <p:cNvSpPr txBox="1"/>
          <p:nvPr/>
        </p:nvSpPr>
        <p:spPr>
          <a:xfrm>
            <a:off x="2915815" y="2339588"/>
            <a:ext cx="579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tlak v manžetě odpovídá tlaku v arterii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42234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13090" y="280253"/>
            <a:ext cx="960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24-hodinový tlakové měření krevního tlaku</a:t>
            </a:r>
            <a:endParaRPr lang="cs-CZ" sz="36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99987" y="1124744"/>
            <a:ext cx="1020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Pokles krevního tlaku o 10 až 15% v nočních hodinách</a:t>
            </a:r>
            <a:endParaRPr lang="cs-CZ" sz="2400" dirty="0"/>
          </a:p>
        </p:txBody>
      </p:sp>
      <p:grpSp>
        <p:nvGrpSpPr>
          <p:cNvPr id="8" name="Skupina 7"/>
          <p:cNvGrpSpPr>
            <a:grpSpLocks noChangeAspect="1"/>
          </p:cNvGrpSpPr>
          <p:nvPr/>
        </p:nvGrpSpPr>
        <p:grpSpPr>
          <a:xfrm>
            <a:off x="179512" y="1870891"/>
            <a:ext cx="8716201" cy="4200864"/>
            <a:chOff x="265414" y="1700808"/>
            <a:chExt cx="10294816" cy="4961694"/>
          </a:xfrm>
        </p:grpSpPr>
        <p:sp>
          <p:nvSpPr>
            <p:cNvPr id="9" name="TextovéPole 8"/>
            <p:cNvSpPr txBox="1"/>
            <p:nvPr/>
          </p:nvSpPr>
          <p:spPr>
            <a:xfrm>
              <a:off x="786265" y="5837143"/>
              <a:ext cx="505501" cy="39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 smtClean="0"/>
                <a:t>8</a:t>
              </a:r>
              <a:endParaRPr lang="cs-CZ" sz="1600" b="1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1164872" y="5837143"/>
              <a:ext cx="505501" cy="39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9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1910545" y="5837143"/>
              <a:ext cx="505501" cy="39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 smtClean="0"/>
                <a:t>11</a:t>
              </a:r>
              <a:endParaRPr lang="cs-CZ" sz="1600" b="1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1532548" y="5837143"/>
              <a:ext cx="505501" cy="39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 smtClean="0"/>
                <a:t>10</a:t>
              </a:r>
              <a:endParaRPr lang="cs-CZ" sz="1600" b="1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2274764" y="5837143"/>
              <a:ext cx="505501" cy="39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 smtClean="0"/>
                <a:t>12</a:t>
              </a:r>
              <a:endParaRPr lang="cs-CZ" sz="1600" b="1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2653915" y="5837143"/>
              <a:ext cx="505501" cy="39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 smtClean="0"/>
                <a:t>13</a:t>
              </a:r>
              <a:endParaRPr lang="cs-CZ" sz="1600" b="1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3032520" y="5837143"/>
              <a:ext cx="505501" cy="39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 smtClean="0"/>
                <a:t>14</a:t>
              </a:r>
              <a:endParaRPr lang="cs-CZ" sz="1600" b="1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3778194" y="5837143"/>
              <a:ext cx="505501" cy="39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 smtClean="0"/>
                <a:t>16</a:t>
              </a:r>
              <a:endParaRPr lang="cs-CZ" sz="1600" b="1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3400197" y="5837143"/>
              <a:ext cx="505501" cy="39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 smtClean="0"/>
                <a:t>15</a:t>
              </a:r>
              <a:endParaRPr lang="cs-CZ" sz="1600" b="1" dirty="0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4142413" y="5837143"/>
              <a:ext cx="505501" cy="39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 smtClean="0"/>
                <a:t>17</a:t>
              </a:r>
              <a:endParaRPr lang="cs-CZ" sz="1600" b="1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4523573" y="5837143"/>
              <a:ext cx="505501" cy="39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 smtClean="0"/>
                <a:t>18</a:t>
              </a:r>
              <a:endParaRPr lang="cs-CZ" sz="1600" b="1" dirty="0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4902180" y="5837143"/>
              <a:ext cx="505501" cy="39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 smtClean="0"/>
                <a:t>19</a:t>
              </a:r>
              <a:endParaRPr lang="cs-CZ" sz="1600" b="1" dirty="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5659251" y="5859064"/>
              <a:ext cx="473874" cy="39987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600" b="1" dirty="0">
                  <a:solidFill>
                    <a:schemeClr val="bg1"/>
                  </a:solidFill>
                </a:rPr>
                <a:t>2</a:t>
              </a:r>
              <a:r>
                <a:rPr lang="cs-CZ" sz="1600" b="1" dirty="0" smtClean="0">
                  <a:solidFill>
                    <a:schemeClr val="bg1"/>
                  </a:solidFill>
                </a:rPr>
                <a:t>1</a:t>
              </a:r>
              <a:endParaRPr lang="cs-CZ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5269856" y="5837143"/>
              <a:ext cx="505501" cy="39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2</a:t>
              </a:r>
              <a:r>
                <a:rPr lang="cs-CZ" sz="1600" b="1" dirty="0" smtClean="0"/>
                <a:t>0</a:t>
              </a:r>
              <a:endParaRPr lang="cs-CZ" sz="1600" b="1" dirty="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6012072" y="5859065"/>
              <a:ext cx="505501" cy="39987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600" b="1" dirty="0">
                  <a:solidFill>
                    <a:schemeClr val="bg1"/>
                  </a:solidFill>
                </a:rPr>
                <a:t>2</a:t>
              </a:r>
              <a:r>
                <a:rPr lang="cs-CZ" sz="1600" b="1" dirty="0" smtClean="0">
                  <a:solidFill>
                    <a:schemeClr val="bg1"/>
                  </a:solidFill>
                </a:rPr>
                <a:t>2</a:t>
              </a:r>
              <a:endParaRPr lang="cs-CZ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6381209" y="5859065"/>
              <a:ext cx="505501" cy="39987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600" b="1" dirty="0" smtClean="0">
                  <a:solidFill>
                    <a:schemeClr val="bg1"/>
                  </a:solidFill>
                </a:rPr>
                <a:t>23</a:t>
              </a:r>
              <a:endParaRPr lang="cs-CZ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6759816" y="5859065"/>
              <a:ext cx="505501" cy="39987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600" b="1" dirty="0" smtClean="0">
                  <a:solidFill>
                    <a:schemeClr val="bg1"/>
                  </a:solidFill>
                </a:rPr>
                <a:t>24</a:t>
              </a:r>
              <a:endParaRPr lang="cs-CZ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7505489" y="5859065"/>
              <a:ext cx="505501" cy="39987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600" b="1" dirty="0" smtClean="0">
                  <a:solidFill>
                    <a:schemeClr val="bg1"/>
                  </a:solidFill>
                </a:rPr>
                <a:t>2</a:t>
              </a:r>
              <a:endParaRPr lang="cs-CZ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7127491" y="5859065"/>
              <a:ext cx="505501" cy="39987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6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7869708" y="5859065"/>
              <a:ext cx="505501" cy="39987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6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8230841" y="5859065"/>
              <a:ext cx="505501" cy="39987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6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8609448" y="5859065"/>
              <a:ext cx="505501" cy="39987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6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9355121" y="5852908"/>
              <a:ext cx="505501" cy="39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7</a:t>
              </a: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9011318" y="5859065"/>
              <a:ext cx="430796" cy="39987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600" b="1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9918725" y="4399982"/>
              <a:ext cx="641505" cy="3998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 smtClean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100</a:t>
              </a:r>
              <a:endParaRPr lang="cs-CZ" sz="1600" b="1" dirty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</a:endParaRPr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348119" y="2890594"/>
              <a:ext cx="608677" cy="39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 smtClean="0"/>
                <a:t>120</a:t>
              </a:r>
              <a:endParaRPr lang="cs-CZ" sz="1600" b="1" dirty="0"/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348119" y="2521646"/>
              <a:ext cx="608677" cy="39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 smtClean="0"/>
                <a:t>140</a:t>
              </a:r>
              <a:endParaRPr lang="cs-CZ" sz="1600" b="1" dirty="0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348119" y="3259541"/>
              <a:ext cx="608677" cy="39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 smtClean="0"/>
                <a:t>100</a:t>
              </a:r>
              <a:endParaRPr lang="cs-CZ" sz="1600" b="1" dirty="0"/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348119" y="3628488"/>
              <a:ext cx="608677" cy="39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8</a:t>
              </a:r>
              <a:r>
                <a:rPr lang="cs-CZ" sz="1600" b="1" dirty="0" smtClean="0"/>
                <a:t>0</a:t>
              </a:r>
              <a:endParaRPr lang="cs-CZ" sz="1600" b="1" dirty="0"/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9918725" y="3950133"/>
              <a:ext cx="641505" cy="3998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 smtClean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120</a:t>
              </a:r>
              <a:endParaRPr lang="cs-CZ" sz="1600" b="1" dirty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</a:endParaRPr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9918725" y="4849832"/>
              <a:ext cx="641505" cy="3998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8</a:t>
              </a:r>
              <a:r>
                <a:rPr lang="cs-CZ" sz="1600" b="1" dirty="0" smtClean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0</a:t>
              </a:r>
              <a:endParaRPr lang="cs-CZ" sz="1600" b="1" dirty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</a:endParaRP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348119" y="3997436"/>
              <a:ext cx="608677" cy="39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 smtClean="0"/>
                <a:t>60</a:t>
              </a:r>
              <a:endParaRPr lang="cs-CZ" sz="1600" b="1" dirty="0"/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9918725" y="5299681"/>
              <a:ext cx="641505" cy="3998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 smtClean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60</a:t>
              </a:r>
              <a:endParaRPr lang="cs-CZ" sz="1600" b="1" dirty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</a:endParaRP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9355121" y="2075657"/>
              <a:ext cx="1132099" cy="3998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[</a:t>
              </a:r>
              <a:r>
                <a:rPr lang="cs-CZ" sz="1600" dirty="0" err="1" smtClean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bpm</a:t>
              </a:r>
              <a:r>
                <a:rPr lang="en-US" sz="1600" dirty="0" smtClean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]</a:t>
              </a:r>
              <a:endParaRPr lang="cs-CZ" sz="1600" dirty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</a:endParaRPr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334566" y="1700808"/>
              <a:ext cx="1227292" cy="39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[mmHg]</a:t>
              </a:r>
              <a:endParaRPr lang="cs-CZ" sz="1600" b="1" dirty="0"/>
            </a:p>
          </p:txBody>
        </p:sp>
        <p:grpSp>
          <p:nvGrpSpPr>
            <p:cNvPr id="44" name="Skupina 43"/>
            <p:cNvGrpSpPr/>
            <p:nvPr/>
          </p:nvGrpSpPr>
          <p:grpSpPr>
            <a:xfrm>
              <a:off x="1020312" y="2463042"/>
              <a:ext cx="8937992" cy="3436796"/>
              <a:chOff x="1020312" y="2463042"/>
              <a:chExt cx="8937992" cy="3436796"/>
            </a:xfrm>
          </p:grpSpPr>
          <p:cxnSp>
            <p:nvCxnSpPr>
              <p:cNvPr id="54" name="Přímá spojnice 53"/>
              <p:cNvCxnSpPr/>
              <p:nvPr/>
            </p:nvCxnSpPr>
            <p:spPr>
              <a:xfrm flipH="1">
                <a:off x="1060337" y="3279444"/>
                <a:ext cx="129253" cy="172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Přímá spojnice 54"/>
              <p:cNvCxnSpPr/>
              <p:nvPr/>
            </p:nvCxnSpPr>
            <p:spPr>
              <a:xfrm flipH="1">
                <a:off x="1212195" y="3165918"/>
                <a:ext cx="235487" cy="8616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Přímá spojnice 55"/>
              <p:cNvCxnSpPr/>
              <p:nvPr/>
            </p:nvCxnSpPr>
            <p:spPr>
              <a:xfrm flipH="1">
                <a:off x="1447682" y="3079749"/>
                <a:ext cx="129253" cy="8616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Přímá spojnice 56"/>
              <p:cNvCxnSpPr/>
              <p:nvPr/>
            </p:nvCxnSpPr>
            <p:spPr>
              <a:xfrm flipH="1" flipV="1">
                <a:off x="1578931" y="3079067"/>
                <a:ext cx="218391" cy="30193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Přímá spojnice 57"/>
              <p:cNvCxnSpPr/>
              <p:nvPr/>
            </p:nvCxnSpPr>
            <p:spPr>
              <a:xfrm flipH="1">
                <a:off x="1797322" y="3252086"/>
                <a:ext cx="197469" cy="12891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Přímá spojnice 58"/>
              <p:cNvCxnSpPr/>
              <p:nvPr/>
            </p:nvCxnSpPr>
            <p:spPr>
              <a:xfrm flipH="1">
                <a:off x="1994792" y="3079749"/>
                <a:ext cx="182370" cy="172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Přímá spojnice 59"/>
              <p:cNvCxnSpPr/>
              <p:nvPr/>
            </p:nvCxnSpPr>
            <p:spPr>
              <a:xfrm flipH="1" flipV="1">
                <a:off x="2177161" y="3079749"/>
                <a:ext cx="182370" cy="15028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Přímá spojnice 60"/>
              <p:cNvCxnSpPr/>
              <p:nvPr/>
            </p:nvCxnSpPr>
            <p:spPr>
              <a:xfrm flipH="1">
                <a:off x="2348363" y="3068722"/>
                <a:ext cx="199445" cy="172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Přímá spojnice 61"/>
              <p:cNvCxnSpPr/>
              <p:nvPr/>
            </p:nvCxnSpPr>
            <p:spPr>
              <a:xfrm flipH="1">
                <a:off x="2547808" y="2821243"/>
                <a:ext cx="172337" cy="24747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Přímá spojnice 62"/>
              <p:cNvCxnSpPr/>
              <p:nvPr/>
            </p:nvCxnSpPr>
            <p:spPr>
              <a:xfrm flipH="1">
                <a:off x="2726267" y="2648905"/>
                <a:ext cx="166215" cy="172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Přímá spojnice 63"/>
              <p:cNvCxnSpPr/>
              <p:nvPr/>
            </p:nvCxnSpPr>
            <p:spPr>
              <a:xfrm flipH="1" flipV="1">
                <a:off x="2909810" y="2643205"/>
                <a:ext cx="172318" cy="4307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Přímá spojnice 64"/>
              <p:cNvCxnSpPr/>
              <p:nvPr/>
            </p:nvCxnSpPr>
            <p:spPr>
              <a:xfrm flipH="1" flipV="1">
                <a:off x="3091007" y="2693240"/>
                <a:ext cx="232318" cy="25174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Přímá spojnice 65"/>
              <p:cNvCxnSpPr/>
              <p:nvPr/>
            </p:nvCxnSpPr>
            <p:spPr>
              <a:xfrm flipH="1">
                <a:off x="3296175" y="2551338"/>
                <a:ext cx="199487" cy="39451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Přímá spojnice 66"/>
              <p:cNvCxnSpPr/>
              <p:nvPr/>
            </p:nvCxnSpPr>
            <p:spPr>
              <a:xfrm flipH="1">
                <a:off x="3492359" y="2522840"/>
                <a:ext cx="175640" cy="2849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Přímá spojnice 67"/>
              <p:cNvCxnSpPr/>
              <p:nvPr/>
            </p:nvCxnSpPr>
            <p:spPr>
              <a:xfrm flipH="1" flipV="1">
                <a:off x="3667999" y="2522840"/>
                <a:ext cx="172337" cy="918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Přímá spojnice 68"/>
              <p:cNvCxnSpPr/>
              <p:nvPr/>
            </p:nvCxnSpPr>
            <p:spPr>
              <a:xfrm>
                <a:off x="3840336" y="2596244"/>
                <a:ext cx="172337" cy="55864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Přímá spojnice 69"/>
              <p:cNvCxnSpPr/>
              <p:nvPr/>
            </p:nvCxnSpPr>
            <p:spPr>
              <a:xfrm flipH="1" flipV="1">
                <a:off x="4015070" y="3165236"/>
                <a:ext cx="169940" cy="68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Přímá spojnice 70"/>
              <p:cNvCxnSpPr/>
              <p:nvPr/>
            </p:nvCxnSpPr>
            <p:spPr>
              <a:xfrm flipH="1" flipV="1">
                <a:off x="4185455" y="3176173"/>
                <a:ext cx="258060" cy="24825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Přímá spojnice 71"/>
              <p:cNvCxnSpPr/>
              <p:nvPr/>
            </p:nvCxnSpPr>
            <p:spPr>
              <a:xfrm flipH="1" flipV="1">
                <a:off x="4443516" y="3424423"/>
                <a:ext cx="129238" cy="12923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Přímá spojnice 72"/>
              <p:cNvCxnSpPr/>
              <p:nvPr/>
            </p:nvCxnSpPr>
            <p:spPr>
              <a:xfrm flipH="1">
                <a:off x="4580864" y="3252086"/>
                <a:ext cx="207326" cy="30159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Přímá spojnice 73"/>
              <p:cNvCxnSpPr/>
              <p:nvPr/>
            </p:nvCxnSpPr>
            <p:spPr>
              <a:xfrm flipH="1">
                <a:off x="4788190" y="2993580"/>
                <a:ext cx="172337" cy="28338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Přímá spojnice 74"/>
              <p:cNvCxnSpPr/>
              <p:nvPr/>
            </p:nvCxnSpPr>
            <p:spPr>
              <a:xfrm flipH="1" flipV="1">
                <a:off x="4960527" y="2993580"/>
                <a:ext cx="192403" cy="28338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Přímá spojnice 75"/>
              <p:cNvCxnSpPr/>
              <p:nvPr/>
            </p:nvCxnSpPr>
            <p:spPr>
              <a:xfrm flipH="1" flipV="1">
                <a:off x="5145865" y="3289870"/>
                <a:ext cx="189435" cy="483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Přímá spojnice 76"/>
              <p:cNvCxnSpPr/>
              <p:nvPr/>
            </p:nvCxnSpPr>
            <p:spPr>
              <a:xfrm flipH="1" flipV="1">
                <a:off x="5335300" y="3351057"/>
                <a:ext cx="172318" cy="12923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Přímá spojnice 77"/>
              <p:cNvCxnSpPr/>
              <p:nvPr/>
            </p:nvCxnSpPr>
            <p:spPr>
              <a:xfrm flipH="1">
                <a:off x="5517669" y="3342167"/>
                <a:ext cx="182370" cy="14169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Přímá spojnice 78"/>
              <p:cNvCxnSpPr/>
              <p:nvPr/>
            </p:nvCxnSpPr>
            <p:spPr>
              <a:xfrm flipH="1" flipV="1">
                <a:off x="5700039" y="3350696"/>
                <a:ext cx="172337" cy="20298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Přímá spojnice 79"/>
              <p:cNvCxnSpPr/>
              <p:nvPr/>
            </p:nvCxnSpPr>
            <p:spPr>
              <a:xfrm flipH="1">
                <a:off x="5882409" y="3510592"/>
                <a:ext cx="182370" cy="430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Přímá spojnice 80"/>
              <p:cNvCxnSpPr/>
              <p:nvPr/>
            </p:nvCxnSpPr>
            <p:spPr>
              <a:xfrm flipH="1" flipV="1">
                <a:off x="6074812" y="3483862"/>
                <a:ext cx="172337" cy="28523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Přímá spojnice 81"/>
              <p:cNvCxnSpPr/>
              <p:nvPr/>
            </p:nvCxnSpPr>
            <p:spPr>
              <a:xfrm flipH="1">
                <a:off x="6257181" y="3510592"/>
                <a:ext cx="172337" cy="2275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Přímá spojnice 82"/>
              <p:cNvCxnSpPr/>
              <p:nvPr/>
            </p:nvCxnSpPr>
            <p:spPr>
              <a:xfrm flipH="1">
                <a:off x="6439551" y="3380998"/>
                <a:ext cx="244347" cy="12959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Přímá spojnice 83"/>
              <p:cNvCxnSpPr/>
              <p:nvPr/>
            </p:nvCxnSpPr>
            <p:spPr>
              <a:xfrm flipH="1" flipV="1">
                <a:off x="6649700" y="3362457"/>
                <a:ext cx="172337" cy="49281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Přímá spojnice 84"/>
              <p:cNvCxnSpPr/>
              <p:nvPr/>
            </p:nvCxnSpPr>
            <p:spPr>
              <a:xfrm flipH="1">
                <a:off x="6818145" y="3727197"/>
                <a:ext cx="172337" cy="8320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Přímá spojnice 85"/>
              <p:cNvCxnSpPr/>
              <p:nvPr/>
            </p:nvCxnSpPr>
            <p:spPr>
              <a:xfrm flipH="1" flipV="1">
                <a:off x="7014440" y="3727197"/>
                <a:ext cx="182370" cy="12807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Přímá spojnice 86"/>
              <p:cNvCxnSpPr/>
              <p:nvPr/>
            </p:nvCxnSpPr>
            <p:spPr>
              <a:xfrm flipH="1" flipV="1">
                <a:off x="7196810" y="3855266"/>
                <a:ext cx="182370" cy="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Přímá spojnice 87"/>
              <p:cNvCxnSpPr/>
              <p:nvPr/>
            </p:nvCxnSpPr>
            <p:spPr>
              <a:xfrm flipH="1">
                <a:off x="7379180" y="3768797"/>
                <a:ext cx="182370" cy="7673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Přímá spojnice 88"/>
              <p:cNvCxnSpPr/>
              <p:nvPr/>
            </p:nvCxnSpPr>
            <p:spPr>
              <a:xfrm flipH="1" flipV="1">
                <a:off x="7571582" y="3780557"/>
                <a:ext cx="172337" cy="1067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Přímá spojnice 89"/>
              <p:cNvCxnSpPr/>
              <p:nvPr/>
            </p:nvCxnSpPr>
            <p:spPr>
              <a:xfrm flipH="1">
                <a:off x="7743919" y="3682929"/>
                <a:ext cx="232507" cy="976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Přímá spojnice 90"/>
              <p:cNvCxnSpPr/>
              <p:nvPr/>
            </p:nvCxnSpPr>
            <p:spPr>
              <a:xfrm flipH="1">
                <a:off x="7944497" y="3682929"/>
                <a:ext cx="16416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Přímá spojnice 91"/>
              <p:cNvCxnSpPr/>
              <p:nvPr/>
            </p:nvCxnSpPr>
            <p:spPr>
              <a:xfrm flipH="1" flipV="1">
                <a:off x="8108659" y="3706490"/>
                <a:ext cx="232507" cy="13904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Přímá spojnice 92"/>
              <p:cNvCxnSpPr/>
              <p:nvPr/>
            </p:nvCxnSpPr>
            <p:spPr>
              <a:xfrm flipH="1">
                <a:off x="8330878" y="3553676"/>
                <a:ext cx="162559" cy="2733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Přímá spojnice 93"/>
              <p:cNvCxnSpPr/>
              <p:nvPr/>
            </p:nvCxnSpPr>
            <p:spPr>
              <a:xfrm flipH="1" flipV="1">
                <a:off x="8489334" y="3549813"/>
                <a:ext cx="166434" cy="17738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Přímá spojnice 94"/>
              <p:cNvCxnSpPr/>
              <p:nvPr/>
            </p:nvCxnSpPr>
            <p:spPr>
              <a:xfrm flipH="1">
                <a:off x="8677403" y="3483862"/>
                <a:ext cx="232507" cy="2303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Přímá spojnice 95"/>
              <p:cNvCxnSpPr/>
              <p:nvPr/>
            </p:nvCxnSpPr>
            <p:spPr>
              <a:xfrm flipH="1">
                <a:off x="8895034" y="3414982"/>
                <a:ext cx="201583" cy="9149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Přímá spojnice 96"/>
              <p:cNvCxnSpPr/>
              <p:nvPr/>
            </p:nvCxnSpPr>
            <p:spPr>
              <a:xfrm flipH="1" flipV="1">
                <a:off x="9058191" y="3431866"/>
                <a:ext cx="201583" cy="12181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Přímá spojnice 97"/>
              <p:cNvCxnSpPr/>
              <p:nvPr/>
            </p:nvCxnSpPr>
            <p:spPr>
              <a:xfrm flipH="1">
                <a:off x="9259774" y="3154890"/>
                <a:ext cx="182370" cy="39336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Přímá spojnice 98"/>
              <p:cNvCxnSpPr/>
              <p:nvPr/>
            </p:nvCxnSpPr>
            <p:spPr>
              <a:xfrm flipH="1" flipV="1">
                <a:off x="9422930" y="3181024"/>
                <a:ext cx="201583" cy="2797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Přímá spojnice 99"/>
              <p:cNvCxnSpPr/>
              <p:nvPr/>
            </p:nvCxnSpPr>
            <p:spPr>
              <a:xfrm flipH="1">
                <a:off x="9604369" y="3176173"/>
                <a:ext cx="201583" cy="27245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Přímá spojnice 100"/>
              <p:cNvCxnSpPr/>
              <p:nvPr/>
            </p:nvCxnSpPr>
            <p:spPr>
              <a:xfrm flipH="1" flipV="1">
                <a:off x="1025326" y="4038135"/>
                <a:ext cx="191883" cy="1645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Přímá spojnice 101"/>
              <p:cNvCxnSpPr/>
              <p:nvPr/>
            </p:nvCxnSpPr>
            <p:spPr>
              <a:xfrm flipH="1">
                <a:off x="1231289" y="3785894"/>
                <a:ext cx="216393" cy="3922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Přímá spojnice 102"/>
              <p:cNvCxnSpPr/>
              <p:nvPr/>
            </p:nvCxnSpPr>
            <p:spPr>
              <a:xfrm flipH="1">
                <a:off x="1447682" y="3682929"/>
                <a:ext cx="152272" cy="1007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Přímá spojnice 103"/>
              <p:cNvCxnSpPr/>
              <p:nvPr/>
            </p:nvCxnSpPr>
            <p:spPr>
              <a:xfrm flipH="1" flipV="1">
                <a:off x="1599954" y="3704471"/>
                <a:ext cx="197369" cy="1507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Přímá spojnice 104"/>
              <p:cNvCxnSpPr/>
              <p:nvPr/>
            </p:nvCxnSpPr>
            <p:spPr>
              <a:xfrm flipH="1">
                <a:off x="1778204" y="3682929"/>
                <a:ext cx="216588" cy="2218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Přímá spojnice 105"/>
              <p:cNvCxnSpPr/>
              <p:nvPr/>
            </p:nvCxnSpPr>
            <p:spPr>
              <a:xfrm flipH="1">
                <a:off x="1994792" y="3492771"/>
                <a:ext cx="182370" cy="1837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Přímá spojnice 106"/>
              <p:cNvCxnSpPr/>
              <p:nvPr/>
            </p:nvCxnSpPr>
            <p:spPr>
              <a:xfrm flipH="1" flipV="1">
                <a:off x="2177161" y="3492771"/>
                <a:ext cx="171201" cy="918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Přímá spojnice 107"/>
              <p:cNvCxnSpPr/>
              <p:nvPr/>
            </p:nvCxnSpPr>
            <p:spPr>
              <a:xfrm flipH="1" flipV="1">
                <a:off x="2349313" y="3571345"/>
                <a:ext cx="198495" cy="671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Přímá spojnice 108"/>
              <p:cNvCxnSpPr/>
              <p:nvPr/>
            </p:nvCxnSpPr>
            <p:spPr>
              <a:xfrm flipH="1">
                <a:off x="2547809" y="3380998"/>
                <a:ext cx="178458" cy="2643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Přímá spojnice 109"/>
              <p:cNvCxnSpPr/>
              <p:nvPr/>
            </p:nvCxnSpPr>
            <p:spPr>
              <a:xfrm flipH="1">
                <a:off x="2714054" y="3300298"/>
                <a:ext cx="198494" cy="10258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Přímá spojnice 110"/>
              <p:cNvCxnSpPr/>
              <p:nvPr/>
            </p:nvCxnSpPr>
            <p:spPr>
              <a:xfrm flipH="1" flipV="1">
                <a:off x="2909810" y="3271095"/>
                <a:ext cx="198495" cy="671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Přímá spojnice 111"/>
              <p:cNvCxnSpPr/>
              <p:nvPr/>
            </p:nvCxnSpPr>
            <p:spPr>
              <a:xfrm flipH="1" flipV="1">
                <a:off x="3107919" y="3320878"/>
                <a:ext cx="188256" cy="2273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Přímá spojnice 112"/>
              <p:cNvCxnSpPr/>
              <p:nvPr/>
            </p:nvCxnSpPr>
            <p:spPr>
              <a:xfrm flipH="1">
                <a:off x="3290290" y="3370665"/>
                <a:ext cx="182369" cy="16108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Přímá spojnice 113"/>
              <p:cNvCxnSpPr/>
              <p:nvPr/>
            </p:nvCxnSpPr>
            <p:spPr>
              <a:xfrm flipH="1" flipV="1">
                <a:off x="3466772" y="3357285"/>
                <a:ext cx="188256" cy="2273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Přímá spojnice 114"/>
              <p:cNvCxnSpPr/>
              <p:nvPr/>
            </p:nvCxnSpPr>
            <p:spPr>
              <a:xfrm flipH="1">
                <a:off x="3655030" y="3271095"/>
                <a:ext cx="188255" cy="2775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Přímá spojnice 115"/>
              <p:cNvCxnSpPr/>
              <p:nvPr/>
            </p:nvCxnSpPr>
            <p:spPr>
              <a:xfrm flipH="1" flipV="1">
                <a:off x="3856849" y="3267311"/>
                <a:ext cx="188255" cy="4092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Přímá spojnice 116"/>
              <p:cNvCxnSpPr/>
              <p:nvPr/>
            </p:nvCxnSpPr>
            <p:spPr>
              <a:xfrm flipH="1">
                <a:off x="4022610" y="3645303"/>
                <a:ext cx="188255" cy="170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Přímá spojnice 117"/>
              <p:cNvCxnSpPr/>
              <p:nvPr/>
            </p:nvCxnSpPr>
            <p:spPr>
              <a:xfrm flipH="1" flipV="1">
                <a:off x="4220358" y="3662324"/>
                <a:ext cx="188255" cy="1832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Přímá spojnice 118"/>
              <p:cNvCxnSpPr/>
              <p:nvPr/>
            </p:nvCxnSpPr>
            <p:spPr>
              <a:xfrm flipH="1" flipV="1">
                <a:off x="4392609" y="3827451"/>
                <a:ext cx="188255" cy="171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Přímá spojnice 119"/>
              <p:cNvCxnSpPr/>
              <p:nvPr/>
            </p:nvCxnSpPr>
            <p:spPr>
              <a:xfrm flipH="1">
                <a:off x="4574979" y="3776011"/>
                <a:ext cx="213211" cy="2281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Přímá spojnice 120"/>
              <p:cNvCxnSpPr/>
              <p:nvPr/>
            </p:nvCxnSpPr>
            <p:spPr>
              <a:xfrm flipH="1">
                <a:off x="4788190" y="3492771"/>
                <a:ext cx="172337" cy="3010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Přímá spojnice 121"/>
              <p:cNvCxnSpPr/>
              <p:nvPr/>
            </p:nvCxnSpPr>
            <p:spPr>
              <a:xfrm flipH="1" flipV="1">
                <a:off x="4964675" y="3490374"/>
                <a:ext cx="181190" cy="2933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Přímá spojnice 122"/>
              <p:cNvCxnSpPr/>
              <p:nvPr/>
            </p:nvCxnSpPr>
            <p:spPr>
              <a:xfrm flipH="1" flipV="1">
                <a:off x="5145865" y="3769293"/>
                <a:ext cx="188255" cy="2127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Přímá spojnice 123"/>
              <p:cNvCxnSpPr/>
              <p:nvPr/>
            </p:nvCxnSpPr>
            <p:spPr>
              <a:xfrm flipH="1" flipV="1">
                <a:off x="5334120" y="3969514"/>
                <a:ext cx="188255" cy="298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Přímá spojnice 124"/>
              <p:cNvCxnSpPr/>
              <p:nvPr/>
            </p:nvCxnSpPr>
            <p:spPr>
              <a:xfrm flipH="1" flipV="1">
                <a:off x="5522375" y="3984458"/>
                <a:ext cx="188255" cy="972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Přímá spojnice 125"/>
              <p:cNvCxnSpPr/>
              <p:nvPr/>
            </p:nvCxnSpPr>
            <p:spPr>
              <a:xfrm flipH="1">
                <a:off x="5700039" y="3982028"/>
                <a:ext cx="188255" cy="819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Přímá spojnice 126"/>
              <p:cNvCxnSpPr/>
              <p:nvPr/>
            </p:nvCxnSpPr>
            <p:spPr>
              <a:xfrm flipH="1" flipV="1">
                <a:off x="5889214" y="3986772"/>
                <a:ext cx="188255" cy="94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Přímá spojnice 127"/>
              <p:cNvCxnSpPr/>
              <p:nvPr/>
            </p:nvCxnSpPr>
            <p:spPr>
              <a:xfrm flipH="1">
                <a:off x="6077469" y="4033062"/>
                <a:ext cx="188255" cy="387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Přímá spojnice 128"/>
              <p:cNvCxnSpPr/>
              <p:nvPr/>
            </p:nvCxnSpPr>
            <p:spPr>
              <a:xfrm flipH="1" flipV="1">
                <a:off x="6268407" y="4038135"/>
                <a:ext cx="188255" cy="12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Přímá spojnice 129"/>
              <p:cNvCxnSpPr/>
              <p:nvPr/>
            </p:nvCxnSpPr>
            <p:spPr>
              <a:xfrm flipH="1">
                <a:off x="6450777" y="4167425"/>
                <a:ext cx="198923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Přímá spojnice 130"/>
              <p:cNvCxnSpPr/>
              <p:nvPr/>
            </p:nvCxnSpPr>
            <p:spPr>
              <a:xfrm flipH="1" flipV="1">
                <a:off x="6657723" y="4163935"/>
                <a:ext cx="188255" cy="12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Přímá spojnice 131"/>
              <p:cNvCxnSpPr/>
              <p:nvPr/>
            </p:nvCxnSpPr>
            <p:spPr>
              <a:xfrm flipH="1">
                <a:off x="6845978" y="4289736"/>
                <a:ext cx="168462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Přímá spojnice 132"/>
              <p:cNvCxnSpPr/>
              <p:nvPr/>
            </p:nvCxnSpPr>
            <p:spPr>
              <a:xfrm flipH="1" flipV="1">
                <a:off x="7014440" y="4289737"/>
                <a:ext cx="182370" cy="629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Přímá spojnice 133"/>
              <p:cNvCxnSpPr/>
              <p:nvPr/>
            </p:nvCxnSpPr>
            <p:spPr>
              <a:xfrm flipH="1" flipV="1">
                <a:off x="7196810" y="4352637"/>
                <a:ext cx="188255" cy="12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Přímá spojnice 134"/>
              <p:cNvCxnSpPr/>
              <p:nvPr/>
            </p:nvCxnSpPr>
            <p:spPr>
              <a:xfrm flipH="1">
                <a:off x="7383327" y="4352637"/>
                <a:ext cx="188255" cy="1140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Přímá spojnice 135"/>
              <p:cNvCxnSpPr/>
              <p:nvPr/>
            </p:nvCxnSpPr>
            <p:spPr>
              <a:xfrm flipH="1" flipV="1">
                <a:off x="7580428" y="4363202"/>
                <a:ext cx="188255" cy="1152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Přímá spojnice 136"/>
              <p:cNvCxnSpPr/>
              <p:nvPr/>
            </p:nvCxnSpPr>
            <p:spPr>
              <a:xfrm flipH="1">
                <a:off x="7756242" y="4363202"/>
                <a:ext cx="188255" cy="1152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Přímá spojnice 137"/>
              <p:cNvCxnSpPr/>
              <p:nvPr/>
            </p:nvCxnSpPr>
            <p:spPr>
              <a:xfrm flipH="1">
                <a:off x="7957013" y="4352637"/>
                <a:ext cx="188255" cy="105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Přímá spojnice 138"/>
              <p:cNvCxnSpPr/>
              <p:nvPr/>
            </p:nvCxnSpPr>
            <p:spPr>
              <a:xfrm flipH="1">
                <a:off x="8142623" y="4178161"/>
                <a:ext cx="188255" cy="1639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Přímá spojnice 139"/>
              <p:cNvCxnSpPr/>
              <p:nvPr/>
            </p:nvCxnSpPr>
            <p:spPr>
              <a:xfrm flipH="1">
                <a:off x="8318030" y="4163935"/>
                <a:ext cx="188255" cy="189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Přímá spojnice 140"/>
              <p:cNvCxnSpPr/>
              <p:nvPr/>
            </p:nvCxnSpPr>
            <p:spPr>
              <a:xfrm flipH="1">
                <a:off x="8506285" y="4043416"/>
                <a:ext cx="188255" cy="1152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Přímá spojnice 141"/>
              <p:cNvCxnSpPr/>
              <p:nvPr/>
            </p:nvCxnSpPr>
            <p:spPr>
              <a:xfrm flipH="1">
                <a:off x="8682770" y="4033062"/>
                <a:ext cx="212265" cy="286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Přímá spojnice 142"/>
              <p:cNvCxnSpPr/>
              <p:nvPr/>
            </p:nvCxnSpPr>
            <p:spPr>
              <a:xfrm flipH="1">
                <a:off x="8888218" y="4033062"/>
                <a:ext cx="169973" cy="658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Přímá spojnice 143"/>
              <p:cNvCxnSpPr/>
              <p:nvPr/>
            </p:nvCxnSpPr>
            <p:spPr>
              <a:xfrm flipH="1">
                <a:off x="9236424" y="3769293"/>
                <a:ext cx="205720" cy="4469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Přímá spojnice 144"/>
              <p:cNvCxnSpPr/>
              <p:nvPr/>
            </p:nvCxnSpPr>
            <p:spPr>
              <a:xfrm flipH="1" flipV="1">
                <a:off x="9065424" y="4029568"/>
                <a:ext cx="194350" cy="1972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Přímá spojnice 145"/>
              <p:cNvCxnSpPr/>
              <p:nvPr/>
            </p:nvCxnSpPr>
            <p:spPr>
              <a:xfrm flipH="1" flipV="1">
                <a:off x="9442145" y="3767854"/>
                <a:ext cx="182369" cy="595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Přímá spojnice 146"/>
              <p:cNvCxnSpPr/>
              <p:nvPr/>
            </p:nvCxnSpPr>
            <p:spPr>
              <a:xfrm flipH="1">
                <a:off x="9604370" y="3731743"/>
                <a:ext cx="205719" cy="110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Přímá spojnice 147"/>
              <p:cNvCxnSpPr/>
              <p:nvPr/>
            </p:nvCxnSpPr>
            <p:spPr>
              <a:xfrm flipH="1">
                <a:off x="1037732" y="4975457"/>
                <a:ext cx="174464" cy="17233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Přímá spojnice 148"/>
              <p:cNvCxnSpPr/>
              <p:nvPr/>
            </p:nvCxnSpPr>
            <p:spPr>
              <a:xfrm flipH="1" flipV="1">
                <a:off x="1212196" y="4940963"/>
                <a:ext cx="235486" cy="29300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Přímá spojnice 149"/>
              <p:cNvCxnSpPr/>
              <p:nvPr/>
            </p:nvCxnSpPr>
            <p:spPr>
              <a:xfrm flipH="1">
                <a:off x="1410379" y="4803120"/>
                <a:ext cx="189575" cy="43084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Přímá spojnice 150"/>
              <p:cNvCxnSpPr/>
              <p:nvPr/>
            </p:nvCxnSpPr>
            <p:spPr>
              <a:xfrm flipH="1">
                <a:off x="1550396" y="4803120"/>
                <a:ext cx="246927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Přímá spojnice 151"/>
              <p:cNvCxnSpPr/>
              <p:nvPr/>
            </p:nvCxnSpPr>
            <p:spPr>
              <a:xfrm flipH="1" flipV="1">
                <a:off x="1808826" y="4803120"/>
                <a:ext cx="174462" cy="28434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Přímá spojnice 152"/>
              <p:cNvCxnSpPr/>
              <p:nvPr/>
            </p:nvCxnSpPr>
            <p:spPr>
              <a:xfrm flipH="1">
                <a:off x="1951174" y="4716952"/>
                <a:ext cx="225988" cy="34467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Přímá spojnice 153"/>
              <p:cNvCxnSpPr/>
              <p:nvPr/>
            </p:nvCxnSpPr>
            <p:spPr>
              <a:xfrm flipH="1">
                <a:off x="2177161" y="4716952"/>
                <a:ext cx="182370" cy="2822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Přímá spojnice 154"/>
              <p:cNvCxnSpPr/>
              <p:nvPr/>
            </p:nvCxnSpPr>
            <p:spPr>
              <a:xfrm flipH="1">
                <a:off x="2335091" y="4478438"/>
                <a:ext cx="212717" cy="23851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Přímá spojnice 155"/>
              <p:cNvCxnSpPr/>
              <p:nvPr/>
            </p:nvCxnSpPr>
            <p:spPr>
              <a:xfrm flipH="1" flipV="1">
                <a:off x="2547808" y="4522836"/>
                <a:ext cx="178459" cy="74859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Přímá spojnice 156"/>
              <p:cNvCxnSpPr/>
              <p:nvPr/>
            </p:nvCxnSpPr>
            <p:spPr>
              <a:xfrm flipH="1">
                <a:off x="2721894" y="4522836"/>
                <a:ext cx="190653" cy="3743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Přímá spojnice 157"/>
              <p:cNvCxnSpPr/>
              <p:nvPr/>
            </p:nvCxnSpPr>
            <p:spPr>
              <a:xfrm flipH="1" flipV="1">
                <a:off x="2912547" y="4504121"/>
                <a:ext cx="152272" cy="9357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Přímá spojnice 158"/>
              <p:cNvCxnSpPr/>
              <p:nvPr/>
            </p:nvCxnSpPr>
            <p:spPr>
              <a:xfrm flipH="1">
                <a:off x="3091007" y="4321186"/>
                <a:ext cx="205168" cy="32090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Přímá spojnice 159"/>
              <p:cNvCxnSpPr/>
              <p:nvPr/>
            </p:nvCxnSpPr>
            <p:spPr>
              <a:xfrm flipH="1">
                <a:off x="3294199" y="4260116"/>
                <a:ext cx="172573" cy="6845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Přímá spojnice 160"/>
              <p:cNvCxnSpPr/>
              <p:nvPr/>
            </p:nvCxnSpPr>
            <p:spPr>
              <a:xfrm flipH="1" flipV="1">
                <a:off x="3416837" y="4249106"/>
                <a:ext cx="238191" cy="114096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Přímá spojnice 161"/>
              <p:cNvCxnSpPr/>
              <p:nvPr/>
            </p:nvCxnSpPr>
            <p:spPr>
              <a:xfrm flipH="1">
                <a:off x="3655030" y="4216270"/>
                <a:ext cx="172572" cy="135905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Přímá spojnice 162"/>
              <p:cNvCxnSpPr/>
              <p:nvPr/>
            </p:nvCxnSpPr>
            <p:spPr>
              <a:xfrm flipH="1" flipV="1">
                <a:off x="3839868" y="4189760"/>
                <a:ext cx="172572" cy="132726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Přímá spojnice 163"/>
              <p:cNvCxnSpPr/>
              <p:nvPr/>
            </p:nvCxnSpPr>
            <p:spPr>
              <a:xfrm flipH="1" flipV="1">
                <a:off x="4055640" y="4312977"/>
                <a:ext cx="150408" cy="20985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Přímá spojnice 164"/>
              <p:cNvCxnSpPr/>
              <p:nvPr/>
            </p:nvCxnSpPr>
            <p:spPr>
              <a:xfrm flipH="1">
                <a:off x="4200077" y="4216270"/>
                <a:ext cx="208536" cy="316455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Přímá spojnice 165"/>
              <p:cNvCxnSpPr/>
              <p:nvPr/>
            </p:nvCxnSpPr>
            <p:spPr>
              <a:xfrm flipH="1" flipV="1">
                <a:off x="4387800" y="4239637"/>
                <a:ext cx="193064" cy="24200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Přímá spojnice 166"/>
              <p:cNvCxnSpPr/>
              <p:nvPr/>
            </p:nvCxnSpPr>
            <p:spPr>
              <a:xfrm flipH="1" flipV="1">
                <a:off x="4605362" y="4486363"/>
                <a:ext cx="172572" cy="31675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Přímá spojnice 167"/>
              <p:cNvCxnSpPr/>
              <p:nvPr/>
            </p:nvCxnSpPr>
            <p:spPr>
              <a:xfrm flipH="1">
                <a:off x="4797530" y="4550908"/>
                <a:ext cx="167145" cy="266171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Přímá spojnice 168"/>
              <p:cNvCxnSpPr/>
              <p:nvPr/>
            </p:nvCxnSpPr>
            <p:spPr>
              <a:xfrm flipH="1" flipV="1">
                <a:off x="4960527" y="4548852"/>
                <a:ext cx="172572" cy="19632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Přímá spojnice 169"/>
              <p:cNvCxnSpPr/>
              <p:nvPr/>
            </p:nvCxnSpPr>
            <p:spPr>
              <a:xfrm flipH="1" flipV="1">
                <a:off x="5133099" y="4738307"/>
                <a:ext cx="201021" cy="150982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Přímá spojnice 170"/>
              <p:cNvCxnSpPr/>
              <p:nvPr/>
            </p:nvCxnSpPr>
            <p:spPr>
              <a:xfrm flipH="1" flipV="1">
                <a:off x="5341961" y="4860163"/>
                <a:ext cx="172572" cy="11529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Přímá spojnice 171"/>
              <p:cNvCxnSpPr/>
              <p:nvPr/>
            </p:nvCxnSpPr>
            <p:spPr>
              <a:xfrm flipH="1" flipV="1">
                <a:off x="5517211" y="4945292"/>
                <a:ext cx="172572" cy="374839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Přímá spojnice 172"/>
              <p:cNvCxnSpPr/>
              <p:nvPr/>
            </p:nvCxnSpPr>
            <p:spPr>
              <a:xfrm flipH="1" flipV="1">
                <a:off x="5676123" y="5321799"/>
                <a:ext cx="205828" cy="35297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Přímá spojnice 173"/>
              <p:cNvCxnSpPr/>
              <p:nvPr/>
            </p:nvCxnSpPr>
            <p:spPr>
              <a:xfrm flipV="1">
                <a:off x="5889214" y="5310032"/>
                <a:ext cx="188255" cy="36474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Přímá spojnice 174"/>
              <p:cNvCxnSpPr/>
              <p:nvPr/>
            </p:nvCxnSpPr>
            <p:spPr>
              <a:xfrm flipH="1">
                <a:off x="6060629" y="5233963"/>
                <a:ext cx="186062" cy="65969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Přímá spojnice 175"/>
              <p:cNvCxnSpPr/>
              <p:nvPr/>
            </p:nvCxnSpPr>
            <p:spPr>
              <a:xfrm flipH="1" flipV="1">
                <a:off x="6246690" y="5234236"/>
                <a:ext cx="182370" cy="264049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Přímá spojnice 176"/>
              <p:cNvCxnSpPr/>
              <p:nvPr/>
            </p:nvCxnSpPr>
            <p:spPr>
              <a:xfrm flipH="1">
                <a:off x="6420894" y="5450914"/>
                <a:ext cx="228806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Přímá spojnice 177"/>
              <p:cNvCxnSpPr/>
              <p:nvPr/>
            </p:nvCxnSpPr>
            <p:spPr>
              <a:xfrm flipH="1">
                <a:off x="6621465" y="5450914"/>
                <a:ext cx="228806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Přímá spojnice 178"/>
              <p:cNvCxnSpPr/>
              <p:nvPr/>
            </p:nvCxnSpPr>
            <p:spPr>
              <a:xfrm flipH="1">
                <a:off x="6800040" y="5445477"/>
                <a:ext cx="228805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Přímá spojnice 179"/>
              <p:cNvCxnSpPr/>
              <p:nvPr/>
            </p:nvCxnSpPr>
            <p:spPr>
              <a:xfrm flipH="1" flipV="1">
                <a:off x="7004022" y="5450914"/>
                <a:ext cx="192788" cy="12772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Přímá spojnice 180"/>
              <p:cNvCxnSpPr/>
              <p:nvPr/>
            </p:nvCxnSpPr>
            <p:spPr>
              <a:xfrm flipH="1">
                <a:off x="7196811" y="5578637"/>
                <a:ext cx="188254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Přímá spojnice 181"/>
              <p:cNvCxnSpPr/>
              <p:nvPr/>
            </p:nvCxnSpPr>
            <p:spPr>
              <a:xfrm flipH="1" flipV="1">
                <a:off x="7379182" y="5578637"/>
                <a:ext cx="182367" cy="17233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Přímá spojnice 182"/>
              <p:cNvCxnSpPr/>
              <p:nvPr/>
            </p:nvCxnSpPr>
            <p:spPr>
              <a:xfrm flipH="1">
                <a:off x="7561551" y="5750974"/>
                <a:ext cx="188254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Přímá spojnice 183"/>
              <p:cNvCxnSpPr/>
              <p:nvPr/>
            </p:nvCxnSpPr>
            <p:spPr>
              <a:xfrm flipH="1">
                <a:off x="7756244" y="5737165"/>
                <a:ext cx="188254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Přímá spojnice 184"/>
              <p:cNvCxnSpPr/>
              <p:nvPr/>
            </p:nvCxnSpPr>
            <p:spPr>
              <a:xfrm flipH="1">
                <a:off x="7976428" y="5578637"/>
                <a:ext cx="166196" cy="17233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Přímá spojnice 185"/>
              <p:cNvCxnSpPr/>
              <p:nvPr/>
            </p:nvCxnSpPr>
            <p:spPr>
              <a:xfrm flipH="1" flipV="1">
                <a:off x="8135114" y="5584453"/>
                <a:ext cx="166196" cy="8035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Přímá spojnice 186"/>
              <p:cNvCxnSpPr/>
              <p:nvPr/>
            </p:nvCxnSpPr>
            <p:spPr>
              <a:xfrm flipH="1">
                <a:off x="8301310" y="5310032"/>
                <a:ext cx="204975" cy="34421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Přímá spojnice 187"/>
              <p:cNvCxnSpPr/>
              <p:nvPr/>
            </p:nvCxnSpPr>
            <p:spPr>
              <a:xfrm flipH="1">
                <a:off x="8491511" y="5266948"/>
                <a:ext cx="203029" cy="7461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Přímá spojnice 188"/>
              <p:cNvCxnSpPr/>
              <p:nvPr/>
            </p:nvCxnSpPr>
            <p:spPr>
              <a:xfrm flipH="1" flipV="1">
                <a:off x="8705907" y="5299932"/>
                <a:ext cx="182311" cy="35431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Přímá spojnice 189"/>
              <p:cNvCxnSpPr/>
              <p:nvPr/>
            </p:nvCxnSpPr>
            <p:spPr>
              <a:xfrm flipH="1">
                <a:off x="8871049" y="5321799"/>
                <a:ext cx="187142" cy="30348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Přímá spojnice 190"/>
              <p:cNvCxnSpPr/>
              <p:nvPr/>
            </p:nvCxnSpPr>
            <p:spPr>
              <a:xfrm flipH="1" flipV="1">
                <a:off x="9070648" y="5279522"/>
                <a:ext cx="165776" cy="8673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Přímá spojnice 191"/>
              <p:cNvCxnSpPr/>
              <p:nvPr/>
            </p:nvCxnSpPr>
            <p:spPr>
              <a:xfrm flipH="1">
                <a:off x="9248128" y="4975457"/>
                <a:ext cx="182310" cy="38976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Přímá spojnice 192"/>
              <p:cNvCxnSpPr/>
              <p:nvPr/>
            </p:nvCxnSpPr>
            <p:spPr>
              <a:xfrm flipH="1" flipV="1">
                <a:off x="9422060" y="4999282"/>
                <a:ext cx="190807" cy="21018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Přímá spojnice 193"/>
              <p:cNvCxnSpPr/>
              <p:nvPr/>
            </p:nvCxnSpPr>
            <p:spPr>
              <a:xfrm flipH="1" flipV="1">
                <a:off x="9638469" y="5192888"/>
                <a:ext cx="182310" cy="74060"/>
              </a:xfrm>
              <a:prstGeom prst="line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Přímá spojnice 194"/>
              <p:cNvCxnSpPr/>
              <p:nvPr/>
            </p:nvCxnSpPr>
            <p:spPr>
              <a:xfrm flipH="1">
                <a:off x="1027128" y="5876783"/>
                <a:ext cx="8917454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Přímá spojnice 195"/>
              <p:cNvCxnSpPr/>
              <p:nvPr/>
            </p:nvCxnSpPr>
            <p:spPr>
              <a:xfrm>
                <a:off x="1020312" y="2463042"/>
                <a:ext cx="0" cy="3403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Přímá spojnice 196"/>
              <p:cNvCxnSpPr/>
              <p:nvPr/>
            </p:nvCxnSpPr>
            <p:spPr>
              <a:xfrm flipH="1" flipV="1">
                <a:off x="9958302" y="2496558"/>
                <a:ext cx="2" cy="3403280"/>
              </a:xfrm>
              <a:prstGeom prst="line">
                <a:avLst/>
              </a:prstGeom>
              <a:ln w="28575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Přímá spojnice 197"/>
              <p:cNvCxnSpPr/>
              <p:nvPr/>
            </p:nvCxnSpPr>
            <p:spPr>
              <a:xfrm flipH="1">
                <a:off x="9604431" y="4999282"/>
                <a:ext cx="256190" cy="182371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Ovál 198"/>
              <p:cNvSpPr/>
              <p:nvPr/>
            </p:nvSpPr>
            <p:spPr>
              <a:xfrm>
                <a:off x="1164871" y="323446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00" name="Ovál 199"/>
              <p:cNvSpPr/>
              <p:nvPr/>
            </p:nvSpPr>
            <p:spPr>
              <a:xfrm>
                <a:off x="1388021" y="3124871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01" name="Ovál 200"/>
              <p:cNvSpPr/>
              <p:nvPr/>
            </p:nvSpPr>
            <p:spPr>
              <a:xfrm>
                <a:off x="1554021" y="303591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02" name="Ovál 201"/>
              <p:cNvSpPr/>
              <p:nvPr/>
            </p:nvSpPr>
            <p:spPr>
              <a:xfrm>
                <a:off x="1929739" y="3223120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03" name="Ovál 202"/>
              <p:cNvSpPr/>
              <p:nvPr/>
            </p:nvSpPr>
            <p:spPr>
              <a:xfrm>
                <a:off x="1750220" y="330334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04" name="Ovál 203"/>
              <p:cNvSpPr/>
              <p:nvPr/>
            </p:nvSpPr>
            <p:spPr>
              <a:xfrm>
                <a:off x="2118640" y="306232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05" name="Ovál 204"/>
              <p:cNvSpPr/>
              <p:nvPr/>
            </p:nvSpPr>
            <p:spPr>
              <a:xfrm>
                <a:off x="2313599" y="316387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06" name="Ovál 205"/>
              <p:cNvSpPr/>
              <p:nvPr/>
            </p:nvSpPr>
            <p:spPr>
              <a:xfrm>
                <a:off x="3045074" y="2661787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07" name="Ovál 206"/>
              <p:cNvSpPr/>
              <p:nvPr/>
            </p:nvSpPr>
            <p:spPr>
              <a:xfrm>
                <a:off x="2857668" y="261610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08" name="Ovál 207"/>
              <p:cNvSpPr/>
              <p:nvPr/>
            </p:nvSpPr>
            <p:spPr>
              <a:xfrm>
                <a:off x="2672169" y="2767491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09" name="Ovál 208"/>
              <p:cNvSpPr/>
              <p:nvPr/>
            </p:nvSpPr>
            <p:spPr>
              <a:xfrm>
                <a:off x="2481581" y="303574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10" name="Ovál 209"/>
              <p:cNvSpPr/>
              <p:nvPr/>
            </p:nvSpPr>
            <p:spPr>
              <a:xfrm>
                <a:off x="3227444" y="286048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11" name="Ovál 210"/>
              <p:cNvSpPr/>
              <p:nvPr/>
            </p:nvSpPr>
            <p:spPr>
              <a:xfrm>
                <a:off x="3425247" y="253967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12" name="Ovál 211"/>
              <p:cNvSpPr/>
              <p:nvPr/>
            </p:nvSpPr>
            <p:spPr>
              <a:xfrm>
                <a:off x="3605735" y="248114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13" name="Ovál 212"/>
              <p:cNvSpPr/>
              <p:nvPr/>
            </p:nvSpPr>
            <p:spPr>
              <a:xfrm>
                <a:off x="3785770" y="257858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14" name="Ovál 213"/>
              <p:cNvSpPr/>
              <p:nvPr/>
            </p:nvSpPr>
            <p:spPr>
              <a:xfrm>
                <a:off x="3976845" y="312233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15" name="Ovál 214"/>
              <p:cNvSpPr/>
              <p:nvPr/>
            </p:nvSpPr>
            <p:spPr>
              <a:xfrm>
                <a:off x="4141926" y="314717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16" name="Ovál 215"/>
              <p:cNvSpPr/>
              <p:nvPr/>
            </p:nvSpPr>
            <p:spPr>
              <a:xfrm>
                <a:off x="4354515" y="334862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17" name="Ovál 216"/>
              <p:cNvSpPr/>
              <p:nvPr/>
            </p:nvSpPr>
            <p:spPr>
              <a:xfrm>
                <a:off x="4532633" y="3457270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18" name="Ovál 217"/>
              <p:cNvSpPr/>
              <p:nvPr/>
            </p:nvSpPr>
            <p:spPr>
              <a:xfrm>
                <a:off x="4723835" y="321724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19" name="Ovál 218"/>
              <p:cNvSpPr/>
              <p:nvPr/>
            </p:nvSpPr>
            <p:spPr>
              <a:xfrm>
                <a:off x="4902180" y="2934625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20" name="Ovál 219"/>
              <p:cNvSpPr/>
              <p:nvPr/>
            </p:nvSpPr>
            <p:spPr>
              <a:xfrm>
                <a:off x="5094902" y="323842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21" name="Ovál 220"/>
              <p:cNvSpPr/>
              <p:nvPr/>
            </p:nvSpPr>
            <p:spPr>
              <a:xfrm>
                <a:off x="5273246" y="330531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22" name="Ovál 221"/>
              <p:cNvSpPr/>
              <p:nvPr/>
            </p:nvSpPr>
            <p:spPr>
              <a:xfrm>
                <a:off x="5453519" y="340665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23" name="Ovál 222"/>
              <p:cNvSpPr/>
              <p:nvPr/>
            </p:nvSpPr>
            <p:spPr>
              <a:xfrm>
                <a:off x="5639881" y="3295405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24" name="Ovál 223"/>
              <p:cNvSpPr/>
              <p:nvPr/>
            </p:nvSpPr>
            <p:spPr>
              <a:xfrm>
                <a:off x="5814533" y="350285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25" name="Ovál 224"/>
              <p:cNvSpPr/>
              <p:nvPr/>
            </p:nvSpPr>
            <p:spPr>
              <a:xfrm>
                <a:off x="6035748" y="347192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26" name="Ovál 225"/>
              <p:cNvSpPr/>
              <p:nvPr/>
            </p:nvSpPr>
            <p:spPr>
              <a:xfrm>
                <a:off x="6193050" y="367969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27" name="Ovál 226"/>
              <p:cNvSpPr/>
              <p:nvPr/>
            </p:nvSpPr>
            <p:spPr>
              <a:xfrm>
                <a:off x="6370701" y="346877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28" name="Ovál 227"/>
              <p:cNvSpPr/>
              <p:nvPr/>
            </p:nvSpPr>
            <p:spPr>
              <a:xfrm>
                <a:off x="6593128" y="336608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29" name="Ovál 228"/>
              <p:cNvSpPr/>
              <p:nvPr/>
            </p:nvSpPr>
            <p:spPr>
              <a:xfrm>
                <a:off x="6763929" y="3760135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30" name="Ovál 229"/>
              <p:cNvSpPr/>
              <p:nvPr/>
            </p:nvSpPr>
            <p:spPr>
              <a:xfrm>
                <a:off x="6942083" y="368995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31" name="Ovál 230"/>
              <p:cNvSpPr/>
              <p:nvPr/>
            </p:nvSpPr>
            <p:spPr>
              <a:xfrm>
                <a:off x="7116748" y="381184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32" name="Ovál 231"/>
              <p:cNvSpPr/>
              <p:nvPr/>
            </p:nvSpPr>
            <p:spPr>
              <a:xfrm>
                <a:off x="7304820" y="381443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33" name="Ovál 232"/>
              <p:cNvSpPr/>
              <p:nvPr/>
            </p:nvSpPr>
            <p:spPr>
              <a:xfrm>
                <a:off x="7493787" y="3735297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34" name="Ovál 233"/>
              <p:cNvSpPr/>
              <p:nvPr/>
            </p:nvSpPr>
            <p:spPr>
              <a:xfrm>
                <a:off x="7679311" y="373815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35" name="Ovál 234"/>
              <p:cNvSpPr/>
              <p:nvPr/>
            </p:nvSpPr>
            <p:spPr>
              <a:xfrm>
                <a:off x="7853376" y="364310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36" name="Ovál 235"/>
              <p:cNvSpPr/>
              <p:nvPr/>
            </p:nvSpPr>
            <p:spPr>
              <a:xfrm>
                <a:off x="8042654" y="3637321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37" name="Ovál 236"/>
              <p:cNvSpPr/>
              <p:nvPr/>
            </p:nvSpPr>
            <p:spPr>
              <a:xfrm>
                <a:off x="8227784" y="379656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38" name="Ovál 237"/>
              <p:cNvSpPr/>
              <p:nvPr/>
            </p:nvSpPr>
            <p:spPr>
              <a:xfrm>
                <a:off x="8421326" y="3513150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39" name="Ovál 238"/>
              <p:cNvSpPr/>
              <p:nvPr/>
            </p:nvSpPr>
            <p:spPr>
              <a:xfrm>
                <a:off x="8601281" y="365351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40" name="Ovál 239"/>
              <p:cNvSpPr/>
              <p:nvPr/>
            </p:nvSpPr>
            <p:spPr>
              <a:xfrm>
                <a:off x="8806194" y="346877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41" name="Ovál 240"/>
              <p:cNvSpPr/>
              <p:nvPr/>
            </p:nvSpPr>
            <p:spPr>
              <a:xfrm>
                <a:off x="8981428" y="339767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42" name="Ovál 241"/>
              <p:cNvSpPr/>
              <p:nvPr/>
            </p:nvSpPr>
            <p:spPr>
              <a:xfrm>
                <a:off x="9163798" y="3506480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43" name="Ovál 242"/>
              <p:cNvSpPr/>
              <p:nvPr/>
            </p:nvSpPr>
            <p:spPr>
              <a:xfrm>
                <a:off x="9550771" y="339175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44" name="Ovál 243"/>
              <p:cNvSpPr/>
              <p:nvPr/>
            </p:nvSpPr>
            <p:spPr>
              <a:xfrm>
                <a:off x="9370665" y="314958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45" name="Ovál 244"/>
              <p:cNvSpPr/>
              <p:nvPr/>
            </p:nvSpPr>
            <p:spPr>
              <a:xfrm>
                <a:off x="9718599" y="316591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46" name="Ovál 245"/>
              <p:cNvSpPr/>
              <p:nvPr/>
            </p:nvSpPr>
            <p:spPr>
              <a:xfrm>
                <a:off x="1170414" y="489591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47" name="Ovál 246"/>
              <p:cNvSpPr/>
              <p:nvPr/>
            </p:nvSpPr>
            <p:spPr>
              <a:xfrm>
                <a:off x="1393203" y="3740630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48" name="Ovál 247"/>
              <p:cNvSpPr/>
              <p:nvPr/>
            </p:nvSpPr>
            <p:spPr>
              <a:xfrm>
                <a:off x="1553546" y="363724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49" name="Ovál 248"/>
              <p:cNvSpPr/>
              <p:nvPr/>
            </p:nvSpPr>
            <p:spPr>
              <a:xfrm>
                <a:off x="1742824" y="3818899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50" name="Ovál 249"/>
              <p:cNvSpPr/>
              <p:nvPr/>
            </p:nvSpPr>
            <p:spPr>
              <a:xfrm>
                <a:off x="1921328" y="364055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51" name="Ovál 250"/>
              <p:cNvSpPr/>
              <p:nvPr/>
            </p:nvSpPr>
            <p:spPr>
              <a:xfrm>
                <a:off x="2661268" y="335765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52" name="Ovál 251"/>
              <p:cNvSpPr/>
              <p:nvPr/>
            </p:nvSpPr>
            <p:spPr>
              <a:xfrm>
                <a:off x="2857764" y="3245393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53" name="Ovál 252"/>
              <p:cNvSpPr/>
              <p:nvPr/>
            </p:nvSpPr>
            <p:spPr>
              <a:xfrm>
                <a:off x="2111443" y="3454230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54" name="Ovál 253"/>
              <p:cNvSpPr/>
              <p:nvPr/>
            </p:nvSpPr>
            <p:spPr>
              <a:xfrm>
                <a:off x="2299683" y="3522452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55" name="Ovál 254"/>
              <p:cNvSpPr/>
              <p:nvPr/>
            </p:nvSpPr>
            <p:spPr>
              <a:xfrm>
                <a:off x="2489762" y="3574110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56" name="Ovál 255"/>
              <p:cNvSpPr/>
              <p:nvPr/>
            </p:nvSpPr>
            <p:spPr>
              <a:xfrm>
                <a:off x="3209923" y="347913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57" name="Ovál 256"/>
              <p:cNvSpPr/>
              <p:nvPr/>
            </p:nvSpPr>
            <p:spPr>
              <a:xfrm>
                <a:off x="3034454" y="327739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58" name="Ovál 257"/>
              <p:cNvSpPr/>
              <p:nvPr/>
            </p:nvSpPr>
            <p:spPr>
              <a:xfrm>
                <a:off x="3413763" y="3337910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59" name="Ovál 258"/>
              <p:cNvSpPr/>
              <p:nvPr/>
            </p:nvSpPr>
            <p:spPr>
              <a:xfrm>
                <a:off x="3586683" y="3511584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60" name="Ovál 259"/>
              <p:cNvSpPr/>
              <p:nvPr/>
            </p:nvSpPr>
            <p:spPr>
              <a:xfrm>
                <a:off x="3785644" y="323571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61" name="Ovál 260"/>
              <p:cNvSpPr/>
              <p:nvPr/>
            </p:nvSpPr>
            <p:spPr>
              <a:xfrm>
                <a:off x="3968679" y="358146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62" name="Ovál 261"/>
              <p:cNvSpPr/>
              <p:nvPr/>
            </p:nvSpPr>
            <p:spPr>
              <a:xfrm>
                <a:off x="4144259" y="3608684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63" name="Ovál 262"/>
              <p:cNvSpPr/>
              <p:nvPr/>
            </p:nvSpPr>
            <p:spPr>
              <a:xfrm>
                <a:off x="4330220" y="375793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64" name="Ovál 263"/>
              <p:cNvSpPr/>
              <p:nvPr/>
            </p:nvSpPr>
            <p:spPr>
              <a:xfrm>
                <a:off x="4523944" y="394069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65" name="Ovál 264"/>
              <p:cNvSpPr/>
              <p:nvPr/>
            </p:nvSpPr>
            <p:spPr>
              <a:xfrm>
                <a:off x="4721656" y="374021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66" name="Ovál 265"/>
              <p:cNvSpPr/>
              <p:nvPr/>
            </p:nvSpPr>
            <p:spPr>
              <a:xfrm>
                <a:off x="4898263" y="3472321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67" name="Ovál 266"/>
              <p:cNvSpPr/>
              <p:nvPr/>
            </p:nvSpPr>
            <p:spPr>
              <a:xfrm>
                <a:off x="5071064" y="3688093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68" name="Ovál 267"/>
              <p:cNvSpPr/>
              <p:nvPr/>
            </p:nvSpPr>
            <p:spPr>
              <a:xfrm>
                <a:off x="5251812" y="3903902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69" name="Ovál 268"/>
              <p:cNvSpPr/>
              <p:nvPr/>
            </p:nvSpPr>
            <p:spPr>
              <a:xfrm>
                <a:off x="5444009" y="393076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70" name="Ovál 269"/>
              <p:cNvSpPr/>
              <p:nvPr/>
            </p:nvSpPr>
            <p:spPr>
              <a:xfrm>
                <a:off x="5643850" y="3996371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71" name="Ovál 270"/>
              <p:cNvSpPr/>
              <p:nvPr/>
            </p:nvSpPr>
            <p:spPr>
              <a:xfrm>
                <a:off x="5822007" y="3936329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72" name="Ovál 271"/>
              <p:cNvSpPr/>
              <p:nvPr/>
            </p:nvSpPr>
            <p:spPr>
              <a:xfrm>
                <a:off x="6003906" y="4020454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73" name="Ovál 272"/>
              <p:cNvSpPr/>
              <p:nvPr/>
            </p:nvSpPr>
            <p:spPr>
              <a:xfrm>
                <a:off x="6185838" y="3982012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74" name="Ovál 273"/>
              <p:cNvSpPr/>
              <p:nvPr/>
            </p:nvSpPr>
            <p:spPr>
              <a:xfrm>
                <a:off x="6363985" y="410040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75" name="Ovál 274"/>
              <p:cNvSpPr/>
              <p:nvPr/>
            </p:nvSpPr>
            <p:spPr>
              <a:xfrm>
                <a:off x="6562687" y="410560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76" name="Ovál 275"/>
              <p:cNvSpPr/>
              <p:nvPr/>
            </p:nvSpPr>
            <p:spPr>
              <a:xfrm>
                <a:off x="6753223" y="422443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77" name="Ovál 276"/>
              <p:cNvSpPr/>
              <p:nvPr/>
            </p:nvSpPr>
            <p:spPr>
              <a:xfrm>
                <a:off x="6936708" y="423191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78" name="Ovál 277"/>
              <p:cNvSpPr/>
              <p:nvPr/>
            </p:nvSpPr>
            <p:spPr>
              <a:xfrm>
                <a:off x="7109045" y="4286109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79" name="Ovál 278"/>
              <p:cNvSpPr/>
              <p:nvPr/>
            </p:nvSpPr>
            <p:spPr>
              <a:xfrm>
                <a:off x="7302223" y="4420584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80" name="Ovál 279"/>
              <p:cNvSpPr/>
              <p:nvPr/>
            </p:nvSpPr>
            <p:spPr>
              <a:xfrm>
                <a:off x="7490892" y="431060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81" name="Ovál 280"/>
              <p:cNvSpPr/>
              <p:nvPr/>
            </p:nvSpPr>
            <p:spPr>
              <a:xfrm>
                <a:off x="7681404" y="4425782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82" name="Ovál 281"/>
              <p:cNvSpPr/>
              <p:nvPr/>
            </p:nvSpPr>
            <p:spPr>
              <a:xfrm>
                <a:off x="7863774" y="431060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83" name="Ovál 282"/>
              <p:cNvSpPr/>
              <p:nvPr/>
            </p:nvSpPr>
            <p:spPr>
              <a:xfrm>
                <a:off x="8056899" y="429427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84" name="Ovál 283"/>
              <p:cNvSpPr/>
              <p:nvPr/>
            </p:nvSpPr>
            <p:spPr>
              <a:xfrm>
                <a:off x="8258243" y="414643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85" name="Ovál 284"/>
              <p:cNvSpPr/>
              <p:nvPr/>
            </p:nvSpPr>
            <p:spPr>
              <a:xfrm>
                <a:off x="8394604" y="410109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86" name="Ovál 285"/>
              <p:cNvSpPr/>
              <p:nvPr/>
            </p:nvSpPr>
            <p:spPr>
              <a:xfrm>
                <a:off x="8593253" y="400310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87" name="Ovál 286"/>
              <p:cNvSpPr/>
              <p:nvPr/>
            </p:nvSpPr>
            <p:spPr>
              <a:xfrm>
                <a:off x="8783789" y="397409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88" name="Ovál 287"/>
              <p:cNvSpPr/>
              <p:nvPr/>
            </p:nvSpPr>
            <p:spPr>
              <a:xfrm>
                <a:off x="8974324" y="3986773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89" name="Ovál 288"/>
              <p:cNvSpPr/>
              <p:nvPr/>
            </p:nvSpPr>
            <p:spPr>
              <a:xfrm>
                <a:off x="9177090" y="4159111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90" name="Ovál 289"/>
              <p:cNvSpPr/>
              <p:nvPr/>
            </p:nvSpPr>
            <p:spPr>
              <a:xfrm>
                <a:off x="9347230" y="373192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91" name="Ovál 290"/>
              <p:cNvSpPr/>
              <p:nvPr/>
            </p:nvSpPr>
            <p:spPr>
              <a:xfrm>
                <a:off x="9521434" y="376730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92" name="Ovál 291"/>
              <p:cNvSpPr/>
              <p:nvPr/>
            </p:nvSpPr>
            <p:spPr>
              <a:xfrm>
                <a:off x="9720136" y="3696533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93" name="Ovál 292"/>
              <p:cNvSpPr/>
              <p:nvPr/>
            </p:nvSpPr>
            <p:spPr>
              <a:xfrm>
                <a:off x="1363523" y="5152954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94" name="Ovál 293"/>
              <p:cNvSpPr/>
              <p:nvPr/>
            </p:nvSpPr>
            <p:spPr>
              <a:xfrm>
                <a:off x="1535154" y="476323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95" name="Ovál 294"/>
              <p:cNvSpPr/>
              <p:nvPr/>
            </p:nvSpPr>
            <p:spPr>
              <a:xfrm>
                <a:off x="1774314" y="475418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96" name="Ovál 295"/>
              <p:cNvSpPr/>
              <p:nvPr/>
            </p:nvSpPr>
            <p:spPr>
              <a:xfrm>
                <a:off x="1899894" y="501705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97" name="Ovál 296"/>
              <p:cNvSpPr/>
              <p:nvPr/>
            </p:nvSpPr>
            <p:spPr>
              <a:xfrm>
                <a:off x="2295215" y="467313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98" name="Ovál 297"/>
              <p:cNvSpPr/>
              <p:nvPr/>
            </p:nvSpPr>
            <p:spPr>
              <a:xfrm>
                <a:off x="2118640" y="470242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299" name="Ovál 298"/>
              <p:cNvSpPr/>
              <p:nvPr/>
            </p:nvSpPr>
            <p:spPr>
              <a:xfrm>
                <a:off x="2479717" y="446672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00" name="Ovál 299"/>
              <p:cNvSpPr/>
              <p:nvPr/>
            </p:nvSpPr>
            <p:spPr>
              <a:xfrm>
                <a:off x="2655064" y="454220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01" name="Ovál 300"/>
              <p:cNvSpPr/>
              <p:nvPr/>
            </p:nvSpPr>
            <p:spPr>
              <a:xfrm>
                <a:off x="4148639" y="448164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02" name="Ovál 301"/>
              <p:cNvSpPr/>
              <p:nvPr/>
            </p:nvSpPr>
            <p:spPr>
              <a:xfrm>
                <a:off x="2859128" y="447843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03" name="Ovál 302"/>
              <p:cNvSpPr/>
              <p:nvPr/>
            </p:nvSpPr>
            <p:spPr>
              <a:xfrm>
                <a:off x="3027679" y="458358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04" name="Ovál 303"/>
              <p:cNvSpPr/>
              <p:nvPr/>
            </p:nvSpPr>
            <p:spPr>
              <a:xfrm>
                <a:off x="3236192" y="4282672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05" name="Ovál 304"/>
              <p:cNvSpPr/>
              <p:nvPr/>
            </p:nvSpPr>
            <p:spPr>
              <a:xfrm>
                <a:off x="3394228" y="421878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06" name="Ovál 305"/>
              <p:cNvSpPr/>
              <p:nvPr/>
            </p:nvSpPr>
            <p:spPr>
              <a:xfrm>
                <a:off x="3587792" y="429427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07" name="Ovál 306"/>
              <p:cNvSpPr/>
              <p:nvPr/>
            </p:nvSpPr>
            <p:spPr>
              <a:xfrm>
                <a:off x="3782723" y="415425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08" name="Ovál 307"/>
              <p:cNvSpPr/>
              <p:nvPr/>
            </p:nvSpPr>
            <p:spPr>
              <a:xfrm>
                <a:off x="3987048" y="428117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09" name="Ovál 308"/>
              <p:cNvSpPr/>
              <p:nvPr/>
            </p:nvSpPr>
            <p:spPr>
              <a:xfrm>
                <a:off x="1158098" y="413193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10" name="Ovál 309"/>
              <p:cNvSpPr/>
              <p:nvPr/>
            </p:nvSpPr>
            <p:spPr>
              <a:xfrm>
                <a:off x="4349028" y="419427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11" name="Ovál 310"/>
              <p:cNvSpPr/>
              <p:nvPr/>
            </p:nvSpPr>
            <p:spPr>
              <a:xfrm>
                <a:off x="4540232" y="445030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12" name="Ovál 311"/>
              <p:cNvSpPr/>
              <p:nvPr/>
            </p:nvSpPr>
            <p:spPr>
              <a:xfrm>
                <a:off x="4742741" y="478036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13" name="Ovál 312"/>
              <p:cNvSpPr/>
              <p:nvPr/>
            </p:nvSpPr>
            <p:spPr>
              <a:xfrm>
                <a:off x="4911685" y="4490622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14" name="Ovál 313"/>
              <p:cNvSpPr/>
              <p:nvPr/>
            </p:nvSpPr>
            <p:spPr>
              <a:xfrm>
                <a:off x="5080628" y="470352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15" name="Ovál 314"/>
              <p:cNvSpPr/>
              <p:nvPr/>
            </p:nvSpPr>
            <p:spPr>
              <a:xfrm>
                <a:off x="5269711" y="480983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16" name="Ovál 315"/>
              <p:cNvSpPr/>
              <p:nvPr/>
            </p:nvSpPr>
            <p:spPr>
              <a:xfrm>
                <a:off x="5465507" y="491835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17" name="Ovál 316"/>
              <p:cNvSpPr/>
              <p:nvPr/>
            </p:nvSpPr>
            <p:spPr>
              <a:xfrm>
                <a:off x="5627738" y="526184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18" name="Ovál 317"/>
              <p:cNvSpPr/>
              <p:nvPr/>
            </p:nvSpPr>
            <p:spPr>
              <a:xfrm>
                <a:off x="5830247" y="561642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19" name="Ovál 318"/>
              <p:cNvSpPr/>
              <p:nvPr/>
            </p:nvSpPr>
            <p:spPr>
              <a:xfrm>
                <a:off x="6026043" y="524067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20" name="Ovál 319"/>
              <p:cNvSpPr/>
              <p:nvPr/>
            </p:nvSpPr>
            <p:spPr>
              <a:xfrm>
                <a:off x="6188273" y="519478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21" name="Ovál 320"/>
              <p:cNvSpPr/>
              <p:nvPr/>
            </p:nvSpPr>
            <p:spPr>
              <a:xfrm>
                <a:off x="6370643" y="540401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22" name="Ovál 321"/>
              <p:cNvSpPr/>
              <p:nvPr/>
            </p:nvSpPr>
            <p:spPr>
              <a:xfrm>
                <a:off x="6707847" y="5405604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23" name="Ovál 322"/>
              <p:cNvSpPr/>
              <p:nvPr/>
            </p:nvSpPr>
            <p:spPr>
              <a:xfrm>
                <a:off x="6960342" y="540060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24" name="Ovál 323"/>
              <p:cNvSpPr/>
              <p:nvPr/>
            </p:nvSpPr>
            <p:spPr>
              <a:xfrm>
                <a:off x="7140794" y="552148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25" name="Ovál 324"/>
              <p:cNvSpPr/>
              <p:nvPr/>
            </p:nvSpPr>
            <p:spPr>
              <a:xfrm>
                <a:off x="7305351" y="552148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26" name="Ovál 325"/>
              <p:cNvSpPr/>
              <p:nvPr/>
            </p:nvSpPr>
            <p:spPr>
              <a:xfrm>
                <a:off x="7517484" y="5704812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27" name="Ovál 326"/>
              <p:cNvSpPr/>
              <p:nvPr/>
            </p:nvSpPr>
            <p:spPr>
              <a:xfrm>
                <a:off x="7699854" y="5696882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28" name="Ovál 327"/>
              <p:cNvSpPr/>
              <p:nvPr/>
            </p:nvSpPr>
            <p:spPr>
              <a:xfrm>
                <a:off x="7922329" y="570013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29" name="Ovál 328"/>
              <p:cNvSpPr/>
              <p:nvPr/>
            </p:nvSpPr>
            <p:spPr>
              <a:xfrm>
                <a:off x="8081016" y="554298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30" name="Ovál 329"/>
              <p:cNvSpPr/>
              <p:nvPr/>
            </p:nvSpPr>
            <p:spPr>
              <a:xfrm>
                <a:off x="8237567" y="560875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31" name="Ovál 330"/>
              <p:cNvSpPr/>
              <p:nvPr/>
            </p:nvSpPr>
            <p:spPr>
              <a:xfrm>
                <a:off x="8429333" y="529452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32" name="Ovál 331"/>
              <p:cNvSpPr/>
              <p:nvPr/>
            </p:nvSpPr>
            <p:spPr>
              <a:xfrm>
                <a:off x="8618416" y="522811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33" name="Ovál 332"/>
              <p:cNvSpPr/>
              <p:nvPr/>
            </p:nvSpPr>
            <p:spPr>
              <a:xfrm>
                <a:off x="8816950" y="556707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34" name="Ovál 333"/>
              <p:cNvSpPr/>
              <p:nvPr/>
            </p:nvSpPr>
            <p:spPr>
              <a:xfrm>
                <a:off x="9021710" y="524510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35" name="Ovál 334"/>
              <p:cNvSpPr/>
              <p:nvPr/>
            </p:nvSpPr>
            <p:spPr>
              <a:xfrm>
                <a:off x="9194030" y="530760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36" name="Ovál 335"/>
              <p:cNvSpPr/>
              <p:nvPr/>
            </p:nvSpPr>
            <p:spPr>
              <a:xfrm>
                <a:off x="9379676" y="496064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37" name="Ovál 336"/>
              <p:cNvSpPr/>
              <p:nvPr/>
            </p:nvSpPr>
            <p:spPr>
              <a:xfrm>
                <a:off x="9558770" y="514218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338" name="Ovál 337"/>
              <p:cNvSpPr/>
              <p:nvPr/>
            </p:nvSpPr>
            <p:spPr>
              <a:xfrm>
                <a:off x="9787799" y="497086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</p:grpSp>
        <p:sp>
          <p:nvSpPr>
            <p:cNvPr id="45" name="Ovál 44"/>
            <p:cNvSpPr/>
            <p:nvPr/>
          </p:nvSpPr>
          <p:spPr>
            <a:xfrm>
              <a:off x="7109045" y="2333350"/>
              <a:ext cx="108197" cy="1076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46" name="Ovál 45"/>
            <p:cNvSpPr/>
            <p:nvPr/>
          </p:nvSpPr>
          <p:spPr>
            <a:xfrm>
              <a:off x="7109045" y="2597537"/>
              <a:ext cx="108197" cy="1076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47" name="Ovál 46"/>
            <p:cNvSpPr/>
            <p:nvPr/>
          </p:nvSpPr>
          <p:spPr>
            <a:xfrm>
              <a:off x="7109045" y="2861725"/>
              <a:ext cx="108197" cy="107699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7244702" y="2139233"/>
              <a:ext cx="2243170" cy="1017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STK</a:t>
              </a:r>
            </a:p>
            <a:p>
              <a:r>
                <a:rPr lang="en-US" sz="1600" b="1" dirty="0" smtClean="0"/>
                <a:t>DTK</a:t>
              </a:r>
              <a:endParaRPr lang="cs-CZ" sz="1600" b="1" dirty="0" smtClean="0"/>
            </a:p>
            <a:p>
              <a:r>
                <a:rPr lang="cs-CZ" sz="1600" b="1" dirty="0" smtClean="0"/>
                <a:t>s</a:t>
              </a:r>
              <a:r>
                <a:rPr lang="en-US" sz="1600" b="1" dirty="0" err="1" smtClean="0"/>
                <a:t>rde</a:t>
              </a:r>
              <a:r>
                <a:rPr lang="cs-CZ" sz="1600" b="1" dirty="0" smtClean="0"/>
                <a:t>č</a:t>
              </a:r>
              <a:r>
                <a:rPr lang="en-US" sz="1600" b="1" dirty="0" smtClean="0"/>
                <a:t>n</a:t>
              </a:r>
              <a:r>
                <a:rPr lang="cs-CZ" sz="1600" b="1" dirty="0" smtClean="0"/>
                <a:t>í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frekvence</a:t>
              </a:r>
              <a:endParaRPr lang="cs-CZ" sz="1600" b="1" dirty="0"/>
            </a:p>
          </p:txBody>
        </p:sp>
        <p:sp>
          <p:nvSpPr>
            <p:cNvPr id="49" name="Obdélník 48"/>
            <p:cNvSpPr/>
            <p:nvPr/>
          </p:nvSpPr>
          <p:spPr>
            <a:xfrm>
              <a:off x="2557985" y="6178981"/>
              <a:ext cx="1329949" cy="4362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b</a:t>
              </a:r>
              <a:r>
                <a:rPr lang="cs-CZ" dirty="0" smtClean="0"/>
                <a:t>dělý stav</a:t>
              </a:r>
              <a:endParaRPr lang="en-US" dirty="0"/>
            </a:p>
          </p:txBody>
        </p:sp>
        <p:sp>
          <p:nvSpPr>
            <p:cNvPr id="50" name="Obdélník 49"/>
            <p:cNvSpPr/>
            <p:nvPr/>
          </p:nvSpPr>
          <p:spPr>
            <a:xfrm>
              <a:off x="6988700" y="6226279"/>
              <a:ext cx="1001949" cy="4362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spánek</a:t>
              </a:r>
              <a:endParaRPr lang="en-US" dirty="0"/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265414" y="2060848"/>
              <a:ext cx="1581320" cy="39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k</a:t>
              </a:r>
              <a:r>
                <a:rPr lang="cs-CZ" sz="1600" b="1" dirty="0" smtClean="0"/>
                <a:t>revní tlak</a:t>
              </a:r>
              <a:endParaRPr lang="cs-CZ" sz="1600" b="1" dirty="0"/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7503834" y="1817953"/>
              <a:ext cx="2820872" cy="3998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smtClean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srdeční frekvence</a:t>
              </a:r>
              <a:endParaRPr lang="cs-CZ" sz="1600" dirty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</a:endParaRPr>
            </a:p>
          </p:txBody>
        </p:sp>
        <p:sp>
          <p:nvSpPr>
            <p:cNvPr id="53" name="TextovéPole 52"/>
            <p:cNvSpPr txBox="1"/>
            <p:nvPr/>
          </p:nvSpPr>
          <p:spPr>
            <a:xfrm>
              <a:off x="9728245" y="5852562"/>
              <a:ext cx="758975" cy="39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 smtClean="0"/>
                <a:t>hod</a:t>
              </a:r>
              <a:endParaRPr lang="cs-CZ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411355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11978" y="265925"/>
            <a:ext cx="8147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Zásady měření krevního tlaku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1520" y="954008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Měřená osoba by měla být ve fyzickém i psychickém klidu, neměla by před měřením požít alkohol, kávu apod.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Měření je vhodnější provádět v ranních hodinách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Při vstupní prohlídce je třeba změřit tlak na obou rukou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Krevní tlak by měl být změřen třikrát, v alespoň pětiminutových intervalech (zaznamenává se průměr posledních dvou měření)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Manžeta musí mít vhodnou velikost a být správně nasazena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Manžeta musí být ve výšce srdce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Měřená osoba se nesmí během měření hýbat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Auskultační metoda vyžaduje relativně tiché prostředí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Vypouštění tlaku u auskultační metody musí být pomalé (cca. 2 mmHg/s), aby byla odečtena správná hodnota tlaku, ale ne příliš pomalu, kvůli možné bolesti v paži</a:t>
            </a:r>
          </a:p>
        </p:txBody>
      </p:sp>
    </p:spTree>
    <p:extLst>
      <p:ext uri="{BB962C8B-B14F-4D97-AF65-F5344CB8AC3E}">
        <p14:creationId xmlns:p14="http://schemas.microsoft.com/office/powerpoint/2010/main" val="13411355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533856"/>
              </p:ext>
            </p:extLst>
          </p:nvPr>
        </p:nvGraphicFramePr>
        <p:xfrm>
          <a:off x="124280" y="44624"/>
          <a:ext cx="8984224" cy="680347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23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22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444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40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53091">
                <a:tc>
                  <a:txBody>
                    <a:bodyPr/>
                    <a:lstStyle/>
                    <a:p>
                      <a:r>
                        <a:rPr lang="cs-CZ" sz="1800" b="1" dirty="0" smtClean="0"/>
                        <a:t>Metoda </a:t>
                      </a:r>
                      <a:endParaRPr lang="cs-CZ" sz="18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/>
                        <a:t>Výhody</a:t>
                      </a:r>
                      <a:endParaRPr lang="cs-CZ" sz="18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/>
                        <a:t>Nevýhody</a:t>
                      </a:r>
                      <a:endParaRPr lang="cs-CZ" sz="18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/>
                        <a:t>Měřená</a:t>
                      </a:r>
                      <a:r>
                        <a:rPr lang="cs-CZ" sz="1800" b="1" baseline="0" dirty="0" smtClean="0"/>
                        <a:t> hodnota</a:t>
                      </a:r>
                      <a:endParaRPr lang="cs-CZ" sz="1800" b="1" dirty="0"/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9291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cs-CZ" sz="1800" dirty="0" smtClean="0"/>
                        <a:t>Auskultační</a:t>
                      </a:r>
                      <a:endParaRPr lang="cs-CZ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 smtClean="0"/>
                        <a:t>Přesnější odhad STK</a:t>
                      </a:r>
                      <a:r>
                        <a:rPr lang="cs-CZ" sz="1800" baseline="0" dirty="0" smtClean="0"/>
                        <a:t>/DTK</a:t>
                      </a:r>
                      <a:endParaRPr lang="cs-CZ" sz="1800" dirty="0" smtClean="0"/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 smtClean="0"/>
                        <a:t>Jednoduchá,</a:t>
                      </a:r>
                      <a:r>
                        <a:rPr lang="cs-CZ" sz="1800" baseline="0" dirty="0" smtClean="0"/>
                        <a:t> </a:t>
                      </a:r>
                      <a:r>
                        <a:rPr lang="cs-CZ" sz="1800" dirty="0" smtClean="0"/>
                        <a:t>nevyžaduje el.</a:t>
                      </a:r>
                      <a:r>
                        <a:rPr lang="cs-CZ" sz="1800" baseline="0" dirty="0" smtClean="0"/>
                        <a:t> napájení</a:t>
                      </a:r>
                      <a:endParaRPr lang="cs-CZ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 smtClean="0"/>
                        <a:t>Subjektivní, náročná na zkušenost</a:t>
                      </a:r>
                      <a:r>
                        <a:rPr lang="cs-CZ" sz="1800" baseline="0" dirty="0" smtClean="0"/>
                        <a:t> a</a:t>
                      </a:r>
                      <a:r>
                        <a:rPr lang="cs-CZ" sz="1800" dirty="0" smtClean="0"/>
                        <a:t> hlučnost prostředí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 smtClean="0"/>
                        <a:t>STK/DTK</a:t>
                      </a:r>
                      <a:r>
                        <a:rPr lang="cs-CZ" sz="1800" baseline="0" dirty="0" smtClean="0"/>
                        <a:t> z různého srdečního cyklu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1800" baseline="0" dirty="0" smtClean="0"/>
                        <a:t>Přesné nasazení manžety</a:t>
                      </a:r>
                      <a:endParaRPr lang="cs-CZ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cs-CZ" sz="1800" dirty="0" smtClean="0"/>
                        <a:t>STK</a:t>
                      </a:r>
                      <a:r>
                        <a:rPr lang="cs-CZ" sz="1800" baseline="0" dirty="0" smtClean="0"/>
                        <a:t> a </a:t>
                      </a:r>
                      <a:r>
                        <a:rPr lang="cs-CZ" sz="1800" dirty="0" smtClean="0"/>
                        <a:t>DTK</a:t>
                      </a:r>
                      <a:endParaRPr lang="cs-CZ" sz="18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90365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cs-CZ" sz="1800" dirty="0" smtClean="0"/>
                        <a:t>Oscilometrická</a:t>
                      </a:r>
                      <a:endParaRPr lang="cs-CZ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 smtClean="0"/>
                        <a:t>Přesnější odhad </a:t>
                      </a:r>
                      <a:r>
                        <a:rPr lang="cs-CZ" sz="1800" dirty="0" err="1" smtClean="0"/>
                        <a:t>stTK</a:t>
                      </a:r>
                      <a:endParaRPr lang="cs-CZ" sz="1800" dirty="0" smtClean="0"/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 smtClean="0"/>
                        <a:t>Automatická, rychlá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 smtClean="0"/>
                        <a:t>lze provádět laikem,</a:t>
                      </a:r>
                      <a:r>
                        <a:rPr lang="cs-CZ" sz="1800" baseline="0" dirty="0" smtClean="0"/>
                        <a:t> </a:t>
                      </a:r>
                      <a:r>
                        <a:rPr lang="cs-CZ" sz="1800" dirty="0" smtClean="0"/>
                        <a:t>levná (domácí měření)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 smtClean="0"/>
                        <a:t>DTK/STK</a:t>
                      </a:r>
                      <a:r>
                        <a:rPr lang="cs-CZ" sz="1800" baseline="0" dirty="0" smtClean="0"/>
                        <a:t> je dopočítán (závislost na modelu pro výpočet, vliv tvaru pulzové křivky)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 smtClean="0"/>
                        <a:t>STK/DTK</a:t>
                      </a:r>
                      <a:r>
                        <a:rPr lang="cs-CZ" sz="1800" baseline="0" dirty="0" smtClean="0"/>
                        <a:t> z různého srdečního cyklu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1800" baseline="0" dirty="0" smtClean="0"/>
                        <a:t>Není možné použít u arytmie</a:t>
                      </a:r>
                      <a:endParaRPr lang="cs-CZ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err="1" smtClean="0"/>
                        <a:t>stTK</a:t>
                      </a:r>
                      <a:endParaRPr lang="cs-CZ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dirty="0" smtClean="0"/>
                    </a:p>
                  </a:txBody>
                  <a:tcPr marL="45720" marR="4572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492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24 – hodinový krevní tlak</a:t>
                      </a:r>
                      <a:endParaRPr lang="cs-CZ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 smtClean="0"/>
                        <a:t>Záznam TK v průběhu celého dne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 smtClean="0"/>
                        <a:t>Vyloučení hypertenze bílého pláště</a:t>
                      </a:r>
                      <a:endParaRPr lang="cs-CZ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 smtClean="0"/>
                        <a:t>Rušivý</a:t>
                      </a:r>
                      <a:r>
                        <a:rPr lang="cs-CZ" sz="1800" baseline="0" dirty="0" smtClean="0"/>
                        <a:t> vliv nafukující se manžety (hlavně během spánku)</a:t>
                      </a:r>
                      <a:endParaRPr lang="cs-CZ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Hodnoty</a:t>
                      </a:r>
                      <a:r>
                        <a:rPr lang="cs-CZ" sz="1800" baseline="0" dirty="0" smtClean="0"/>
                        <a:t> měřené</a:t>
                      </a:r>
                      <a:r>
                        <a:rPr lang="cs-CZ" sz="1800" dirty="0" smtClean="0"/>
                        <a:t> každých 15 – 60 min</a:t>
                      </a:r>
                      <a:endParaRPr lang="cs-CZ" sz="18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082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err="1" smtClean="0"/>
                        <a:t>Fotopletysmo</a:t>
                      </a:r>
                      <a:r>
                        <a:rPr lang="cs-CZ" sz="1800" dirty="0" smtClean="0"/>
                        <a:t>-grafická (Peňázova)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 smtClean="0"/>
                        <a:t>Kontinuální záznam TK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1800" baseline="0" dirty="0" smtClean="0"/>
                        <a:t> možnost výpočtu STK a DTK tep po tepu (analýza variability TK)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 smtClean="0"/>
                        <a:t>Obvykle měření z prstu, nutnost dopočítání brachiálního TK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 smtClean="0"/>
                        <a:t>Drahý přístroj</a:t>
                      </a:r>
                      <a:endParaRPr lang="cs-CZ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cs-CZ" sz="1800" dirty="0" smtClean="0"/>
                        <a:t>Kontinuální záznam TK</a:t>
                      </a:r>
                      <a:endParaRPr lang="cs-CZ" sz="18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312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553165"/>
              </p:ext>
            </p:extLst>
          </p:nvPr>
        </p:nvGraphicFramePr>
        <p:xfrm>
          <a:off x="190549" y="116632"/>
          <a:ext cx="8773939" cy="400007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290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5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60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88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4644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3602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cs-CZ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400" dirty="0" smtClean="0"/>
                        <a:t>Krevní tlak</a:t>
                      </a:r>
                      <a:endParaRPr lang="cs-CZ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400" dirty="0" smtClean="0"/>
                        <a:t>STK</a:t>
                      </a:r>
                      <a:r>
                        <a:rPr lang="en-US" sz="2400" dirty="0" smtClean="0"/>
                        <a:t> [mmHg]</a:t>
                      </a:r>
                      <a:endParaRPr lang="cs-CZ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/>
                        <a:t>DTK</a:t>
                      </a:r>
                      <a:endParaRPr lang="en-US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[mmHg]</a:t>
                      </a:r>
                      <a:endParaRPr lang="cs-CZ" sz="2400" dirty="0" smtClean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/>
                        <a:t>Možné komplikace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238">
                <a:tc rowSpan="3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400" dirty="0" smtClean="0"/>
                        <a:t>normální</a:t>
                      </a:r>
                      <a:endParaRPr lang="cs-CZ" sz="2400" dirty="0"/>
                    </a:p>
                  </a:txBody>
                  <a:tcPr marL="45720" marR="4572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400" dirty="0" smtClean="0"/>
                        <a:t>Optimální</a:t>
                      </a:r>
                      <a:endParaRPr lang="cs-CZ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400" dirty="0" smtClean="0"/>
                        <a:t>&lt;120</a:t>
                      </a:r>
                      <a:endParaRPr lang="cs-CZ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400" dirty="0" smtClean="0"/>
                        <a:t>&lt;80</a:t>
                      </a:r>
                      <a:endParaRPr lang="cs-CZ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cs-CZ" sz="24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238">
                <a:tc vMerge="1">
                  <a:txBody>
                    <a:bodyPr/>
                    <a:lstStyle/>
                    <a:p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400" dirty="0" smtClean="0"/>
                        <a:t>Normální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400" dirty="0" smtClean="0"/>
                        <a:t>120 – 129</a:t>
                      </a:r>
                      <a:endParaRPr lang="cs-CZ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400" dirty="0" smtClean="0"/>
                        <a:t>80 – 84</a:t>
                      </a:r>
                      <a:endParaRPr lang="cs-CZ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cs-CZ" sz="24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523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400" dirty="0" smtClean="0"/>
                        <a:t>Vyšší normální</a:t>
                      </a:r>
                      <a:endParaRPr lang="cs-CZ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400" dirty="0" smtClean="0"/>
                        <a:t>130 – </a:t>
                      </a:r>
                      <a:r>
                        <a:rPr lang="en-US" sz="2400" baseline="0" dirty="0" smtClean="0"/>
                        <a:t>139</a:t>
                      </a:r>
                      <a:endParaRPr lang="cs-CZ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400" dirty="0" smtClean="0"/>
                        <a:t>85 – 90</a:t>
                      </a:r>
                      <a:endParaRPr lang="cs-CZ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cs-CZ" sz="24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400" dirty="0" smtClean="0"/>
                        <a:t>hypertenze</a:t>
                      </a:r>
                      <a:endParaRPr lang="cs-CZ" sz="2400" dirty="0"/>
                    </a:p>
                  </a:txBody>
                  <a:tcPr marL="45720" marR="4572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400" dirty="0" smtClean="0"/>
                        <a:t>1. stupně</a:t>
                      </a:r>
                      <a:endParaRPr lang="cs-CZ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400" dirty="0" smtClean="0"/>
                        <a:t>140 – 159</a:t>
                      </a:r>
                      <a:endParaRPr lang="cs-CZ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400" dirty="0" smtClean="0"/>
                        <a:t>90 – 99</a:t>
                      </a:r>
                      <a:endParaRPr lang="cs-CZ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400" dirty="0" smtClean="0"/>
                        <a:t>bez orgánových změn</a:t>
                      </a:r>
                      <a:endParaRPr lang="cs-CZ" sz="24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</a:t>
                      </a:r>
                      <a:r>
                        <a:rPr lang="cs-CZ" sz="2400" dirty="0" smtClean="0"/>
                        <a:t>. stupně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400" dirty="0" smtClean="0"/>
                        <a:t>160 – 179 </a:t>
                      </a:r>
                      <a:endParaRPr lang="cs-CZ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400" dirty="0" smtClean="0"/>
                        <a:t>100 – 109 </a:t>
                      </a:r>
                      <a:endParaRPr lang="cs-CZ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400" dirty="0" err="1" smtClean="0"/>
                        <a:t>hypertrofile</a:t>
                      </a:r>
                      <a:r>
                        <a:rPr lang="cs-CZ" sz="2400" dirty="0" smtClean="0"/>
                        <a:t> L komory, proteinurie, angiopatie,…</a:t>
                      </a:r>
                      <a:endParaRPr lang="cs-CZ" sz="24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3</a:t>
                      </a:r>
                      <a:r>
                        <a:rPr lang="cs-CZ" sz="2400" dirty="0" smtClean="0"/>
                        <a:t>. stupně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400" dirty="0" smtClean="0"/>
                        <a:t>&gt;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180</a:t>
                      </a:r>
                      <a:endParaRPr lang="cs-CZ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400" dirty="0" smtClean="0"/>
                        <a:t>&gt; 110</a:t>
                      </a:r>
                      <a:endParaRPr lang="cs-CZ" sz="2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400" dirty="0" smtClean="0"/>
                        <a:t>morfologické a funkční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dirty="0" smtClean="0"/>
                        <a:t>změny některých orgánů,</a:t>
                      </a:r>
                      <a:r>
                        <a:rPr lang="cs-CZ" sz="2400" baseline="0" dirty="0" smtClean="0"/>
                        <a:t> retinopatie, srdeční, renální nedostatečnost, ischemie CNS, krvácení do CNS,…</a:t>
                      </a:r>
                      <a:endParaRPr lang="cs-CZ" sz="24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286387" y="4149080"/>
            <a:ext cx="86781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/>
              <a:t>izolovaná systolická hypertenze</a:t>
            </a:r>
            <a:r>
              <a:rPr lang="cs-CZ" sz="2400" dirty="0" smtClean="0"/>
              <a:t> STK</a:t>
            </a:r>
            <a:r>
              <a:rPr lang="en-US" sz="2400" dirty="0"/>
              <a:t>&gt; </a:t>
            </a:r>
            <a:r>
              <a:rPr lang="en-US" sz="2400" dirty="0" smtClean="0"/>
              <a:t>140</a:t>
            </a:r>
            <a:r>
              <a:rPr lang="cs-CZ" sz="2400" dirty="0" smtClean="0"/>
              <a:t> a DTK </a:t>
            </a:r>
            <a:r>
              <a:rPr lang="en-US" sz="2400" dirty="0" smtClean="0"/>
              <a:t>&lt;</a:t>
            </a:r>
            <a:r>
              <a:rPr lang="cs-CZ" sz="2400" dirty="0" smtClean="0"/>
              <a:t>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vyšší normální tlak - doporučuje se každoroční sledování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domácí měření pro vyloučení hypertenze bílého pláště</a:t>
            </a:r>
          </a:p>
          <a:p>
            <a:r>
              <a:rPr lang="cs-CZ" sz="2400" b="1" dirty="0" smtClean="0"/>
              <a:t>    Hypertenze je diagnostikována: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</a:t>
            </a:r>
            <a:r>
              <a:rPr lang="en-US" sz="2400" dirty="0" smtClean="0"/>
              <a:t>r</a:t>
            </a:r>
            <a:r>
              <a:rPr lang="cs-CZ" sz="2400" dirty="0" err="1" smtClean="0"/>
              <a:t>ůměrný</a:t>
            </a:r>
            <a:r>
              <a:rPr lang="cs-CZ" sz="2400" dirty="0" smtClean="0"/>
              <a:t> TK ze </a:t>
            </a:r>
            <a:r>
              <a:rPr lang="en-US" sz="2400" dirty="0" smtClean="0"/>
              <a:t>4 – 5</a:t>
            </a:r>
            <a:r>
              <a:rPr lang="cs-CZ" sz="2400" dirty="0" smtClean="0"/>
              <a:t> prohlídek je </a:t>
            </a:r>
            <a:r>
              <a:rPr lang="en-US" sz="2400" dirty="0" smtClean="0"/>
              <a:t>&gt;</a:t>
            </a:r>
            <a:r>
              <a:rPr lang="cs-CZ" sz="2400" dirty="0" smtClean="0"/>
              <a:t> 140/90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TK zjištěné během domácího měření opakovaně </a:t>
            </a:r>
            <a:r>
              <a:rPr lang="en-US" sz="2400" dirty="0" smtClean="0"/>
              <a:t>&gt; 135/80</a:t>
            </a:r>
            <a:r>
              <a:rPr lang="cs-CZ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24 – hodinové měření ukázalo průměrné TK </a:t>
            </a:r>
            <a:r>
              <a:rPr lang="en-US" sz="2400" dirty="0" smtClean="0"/>
              <a:t>&gt; 130/80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565312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79512" y="188640"/>
            <a:ext cx="88208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Hypertenze</a:t>
            </a:r>
          </a:p>
          <a:p>
            <a:endParaRPr lang="cs-CZ" sz="2000" b="1" dirty="0" smtClean="0"/>
          </a:p>
          <a:p>
            <a:r>
              <a:rPr lang="cs-CZ" sz="2400" b="1" dirty="0" smtClean="0"/>
              <a:t>Podle vzniku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/>
              <a:t>Hyperrezistentní</a:t>
            </a:r>
            <a:r>
              <a:rPr lang="cs-CZ" sz="2000" b="1" dirty="0" smtClean="0"/>
              <a:t> – </a:t>
            </a:r>
            <a:r>
              <a:rPr lang="cs-CZ" sz="2000" dirty="0"/>
              <a:t>z</a:t>
            </a:r>
            <a:r>
              <a:rPr lang="cs-CZ" sz="2000" dirty="0" smtClean="0"/>
              <a:t>výšená PO </a:t>
            </a:r>
            <a:r>
              <a:rPr lang="cs-CZ" sz="2000" dirty="0" smtClean="0">
                <a:sym typeface="Symbol"/>
              </a:rPr>
              <a:t> </a:t>
            </a:r>
            <a:r>
              <a:rPr lang="cs-CZ" sz="2000" dirty="0">
                <a:sym typeface="Symbol"/>
              </a:rPr>
              <a:t> z</a:t>
            </a:r>
            <a:r>
              <a:rPr lang="cs-CZ" sz="2000" dirty="0" smtClean="0"/>
              <a:t>výšený DTK a v důsledku i STK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>
                <a:sym typeface="Symbol"/>
              </a:rPr>
              <a:t></a:t>
            </a:r>
            <a:r>
              <a:rPr lang="cs-CZ" sz="2000" dirty="0" smtClean="0"/>
              <a:t>aktivita sympatiku, </a:t>
            </a:r>
            <a:r>
              <a:rPr lang="cs-CZ" sz="2000" dirty="0" smtClean="0">
                <a:sym typeface="Symbol"/>
              </a:rPr>
              <a:t> citlivost na katecholaminy, </a:t>
            </a:r>
            <a:r>
              <a:rPr lang="cs-CZ" sz="2000" dirty="0" err="1" smtClean="0">
                <a:sym typeface="Symbol"/>
              </a:rPr>
              <a:t>angiotenzin</a:t>
            </a:r>
            <a:r>
              <a:rPr lang="cs-CZ" sz="2000" dirty="0" smtClean="0">
                <a:sym typeface="Symbol"/>
              </a:rPr>
              <a:t> II, </a:t>
            </a:r>
            <a:r>
              <a:rPr lang="cs-CZ" sz="2000" dirty="0">
                <a:sym typeface="Symbol"/>
              </a:rPr>
              <a:t> </a:t>
            </a:r>
            <a:r>
              <a:rPr lang="cs-CZ" sz="2000" dirty="0" smtClean="0"/>
              <a:t>viskozita </a:t>
            </a:r>
            <a:r>
              <a:rPr lang="cs-CZ" sz="2000" dirty="0"/>
              <a:t>krve </a:t>
            </a:r>
            <a:endParaRPr lang="cs-CZ" sz="2000" dirty="0" smtClean="0">
              <a:sym typeface="Symbol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ym typeface="Symbol"/>
              </a:rPr>
              <a:t>Hypertenze vede k obranné vazokonstrikci (</a:t>
            </a:r>
            <a:r>
              <a:rPr lang="cs-CZ" sz="2000" dirty="0" err="1" smtClean="0">
                <a:sym typeface="Symbol"/>
              </a:rPr>
              <a:t>myogenní</a:t>
            </a:r>
            <a:r>
              <a:rPr lang="cs-CZ" sz="2000" dirty="0" smtClean="0">
                <a:sym typeface="Symbol"/>
              </a:rPr>
              <a:t> autoregulaci) arterií orgánů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ym typeface="Symbol"/>
              </a:rPr>
              <a:t>dlouhodobá vazokonstrikce </a:t>
            </a:r>
            <a:r>
              <a:rPr lang="cs-CZ" sz="2000" dirty="0">
                <a:sym typeface="Symbol"/>
              </a:rPr>
              <a:t> </a:t>
            </a:r>
            <a:r>
              <a:rPr lang="cs-CZ" sz="2000" dirty="0" smtClean="0">
                <a:sym typeface="Symbol"/>
              </a:rPr>
              <a:t>posílení svaloviny arterií fixace hypertenze</a:t>
            </a:r>
          </a:p>
          <a:p>
            <a:pPr lvl="2"/>
            <a:endParaRPr lang="cs-CZ" sz="2000" dirty="0" smtClean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sym typeface="Symbol"/>
              </a:rPr>
              <a:t>Hyperdynamická</a:t>
            </a:r>
            <a:r>
              <a:rPr lang="cs-CZ" sz="2000" b="1" dirty="0" smtClean="0">
                <a:sym typeface="Symbol"/>
              </a:rPr>
              <a:t> </a:t>
            </a:r>
            <a:r>
              <a:rPr lang="cs-CZ" sz="2000" dirty="0" smtClean="0">
                <a:sym typeface="Symbol"/>
              </a:rPr>
              <a:t> -  vyšší SF a/nebo </a:t>
            </a:r>
            <a:r>
              <a:rPr lang="cs-CZ" sz="2000" dirty="0">
                <a:sym typeface="Symbol"/>
              </a:rPr>
              <a:t>SO  </a:t>
            </a:r>
            <a:r>
              <a:rPr lang="cs-CZ" sz="2000" dirty="0" smtClean="0">
                <a:sym typeface="Symbol"/>
              </a:rPr>
              <a:t>STK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000" dirty="0">
                <a:sym typeface="Symbol"/>
              </a:rPr>
              <a:t></a:t>
            </a:r>
            <a:r>
              <a:rPr lang="cs-CZ" sz="2000" dirty="0"/>
              <a:t>aktivita sympatiku, </a:t>
            </a:r>
            <a:r>
              <a:rPr lang="cs-CZ" sz="2000" dirty="0">
                <a:sym typeface="Symbol"/>
              </a:rPr>
              <a:t> citlivost na </a:t>
            </a:r>
            <a:r>
              <a:rPr lang="cs-CZ" sz="2000" dirty="0" smtClean="0">
                <a:sym typeface="Symbol"/>
              </a:rPr>
              <a:t>katecholaminy,  objem krve</a:t>
            </a:r>
            <a:endParaRPr lang="cs-CZ" sz="2000" dirty="0" smtClean="0"/>
          </a:p>
          <a:p>
            <a:pPr lvl="1"/>
            <a:endParaRPr lang="cs-CZ" sz="2000" b="1" dirty="0"/>
          </a:p>
          <a:p>
            <a:r>
              <a:rPr lang="cs-CZ" sz="2000" b="1" dirty="0" smtClean="0"/>
              <a:t>Rizi</a:t>
            </a:r>
            <a:r>
              <a:rPr lang="cs-CZ" sz="2400" b="1" dirty="0" smtClean="0"/>
              <a:t>kové faktory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Obezita, </a:t>
            </a:r>
            <a:r>
              <a:rPr lang="cs-CZ" sz="2000" dirty="0" err="1"/>
              <a:t>h</a:t>
            </a:r>
            <a:r>
              <a:rPr lang="cs-CZ" sz="2000" dirty="0" err="1" smtClean="0"/>
              <a:t>yperinzulinemie</a:t>
            </a:r>
            <a:r>
              <a:rPr lang="cs-CZ" sz="2000" dirty="0" smtClean="0"/>
              <a:t>, diabetes II. typu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Nadměrné požívání alkoholu, kouření, stres, životní styl obecně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Věk, pohlaví, genetické dispozice</a:t>
            </a:r>
          </a:p>
        </p:txBody>
      </p:sp>
    </p:spTree>
    <p:extLst>
      <p:ext uri="{BB962C8B-B14F-4D97-AF65-F5344CB8AC3E}">
        <p14:creationId xmlns:p14="http://schemas.microsoft.com/office/powerpoint/2010/main" val="35653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11663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Příčiny </a:t>
            </a:r>
            <a:r>
              <a:rPr lang="cs-CZ" sz="3200" b="1" dirty="0" smtClean="0"/>
              <a:t>zvýšeného tlaku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00329" y="620688"/>
            <a:ext cx="50917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Fyziologicky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C00000"/>
                </a:solidFill>
              </a:rPr>
              <a:t>p</a:t>
            </a:r>
            <a:r>
              <a:rPr lang="cs-CZ" sz="2000" dirty="0" smtClean="0">
                <a:solidFill>
                  <a:srgbClr val="C00000"/>
                </a:solidFill>
              </a:rPr>
              <a:t>sychický stres – zvýšená sympatická aktivita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C00000"/>
                </a:solidFill>
              </a:rPr>
              <a:t>fyzická </a:t>
            </a:r>
            <a:r>
              <a:rPr lang="cs-CZ" sz="2000" dirty="0">
                <a:solidFill>
                  <a:srgbClr val="C00000"/>
                </a:solidFill>
              </a:rPr>
              <a:t>zátěž  – zvýšená sympatická </a:t>
            </a:r>
            <a:r>
              <a:rPr lang="cs-CZ" sz="2000" dirty="0" smtClean="0">
                <a:solidFill>
                  <a:srgbClr val="C00000"/>
                </a:solidFill>
              </a:rPr>
              <a:t>aktivita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C00000"/>
                </a:solidFill>
              </a:rPr>
              <a:t>Ve vyšším věku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Patologicky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C00000"/>
                </a:solidFill>
              </a:rPr>
              <a:t>snížená citlivost baroreceptorů (ateroskleróza, ztuhlá stěna arterií)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C00000"/>
                </a:solidFill>
              </a:rPr>
              <a:t>diabetes – diagnostika neuropatie (porucha ANS)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C00000"/>
                </a:solidFill>
              </a:rPr>
              <a:t>Chronická deprese (neurogenní)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C00000"/>
                </a:solidFill>
              </a:rPr>
              <a:t>Obezita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C00000"/>
                </a:solidFill>
              </a:rPr>
              <a:t>Hormonální původ – </a:t>
            </a:r>
            <a:r>
              <a:rPr lang="cs-CZ" sz="2000" dirty="0" smtClean="0">
                <a:solidFill>
                  <a:srgbClr val="C00000"/>
                </a:solidFill>
              </a:rPr>
              <a:t/>
            </a:r>
            <a:br>
              <a:rPr lang="cs-CZ" sz="2000" dirty="0" smtClean="0">
                <a:solidFill>
                  <a:srgbClr val="C00000"/>
                </a:solidFill>
              </a:rPr>
            </a:br>
            <a:r>
              <a:rPr lang="cs-CZ" sz="2000" dirty="0" err="1" smtClean="0">
                <a:solidFill>
                  <a:srgbClr val="C00000"/>
                </a:solidFill>
              </a:rPr>
              <a:t>hypertyreoza</a:t>
            </a:r>
            <a:r>
              <a:rPr lang="cs-CZ" sz="2000" dirty="0" smtClean="0">
                <a:solidFill>
                  <a:srgbClr val="C00000"/>
                </a:solidFill>
              </a:rPr>
              <a:t>, </a:t>
            </a:r>
            <a:r>
              <a:rPr lang="cs-CZ" sz="2000" dirty="0" smtClean="0">
                <a:solidFill>
                  <a:srgbClr val="C00000"/>
                </a:solidFill>
              </a:rPr>
              <a:t/>
            </a:r>
            <a:br>
              <a:rPr lang="cs-CZ" sz="2000" dirty="0" smtClean="0">
                <a:solidFill>
                  <a:srgbClr val="C00000"/>
                </a:solidFill>
              </a:rPr>
            </a:br>
            <a:r>
              <a:rPr lang="cs-CZ" sz="2000" dirty="0" smtClean="0">
                <a:solidFill>
                  <a:srgbClr val="C00000"/>
                </a:solidFill>
              </a:rPr>
              <a:t>nádor hypofýzy,</a:t>
            </a:r>
            <a:br>
              <a:rPr lang="cs-CZ" sz="2000" dirty="0" smtClean="0">
                <a:solidFill>
                  <a:srgbClr val="C00000"/>
                </a:solidFill>
              </a:rPr>
            </a:br>
            <a:r>
              <a:rPr lang="cs-CZ" sz="2000" dirty="0" err="1" smtClean="0">
                <a:solidFill>
                  <a:srgbClr val="C00000"/>
                </a:solidFill>
              </a:rPr>
              <a:t>feochromocytom</a:t>
            </a:r>
            <a:endParaRPr lang="cs-CZ" sz="2000" dirty="0" smtClean="0">
              <a:solidFill>
                <a:srgbClr val="C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52" y="3284984"/>
            <a:ext cx="2299981" cy="17254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850" y="-27384"/>
            <a:ext cx="2286000" cy="28575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r="17535"/>
          <a:stretch/>
        </p:blipFill>
        <p:spPr>
          <a:xfrm>
            <a:off x="5186356" y="116632"/>
            <a:ext cx="1864796" cy="168175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83" y="1908097"/>
            <a:ext cx="1250742" cy="189865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58271"/>
            <a:ext cx="1412776" cy="1412776"/>
          </a:xfrm>
          <a:prstGeom prst="rect">
            <a:avLst/>
          </a:prstGeom>
        </p:spPr>
      </p:pic>
      <p:pic>
        <p:nvPicPr>
          <p:cNvPr id="1026" name="Picture 2" descr="C:\Users\Johanka\Desktop\výuka\přednáška bakaláři\hotové přednášky\cévy oběh\kdyz-kocka-kouri-a-druha-hlid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297" y="4725144"/>
            <a:ext cx="1540932" cy="198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hanka\Desktop\výuka\přednáška bakaláři\hotové přednášky\cévy oběh\depositphotos_52335665-stock-photo-sphinx-canadian-cat-in-th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38" y="5252950"/>
            <a:ext cx="2392163" cy="159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8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7" y="42308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Vznik tlakové vlny, aortální compliance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8679" y="1326990"/>
            <a:ext cx="2902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Compliance (poddajnost)</a:t>
            </a:r>
            <a:endParaRPr lang="cs-CZ" sz="2400" dirty="0"/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2700266" y="1412776"/>
            <a:ext cx="6549222" cy="5249268"/>
            <a:chOff x="323528" y="31451"/>
            <a:chExt cx="8820471" cy="7069697"/>
          </a:xfrm>
        </p:grpSpPr>
        <p:grpSp>
          <p:nvGrpSpPr>
            <p:cNvPr id="7" name="Skupina 6"/>
            <p:cNvGrpSpPr/>
            <p:nvPr/>
          </p:nvGrpSpPr>
          <p:grpSpPr>
            <a:xfrm>
              <a:off x="2915816" y="134199"/>
              <a:ext cx="1840309" cy="5590776"/>
              <a:chOff x="3405875" y="116632"/>
              <a:chExt cx="1840309" cy="5590776"/>
            </a:xfrm>
          </p:grpSpPr>
          <p:grpSp>
            <p:nvGrpSpPr>
              <p:cNvPr id="84" name="Skupina 83"/>
              <p:cNvGrpSpPr/>
              <p:nvPr/>
            </p:nvGrpSpPr>
            <p:grpSpPr>
              <a:xfrm>
                <a:off x="3533797" y="116632"/>
                <a:ext cx="1583708" cy="5590776"/>
                <a:chOff x="3533797" y="536622"/>
                <a:chExt cx="1583708" cy="5590776"/>
              </a:xfrm>
            </p:grpSpPr>
            <p:sp>
              <p:nvSpPr>
                <p:cNvPr id="119" name="Volný tvar 118"/>
                <p:cNvSpPr/>
                <p:nvPr/>
              </p:nvSpPr>
              <p:spPr>
                <a:xfrm>
                  <a:off x="3533797" y="536622"/>
                  <a:ext cx="1583708" cy="5590776"/>
                </a:xfrm>
                <a:custGeom>
                  <a:avLst/>
                  <a:gdLst>
                    <a:gd name="connsiteX0" fmla="*/ 400347 w 1625500"/>
                    <a:gd name="connsiteY0" fmla="*/ 57540 h 5651537"/>
                    <a:gd name="connsiteX1" fmla="*/ 390822 w 1625500"/>
                    <a:gd name="connsiteY1" fmla="*/ 867165 h 5651537"/>
                    <a:gd name="connsiteX2" fmla="*/ 381297 w 1625500"/>
                    <a:gd name="connsiteY2" fmla="*/ 1581540 h 5651537"/>
                    <a:gd name="connsiteX3" fmla="*/ 371772 w 1625500"/>
                    <a:gd name="connsiteY3" fmla="*/ 1905390 h 5651537"/>
                    <a:gd name="connsiteX4" fmla="*/ 228897 w 1625500"/>
                    <a:gd name="connsiteY4" fmla="*/ 2133990 h 5651537"/>
                    <a:gd name="connsiteX5" fmla="*/ 9822 w 1625500"/>
                    <a:gd name="connsiteY5" fmla="*/ 2572140 h 5651537"/>
                    <a:gd name="connsiteX6" fmla="*/ 66972 w 1625500"/>
                    <a:gd name="connsiteY6" fmla="*/ 3229365 h 5651537"/>
                    <a:gd name="connsiteX7" fmla="*/ 324147 w 1625500"/>
                    <a:gd name="connsiteY7" fmla="*/ 3734190 h 5651537"/>
                    <a:gd name="connsiteX8" fmla="*/ 428922 w 1625500"/>
                    <a:gd name="connsiteY8" fmla="*/ 4000890 h 5651537"/>
                    <a:gd name="connsiteX9" fmla="*/ 390822 w 1625500"/>
                    <a:gd name="connsiteY9" fmla="*/ 4553340 h 5651537"/>
                    <a:gd name="connsiteX10" fmla="*/ 390822 w 1625500"/>
                    <a:gd name="connsiteY10" fmla="*/ 5020065 h 5651537"/>
                    <a:gd name="connsiteX11" fmla="*/ 390822 w 1625500"/>
                    <a:gd name="connsiteY11" fmla="*/ 5267715 h 5651537"/>
                    <a:gd name="connsiteX12" fmla="*/ 324147 w 1625500"/>
                    <a:gd name="connsiteY12" fmla="*/ 5391540 h 5651537"/>
                    <a:gd name="connsiteX13" fmla="*/ 162222 w 1625500"/>
                    <a:gd name="connsiteY13" fmla="*/ 5505840 h 5651537"/>
                    <a:gd name="connsiteX14" fmla="*/ 371772 w 1625500"/>
                    <a:gd name="connsiteY14" fmla="*/ 5601090 h 5651537"/>
                    <a:gd name="connsiteX15" fmla="*/ 800397 w 1625500"/>
                    <a:gd name="connsiteY15" fmla="*/ 5648715 h 5651537"/>
                    <a:gd name="connsiteX16" fmla="*/ 1114722 w 1625500"/>
                    <a:gd name="connsiteY16" fmla="*/ 5629665 h 5651537"/>
                    <a:gd name="connsiteX17" fmla="*/ 1457622 w 1625500"/>
                    <a:gd name="connsiteY17" fmla="*/ 5496315 h 5651537"/>
                    <a:gd name="connsiteX18" fmla="*/ 1343322 w 1625500"/>
                    <a:gd name="connsiteY18" fmla="*/ 5362965 h 5651537"/>
                    <a:gd name="connsiteX19" fmla="*/ 1248072 w 1625500"/>
                    <a:gd name="connsiteY19" fmla="*/ 5305815 h 5651537"/>
                    <a:gd name="connsiteX20" fmla="*/ 1267122 w 1625500"/>
                    <a:gd name="connsiteY20" fmla="*/ 4934340 h 5651537"/>
                    <a:gd name="connsiteX21" fmla="*/ 1257597 w 1625500"/>
                    <a:gd name="connsiteY21" fmla="*/ 3962790 h 5651537"/>
                    <a:gd name="connsiteX22" fmla="*/ 1409997 w 1625500"/>
                    <a:gd name="connsiteY22" fmla="*/ 3657990 h 5651537"/>
                    <a:gd name="connsiteX23" fmla="*/ 1600497 w 1625500"/>
                    <a:gd name="connsiteY23" fmla="*/ 3048390 h 5651537"/>
                    <a:gd name="connsiteX24" fmla="*/ 1590972 w 1625500"/>
                    <a:gd name="connsiteY24" fmla="*/ 2505465 h 5651537"/>
                    <a:gd name="connsiteX25" fmla="*/ 1305222 w 1625500"/>
                    <a:gd name="connsiteY25" fmla="*/ 1905390 h 5651537"/>
                    <a:gd name="connsiteX26" fmla="*/ 1257597 w 1625500"/>
                    <a:gd name="connsiteY26" fmla="*/ 1191015 h 5651537"/>
                    <a:gd name="connsiteX27" fmla="*/ 1295697 w 1625500"/>
                    <a:gd name="connsiteY27" fmla="*/ 257565 h 5651537"/>
                    <a:gd name="connsiteX28" fmla="*/ 1276647 w 1625500"/>
                    <a:gd name="connsiteY28" fmla="*/ 48015 h 5651537"/>
                    <a:gd name="connsiteX29" fmla="*/ 1190922 w 1625500"/>
                    <a:gd name="connsiteY29" fmla="*/ 95640 h 5651537"/>
                    <a:gd name="connsiteX30" fmla="*/ 819447 w 1625500"/>
                    <a:gd name="connsiteY30" fmla="*/ 171840 h 5651537"/>
                    <a:gd name="connsiteX31" fmla="*/ 524172 w 1625500"/>
                    <a:gd name="connsiteY31" fmla="*/ 76590 h 5651537"/>
                    <a:gd name="connsiteX32" fmla="*/ 400347 w 1625500"/>
                    <a:gd name="connsiteY32" fmla="*/ 57540 h 5651537"/>
                    <a:gd name="connsiteX0" fmla="*/ 386060 w 1625500"/>
                    <a:gd name="connsiteY0" fmla="*/ 102651 h 5610923"/>
                    <a:gd name="connsiteX1" fmla="*/ 390822 w 1625500"/>
                    <a:gd name="connsiteY1" fmla="*/ 826551 h 5610923"/>
                    <a:gd name="connsiteX2" fmla="*/ 381297 w 1625500"/>
                    <a:gd name="connsiteY2" fmla="*/ 1540926 h 5610923"/>
                    <a:gd name="connsiteX3" fmla="*/ 371772 w 1625500"/>
                    <a:gd name="connsiteY3" fmla="*/ 1864776 h 5610923"/>
                    <a:gd name="connsiteX4" fmla="*/ 228897 w 1625500"/>
                    <a:gd name="connsiteY4" fmla="*/ 2093376 h 5610923"/>
                    <a:gd name="connsiteX5" fmla="*/ 9822 w 1625500"/>
                    <a:gd name="connsiteY5" fmla="*/ 2531526 h 5610923"/>
                    <a:gd name="connsiteX6" fmla="*/ 66972 w 1625500"/>
                    <a:gd name="connsiteY6" fmla="*/ 3188751 h 5610923"/>
                    <a:gd name="connsiteX7" fmla="*/ 324147 w 1625500"/>
                    <a:gd name="connsiteY7" fmla="*/ 3693576 h 5610923"/>
                    <a:gd name="connsiteX8" fmla="*/ 428922 w 1625500"/>
                    <a:gd name="connsiteY8" fmla="*/ 3960276 h 5610923"/>
                    <a:gd name="connsiteX9" fmla="*/ 390822 w 1625500"/>
                    <a:gd name="connsiteY9" fmla="*/ 4512726 h 5610923"/>
                    <a:gd name="connsiteX10" fmla="*/ 390822 w 1625500"/>
                    <a:gd name="connsiteY10" fmla="*/ 4979451 h 5610923"/>
                    <a:gd name="connsiteX11" fmla="*/ 390822 w 1625500"/>
                    <a:gd name="connsiteY11" fmla="*/ 5227101 h 5610923"/>
                    <a:gd name="connsiteX12" fmla="*/ 324147 w 1625500"/>
                    <a:gd name="connsiteY12" fmla="*/ 5350926 h 5610923"/>
                    <a:gd name="connsiteX13" fmla="*/ 162222 w 1625500"/>
                    <a:gd name="connsiteY13" fmla="*/ 5465226 h 5610923"/>
                    <a:gd name="connsiteX14" fmla="*/ 371772 w 1625500"/>
                    <a:gd name="connsiteY14" fmla="*/ 5560476 h 5610923"/>
                    <a:gd name="connsiteX15" fmla="*/ 800397 w 1625500"/>
                    <a:gd name="connsiteY15" fmla="*/ 5608101 h 5610923"/>
                    <a:gd name="connsiteX16" fmla="*/ 1114722 w 1625500"/>
                    <a:gd name="connsiteY16" fmla="*/ 5589051 h 5610923"/>
                    <a:gd name="connsiteX17" fmla="*/ 1457622 w 1625500"/>
                    <a:gd name="connsiteY17" fmla="*/ 5455701 h 5610923"/>
                    <a:gd name="connsiteX18" fmla="*/ 1343322 w 1625500"/>
                    <a:gd name="connsiteY18" fmla="*/ 5322351 h 5610923"/>
                    <a:gd name="connsiteX19" fmla="*/ 1248072 w 1625500"/>
                    <a:gd name="connsiteY19" fmla="*/ 5265201 h 5610923"/>
                    <a:gd name="connsiteX20" fmla="*/ 1267122 w 1625500"/>
                    <a:gd name="connsiteY20" fmla="*/ 4893726 h 5610923"/>
                    <a:gd name="connsiteX21" fmla="*/ 1257597 w 1625500"/>
                    <a:gd name="connsiteY21" fmla="*/ 3922176 h 5610923"/>
                    <a:gd name="connsiteX22" fmla="*/ 1409997 w 1625500"/>
                    <a:gd name="connsiteY22" fmla="*/ 3617376 h 5610923"/>
                    <a:gd name="connsiteX23" fmla="*/ 1600497 w 1625500"/>
                    <a:gd name="connsiteY23" fmla="*/ 3007776 h 5610923"/>
                    <a:gd name="connsiteX24" fmla="*/ 1590972 w 1625500"/>
                    <a:gd name="connsiteY24" fmla="*/ 2464851 h 5610923"/>
                    <a:gd name="connsiteX25" fmla="*/ 1305222 w 1625500"/>
                    <a:gd name="connsiteY25" fmla="*/ 1864776 h 5610923"/>
                    <a:gd name="connsiteX26" fmla="*/ 1257597 w 1625500"/>
                    <a:gd name="connsiteY26" fmla="*/ 1150401 h 5610923"/>
                    <a:gd name="connsiteX27" fmla="*/ 1295697 w 1625500"/>
                    <a:gd name="connsiteY27" fmla="*/ 216951 h 5610923"/>
                    <a:gd name="connsiteX28" fmla="*/ 1276647 w 1625500"/>
                    <a:gd name="connsiteY28" fmla="*/ 7401 h 5610923"/>
                    <a:gd name="connsiteX29" fmla="*/ 1190922 w 1625500"/>
                    <a:gd name="connsiteY29" fmla="*/ 55026 h 5610923"/>
                    <a:gd name="connsiteX30" fmla="*/ 819447 w 1625500"/>
                    <a:gd name="connsiteY30" fmla="*/ 131226 h 5610923"/>
                    <a:gd name="connsiteX31" fmla="*/ 524172 w 1625500"/>
                    <a:gd name="connsiteY31" fmla="*/ 35976 h 5610923"/>
                    <a:gd name="connsiteX32" fmla="*/ 386060 w 1625500"/>
                    <a:gd name="connsiteY32" fmla="*/ 102651 h 5610923"/>
                    <a:gd name="connsiteX0" fmla="*/ 386060 w 1625500"/>
                    <a:gd name="connsiteY0" fmla="*/ 102651 h 5610923"/>
                    <a:gd name="connsiteX1" fmla="*/ 390822 w 1625500"/>
                    <a:gd name="connsiteY1" fmla="*/ 826551 h 5610923"/>
                    <a:gd name="connsiteX2" fmla="*/ 381297 w 1625500"/>
                    <a:gd name="connsiteY2" fmla="*/ 1540926 h 5610923"/>
                    <a:gd name="connsiteX3" fmla="*/ 371772 w 1625500"/>
                    <a:gd name="connsiteY3" fmla="*/ 1864776 h 5610923"/>
                    <a:gd name="connsiteX4" fmla="*/ 228897 w 1625500"/>
                    <a:gd name="connsiteY4" fmla="*/ 2093376 h 5610923"/>
                    <a:gd name="connsiteX5" fmla="*/ 9822 w 1625500"/>
                    <a:gd name="connsiteY5" fmla="*/ 2531526 h 5610923"/>
                    <a:gd name="connsiteX6" fmla="*/ 66972 w 1625500"/>
                    <a:gd name="connsiteY6" fmla="*/ 3188751 h 5610923"/>
                    <a:gd name="connsiteX7" fmla="*/ 324147 w 1625500"/>
                    <a:gd name="connsiteY7" fmla="*/ 3693576 h 5610923"/>
                    <a:gd name="connsiteX8" fmla="*/ 428922 w 1625500"/>
                    <a:gd name="connsiteY8" fmla="*/ 3960276 h 5610923"/>
                    <a:gd name="connsiteX9" fmla="*/ 390822 w 1625500"/>
                    <a:gd name="connsiteY9" fmla="*/ 4512726 h 5610923"/>
                    <a:gd name="connsiteX10" fmla="*/ 390822 w 1625500"/>
                    <a:gd name="connsiteY10" fmla="*/ 4979451 h 5610923"/>
                    <a:gd name="connsiteX11" fmla="*/ 390822 w 1625500"/>
                    <a:gd name="connsiteY11" fmla="*/ 5227101 h 5610923"/>
                    <a:gd name="connsiteX12" fmla="*/ 324147 w 1625500"/>
                    <a:gd name="connsiteY12" fmla="*/ 5350926 h 5610923"/>
                    <a:gd name="connsiteX13" fmla="*/ 162222 w 1625500"/>
                    <a:gd name="connsiteY13" fmla="*/ 5465226 h 5610923"/>
                    <a:gd name="connsiteX14" fmla="*/ 371772 w 1625500"/>
                    <a:gd name="connsiteY14" fmla="*/ 5560476 h 5610923"/>
                    <a:gd name="connsiteX15" fmla="*/ 800397 w 1625500"/>
                    <a:gd name="connsiteY15" fmla="*/ 5608101 h 5610923"/>
                    <a:gd name="connsiteX16" fmla="*/ 1114722 w 1625500"/>
                    <a:gd name="connsiteY16" fmla="*/ 5589051 h 5610923"/>
                    <a:gd name="connsiteX17" fmla="*/ 1457622 w 1625500"/>
                    <a:gd name="connsiteY17" fmla="*/ 5455701 h 5610923"/>
                    <a:gd name="connsiteX18" fmla="*/ 1343322 w 1625500"/>
                    <a:gd name="connsiteY18" fmla="*/ 5322351 h 5610923"/>
                    <a:gd name="connsiteX19" fmla="*/ 1248072 w 1625500"/>
                    <a:gd name="connsiteY19" fmla="*/ 5265201 h 5610923"/>
                    <a:gd name="connsiteX20" fmla="*/ 1267122 w 1625500"/>
                    <a:gd name="connsiteY20" fmla="*/ 4893726 h 5610923"/>
                    <a:gd name="connsiteX21" fmla="*/ 1257597 w 1625500"/>
                    <a:gd name="connsiteY21" fmla="*/ 3922176 h 5610923"/>
                    <a:gd name="connsiteX22" fmla="*/ 1409997 w 1625500"/>
                    <a:gd name="connsiteY22" fmla="*/ 3617376 h 5610923"/>
                    <a:gd name="connsiteX23" fmla="*/ 1600497 w 1625500"/>
                    <a:gd name="connsiteY23" fmla="*/ 3007776 h 5610923"/>
                    <a:gd name="connsiteX24" fmla="*/ 1590972 w 1625500"/>
                    <a:gd name="connsiteY24" fmla="*/ 2464851 h 5610923"/>
                    <a:gd name="connsiteX25" fmla="*/ 1305222 w 1625500"/>
                    <a:gd name="connsiteY25" fmla="*/ 1864776 h 5610923"/>
                    <a:gd name="connsiteX26" fmla="*/ 1257597 w 1625500"/>
                    <a:gd name="connsiteY26" fmla="*/ 1150401 h 5610923"/>
                    <a:gd name="connsiteX27" fmla="*/ 1295697 w 1625500"/>
                    <a:gd name="connsiteY27" fmla="*/ 216951 h 5610923"/>
                    <a:gd name="connsiteX28" fmla="*/ 1276647 w 1625500"/>
                    <a:gd name="connsiteY28" fmla="*/ 7401 h 5610923"/>
                    <a:gd name="connsiteX29" fmla="*/ 1190922 w 1625500"/>
                    <a:gd name="connsiteY29" fmla="*/ 55026 h 5610923"/>
                    <a:gd name="connsiteX30" fmla="*/ 819447 w 1625500"/>
                    <a:gd name="connsiteY30" fmla="*/ 131226 h 5610923"/>
                    <a:gd name="connsiteX31" fmla="*/ 524172 w 1625500"/>
                    <a:gd name="connsiteY31" fmla="*/ 35976 h 5610923"/>
                    <a:gd name="connsiteX32" fmla="*/ 386060 w 1625500"/>
                    <a:gd name="connsiteY32" fmla="*/ 102651 h 5610923"/>
                    <a:gd name="connsiteX0" fmla="*/ 386060 w 1625500"/>
                    <a:gd name="connsiteY0" fmla="*/ 102651 h 5610923"/>
                    <a:gd name="connsiteX1" fmla="*/ 390822 w 1625500"/>
                    <a:gd name="connsiteY1" fmla="*/ 826551 h 5610923"/>
                    <a:gd name="connsiteX2" fmla="*/ 381297 w 1625500"/>
                    <a:gd name="connsiteY2" fmla="*/ 1540926 h 5610923"/>
                    <a:gd name="connsiteX3" fmla="*/ 371772 w 1625500"/>
                    <a:gd name="connsiteY3" fmla="*/ 1864776 h 5610923"/>
                    <a:gd name="connsiteX4" fmla="*/ 228897 w 1625500"/>
                    <a:gd name="connsiteY4" fmla="*/ 2093376 h 5610923"/>
                    <a:gd name="connsiteX5" fmla="*/ 9822 w 1625500"/>
                    <a:gd name="connsiteY5" fmla="*/ 2531526 h 5610923"/>
                    <a:gd name="connsiteX6" fmla="*/ 66972 w 1625500"/>
                    <a:gd name="connsiteY6" fmla="*/ 3188751 h 5610923"/>
                    <a:gd name="connsiteX7" fmla="*/ 324147 w 1625500"/>
                    <a:gd name="connsiteY7" fmla="*/ 3693576 h 5610923"/>
                    <a:gd name="connsiteX8" fmla="*/ 428922 w 1625500"/>
                    <a:gd name="connsiteY8" fmla="*/ 3960276 h 5610923"/>
                    <a:gd name="connsiteX9" fmla="*/ 390822 w 1625500"/>
                    <a:gd name="connsiteY9" fmla="*/ 4512726 h 5610923"/>
                    <a:gd name="connsiteX10" fmla="*/ 390822 w 1625500"/>
                    <a:gd name="connsiteY10" fmla="*/ 4979451 h 5610923"/>
                    <a:gd name="connsiteX11" fmla="*/ 390822 w 1625500"/>
                    <a:gd name="connsiteY11" fmla="*/ 5227101 h 5610923"/>
                    <a:gd name="connsiteX12" fmla="*/ 324147 w 1625500"/>
                    <a:gd name="connsiteY12" fmla="*/ 5350926 h 5610923"/>
                    <a:gd name="connsiteX13" fmla="*/ 162222 w 1625500"/>
                    <a:gd name="connsiteY13" fmla="*/ 5465226 h 5610923"/>
                    <a:gd name="connsiteX14" fmla="*/ 371772 w 1625500"/>
                    <a:gd name="connsiteY14" fmla="*/ 5560476 h 5610923"/>
                    <a:gd name="connsiteX15" fmla="*/ 800397 w 1625500"/>
                    <a:gd name="connsiteY15" fmla="*/ 5608101 h 5610923"/>
                    <a:gd name="connsiteX16" fmla="*/ 1114722 w 1625500"/>
                    <a:gd name="connsiteY16" fmla="*/ 5589051 h 5610923"/>
                    <a:gd name="connsiteX17" fmla="*/ 1457622 w 1625500"/>
                    <a:gd name="connsiteY17" fmla="*/ 5455701 h 5610923"/>
                    <a:gd name="connsiteX18" fmla="*/ 1343322 w 1625500"/>
                    <a:gd name="connsiteY18" fmla="*/ 5322351 h 5610923"/>
                    <a:gd name="connsiteX19" fmla="*/ 1248072 w 1625500"/>
                    <a:gd name="connsiteY19" fmla="*/ 5265201 h 5610923"/>
                    <a:gd name="connsiteX20" fmla="*/ 1267122 w 1625500"/>
                    <a:gd name="connsiteY20" fmla="*/ 4893726 h 5610923"/>
                    <a:gd name="connsiteX21" fmla="*/ 1257597 w 1625500"/>
                    <a:gd name="connsiteY21" fmla="*/ 3922176 h 5610923"/>
                    <a:gd name="connsiteX22" fmla="*/ 1409997 w 1625500"/>
                    <a:gd name="connsiteY22" fmla="*/ 3617376 h 5610923"/>
                    <a:gd name="connsiteX23" fmla="*/ 1600497 w 1625500"/>
                    <a:gd name="connsiteY23" fmla="*/ 3007776 h 5610923"/>
                    <a:gd name="connsiteX24" fmla="*/ 1590972 w 1625500"/>
                    <a:gd name="connsiteY24" fmla="*/ 2464851 h 5610923"/>
                    <a:gd name="connsiteX25" fmla="*/ 1305222 w 1625500"/>
                    <a:gd name="connsiteY25" fmla="*/ 1864776 h 5610923"/>
                    <a:gd name="connsiteX26" fmla="*/ 1257597 w 1625500"/>
                    <a:gd name="connsiteY26" fmla="*/ 1150401 h 5610923"/>
                    <a:gd name="connsiteX27" fmla="*/ 1295697 w 1625500"/>
                    <a:gd name="connsiteY27" fmla="*/ 216951 h 5610923"/>
                    <a:gd name="connsiteX28" fmla="*/ 1276647 w 1625500"/>
                    <a:gd name="connsiteY28" fmla="*/ 7401 h 5610923"/>
                    <a:gd name="connsiteX29" fmla="*/ 1190922 w 1625500"/>
                    <a:gd name="connsiteY29" fmla="*/ 55026 h 5610923"/>
                    <a:gd name="connsiteX30" fmla="*/ 819447 w 1625500"/>
                    <a:gd name="connsiteY30" fmla="*/ 131226 h 5610923"/>
                    <a:gd name="connsiteX31" fmla="*/ 471785 w 1625500"/>
                    <a:gd name="connsiteY31" fmla="*/ 38357 h 5610923"/>
                    <a:gd name="connsiteX32" fmla="*/ 386060 w 1625500"/>
                    <a:gd name="connsiteY32" fmla="*/ 102651 h 5610923"/>
                    <a:gd name="connsiteX0" fmla="*/ 386060 w 1625500"/>
                    <a:gd name="connsiteY0" fmla="*/ 102651 h 5610923"/>
                    <a:gd name="connsiteX1" fmla="*/ 390822 w 1625500"/>
                    <a:gd name="connsiteY1" fmla="*/ 826551 h 5610923"/>
                    <a:gd name="connsiteX2" fmla="*/ 381297 w 1625500"/>
                    <a:gd name="connsiteY2" fmla="*/ 1540926 h 5610923"/>
                    <a:gd name="connsiteX3" fmla="*/ 371772 w 1625500"/>
                    <a:gd name="connsiteY3" fmla="*/ 1864776 h 5610923"/>
                    <a:gd name="connsiteX4" fmla="*/ 228897 w 1625500"/>
                    <a:gd name="connsiteY4" fmla="*/ 2093376 h 5610923"/>
                    <a:gd name="connsiteX5" fmla="*/ 9822 w 1625500"/>
                    <a:gd name="connsiteY5" fmla="*/ 2531526 h 5610923"/>
                    <a:gd name="connsiteX6" fmla="*/ 66972 w 1625500"/>
                    <a:gd name="connsiteY6" fmla="*/ 3188751 h 5610923"/>
                    <a:gd name="connsiteX7" fmla="*/ 324147 w 1625500"/>
                    <a:gd name="connsiteY7" fmla="*/ 3693576 h 5610923"/>
                    <a:gd name="connsiteX8" fmla="*/ 428922 w 1625500"/>
                    <a:gd name="connsiteY8" fmla="*/ 3960276 h 5610923"/>
                    <a:gd name="connsiteX9" fmla="*/ 390822 w 1625500"/>
                    <a:gd name="connsiteY9" fmla="*/ 4512726 h 5610923"/>
                    <a:gd name="connsiteX10" fmla="*/ 390822 w 1625500"/>
                    <a:gd name="connsiteY10" fmla="*/ 4979451 h 5610923"/>
                    <a:gd name="connsiteX11" fmla="*/ 390822 w 1625500"/>
                    <a:gd name="connsiteY11" fmla="*/ 5227101 h 5610923"/>
                    <a:gd name="connsiteX12" fmla="*/ 324147 w 1625500"/>
                    <a:gd name="connsiteY12" fmla="*/ 5350926 h 5610923"/>
                    <a:gd name="connsiteX13" fmla="*/ 162222 w 1625500"/>
                    <a:gd name="connsiteY13" fmla="*/ 5465226 h 5610923"/>
                    <a:gd name="connsiteX14" fmla="*/ 371772 w 1625500"/>
                    <a:gd name="connsiteY14" fmla="*/ 5560476 h 5610923"/>
                    <a:gd name="connsiteX15" fmla="*/ 800397 w 1625500"/>
                    <a:gd name="connsiteY15" fmla="*/ 5608101 h 5610923"/>
                    <a:gd name="connsiteX16" fmla="*/ 1114722 w 1625500"/>
                    <a:gd name="connsiteY16" fmla="*/ 5589051 h 5610923"/>
                    <a:gd name="connsiteX17" fmla="*/ 1457622 w 1625500"/>
                    <a:gd name="connsiteY17" fmla="*/ 5455701 h 5610923"/>
                    <a:gd name="connsiteX18" fmla="*/ 1343322 w 1625500"/>
                    <a:gd name="connsiteY18" fmla="*/ 5322351 h 5610923"/>
                    <a:gd name="connsiteX19" fmla="*/ 1248072 w 1625500"/>
                    <a:gd name="connsiteY19" fmla="*/ 5265201 h 5610923"/>
                    <a:gd name="connsiteX20" fmla="*/ 1267122 w 1625500"/>
                    <a:gd name="connsiteY20" fmla="*/ 4893726 h 5610923"/>
                    <a:gd name="connsiteX21" fmla="*/ 1257597 w 1625500"/>
                    <a:gd name="connsiteY21" fmla="*/ 3922176 h 5610923"/>
                    <a:gd name="connsiteX22" fmla="*/ 1409997 w 1625500"/>
                    <a:gd name="connsiteY22" fmla="*/ 3617376 h 5610923"/>
                    <a:gd name="connsiteX23" fmla="*/ 1600497 w 1625500"/>
                    <a:gd name="connsiteY23" fmla="*/ 3007776 h 5610923"/>
                    <a:gd name="connsiteX24" fmla="*/ 1590972 w 1625500"/>
                    <a:gd name="connsiteY24" fmla="*/ 2464851 h 5610923"/>
                    <a:gd name="connsiteX25" fmla="*/ 1305222 w 1625500"/>
                    <a:gd name="connsiteY25" fmla="*/ 1864776 h 5610923"/>
                    <a:gd name="connsiteX26" fmla="*/ 1257597 w 1625500"/>
                    <a:gd name="connsiteY26" fmla="*/ 1150401 h 5610923"/>
                    <a:gd name="connsiteX27" fmla="*/ 1295697 w 1625500"/>
                    <a:gd name="connsiteY27" fmla="*/ 216951 h 5610923"/>
                    <a:gd name="connsiteX28" fmla="*/ 1276647 w 1625500"/>
                    <a:gd name="connsiteY28" fmla="*/ 7401 h 5610923"/>
                    <a:gd name="connsiteX29" fmla="*/ 1190922 w 1625500"/>
                    <a:gd name="connsiteY29" fmla="*/ 55026 h 5610923"/>
                    <a:gd name="connsiteX30" fmla="*/ 819447 w 1625500"/>
                    <a:gd name="connsiteY30" fmla="*/ 131226 h 5610923"/>
                    <a:gd name="connsiteX31" fmla="*/ 471785 w 1625500"/>
                    <a:gd name="connsiteY31" fmla="*/ 38357 h 5610923"/>
                    <a:gd name="connsiteX32" fmla="*/ 386060 w 1625500"/>
                    <a:gd name="connsiteY32" fmla="*/ 102651 h 5610923"/>
                    <a:gd name="connsiteX0" fmla="*/ 386060 w 1625500"/>
                    <a:gd name="connsiteY0" fmla="*/ 102022 h 5610294"/>
                    <a:gd name="connsiteX1" fmla="*/ 390822 w 1625500"/>
                    <a:gd name="connsiteY1" fmla="*/ 825922 h 5610294"/>
                    <a:gd name="connsiteX2" fmla="*/ 381297 w 1625500"/>
                    <a:gd name="connsiteY2" fmla="*/ 1540297 h 5610294"/>
                    <a:gd name="connsiteX3" fmla="*/ 371772 w 1625500"/>
                    <a:gd name="connsiteY3" fmla="*/ 1864147 h 5610294"/>
                    <a:gd name="connsiteX4" fmla="*/ 228897 w 1625500"/>
                    <a:gd name="connsiteY4" fmla="*/ 2092747 h 5610294"/>
                    <a:gd name="connsiteX5" fmla="*/ 9822 w 1625500"/>
                    <a:gd name="connsiteY5" fmla="*/ 2530897 h 5610294"/>
                    <a:gd name="connsiteX6" fmla="*/ 66972 w 1625500"/>
                    <a:gd name="connsiteY6" fmla="*/ 3188122 h 5610294"/>
                    <a:gd name="connsiteX7" fmla="*/ 324147 w 1625500"/>
                    <a:gd name="connsiteY7" fmla="*/ 3692947 h 5610294"/>
                    <a:gd name="connsiteX8" fmla="*/ 428922 w 1625500"/>
                    <a:gd name="connsiteY8" fmla="*/ 3959647 h 5610294"/>
                    <a:gd name="connsiteX9" fmla="*/ 390822 w 1625500"/>
                    <a:gd name="connsiteY9" fmla="*/ 4512097 h 5610294"/>
                    <a:gd name="connsiteX10" fmla="*/ 390822 w 1625500"/>
                    <a:gd name="connsiteY10" fmla="*/ 4978822 h 5610294"/>
                    <a:gd name="connsiteX11" fmla="*/ 390822 w 1625500"/>
                    <a:gd name="connsiteY11" fmla="*/ 5226472 h 5610294"/>
                    <a:gd name="connsiteX12" fmla="*/ 324147 w 1625500"/>
                    <a:gd name="connsiteY12" fmla="*/ 5350297 h 5610294"/>
                    <a:gd name="connsiteX13" fmla="*/ 162222 w 1625500"/>
                    <a:gd name="connsiteY13" fmla="*/ 5464597 h 5610294"/>
                    <a:gd name="connsiteX14" fmla="*/ 371772 w 1625500"/>
                    <a:gd name="connsiteY14" fmla="*/ 5559847 h 5610294"/>
                    <a:gd name="connsiteX15" fmla="*/ 800397 w 1625500"/>
                    <a:gd name="connsiteY15" fmla="*/ 5607472 h 5610294"/>
                    <a:gd name="connsiteX16" fmla="*/ 1114722 w 1625500"/>
                    <a:gd name="connsiteY16" fmla="*/ 5588422 h 5610294"/>
                    <a:gd name="connsiteX17" fmla="*/ 1457622 w 1625500"/>
                    <a:gd name="connsiteY17" fmla="*/ 5455072 h 5610294"/>
                    <a:gd name="connsiteX18" fmla="*/ 1343322 w 1625500"/>
                    <a:gd name="connsiteY18" fmla="*/ 5321722 h 5610294"/>
                    <a:gd name="connsiteX19" fmla="*/ 1248072 w 1625500"/>
                    <a:gd name="connsiteY19" fmla="*/ 5264572 h 5610294"/>
                    <a:gd name="connsiteX20" fmla="*/ 1267122 w 1625500"/>
                    <a:gd name="connsiteY20" fmla="*/ 4893097 h 5610294"/>
                    <a:gd name="connsiteX21" fmla="*/ 1257597 w 1625500"/>
                    <a:gd name="connsiteY21" fmla="*/ 3921547 h 5610294"/>
                    <a:gd name="connsiteX22" fmla="*/ 1409997 w 1625500"/>
                    <a:gd name="connsiteY22" fmla="*/ 3616747 h 5610294"/>
                    <a:gd name="connsiteX23" fmla="*/ 1600497 w 1625500"/>
                    <a:gd name="connsiteY23" fmla="*/ 3007147 h 5610294"/>
                    <a:gd name="connsiteX24" fmla="*/ 1590972 w 1625500"/>
                    <a:gd name="connsiteY24" fmla="*/ 2464222 h 5610294"/>
                    <a:gd name="connsiteX25" fmla="*/ 1305222 w 1625500"/>
                    <a:gd name="connsiteY25" fmla="*/ 1864147 h 5610294"/>
                    <a:gd name="connsiteX26" fmla="*/ 1257597 w 1625500"/>
                    <a:gd name="connsiteY26" fmla="*/ 1149772 h 5610294"/>
                    <a:gd name="connsiteX27" fmla="*/ 1295697 w 1625500"/>
                    <a:gd name="connsiteY27" fmla="*/ 216322 h 5610294"/>
                    <a:gd name="connsiteX28" fmla="*/ 1276647 w 1625500"/>
                    <a:gd name="connsiteY28" fmla="*/ 6772 h 5610294"/>
                    <a:gd name="connsiteX29" fmla="*/ 1190922 w 1625500"/>
                    <a:gd name="connsiteY29" fmla="*/ 54397 h 5610294"/>
                    <a:gd name="connsiteX30" fmla="*/ 824209 w 1625500"/>
                    <a:gd name="connsiteY30" fmla="*/ 85353 h 5610294"/>
                    <a:gd name="connsiteX31" fmla="*/ 471785 w 1625500"/>
                    <a:gd name="connsiteY31" fmla="*/ 37728 h 5610294"/>
                    <a:gd name="connsiteX32" fmla="*/ 386060 w 1625500"/>
                    <a:gd name="connsiteY32" fmla="*/ 102022 h 5610294"/>
                    <a:gd name="connsiteX0" fmla="*/ 386060 w 1625500"/>
                    <a:gd name="connsiteY0" fmla="*/ 102022 h 5610294"/>
                    <a:gd name="connsiteX1" fmla="*/ 390822 w 1625500"/>
                    <a:gd name="connsiteY1" fmla="*/ 825922 h 5610294"/>
                    <a:gd name="connsiteX2" fmla="*/ 381297 w 1625500"/>
                    <a:gd name="connsiteY2" fmla="*/ 1540297 h 5610294"/>
                    <a:gd name="connsiteX3" fmla="*/ 371772 w 1625500"/>
                    <a:gd name="connsiteY3" fmla="*/ 1864147 h 5610294"/>
                    <a:gd name="connsiteX4" fmla="*/ 228897 w 1625500"/>
                    <a:gd name="connsiteY4" fmla="*/ 2092747 h 5610294"/>
                    <a:gd name="connsiteX5" fmla="*/ 9822 w 1625500"/>
                    <a:gd name="connsiteY5" fmla="*/ 2530897 h 5610294"/>
                    <a:gd name="connsiteX6" fmla="*/ 66972 w 1625500"/>
                    <a:gd name="connsiteY6" fmla="*/ 3188122 h 5610294"/>
                    <a:gd name="connsiteX7" fmla="*/ 324147 w 1625500"/>
                    <a:gd name="connsiteY7" fmla="*/ 3692947 h 5610294"/>
                    <a:gd name="connsiteX8" fmla="*/ 428922 w 1625500"/>
                    <a:gd name="connsiteY8" fmla="*/ 3959647 h 5610294"/>
                    <a:gd name="connsiteX9" fmla="*/ 390822 w 1625500"/>
                    <a:gd name="connsiteY9" fmla="*/ 4512097 h 5610294"/>
                    <a:gd name="connsiteX10" fmla="*/ 390822 w 1625500"/>
                    <a:gd name="connsiteY10" fmla="*/ 4978822 h 5610294"/>
                    <a:gd name="connsiteX11" fmla="*/ 390822 w 1625500"/>
                    <a:gd name="connsiteY11" fmla="*/ 5226472 h 5610294"/>
                    <a:gd name="connsiteX12" fmla="*/ 324147 w 1625500"/>
                    <a:gd name="connsiteY12" fmla="*/ 5350297 h 5610294"/>
                    <a:gd name="connsiteX13" fmla="*/ 162222 w 1625500"/>
                    <a:gd name="connsiteY13" fmla="*/ 5464597 h 5610294"/>
                    <a:gd name="connsiteX14" fmla="*/ 371772 w 1625500"/>
                    <a:gd name="connsiteY14" fmla="*/ 5559847 h 5610294"/>
                    <a:gd name="connsiteX15" fmla="*/ 800397 w 1625500"/>
                    <a:gd name="connsiteY15" fmla="*/ 5607472 h 5610294"/>
                    <a:gd name="connsiteX16" fmla="*/ 1114722 w 1625500"/>
                    <a:gd name="connsiteY16" fmla="*/ 5588422 h 5610294"/>
                    <a:gd name="connsiteX17" fmla="*/ 1457622 w 1625500"/>
                    <a:gd name="connsiteY17" fmla="*/ 5455072 h 5610294"/>
                    <a:gd name="connsiteX18" fmla="*/ 1343322 w 1625500"/>
                    <a:gd name="connsiteY18" fmla="*/ 5321722 h 5610294"/>
                    <a:gd name="connsiteX19" fmla="*/ 1248072 w 1625500"/>
                    <a:gd name="connsiteY19" fmla="*/ 5264572 h 5610294"/>
                    <a:gd name="connsiteX20" fmla="*/ 1267122 w 1625500"/>
                    <a:gd name="connsiteY20" fmla="*/ 4893097 h 5610294"/>
                    <a:gd name="connsiteX21" fmla="*/ 1257597 w 1625500"/>
                    <a:gd name="connsiteY21" fmla="*/ 3921547 h 5610294"/>
                    <a:gd name="connsiteX22" fmla="*/ 1409997 w 1625500"/>
                    <a:gd name="connsiteY22" fmla="*/ 3616747 h 5610294"/>
                    <a:gd name="connsiteX23" fmla="*/ 1600497 w 1625500"/>
                    <a:gd name="connsiteY23" fmla="*/ 3007147 h 5610294"/>
                    <a:gd name="connsiteX24" fmla="*/ 1590972 w 1625500"/>
                    <a:gd name="connsiteY24" fmla="*/ 2464222 h 5610294"/>
                    <a:gd name="connsiteX25" fmla="*/ 1305222 w 1625500"/>
                    <a:gd name="connsiteY25" fmla="*/ 1864147 h 5610294"/>
                    <a:gd name="connsiteX26" fmla="*/ 1257597 w 1625500"/>
                    <a:gd name="connsiteY26" fmla="*/ 1149772 h 5610294"/>
                    <a:gd name="connsiteX27" fmla="*/ 1295697 w 1625500"/>
                    <a:gd name="connsiteY27" fmla="*/ 216322 h 5610294"/>
                    <a:gd name="connsiteX28" fmla="*/ 1276647 w 1625500"/>
                    <a:gd name="connsiteY28" fmla="*/ 6772 h 5610294"/>
                    <a:gd name="connsiteX29" fmla="*/ 1176635 w 1625500"/>
                    <a:gd name="connsiteY29" fmla="*/ 54397 h 5610294"/>
                    <a:gd name="connsiteX30" fmla="*/ 824209 w 1625500"/>
                    <a:gd name="connsiteY30" fmla="*/ 85353 h 5610294"/>
                    <a:gd name="connsiteX31" fmla="*/ 471785 w 1625500"/>
                    <a:gd name="connsiteY31" fmla="*/ 37728 h 5610294"/>
                    <a:gd name="connsiteX32" fmla="*/ 386060 w 1625500"/>
                    <a:gd name="connsiteY32" fmla="*/ 102022 h 5610294"/>
                    <a:gd name="connsiteX0" fmla="*/ 386060 w 1625500"/>
                    <a:gd name="connsiteY0" fmla="*/ 82504 h 5590776"/>
                    <a:gd name="connsiteX1" fmla="*/ 390822 w 1625500"/>
                    <a:gd name="connsiteY1" fmla="*/ 806404 h 5590776"/>
                    <a:gd name="connsiteX2" fmla="*/ 381297 w 1625500"/>
                    <a:gd name="connsiteY2" fmla="*/ 1520779 h 5590776"/>
                    <a:gd name="connsiteX3" fmla="*/ 371772 w 1625500"/>
                    <a:gd name="connsiteY3" fmla="*/ 1844629 h 5590776"/>
                    <a:gd name="connsiteX4" fmla="*/ 228897 w 1625500"/>
                    <a:gd name="connsiteY4" fmla="*/ 2073229 h 5590776"/>
                    <a:gd name="connsiteX5" fmla="*/ 9822 w 1625500"/>
                    <a:gd name="connsiteY5" fmla="*/ 2511379 h 5590776"/>
                    <a:gd name="connsiteX6" fmla="*/ 66972 w 1625500"/>
                    <a:gd name="connsiteY6" fmla="*/ 3168604 h 5590776"/>
                    <a:gd name="connsiteX7" fmla="*/ 324147 w 1625500"/>
                    <a:gd name="connsiteY7" fmla="*/ 3673429 h 5590776"/>
                    <a:gd name="connsiteX8" fmla="*/ 428922 w 1625500"/>
                    <a:gd name="connsiteY8" fmla="*/ 3940129 h 5590776"/>
                    <a:gd name="connsiteX9" fmla="*/ 390822 w 1625500"/>
                    <a:gd name="connsiteY9" fmla="*/ 4492579 h 5590776"/>
                    <a:gd name="connsiteX10" fmla="*/ 390822 w 1625500"/>
                    <a:gd name="connsiteY10" fmla="*/ 4959304 h 5590776"/>
                    <a:gd name="connsiteX11" fmla="*/ 390822 w 1625500"/>
                    <a:gd name="connsiteY11" fmla="*/ 5206954 h 5590776"/>
                    <a:gd name="connsiteX12" fmla="*/ 324147 w 1625500"/>
                    <a:gd name="connsiteY12" fmla="*/ 5330779 h 5590776"/>
                    <a:gd name="connsiteX13" fmla="*/ 162222 w 1625500"/>
                    <a:gd name="connsiteY13" fmla="*/ 5445079 h 5590776"/>
                    <a:gd name="connsiteX14" fmla="*/ 371772 w 1625500"/>
                    <a:gd name="connsiteY14" fmla="*/ 5540329 h 5590776"/>
                    <a:gd name="connsiteX15" fmla="*/ 800397 w 1625500"/>
                    <a:gd name="connsiteY15" fmla="*/ 5587954 h 5590776"/>
                    <a:gd name="connsiteX16" fmla="*/ 1114722 w 1625500"/>
                    <a:gd name="connsiteY16" fmla="*/ 5568904 h 5590776"/>
                    <a:gd name="connsiteX17" fmla="*/ 1457622 w 1625500"/>
                    <a:gd name="connsiteY17" fmla="*/ 5435554 h 5590776"/>
                    <a:gd name="connsiteX18" fmla="*/ 1343322 w 1625500"/>
                    <a:gd name="connsiteY18" fmla="*/ 5302204 h 5590776"/>
                    <a:gd name="connsiteX19" fmla="*/ 1248072 w 1625500"/>
                    <a:gd name="connsiteY19" fmla="*/ 5245054 h 5590776"/>
                    <a:gd name="connsiteX20" fmla="*/ 1267122 w 1625500"/>
                    <a:gd name="connsiteY20" fmla="*/ 4873579 h 5590776"/>
                    <a:gd name="connsiteX21" fmla="*/ 1257597 w 1625500"/>
                    <a:gd name="connsiteY21" fmla="*/ 3902029 h 5590776"/>
                    <a:gd name="connsiteX22" fmla="*/ 1409997 w 1625500"/>
                    <a:gd name="connsiteY22" fmla="*/ 3597229 h 5590776"/>
                    <a:gd name="connsiteX23" fmla="*/ 1600497 w 1625500"/>
                    <a:gd name="connsiteY23" fmla="*/ 2987629 h 5590776"/>
                    <a:gd name="connsiteX24" fmla="*/ 1590972 w 1625500"/>
                    <a:gd name="connsiteY24" fmla="*/ 2444704 h 5590776"/>
                    <a:gd name="connsiteX25" fmla="*/ 1305222 w 1625500"/>
                    <a:gd name="connsiteY25" fmla="*/ 1844629 h 5590776"/>
                    <a:gd name="connsiteX26" fmla="*/ 1257597 w 1625500"/>
                    <a:gd name="connsiteY26" fmla="*/ 1130254 h 5590776"/>
                    <a:gd name="connsiteX27" fmla="*/ 1295697 w 1625500"/>
                    <a:gd name="connsiteY27" fmla="*/ 196804 h 5590776"/>
                    <a:gd name="connsiteX28" fmla="*/ 1279028 w 1625500"/>
                    <a:gd name="connsiteY28" fmla="*/ 8686 h 5590776"/>
                    <a:gd name="connsiteX29" fmla="*/ 1176635 w 1625500"/>
                    <a:gd name="connsiteY29" fmla="*/ 34879 h 5590776"/>
                    <a:gd name="connsiteX30" fmla="*/ 824209 w 1625500"/>
                    <a:gd name="connsiteY30" fmla="*/ 65835 h 5590776"/>
                    <a:gd name="connsiteX31" fmla="*/ 471785 w 1625500"/>
                    <a:gd name="connsiteY31" fmla="*/ 18210 h 5590776"/>
                    <a:gd name="connsiteX32" fmla="*/ 386060 w 1625500"/>
                    <a:gd name="connsiteY32" fmla="*/ 82504 h 5590776"/>
                    <a:gd name="connsiteX0" fmla="*/ 386060 w 1625500"/>
                    <a:gd name="connsiteY0" fmla="*/ 82504 h 5590776"/>
                    <a:gd name="connsiteX1" fmla="*/ 390822 w 1625500"/>
                    <a:gd name="connsiteY1" fmla="*/ 806404 h 5590776"/>
                    <a:gd name="connsiteX2" fmla="*/ 381297 w 1625500"/>
                    <a:gd name="connsiteY2" fmla="*/ 1520779 h 5590776"/>
                    <a:gd name="connsiteX3" fmla="*/ 371772 w 1625500"/>
                    <a:gd name="connsiteY3" fmla="*/ 1844629 h 5590776"/>
                    <a:gd name="connsiteX4" fmla="*/ 228897 w 1625500"/>
                    <a:gd name="connsiteY4" fmla="*/ 2073229 h 5590776"/>
                    <a:gd name="connsiteX5" fmla="*/ 9822 w 1625500"/>
                    <a:gd name="connsiteY5" fmla="*/ 2511379 h 5590776"/>
                    <a:gd name="connsiteX6" fmla="*/ 66972 w 1625500"/>
                    <a:gd name="connsiteY6" fmla="*/ 3168604 h 5590776"/>
                    <a:gd name="connsiteX7" fmla="*/ 324147 w 1625500"/>
                    <a:gd name="connsiteY7" fmla="*/ 3673429 h 5590776"/>
                    <a:gd name="connsiteX8" fmla="*/ 428922 w 1625500"/>
                    <a:gd name="connsiteY8" fmla="*/ 3940129 h 5590776"/>
                    <a:gd name="connsiteX9" fmla="*/ 390822 w 1625500"/>
                    <a:gd name="connsiteY9" fmla="*/ 4492579 h 5590776"/>
                    <a:gd name="connsiteX10" fmla="*/ 390822 w 1625500"/>
                    <a:gd name="connsiteY10" fmla="*/ 4959304 h 5590776"/>
                    <a:gd name="connsiteX11" fmla="*/ 390822 w 1625500"/>
                    <a:gd name="connsiteY11" fmla="*/ 5206954 h 5590776"/>
                    <a:gd name="connsiteX12" fmla="*/ 324147 w 1625500"/>
                    <a:gd name="connsiteY12" fmla="*/ 5330779 h 5590776"/>
                    <a:gd name="connsiteX13" fmla="*/ 162222 w 1625500"/>
                    <a:gd name="connsiteY13" fmla="*/ 5445079 h 5590776"/>
                    <a:gd name="connsiteX14" fmla="*/ 371772 w 1625500"/>
                    <a:gd name="connsiteY14" fmla="*/ 5540329 h 5590776"/>
                    <a:gd name="connsiteX15" fmla="*/ 800397 w 1625500"/>
                    <a:gd name="connsiteY15" fmla="*/ 5587954 h 5590776"/>
                    <a:gd name="connsiteX16" fmla="*/ 1114722 w 1625500"/>
                    <a:gd name="connsiteY16" fmla="*/ 5568904 h 5590776"/>
                    <a:gd name="connsiteX17" fmla="*/ 1457622 w 1625500"/>
                    <a:gd name="connsiteY17" fmla="*/ 5435554 h 5590776"/>
                    <a:gd name="connsiteX18" fmla="*/ 1343322 w 1625500"/>
                    <a:gd name="connsiteY18" fmla="*/ 5302204 h 5590776"/>
                    <a:gd name="connsiteX19" fmla="*/ 1248072 w 1625500"/>
                    <a:gd name="connsiteY19" fmla="*/ 5245054 h 5590776"/>
                    <a:gd name="connsiteX20" fmla="*/ 1267122 w 1625500"/>
                    <a:gd name="connsiteY20" fmla="*/ 4873579 h 5590776"/>
                    <a:gd name="connsiteX21" fmla="*/ 1257597 w 1625500"/>
                    <a:gd name="connsiteY21" fmla="*/ 3902029 h 5590776"/>
                    <a:gd name="connsiteX22" fmla="*/ 1409997 w 1625500"/>
                    <a:gd name="connsiteY22" fmla="*/ 3597229 h 5590776"/>
                    <a:gd name="connsiteX23" fmla="*/ 1600497 w 1625500"/>
                    <a:gd name="connsiteY23" fmla="*/ 2987629 h 5590776"/>
                    <a:gd name="connsiteX24" fmla="*/ 1590972 w 1625500"/>
                    <a:gd name="connsiteY24" fmla="*/ 2444704 h 5590776"/>
                    <a:gd name="connsiteX25" fmla="*/ 1305222 w 1625500"/>
                    <a:gd name="connsiteY25" fmla="*/ 1844629 h 5590776"/>
                    <a:gd name="connsiteX26" fmla="*/ 1276647 w 1625500"/>
                    <a:gd name="connsiteY26" fmla="*/ 1132635 h 5590776"/>
                    <a:gd name="connsiteX27" fmla="*/ 1295697 w 1625500"/>
                    <a:gd name="connsiteY27" fmla="*/ 196804 h 5590776"/>
                    <a:gd name="connsiteX28" fmla="*/ 1279028 w 1625500"/>
                    <a:gd name="connsiteY28" fmla="*/ 8686 h 5590776"/>
                    <a:gd name="connsiteX29" fmla="*/ 1176635 w 1625500"/>
                    <a:gd name="connsiteY29" fmla="*/ 34879 h 5590776"/>
                    <a:gd name="connsiteX30" fmla="*/ 824209 w 1625500"/>
                    <a:gd name="connsiteY30" fmla="*/ 65835 h 5590776"/>
                    <a:gd name="connsiteX31" fmla="*/ 471785 w 1625500"/>
                    <a:gd name="connsiteY31" fmla="*/ 18210 h 5590776"/>
                    <a:gd name="connsiteX32" fmla="*/ 386060 w 1625500"/>
                    <a:gd name="connsiteY32" fmla="*/ 82504 h 5590776"/>
                    <a:gd name="connsiteX0" fmla="*/ 385226 w 1624666"/>
                    <a:gd name="connsiteY0" fmla="*/ 82504 h 5590776"/>
                    <a:gd name="connsiteX1" fmla="*/ 389988 w 1624666"/>
                    <a:gd name="connsiteY1" fmla="*/ 806404 h 5590776"/>
                    <a:gd name="connsiteX2" fmla="*/ 380463 w 1624666"/>
                    <a:gd name="connsiteY2" fmla="*/ 1520779 h 5590776"/>
                    <a:gd name="connsiteX3" fmla="*/ 370938 w 1624666"/>
                    <a:gd name="connsiteY3" fmla="*/ 1844629 h 5590776"/>
                    <a:gd name="connsiteX4" fmla="*/ 216157 w 1624666"/>
                    <a:gd name="connsiteY4" fmla="*/ 2073229 h 5590776"/>
                    <a:gd name="connsiteX5" fmla="*/ 8988 w 1624666"/>
                    <a:gd name="connsiteY5" fmla="*/ 2511379 h 5590776"/>
                    <a:gd name="connsiteX6" fmla="*/ 66138 w 1624666"/>
                    <a:gd name="connsiteY6" fmla="*/ 3168604 h 5590776"/>
                    <a:gd name="connsiteX7" fmla="*/ 323313 w 1624666"/>
                    <a:gd name="connsiteY7" fmla="*/ 3673429 h 5590776"/>
                    <a:gd name="connsiteX8" fmla="*/ 428088 w 1624666"/>
                    <a:gd name="connsiteY8" fmla="*/ 3940129 h 5590776"/>
                    <a:gd name="connsiteX9" fmla="*/ 389988 w 1624666"/>
                    <a:gd name="connsiteY9" fmla="*/ 4492579 h 5590776"/>
                    <a:gd name="connsiteX10" fmla="*/ 389988 w 1624666"/>
                    <a:gd name="connsiteY10" fmla="*/ 4959304 h 5590776"/>
                    <a:gd name="connsiteX11" fmla="*/ 389988 w 1624666"/>
                    <a:gd name="connsiteY11" fmla="*/ 5206954 h 5590776"/>
                    <a:gd name="connsiteX12" fmla="*/ 323313 w 1624666"/>
                    <a:gd name="connsiteY12" fmla="*/ 5330779 h 5590776"/>
                    <a:gd name="connsiteX13" fmla="*/ 161388 w 1624666"/>
                    <a:gd name="connsiteY13" fmla="*/ 5445079 h 5590776"/>
                    <a:gd name="connsiteX14" fmla="*/ 370938 w 1624666"/>
                    <a:gd name="connsiteY14" fmla="*/ 5540329 h 5590776"/>
                    <a:gd name="connsiteX15" fmla="*/ 799563 w 1624666"/>
                    <a:gd name="connsiteY15" fmla="*/ 5587954 h 5590776"/>
                    <a:gd name="connsiteX16" fmla="*/ 1113888 w 1624666"/>
                    <a:gd name="connsiteY16" fmla="*/ 5568904 h 5590776"/>
                    <a:gd name="connsiteX17" fmla="*/ 1456788 w 1624666"/>
                    <a:gd name="connsiteY17" fmla="*/ 5435554 h 5590776"/>
                    <a:gd name="connsiteX18" fmla="*/ 1342488 w 1624666"/>
                    <a:gd name="connsiteY18" fmla="*/ 5302204 h 5590776"/>
                    <a:gd name="connsiteX19" fmla="*/ 1247238 w 1624666"/>
                    <a:gd name="connsiteY19" fmla="*/ 5245054 h 5590776"/>
                    <a:gd name="connsiteX20" fmla="*/ 1266288 w 1624666"/>
                    <a:gd name="connsiteY20" fmla="*/ 4873579 h 5590776"/>
                    <a:gd name="connsiteX21" fmla="*/ 1256763 w 1624666"/>
                    <a:gd name="connsiteY21" fmla="*/ 3902029 h 5590776"/>
                    <a:gd name="connsiteX22" fmla="*/ 1409163 w 1624666"/>
                    <a:gd name="connsiteY22" fmla="*/ 3597229 h 5590776"/>
                    <a:gd name="connsiteX23" fmla="*/ 1599663 w 1624666"/>
                    <a:gd name="connsiteY23" fmla="*/ 2987629 h 5590776"/>
                    <a:gd name="connsiteX24" fmla="*/ 1590138 w 1624666"/>
                    <a:gd name="connsiteY24" fmla="*/ 2444704 h 5590776"/>
                    <a:gd name="connsiteX25" fmla="*/ 1304388 w 1624666"/>
                    <a:gd name="connsiteY25" fmla="*/ 1844629 h 5590776"/>
                    <a:gd name="connsiteX26" fmla="*/ 1275813 w 1624666"/>
                    <a:gd name="connsiteY26" fmla="*/ 1132635 h 5590776"/>
                    <a:gd name="connsiteX27" fmla="*/ 1294863 w 1624666"/>
                    <a:gd name="connsiteY27" fmla="*/ 196804 h 5590776"/>
                    <a:gd name="connsiteX28" fmla="*/ 1278194 w 1624666"/>
                    <a:gd name="connsiteY28" fmla="*/ 8686 h 5590776"/>
                    <a:gd name="connsiteX29" fmla="*/ 1175801 w 1624666"/>
                    <a:gd name="connsiteY29" fmla="*/ 34879 h 5590776"/>
                    <a:gd name="connsiteX30" fmla="*/ 823375 w 1624666"/>
                    <a:gd name="connsiteY30" fmla="*/ 65835 h 5590776"/>
                    <a:gd name="connsiteX31" fmla="*/ 470951 w 1624666"/>
                    <a:gd name="connsiteY31" fmla="*/ 18210 h 5590776"/>
                    <a:gd name="connsiteX32" fmla="*/ 385226 w 1624666"/>
                    <a:gd name="connsiteY32" fmla="*/ 82504 h 5590776"/>
                    <a:gd name="connsiteX0" fmla="*/ 385226 w 1624666"/>
                    <a:gd name="connsiteY0" fmla="*/ 82504 h 5590776"/>
                    <a:gd name="connsiteX1" fmla="*/ 389988 w 1624666"/>
                    <a:gd name="connsiteY1" fmla="*/ 806404 h 5590776"/>
                    <a:gd name="connsiteX2" fmla="*/ 380463 w 1624666"/>
                    <a:gd name="connsiteY2" fmla="*/ 1520779 h 5590776"/>
                    <a:gd name="connsiteX3" fmla="*/ 370938 w 1624666"/>
                    <a:gd name="connsiteY3" fmla="*/ 1844629 h 5590776"/>
                    <a:gd name="connsiteX4" fmla="*/ 216157 w 1624666"/>
                    <a:gd name="connsiteY4" fmla="*/ 2073229 h 5590776"/>
                    <a:gd name="connsiteX5" fmla="*/ 8988 w 1624666"/>
                    <a:gd name="connsiteY5" fmla="*/ 2511379 h 5590776"/>
                    <a:gd name="connsiteX6" fmla="*/ 66138 w 1624666"/>
                    <a:gd name="connsiteY6" fmla="*/ 3168604 h 5590776"/>
                    <a:gd name="connsiteX7" fmla="*/ 323313 w 1624666"/>
                    <a:gd name="connsiteY7" fmla="*/ 3673429 h 5590776"/>
                    <a:gd name="connsiteX8" fmla="*/ 428088 w 1624666"/>
                    <a:gd name="connsiteY8" fmla="*/ 3940129 h 5590776"/>
                    <a:gd name="connsiteX9" fmla="*/ 389988 w 1624666"/>
                    <a:gd name="connsiteY9" fmla="*/ 4492579 h 5590776"/>
                    <a:gd name="connsiteX10" fmla="*/ 389988 w 1624666"/>
                    <a:gd name="connsiteY10" fmla="*/ 4959304 h 5590776"/>
                    <a:gd name="connsiteX11" fmla="*/ 389988 w 1624666"/>
                    <a:gd name="connsiteY11" fmla="*/ 5206954 h 5590776"/>
                    <a:gd name="connsiteX12" fmla="*/ 323313 w 1624666"/>
                    <a:gd name="connsiteY12" fmla="*/ 5330779 h 5590776"/>
                    <a:gd name="connsiteX13" fmla="*/ 161388 w 1624666"/>
                    <a:gd name="connsiteY13" fmla="*/ 5445079 h 5590776"/>
                    <a:gd name="connsiteX14" fmla="*/ 370938 w 1624666"/>
                    <a:gd name="connsiteY14" fmla="*/ 5540329 h 5590776"/>
                    <a:gd name="connsiteX15" fmla="*/ 799563 w 1624666"/>
                    <a:gd name="connsiteY15" fmla="*/ 5587954 h 5590776"/>
                    <a:gd name="connsiteX16" fmla="*/ 1113888 w 1624666"/>
                    <a:gd name="connsiteY16" fmla="*/ 5568904 h 5590776"/>
                    <a:gd name="connsiteX17" fmla="*/ 1456788 w 1624666"/>
                    <a:gd name="connsiteY17" fmla="*/ 5435554 h 5590776"/>
                    <a:gd name="connsiteX18" fmla="*/ 1342488 w 1624666"/>
                    <a:gd name="connsiteY18" fmla="*/ 5302204 h 5590776"/>
                    <a:gd name="connsiteX19" fmla="*/ 1247238 w 1624666"/>
                    <a:gd name="connsiteY19" fmla="*/ 5245054 h 5590776"/>
                    <a:gd name="connsiteX20" fmla="*/ 1266288 w 1624666"/>
                    <a:gd name="connsiteY20" fmla="*/ 4873579 h 5590776"/>
                    <a:gd name="connsiteX21" fmla="*/ 1256763 w 1624666"/>
                    <a:gd name="connsiteY21" fmla="*/ 3902029 h 5590776"/>
                    <a:gd name="connsiteX22" fmla="*/ 1409163 w 1624666"/>
                    <a:gd name="connsiteY22" fmla="*/ 3597229 h 5590776"/>
                    <a:gd name="connsiteX23" fmla="*/ 1599663 w 1624666"/>
                    <a:gd name="connsiteY23" fmla="*/ 2987629 h 5590776"/>
                    <a:gd name="connsiteX24" fmla="*/ 1590138 w 1624666"/>
                    <a:gd name="connsiteY24" fmla="*/ 2444704 h 5590776"/>
                    <a:gd name="connsiteX25" fmla="*/ 1304388 w 1624666"/>
                    <a:gd name="connsiteY25" fmla="*/ 1844629 h 5590776"/>
                    <a:gd name="connsiteX26" fmla="*/ 1275813 w 1624666"/>
                    <a:gd name="connsiteY26" fmla="*/ 1132635 h 5590776"/>
                    <a:gd name="connsiteX27" fmla="*/ 1294863 w 1624666"/>
                    <a:gd name="connsiteY27" fmla="*/ 196804 h 5590776"/>
                    <a:gd name="connsiteX28" fmla="*/ 1278194 w 1624666"/>
                    <a:gd name="connsiteY28" fmla="*/ 8686 h 5590776"/>
                    <a:gd name="connsiteX29" fmla="*/ 1175801 w 1624666"/>
                    <a:gd name="connsiteY29" fmla="*/ 34879 h 5590776"/>
                    <a:gd name="connsiteX30" fmla="*/ 823375 w 1624666"/>
                    <a:gd name="connsiteY30" fmla="*/ 65835 h 5590776"/>
                    <a:gd name="connsiteX31" fmla="*/ 470951 w 1624666"/>
                    <a:gd name="connsiteY31" fmla="*/ 18210 h 5590776"/>
                    <a:gd name="connsiteX32" fmla="*/ 385226 w 1624666"/>
                    <a:gd name="connsiteY32" fmla="*/ 82504 h 5590776"/>
                    <a:gd name="connsiteX0" fmla="*/ 354131 w 1593571"/>
                    <a:gd name="connsiteY0" fmla="*/ 82504 h 5590776"/>
                    <a:gd name="connsiteX1" fmla="*/ 358893 w 1593571"/>
                    <a:gd name="connsiteY1" fmla="*/ 806404 h 5590776"/>
                    <a:gd name="connsiteX2" fmla="*/ 349368 w 1593571"/>
                    <a:gd name="connsiteY2" fmla="*/ 1520779 h 5590776"/>
                    <a:gd name="connsiteX3" fmla="*/ 339843 w 1593571"/>
                    <a:gd name="connsiteY3" fmla="*/ 1844629 h 5590776"/>
                    <a:gd name="connsiteX4" fmla="*/ 185062 w 1593571"/>
                    <a:gd name="connsiteY4" fmla="*/ 2073229 h 5590776"/>
                    <a:gd name="connsiteX5" fmla="*/ 18375 w 1593571"/>
                    <a:gd name="connsiteY5" fmla="*/ 2518522 h 5590776"/>
                    <a:gd name="connsiteX6" fmla="*/ 35043 w 1593571"/>
                    <a:gd name="connsiteY6" fmla="*/ 3168604 h 5590776"/>
                    <a:gd name="connsiteX7" fmla="*/ 292218 w 1593571"/>
                    <a:gd name="connsiteY7" fmla="*/ 3673429 h 5590776"/>
                    <a:gd name="connsiteX8" fmla="*/ 396993 w 1593571"/>
                    <a:gd name="connsiteY8" fmla="*/ 3940129 h 5590776"/>
                    <a:gd name="connsiteX9" fmla="*/ 358893 w 1593571"/>
                    <a:gd name="connsiteY9" fmla="*/ 4492579 h 5590776"/>
                    <a:gd name="connsiteX10" fmla="*/ 358893 w 1593571"/>
                    <a:gd name="connsiteY10" fmla="*/ 4959304 h 5590776"/>
                    <a:gd name="connsiteX11" fmla="*/ 358893 w 1593571"/>
                    <a:gd name="connsiteY11" fmla="*/ 5206954 h 5590776"/>
                    <a:gd name="connsiteX12" fmla="*/ 292218 w 1593571"/>
                    <a:gd name="connsiteY12" fmla="*/ 5330779 h 5590776"/>
                    <a:gd name="connsiteX13" fmla="*/ 130293 w 1593571"/>
                    <a:gd name="connsiteY13" fmla="*/ 5445079 h 5590776"/>
                    <a:gd name="connsiteX14" fmla="*/ 339843 w 1593571"/>
                    <a:gd name="connsiteY14" fmla="*/ 5540329 h 5590776"/>
                    <a:gd name="connsiteX15" fmla="*/ 768468 w 1593571"/>
                    <a:gd name="connsiteY15" fmla="*/ 5587954 h 5590776"/>
                    <a:gd name="connsiteX16" fmla="*/ 1082793 w 1593571"/>
                    <a:gd name="connsiteY16" fmla="*/ 5568904 h 5590776"/>
                    <a:gd name="connsiteX17" fmla="*/ 1425693 w 1593571"/>
                    <a:gd name="connsiteY17" fmla="*/ 5435554 h 5590776"/>
                    <a:gd name="connsiteX18" fmla="*/ 1311393 w 1593571"/>
                    <a:gd name="connsiteY18" fmla="*/ 5302204 h 5590776"/>
                    <a:gd name="connsiteX19" fmla="*/ 1216143 w 1593571"/>
                    <a:gd name="connsiteY19" fmla="*/ 5245054 h 5590776"/>
                    <a:gd name="connsiteX20" fmla="*/ 1235193 w 1593571"/>
                    <a:gd name="connsiteY20" fmla="*/ 4873579 h 5590776"/>
                    <a:gd name="connsiteX21" fmla="*/ 1225668 w 1593571"/>
                    <a:gd name="connsiteY21" fmla="*/ 3902029 h 5590776"/>
                    <a:gd name="connsiteX22" fmla="*/ 1378068 w 1593571"/>
                    <a:gd name="connsiteY22" fmla="*/ 3597229 h 5590776"/>
                    <a:gd name="connsiteX23" fmla="*/ 1568568 w 1593571"/>
                    <a:gd name="connsiteY23" fmla="*/ 2987629 h 5590776"/>
                    <a:gd name="connsiteX24" fmla="*/ 1559043 w 1593571"/>
                    <a:gd name="connsiteY24" fmla="*/ 2444704 h 5590776"/>
                    <a:gd name="connsiteX25" fmla="*/ 1273293 w 1593571"/>
                    <a:gd name="connsiteY25" fmla="*/ 1844629 h 5590776"/>
                    <a:gd name="connsiteX26" fmla="*/ 1244718 w 1593571"/>
                    <a:gd name="connsiteY26" fmla="*/ 1132635 h 5590776"/>
                    <a:gd name="connsiteX27" fmla="*/ 1263768 w 1593571"/>
                    <a:gd name="connsiteY27" fmla="*/ 196804 h 5590776"/>
                    <a:gd name="connsiteX28" fmla="*/ 1247099 w 1593571"/>
                    <a:gd name="connsiteY28" fmla="*/ 8686 h 5590776"/>
                    <a:gd name="connsiteX29" fmla="*/ 1144706 w 1593571"/>
                    <a:gd name="connsiteY29" fmla="*/ 34879 h 5590776"/>
                    <a:gd name="connsiteX30" fmla="*/ 792280 w 1593571"/>
                    <a:gd name="connsiteY30" fmla="*/ 65835 h 5590776"/>
                    <a:gd name="connsiteX31" fmla="*/ 439856 w 1593571"/>
                    <a:gd name="connsiteY31" fmla="*/ 18210 h 5590776"/>
                    <a:gd name="connsiteX32" fmla="*/ 354131 w 1593571"/>
                    <a:gd name="connsiteY32" fmla="*/ 82504 h 5590776"/>
                    <a:gd name="connsiteX0" fmla="*/ 354939 w 1594379"/>
                    <a:gd name="connsiteY0" fmla="*/ 82504 h 5590776"/>
                    <a:gd name="connsiteX1" fmla="*/ 359701 w 1594379"/>
                    <a:gd name="connsiteY1" fmla="*/ 806404 h 5590776"/>
                    <a:gd name="connsiteX2" fmla="*/ 350176 w 1594379"/>
                    <a:gd name="connsiteY2" fmla="*/ 1520779 h 5590776"/>
                    <a:gd name="connsiteX3" fmla="*/ 340651 w 1594379"/>
                    <a:gd name="connsiteY3" fmla="*/ 1844629 h 5590776"/>
                    <a:gd name="connsiteX4" fmla="*/ 197776 w 1594379"/>
                    <a:gd name="connsiteY4" fmla="*/ 2085135 h 5590776"/>
                    <a:gd name="connsiteX5" fmla="*/ 19183 w 1594379"/>
                    <a:gd name="connsiteY5" fmla="*/ 2518522 h 5590776"/>
                    <a:gd name="connsiteX6" fmla="*/ 35851 w 1594379"/>
                    <a:gd name="connsiteY6" fmla="*/ 3168604 h 5590776"/>
                    <a:gd name="connsiteX7" fmla="*/ 293026 w 1594379"/>
                    <a:gd name="connsiteY7" fmla="*/ 3673429 h 5590776"/>
                    <a:gd name="connsiteX8" fmla="*/ 397801 w 1594379"/>
                    <a:gd name="connsiteY8" fmla="*/ 3940129 h 5590776"/>
                    <a:gd name="connsiteX9" fmla="*/ 359701 w 1594379"/>
                    <a:gd name="connsiteY9" fmla="*/ 4492579 h 5590776"/>
                    <a:gd name="connsiteX10" fmla="*/ 359701 w 1594379"/>
                    <a:gd name="connsiteY10" fmla="*/ 4959304 h 5590776"/>
                    <a:gd name="connsiteX11" fmla="*/ 359701 w 1594379"/>
                    <a:gd name="connsiteY11" fmla="*/ 5206954 h 5590776"/>
                    <a:gd name="connsiteX12" fmla="*/ 293026 w 1594379"/>
                    <a:gd name="connsiteY12" fmla="*/ 5330779 h 5590776"/>
                    <a:gd name="connsiteX13" fmla="*/ 131101 w 1594379"/>
                    <a:gd name="connsiteY13" fmla="*/ 5445079 h 5590776"/>
                    <a:gd name="connsiteX14" fmla="*/ 340651 w 1594379"/>
                    <a:gd name="connsiteY14" fmla="*/ 5540329 h 5590776"/>
                    <a:gd name="connsiteX15" fmla="*/ 769276 w 1594379"/>
                    <a:gd name="connsiteY15" fmla="*/ 5587954 h 5590776"/>
                    <a:gd name="connsiteX16" fmla="*/ 1083601 w 1594379"/>
                    <a:gd name="connsiteY16" fmla="*/ 5568904 h 5590776"/>
                    <a:gd name="connsiteX17" fmla="*/ 1426501 w 1594379"/>
                    <a:gd name="connsiteY17" fmla="*/ 5435554 h 5590776"/>
                    <a:gd name="connsiteX18" fmla="*/ 1312201 w 1594379"/>
                    <a:gd name="connsiteY18" fmla="*/ 5302204 h 5590776"/>
                    <a:gd name="connsiteX19" fmla="*/ 1216951 w 1594379"/>
                    <a:gd name="connsiteY19" fmla="*/ 5245054 h 5590776"/>
                    <a:gd name="connsiteX20" fmla="*/ 1236001 w 1594379"/>
                    <a:gd name="connsiteY20" fmla="*/ 4873579 h 5590776"/>
                    <a:gd name="connsiteX21" fmla="*/ 1226476 w 1594379"/>
                    <a:gd name="connsiteY21" fmla="*/ 3902029 h 5590776"/>
                    <a:gd name="connsiteX22" fmla="*/ 1378876 w 1594379"/>
                    <a:gd name="connsiteY22" fmla="*/ 3597229 h 5590776"/>
                    <a:gd name="connsiteX23" fmla="*/ 1569376 w 1594379"/>
                    <a:gd name="connsiteY23" fmla="*/ 2987629 h 5590776"/>
                    <a:gd name="connsiteX24" fmla="*/ 1559851 w 1594379"/>
                    <a:gd name="connsiteY24" fmla="*/ 2444704 h 5590776"/>
                    <a:gd name="connsiteX25" fmla="*/ 1274101 w 1594379"/>
                    <a:gd name="connsiteY25" fmla="*/ 1844629 h 5590776"/>
                    <a:gd name="connsiteX26" fmla="*/ 1245526 w 1594379"/>
                    <a:gd name="connsiteY26" fmla="*/ 1132635 h 5590776"/>
                    <a:gd name="connsiteX27" fmla="*/ 1264576 w 1594379"/>
                    <a:gd name="connsiteY27" fmla="*/ 196804 h 5590776"/>
                    <a:gd name="connsiteX28" fmla="*/ 1247907 w 1594379"/>
                    <a:gd name="connsiteY28" fmla="*/ 8686 h 5590776"/>
                    <a:gd name="connsiteX29" fmla="*/ 1145514 w 1594379"/>
                    <a:gd name="connsiteY29" fmla="*/ 34879 h 5590776"/>
                    <a:gd name="connsiteX30" fmla="*/ 793088 w 1594379"/>
                    <a:gd name="connsiteY30" fmla="*/ 65835 h 5590776"/>
                    <a:gd name="connsiteX31" fmla="*/ 440664 w 1594379"/>
                    <a:gd name="connsiteY31" fmla="*/ 18210 h 5590776"/>
                    <a:gd name="connsiteX32" fmla="*/ 354939 w 1594379"/>
                    <a:gd name="connsiteY32" fmla="*/ 82504 h 5590776"/>
                    <a:gd name="connsiteX0" fmla="*/ 354939 w 1594379"/>
                    <a:gd name="connsiteY0" fmla="*/ 82504 h 5590776"/>
                    <a:gd name="connsiteX1" fmla="*/ 359701 w 1594379"/>
                    <a:gd name="connsiteY1" fmla="*/ 806404 h 5590776"/>
                    <a:gd name="connsiteX2" fmla="*/ 350176 w 1594379"/>
                    <a:gd name="connsiteY2" fmla="*/ 1520779 h 5590776"/>
                    <a:gd name="connsiteX3" fmla="*/ 340651 w 1594379"/>
                    <a:gd name="connsiteY3" fmla="*/ 1844629 h 5590776"/>
                    <a:gd name="connsiteX4" fmla="*/ 197776 w 1594379"/>
                    <a:gd name="connsiteY4" fmla="*/ 2085135 h 5590776"/>
                    <a:gd name="connsiteX5" fmla="*/ 19183 w 1594379"/>
                    <a:gd name="connsiteY5" fmla="*/ 2518522 h 5590776"/>
                    <a:gd name="connsiteX6" fmla="*/ 35851 w 1594379"/>
                    <a:gd name="connsiteY6" fmla="*/ 3168604 h 5590776"/>
                    <a:gd name="connsiteX7" fmla="*/ 293026 w 1594379"/>
                    <a:gd name="connsiteY7" fmla="*/ 3673429 h 5590776"/>
                    <a:gd name="connsiteX8" fmla="*/ 397801 w 1594379"/>
                    <a:gd name="connsiteY8" fmla="*/ 3940129 h 5590776"/>
                    <a:gd name="connsiteX9" fmla="*/ 359701 w 1594379"/>
                    <a:gd name="connsiteY9" fmla="*/ 4492579 h 5590776"/>
                    <a:gd name="connsiteX10" fmla="*/ 359701 w 1594379"/>
                    <a:gd name="connsiteY10" fmla="*/ 4959304 h 5590776"/>
                    <a:gd name="connsiteX11" fmla="*/ 359701 w 1594379"/>
                    <a:gd name="connsiteY11" fmla="*/ 5206954 h 5590776"/>
                    <a:gd name="connsiteX12" fmla="*/ 293026 w 1594379"/>
                    <a:gd name="connsiteY12" fmla="*/ 5330779 h 5590776"/>
                    <a:gd name="connsiteX13" fmla="*/ 131101 w 1594379"/>
                    <a:gd name="connsiteY13" fmla="*/ 5445079 h 5590776"/>
                    <a:gd name="connsiteX14" fmla="*/ 340651 w 1594379"/>
                    <a:gd name="connsiteY14" fmla="*/ 5540329 h 5590776"/>
                    <a:gd name="connsiteX15" fmla="*/ 769276 w 1594379"/>
                    <a:gd name="connsiteY15" fmla="*/ 5587954 h 5590776"/>
                    <a:gd name="connsiteX16" fmla="*/ 1083601 w 1594379"/>
                    <a:gd name="connsiteY16" fmla="*/ 5568904 h 5590776"/>
                    <a:gd name="connsiteX17" fmla="*/ 1426501 w 1594379"/>
                    <a:gd name="connsiteY17" fmla="*/ 5435554 h 5590776"/>
                    <a:gd name="connsiteX18" fmla="*/ 1312201 w 1594379"/>
                    <a:gd name="connsiteY18" fmla="*/ 5302204 h 5590776"/>
                    <a:gd name="connsiteX19" fmla="*/ 1216951 w 1594379"/>
                    <a:gd name="connsiteY19" fmla="*/ 5245054 h 5590776"/>
                    <a:gd name="connsiteX20" fmla="*/ 1236001 w 1594379"/>
                    <a:gd name="connsiteY20" fmla="*/ 4873579 h 5590776"/>
                    <a:gd name="connsiteX21" fmla="*/ 1226476 w 1594379"/>
                    <a:gd name="connsiteY21" fmla="*/ 3902029 h 5590776"/>
                    <a:gd name="connsiteX22" fmla="*/ 1378876 w 1594379"/>
                    <a:gd name="connsiteY22" fmla="*/ 3597229 h 5590776"/>
                    <a:gd name="connsiteX23" fmla="*/ 1569376 w 1594379"/>
                    <a:gd name="connsiteY23" fmla="*/ 2987629 h 5590776"/>
                    <a:gd name="connsiteX24" fmla="*/ 1559851 w 1594379"/>
                    <a:gd name="connsiteY24" fmla="*/ 2444704 h 5590776"/>
                    <a:gd name="connsiteX25" fmla="*/ 1274101 w 1594379"/>
                    <a:gd name="connsiteY25" fmla="*/ 1844629 h 5590776"/>
                    <a:gd name="connsiteX26" fmla="*/ 1245526 w 1594379"/>
                    <a:gd name="connsiteY26" fmla="*/ 1132635 h 5590776"/>
                    <a:gd name="connsiteX27" fmla="*/ 1264576 w 1594379"/>
                    <a:gd name="connsiteY27" fmla="*/ 196804 h 5590776"/>
                    <a:gd name="connsiteX28" fmla="*/ 1247907 w 1594379"/>
                    <a:gd name="connsiteY28" fmla="*/ 8686 h 5590776"/>
                    <a:gd name="connsiteX29" fmla="*/ 1145514 w 1594379"/>
                    <a:gd name="connsiteY29" fmla="*/ 34879 h 5590776"/>
                    <a:gd name="connsiteX30" fmla="*/ 793088 w 1594379"/>
                    <a:gd name="connsiteY30" fmla="*/ 65835 h 5590776"/>
                    <a:gd name="connsiteX31" fmla="*/ 440664 w 1594379"/>
                    <a:gd name="connsiteY31" fmla="*/ 18210 h 5590776"/>
                    <a:gd name="connsiteX32" fmla="*/ 354939 w 1594379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88000 w 1584578"/>
                    <a:gd name="connsiteY8" fmla="*/ 3940129 h 5590776"/>
                    <a:gd name="connsiteX9" fmla="*/ 349900 w 1584578"/>
                    <a:gd name="connsiteY9" fmla="*/ 4492579 h 5590776"/>
                    <a:gd name="connsiteX10" fmla="*/ 349900 w 1584578"/>
                    <a:gd name="connsiteY10" fmla="*/ 4959304 h 5590776"/>
                    <a:gd name="connsiteX11" fmla="*/ 349900 w 1584578"/>
                    <a:gd name="connsiteY11" fmla="*/ 5206954 h 5590776"/>
                    <a:gd name="connsiteX12" fmla="*/ 283225 w 1584578"/>
                    <a:gd name="connsiteY12" fmla="*/ 5330779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49900 w 1584578"/>
                    <a:gd name="connsiteY9" fmla="*/ 4492579 h 5590776"/>
                    <a:gd name="connsiteX10" fmla="*/ 349900 w 1584578"/>
                    <a:gd name="connsiteY10" fmla="*/ 4959304 h 5590776"/>
                    <a:gd name="connsiteX11" fmla="*/ 349900 w 1584578"/>
                    <a:gd name="connsiteY11" fmla="*/ 5206954 h 5590776"/>
                    <a:gd name="connsiteX12" fmla="*/ 283225 w 1584578"/>
                    <a:gd name="connsiteY12" fmla="*/ 5330779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59304 h 5590776"/>
                    <a:gd name="connsiteX11" fmla="*/ 349900 w 1584578"/>
                    <a:gd name="connsiteY11" fmla="*/ 5206954 h 5590776"/>
                    <a:gd name="connsiteX12" fmla="*/ 283225 w 1584578"/>
                    <a:gd name="connsiteY12" fmla="*/ 5330779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83225 w 1584578"/>
                    <a:gd name="connsiteY12" fmla="*/ 5330779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30975 w 1584578"/>
                    <a:gd name="connsiteY18" fmla="*/ 5318872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30975 w 1584578"/>
                    <a:gd name="connsiteY18" fmla="*/ 5318872 h 5590776"/>
                    <a:gd name="connsiteX19" fmla="*/ 1233344 w 1584578"/>
                    <a:gd name="connsiteY19" fmla="*/ 5230767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30975 w 1584578"/>
                    <a:gd name="connsiteY18" fmla="*/ 5318872 h 5590776"/>
                    <a:gd name="connsiteX19" fmla="*/ 1233344 w 1584578"/>
                    <a:gd name="connsiteY19" fmla="*/ 5230767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42882 w 1584578"/>
                    <a:gd name="connsiteY18" fmla="*/ 5328397 h 5590776"/>
                    <a:gd name="connsiteX19" fmla="*/ 1233344 w 1584578"/>
                    <a:gd name="connsiteY19" fmla="*/ 5230767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42882 w 1584578"/>
                    <a:gd name="connsiteY18" fmla="*/ 5328397 h 5590776"/>
                    <a:gd name="connsiteX19" fmla="*/ 1233344 w 1584578"/>
                    <a:gd name="connsiteY19" fmla="*/ 5230767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3399"/>
                    <a:gd name="connsiteY0" fmla="*/ 82504 h 5590776"/>
                    <a:gd name="connsiteX1" fmla="*/ 349900 w 1583399"/>
                    <a:gd name="connsiteY1" fmla="*/ 806404 h 5590776"/>
                    <a:gd name="connsiteX2" fmla="*/ 340375 w 1583399"/>
                    <a:gd name="connsiteY2" fmla="*/ 1520779 h 5590776"/>
                    <a:gd name="connsiteX3" fmla="*/ 330850 w 1583399"/>
                    <a:gd name="connsiteY3" fmla="*/ 1844629 h 5590776"/>
                    <a:gd name="connsiteX4" fmla="*/ 187975 w 1583399"/>
                    <a:gd name="connsiteY4" fmla="*/ 2085135 h 5590776"/>
                    <a:gd name="connsiteX5" fmla="*/ 9382 w 1583399"/>
                    <a:gd name="connsiteY5" fmla="*/ 2518522 h 5590776"/>
                    <a:gd name="connsiteX6" fmla="*/ 52244 w 1583399"/>
                    <a:gd name="connsiteY6" fmla="*/ 3161461 h 5590776"/>
                    <a:gd name="connsiteX7" fmla="*/ 283225 w 1583399"/>
                    <a:gd name="connsiteY7" fmla="*/ 3673429 h 5590776"/>
                    <a:gd name="connsiteX8" fmla="*/ 371331 w 1583399"/>
                    <a:gd name="connsiteY8" fmla="*/ 3968704 h 5590776"/>
                    <a:gd name="connsiteX9" fmla="*/ 368950 w 1583399"/>
                    <a:gd name="connsiteY9" fmla="*/ 4494960 h 5590776"/>
                    <a:gd name="connsiteX10" fmla="*/ 349900 w 1583399"/>
                    <a:gd name="connsiteY10" fmla="*/ 4966448 h 5590776"/>
                    <a:gd name="connsiteX11" fmla="*/ 349900 w 1583399"/>
                    <a:gd name="connsiteY11" fmla="*/ 5206954 h 5590776"/>
                    <a:gd name="connsiteX12" fmla="*/ 254650 w 1583399"/>
                    <a:gd name="connsiteY12" fmla="*/ 5297441 h 5590776"/>
                    <a:gd name="connsiteX13" fmla="*/ 121300 w 1583399"/>
                    <a:gd name="connsiteY13" fmla="*/ 5445079 h 5590776"/>
                    <a:gd name="connsiteX14" fmla="*/ 359425 w 1583399"/>
                    <a:gd name="connsiteY14" fmla="*/ 5540329 h 5590776"/>
                    <a:gd name="connsiteX15" fmla="*/ 759475 w 1583399"/>
                    <a:gd name="connsiteY15" fmla="*/ 5587954 h 5590776"/>
                    <a:gd name="connsiteX16" fmla="*/ 1073800 w 1583399"/>
                    <a:gd name="connsiteY16" fmla="*/ 5568904 h 5590776"/>
                    <a:gd name="connsiteX17" fmla="*/ 1416700 w 1583399"/>
                    <a:gd name="connsiteY17" fmla="*/ 5435554 h 5590776"/>
                    <a:gd name="connsiteX18" fmla="*/ 1342882 w 1583399"/>
                    <a:gd name="connsiteY18" fmla="*/ 5328397 h 5590776"/>
                    <a:gd name="connsiteX19" fmla="*/ 1233344 w 1583399"/>
                    <a:gd name="connsiteY19" fmla="*/ 5230767 h 5590776"/>
                    <a:gd name="connsiteX20" fmla="*/ 1226200 w 1583399"/>
                    <a:gd name="connsiteY20" fmla="*/ 4873579 h 5590776"/>
                    <a:gd name="connsiteX21" fmla="*/ 1216675 w 1583399"/>
                    <a:gd name="connsiteY21" fmla="*/ 3902029 h 5590776"/>
                    <a:gd name="connsiteX22" fmla="*/ 1388125 w 1583399"/>
                    <a:gd name="connsiteY22" fmla="*/ 3542461 h 5590776"/>
                    <a:gd name="connsiteX23" fmla="*/ 1559575 w 1583399"/>
                    <a:gd name="connsiteY23" fmla="*/ 2987629 h 5590776"/>
                    <a:gd name="connsiteX24" fmla="*/ 1550050 w 1583399"/>
                    <a:gd name="connsiteY24" fmla="*/ 2444704 h 5590776"/>
                    <a:gd name="connsiteX25" fmla="*/ 1264300 w 1583399"/>
                    <a:gd name="connsiteY25" fmla="*/ 1844629 h 5590776"/>
                    <a:gd name="connsiteX26" fmla="*/ 1235725 w 1583399"/>
                    <a:gd name="connsiteY26" fmla="*/ 1132635 h 5590776"/>
                    <a:gd name="connsiteX27" fmla="*/ 1254775 w 1583399"/>
                    <a:gd name="connsiteY27" fmla="*/ 196804 h 5590776"/>
                    <a:gd name="connsiteX28" fmla="*/ 1238106 w 1583399"/>
                    <a:gd name="connsiteY28" fmla="*/ 8686 h 5590776"/>
                    <a:gd name="connsiteX29" fmla="*/ 1135713 w 1583399"/>
                    <a:gd name="connsiteY29" fmla="*/ 34879 h 5590776"/>
                    <a:gd name="connsiteX30" fmla="*/ 783287 w 1583399"/>
                    <a:gd name="connsiteY30" fmla="*/ 65835 h 5590776"/>
                    <a:gd name="connsiteX31" fmla="*/ 430863 w 1583399"/>
                    <a:gd name="connsiteY31" fmla="*/ 18210 h 5590776"/>
                    <a:gd name="connsiteX32" fmla="*/ 345138 w 1583399"/>
                    <a:gd name="connsiteY32" fmla="*/ 82504 h 5590776"/>
                    <a:gd name="connsiteX0" fmla="*/ 345138 w 1583399"/>
                    <a:gd name="connsiteY0" fmla="*/ 82504 h 5590776"/>
                    <a:gd name="connsiteX1" fmla="*/ 349900 w 1583399"/>
                    <a:gd name="connsiteY1" fmla="*/ 806404 h 5590776"/>
                    <a:gd name="connsiteX2" fmla="*/ 340375 w 1583399"/>
                    <a:gd name="connsiteY2" fmla="*/ 1520779 h 5590776"/>
                    <a:gd name="connsiteX3" fmla="*/ 330850 w 1583399"/>
                    <a:gd name="connsiteY3" fmla="*/ 1844629 h 5590776"/>
                    <a:gd name="connsiteX4" fmla="*/ 187975 w 1583399"/>
                    <a:gd name="connsiteY4" fmla="*/ 2085135 h 5590776"/>
                    <a:gd name="connsiteX5" fmla="*/ 9382 w 1583399"/>
                    <a:gd name="connsiteY5" fmla="*/ 2518522 h 5590776"/>
                    <a:gd name="connsiteX6" fmla="*/ 52244 w 1583399"/>
                    <a:gd name="connsiteY6" fmla="*/ 3161461 h 5590776"/>
                    <a:gd name="connsiteX7" fmla="*/ 283225 w 1583399"/>
                    <a:gd name="connsiteY7" fmla="*/ 3673429 h 5590776"/>
                    <a:gd name="connsiteX8" fmla="*/ 371331 w 1583399"/>
                    <a:gd name="connsiteY8" fmla="*/ 3968704 h 5590776"/>
                    <a:gd name="connsiteX9" fmla="*/ 368950 w 1583399"/>
                    <a:gd name="connsiteY9" fmla="*/ 4494960 h 5590776"/>
                    <a:gd name="connsiteX10" fmla="*/ 349900 w 1583399"/>
                    <a:gd name="connsiteY10" fmla="*/ 4966448 h 5590776"/>
                    <a:gd name="connsiteX11" fmla="*/ 349900 w 1583399"/>
                    <a:gd name="connsiteY11" fmla="*/ 5206954 h 5590776"/>
                    <a:gd name="connsiteX12" fmla="*/ 254650 w 1583399"/>
                    <a:gd name="connsiteY12" fmla="*/ 5297441 h 5590776"/>
                    <a:gd name="connsiteX13" fmla="*/ 121300 w 1583399"/>
                    <a:gd name="connsiteY13" fmla="*/ 5445079 h 5590776"/>
                    <a:gd name="connsiteX14" fmla="*/ 359425 w 1583399"/>
                    <a:gd name="connsiteY14" fmla="*/ 5540329 h 5590776"/>
                    <a:gd name="connsiteX15" fmla="*/ 759475 w 1583399"/>
                    <a:gd name="connsiteY15" fmla="*/ 5587954 h 5590776"/>
                    <a:gd name="connsiteX16" fmla="*/ 1073800 w 1583399"/>
                    <a:gd name="connsiteY16" fmla="*/ 5568904 h 5590776"/>
                    <a:gd name="connsiteX17" fmla="*/ 1416700 w 1583399"/>
                    <a:gd name="connsiteY17" fmla="*/ 5435554 h 5590776"/>
                    <a:gd name="connsiteX18" fmla="*/ 1342882 w 1583399"/>
                    <a:gd name="connsiteY18" fmla="*/ 5328397 h 5590776"/>
                    <a:gd name="connsiteX19" fmla="*/ 1233344 w 1583399"/>
                    <a:gd name="connsiteY19" fmla="*/ 5230767 h 5590776"/>
                    <a:gd name="connsiteX20" fmla="*/ 1226200 w 1583399"/>
                    <a:gd name="connsiteY20" fmla="*/ 4873579 h 5590776"/>
                    <a:gd name="connsiteX21" fmla="*/ 1216675 w 1583399"/>
                    <a:gd name="connsiteY21" fmla="*/ 3902029 h 5590776"/>
                    <a:gd name="connsiteX22" fmla="*/ 1388125 w 1583399"/>
                    <a:gd name="connsiteY22" fmla="*/ 3542461 h 5590776"/>
                    <a:gd name="connsiteX23" fmla="*/ 1559575 w 1583399"/>
                    <a:gd name="connsiteY23" fmla="*/ 2987629 h 5590776"/>
                    <a:gd name="connsiteX24" fmla="*/ 1550050 w 1583399"/>
                    <a:gd name="connsiteY24" fmla="*/ 2444704 h 5590776"/>
                    <a:gd name="connsiteX25" fmla="*/ 1264300 w 1583399"/>
                    <a:gd name="connsiteY25" fmla="*/ 1844629 h 5590776"/>
                    <a:gd name="connsiteX26" fmla="*/ 1235725 w 1583399"/>
                    <a:gd name="connsiteY26" fmla="*/ 1132635 h 5590776"/>
                    <a:gd name="connsiteX27" fmla="*/ 1254775 w 1583399"/>
                    <a:gd name="connsiteY27" fmla="*/ 196804 h 5590776"/>
                    <a:gd name="connsiteX28" fmla="*/ 1238106 w 1583399"/>
                    <a:gd name="connsiteY28" fmla="*/ 8686 h 5590776"/>
                    <a:gd name="connsiteX29" fmla="*/ 1135713 w 1583399"/>
                    <a:gd name="connsiteY29" fmla="*/ 34879 h 5590776"/>
                    <a:gd name="connsiteX30" fmla="*/ 783287 w 1583399"/>
                    <a:gd name="connsiteY30" fmla="*/ 65835 h 5590776"/>
                    <a:gd name="connsiteX31" fmla="*/ 430863 w 1583399"/>
                    <a:gd name="connsiteY31" fmla="*/ 18210 h 5590776"/>
                    <a:gd name="connsiteX32" fmla="*/ 345138 w 1583399"/>
                    <a:gd name="connsiteY32" fmla="*/ 82504 h 5590776"/>
                    <a:gd name="connsiteX0" fmla="*/ 345138 w 1583708"/>
                    <a:gd name="connsiteY0" fmla="*/ 82504 h 5590776"/>
                    <a:gd name="connsiteX1" fmla="*/ 349900 w 1583708"/>
                    <a:gd name="connsiteY1" fmla="*/ 806404 h 5590776"/>
                    <a:gd name="connsiteX2" fmla="*/ 340375 w 1583708"/>
                    <a:gd name="connsiteY2" fmla="*/ 1520779 h 5590776"/>
                    <a:gd name="connsiteX3" fmla="*/ 330850 w 1583708"/>
                    <a:gd name="connsiteY3" fmla="*/ 1844629 h 5590776"/>
                    <a:gd name="connsiteX4" fmla="*/ 187975 w 1583708"/>
                    <a:gd name="connsiteY4" fmla="*/ 2085135 h 5590776"/>
                    <a:gd name="connsiteX5" fmla="*/ 9382 w 1583708"/>
                    <a:gd name="connsiteY5" fmla="*/ 2518522 h 5590776"/>
                    <a:gd name="connsiteX6" fmla="*/ 52244 w 1583708"/>
                    <a:gd name="connsiteY6" fmla="*/ 3161461 h 5590776"/>
                    <a:gd name="connsiteX7" fmla="*/ 283225 w 1583708"/>
                    <a:gd name="connsiteY7" fmla="*/ 3673429 h 5590776"/>
                    <a:gd name="connsiteX8" fmla="*/ 371331 w 1583708"/>
                    <a:gd name="connsiteY8" fmla="*/ 3968704 h 5590776"/>
                    <a:gd name="connsiteX9" fmla="*/ 368950 w 1583708"/>
                    <a:gd name="connsiteY9" fmla="*/ 4494960 h 5590776"/>
                    <a:gd name="connsiteX10" fmla="*/ 349900 w 1583708"/>
                    <a:gd name="connsiteY10" fmla="*/ 4966448 h 5590776"/>
                    <a:gd name="connsiteX11" fmla="*/ 349900 w 1583708"/>
                    <a:gd name="connsiteY11" fmla="*/ 5206954 h 5590776"/>
                    <a:gd name="connsiteX12" fmla="*/ 254650 w 1583708"/>
                    <a:gd name="connsiteY12" fmla="*/ 5297441 h 5590776"/>
                    <a:gd name="connsiteX13" fmla="*/ 121300 w 1583708"/>
                    <a:gd name="connsiteY13" fmla="*/ 5445079 h 5590776"/>
                    <a:gd name="connsiteX14" fmla="*/ 359425 w 1583708"/>
                    <a:gd name="connsiteY14" fmla="*/ 5540329 h 5590776"/>
                    <a:gd name="connsiteX15" fmla="*/ 759475 w 1583708"/>
                    <a:gd name="connsiteY15" fmla="*/ 5587954 h 5590776"/>
                    <a:gd name="connsiteX16" fmla="*/ 1073800 w 1583708"/>
                    <a:gd name="connsiteY16" fmla="*/ 5568904 h 5590776"/>
                    <a:gd name="connsiteX17" fmla="*/ 1416700 w 1583708"/>
                    <a:gd name="connsiteY17" fmla="*/ 5435554 h 5590776"/>
                    <a:gd name="connsiteX18" fmla="*/ 1342882 w 1583708"/>
                    <a:gd name="connsiteY18" fmla="*/ 5328397 h 5590776"/>
                    <a:gd name="connsiteX19" fmla="*/ 1233344 w 1583708"/>
                    <a:gd name="connsiteY19" fmla="*/ 5230767 h 5590776"/>
                    <a:gd name="connsiteX20" fmla="*/ 1226200 w 1583708"/>
                    <a:gd name="connsiteY20" fmla="*/ 4873579 h 5590776"/>
                    <a:gd name="connsiteX21" fmla="*/ 1216675 w 1583708"/>
                    <a:gd name="connsiteY21" fmla="*/ 3902029 h 5590776"/>
                    <a:gd name="connsiteX22" fmla="*/ 1383101 w 1583708"/>
                    <a:gd name="connsiteY22" fmla="*/ 3532412 h 5590776"/>
                    <a:gd name="connsiteX23" fmla="*/ 1559575 w 1583708"/>
                    <a:gd name="connsiteY23" fmla="*/ 2987629 h 5590776"/>
                    <a:gd name="connsiteX24" fmla="*/ 1550050 w 1583708"/>
                    <a:gd name="connsiteY24" fmla="*/ 2444704 h 5590776"/>
                    <a:gd name="connsiteX25" fmla="*/ 1264300 w 1583708"/>
                    <a:gd name="connsiteY25" fmla="*/ 1844629 h 5590776"/>
                    <a:gd name="connsiteX26" fmla="*/ 1235725 w 1583708"/>
                    <a:gd name="connsiteY26" fmla="*/ 1132635 h 5590776"/>
                    <a:gd name="connsiteX27" fmla="*/ 1254775 w 1583708"/>
                    <a:gd name="connsiteY27" fmla="*/ 196804 h 5590776"/>
                    <a:gd name="connsiteX28" fmla="*/ 1238106 w 1583708"/>
                    <a:gd name="connsiteY28" fmla="*/ 8686 h 5590776"/>
                    <a:gd name="connsiteX29" fmla="*/ 1135713 w 1583708"/>
                    <a:gd name="connsiteY29" fmla="*/ 34879 h 5590776"/>
                    <a:gd name="connsiteX30" fmla="*/ 783287 w 1583708"/>
                    <a:gd name="connsiteY30" fmla="*/ 65835 h 5590776"/>
                    <a:gd name="connsiteX31" fmla="*/ 430863 w 1583708"/>
                    <a:gd name="connsiteY31" fmla="*/ 18210 h 5590776"/>
                    <a:gd name="connsiteX32" fmla="*/ 345138 w 1583708"/>
                    <a:gd name="connsiteY32" fmla="*/ 82504 h 5590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83708" h="5590776">
                      <a:moveTo>
                        <a:pt x="345138" y="82504"/>
                      </a:moveTo>
                      <a:cubicBezTo>
                        <a:pt x="331644" y="213870"/>
                        <a:pt x="350694" y="566692"/>
                        <a:pt x="349900" y="806404"/>
                      </a:cubicBezTo>
                      <a:cubicBezTo>
                        <a:pt x="349106" y="1046116"/>
                        <a:pt x="343550" y="1347742"/>
                        <a:pt x="340375" y="1520779"/>
                      </a:cubicBezTo>
                      <a:cubicBezTo>
                        <a:pt x="337200" y="1693816"/>
                        <a:pt x="356250" y="1750570"/>
                        <a:pt x="330850" y="1844629"/>
                      </a:cubicBezTo>
                      <a:cubicBezTo>
                        <a:pt x="305450" y="1938688"/>
                        <a:pt x="243934" y="1989489"/>
                        <a:pt x="187975" y="2085135"/>
                      </a:cubicBezTo>
                      <a:cubicBezTo>
                        <a:pt x="132016" y="2180781"/>
                        <a:pt x="32004" y="2339134"/>
                        <a:pt x="9382" y="2518522"/>
                      </a:cubicBezTo>
                      <a:cubicBezTo>
                        <a:pt x="-13240" y="2697910"/>
                        <a:pt x="6603" y="2968976"/>
                        <a:pt x="52244" y="3161461"/>
                      </a:cubicBezTo>
                      <a:cubicBezTo>
                        <a:pt x="97885" y="3353946"/>
                        <a:pt x="230044" y="3538889"/>
                        <a:pt x="283225" y="3673429"/>
                      </a:cubicBezTo>
                      <a:cubicBezTo>
                        <a:pt x="336406" y="3807970"/>
                        <a:pt x="357044" y="3831782"/>
                        <a:pt x="371331" y="3968704"/>
                      </a:cubicBezTo>
                      <a:cubicBezTo>
                        <a:pt x="385619" y="4105626"/>
                        <a:pt x="372522" y="4328669"/>
                        <a:pt x="368950" y="4494960"/>
                      </a:cubicBezTo>
                      <a:cubicBezTo>
                        <a:pt x="365378" y="4661251"/>
                        <a:pt x="353075" y="4847782"/>
                        <a:pt x="349900" y="4966448"/>
                      </a:cubicBezTo>
                      <a:cubicBezTo>
                        <a:pt x="346725" y="5085114"/>
                        <a:pt x="365775" y="5151789"/>
                        <a:pt x="349900" y="5206954"/>
                      </a:cubicBezTo>
                      <a:cubicBezTo>
                        <a:pt x="334025" y="5262119"/>
                        <a:pt x="292750" y="5257754"/>
                        <a:pt x="254650" y="5297441"/>
                      </a:cubicBezTo>
                      <a:cubicBezTo>
                        <a:pt x="216550" y="5337128"/>
                        <a:pt x="103837" y="5404598"/>
                        <a:pt x="121300" y="5445079"/>
                      </a:cubicBezTo>
                      <a:cubicBezTo>
                        <a:pt x="138763" y="5485560"/>
                        <a:pt x="253063" y="5516517"/>
                        <a:pt x="359425" y="5540329"/>
                      </a:cubicBezTo>
                      <a:cubicBezTo>
                        <a:pt x="465787" y="5564141"/>
                        <a:pt x="640413" y="5583192"/>
                        <a:pt x="759475" y="5587954"/>
                      </a:cubicBezTo>
                      <a:cubicBezTo>
                        <a:pt x="878537" y="5592716"/>
                        <a:pt x="964263" y="5594304"/>
                        <a:pt x="1073800" y="5568904"/>
                      </a:cubicBezTo>
                      <a:cubicBezTo>
                        <a:pt x="1183338" y="5543504"/>
                        <a:pt x="1371853" y="5475638"/>
                        <a:pt x="1416700" y="5435554"/>
                      </a:cubicBezTo>
                      <a:cubicBezTo>
                        <a:pt x="1461547" y="5395470"/>
                        <a:pt x="1380584" y="5353003"/>
                        <a:pt x="1342882" y="5328397"/>
                      </a:cubicBezTo>
                      <a:cubicBezTo>
                        <a:pt x="1305180" y="5303791"/>
                        <a:pt x="1252791" y="5306570"/>
                        <a:pt x="1233344" y="5230767"/>
                      </a:cubicBezTo>
                      <a:cubicBezTo>
                        <a:pt x="1213897" y="5154964"/>
                        <a:pt x="1224613" y="5097417"/>
                        <a:pt x="1226200" y="4873579"/>
                      </a:cubicBezTo>
                      <a:cubicBezTo>
                        <a:pt x="1227788" y="4649742"/>
                        <a:pt x="1190525" y="4125557"/>
                        <a:pt x="1216675" y="3902029"/>
                      </a:cubicBezTo>
                      <a:cubicBezTo>
                        <a:pt x="1242825" y="3678501"/>
                        <a:pt x="1311664" y="3682430"/>
                        <a:pt x="1383101" y="3532412"/>
                      </a:cubicBezTo>
                      <a:cubicBezTo>
                        <a:pt x="1454538" y="3382394"/>
                        <a:pt x="1531750" y="3168914"/>
                        <a:pt x="1559575" y="2987629"/>
                      </a:cubicBezTo>
                      <a:cubicBezTo>
                        <a:pt x="1587400" y="2806344"/>
                        <a:pt x="1599262" y="2635204"/>
                        <a:pt x="1550050" y="2444704"/>
                      </a:cubicBezTo>
                      <a:cubicBezTo>
                        <a:pt x="1500838" y="2254204"/>
                        <a:pt x="1316688" y="2063307"/>
                        <a:pt x="1264300" y="1844629"/>
                      </a:cubicBezTo>
                      <a:cubicBezTo>
                        <a:pt x="1211913" y="1625951"/>
                        <a:pt x="1237312" y="1407272"/>
                        <a:pt x="1235725" y="1132635"/>
                      </a:cubicBezTo>
                      <a:cubicBezTo>
                        <a:pt x="1234138" y="857998"/>
                        <a:pt x="1254378" y="384129"/>
                        <a:pt x="1254775" y="196804"/>
                      </a:cubicBezTo>
                      <a:cubicBezTo>
                        <a:pt x="1255172" y="9479"/>
                        <a:pt x="1257950" y="35674"/>
                        <a:pt x="1238106" y="8686"/>
                      </a:cubicBezTo>
                      <a:cubicBezTo>
                        <a:pt x="1218262" y="-18302"/>
                        <a:pt x="1211516" y="25354"/>
                        <a:pt x="1135713" y="34879"/>
                      </a:cubicBezTo>
                      <a:cubicBezTo>
                        <a:pt x="1059910" y="44404"/>
                        <a:pt x="894412" y="69010"/>
                        <a:pt x="783287" y="65835"/>
                      </a:cubicBezTo>
                      <a:cubicBezTo>
                        <a:pt x="672162" y="62660"/>
                        <a:pt x="503888" y="15432"/>
                        <a:pt x="430863" y="18210"/>
                      </a:cubicBezTo>
                      <a:cubicBezTo>
                        <a:pt x="357838" y="20988"/>
                        <a:pt x="358632" y="-48862"/>
                        <a:pt x="345138" y="8250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8989"/>
                    </a:gs>
                    <a:gs pos="42000">
                      <a:srgbClr val="FF8989">
                        <a:alpha val="35000"/>
                      </a:srgbClr>
                    </a:gs>
                    <a:gs pos="64000">
                      <a:srgbClr val="FF8989">
                        <a:alpha val="35000"/>
                      </a:srgbClr>
                    </a:gs>
                    <a:gs pos="100000">
                      <a:srgbClr val="FF8989"/>
                    </a:gs>
                  </a:gsLst>
                  <a:lin ang="0" scaled="1"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20" name="Volný tvar 119"/>
                <p:cNvSpPr/>
                <p:nvPr/>
              </p:nvSpPr>
              <p:spPr>
                <a:xfrm>
                  <a:off x="3851596" y="5542287"/>
                  <a:ext cx="474055" cy="527281"/>
                </a:xfrm>
                <a:custGeom>
                  <a:avLst/>
                  <a:gdLst>
                    <a:gd name="connsiteX0" fmla="*/ 49405 w 474055"/>
                    <a:gd name="connsiteY0" fmla="*/ 177647 h 527281"/>
                    <a:gd name="connsiteX1" fmla="*/ 164528 w 474055"/>
                    <a:gd name="connsiteY1" fmla="*/ 164490 h 527281"/>
                    <a:gd name="connsiteX2" fmla="*/ 299385 w 474055"/>
                    <a:gd name="connsiteY2" fmla="*/ 118441 h 527281"/>
                    <a:gd name="connsiteX3" fmla="*/ 404640 w 474055"/>
                    <a:gd name="connsiteY3" fmla="*/ 55947 h 527281"/>
                    <a:gd name="connsiteX4" fmla="*/ 450689 w 474055"/>
                    <a:gd name="connsiteY4" fmla="*/ 30 h 527281"/>
                    <a:gd name="connsiteX5" fmla="*/ 473713 w 474055"/>
                    <a:gd name="connsiteY5" fmla="*/ 49368 h 527281"/>
                    <a:gd name="connsiteX6" fmla="*/ 434243 w 474055"/>
                    <a:gd name="connsiteY6" fmla="*/ 131598 h 527281"/>
                    <a:gd name="connsiteX7" fmla="*/ 319121 w 474055"/>
                    <a:gd name="connsiteY7" fmla="*/ 184226 h 527281"/>
                    <a:gd name="connsiteX8" fmla="*/ 197420 w 474055"/>
                    <a:gd name="connsiteY8" fmla="*/ 230275 h 527281"/>
                    <a:gd name="connsiteX9" fmla="*/ 75719 w 474055"/>
                    <a:gd name="connsiteY9" fmla="*/ 345397 h 527281"/>
                    <a:gd name="connsiteX10" fmla="*/ 6646 w 474055"/>
                    <a:gd name="connsiteY10" fmla="*/ 513147 h 527281"/>
                    <a:gd name="connsiteX11" fmla="*/ 6646 w 474055"/>
                    <a:gd name="connsiteY11" fmla="*/ 506568 h 52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4055" h="527281">
                      <a:moveTo>
                        <a:pt x="49405" y="177647"/>
                      </a:moveTo>
                      <a:cubicBezTo>
                        <a:pt x="86135" y="176002"/>
                        <a:pt x="122865" y="174358"/>
                        <a:pt x="164528" y="164490"/>
                      </a:cubicBezTo>
                      <a:cubicBezTo>
                        <a:pt x="206191" y="154622"/>
                        <a:pt x="259366" y="136531"/>
                        <a:pt x="299385" y="118441"/>
                      </a:cubicBezTo>
                      <a:cubicBezTo>
                        <a:pt x="339404" y="100351"/>
                        <a:pt x="379423" y="75682"/>
                        <a:pt x="404640" y="55947"/>
                      </a:cubicBezTo>
                      <a:cubicBezTo>
                        <a:pt x="429857" y="36212"/>
                        <a:pt x="439177" y="1126"/>
                        <a:pt x="450689" y="30"/>
                      </a:cubicBezTo>
                      <a:cubicBezTo>
                        <a:pt x="462201" y="-1066"/>
                        <a:pt x="476454" y="27440"/>
                        <a:pt x="473713" y="49368"/>
                      </a:cubicBezTo>
                      <a:cubicBezTo>
                        <a:pt x="470972" y="71296"/>
                        <a:pt x="460008" y="109122"/>
                        <a:pt x="434243" y="131598"/>
                      </a:cubicBezTo>
                      <a:cubicBezTo>
                        <a:pt x="408478" y="154074"/>
                        <a:pt x="358592" y="167780"/>
                        <a:pt x="319121" y="184226"/>
                      </a:cubicBezTo>
                      <a:cubicBezTo>
                        <a:pt x="279650" y="200672"/>
                        <a:pt x="237987" y="203413"/>
                        <a:pt x="197420" y="230275"/>
                      </a:cubicBezTo>
                      <a:cubicBezTo>
                        <a:pt x="156853" y="257137"/>
                        <a:pt x="107515" y="298252"/>
                        <a:pt x="75719" y="345397"/>
                      </a:cubicBezTo>
                      <a:cubicBezTo>
                        <a:pt x="43923" y="392542"/>
                        <a:pt x="18158" y="486285"/>
                        <a:pt x="6646" y="513147"/>
                      </a:cubicBezTo>
                      <a:cubicBezTo>
                        <a:pt x="-4866" y="540009"/>
                        <a:pt x="890" y="523288"/>
                        <a:pt x="6646" y="506568"/>
                      </a:cubicBezTo>
                    </a:path>
                  </a:pathLst>
                </a:custGeom>
                <a:noFill/>
                <a:ln>
                  <a:solidFill>
                    <a:srgbClr val="7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21" name="Volný tvar 120"/>
                <p:cNvSpPr/>
                <p:nvPr/>
              </p:nvSpPr>
              <p:spPr>
                <a:xfrm>
                  <a:off x="4367059" y="5544783"/>
                  <a:ext cx="407950" cy="517229"/>
                </a:xfrm>
                <a:custGeom>
                  <a:avLst/>
                  <a:gdLst>
                    <a:gd name="connsiteX0" fmla="*/ 399004 w 407950"/>
                    <a:gd name="connsiteY0" fmla="*/ 517229 h 517229"/>
                    <a:gd name="connsiteX1" fmla="*/ 402294 w 407950"/>
                    <a:gd name="connsiteY1" fmla="*/ 444866 h 517229"/>
                    <a:gd name="connsiteX2" fmla="*/ 333220 w 407950"/>
                    <a:gd name="connsiteY2" fmla="*/ 329744 h 517229"/>
                    <a:gd name="connsiteX3" fmla="*/ 234544 w 407950"/>
                    <a:gd name="connsiteY3" fmla="*/ 237646 h 517229"/>
                    <a:gd name="connsiteX4" fmla="*/ 132578 w 407950"/>
                    <a:gd name="connsiteY4" fmla="*/ 194886 h 517229"/>
                    <a:gd name="connsiteX5" fmla="*/ 37191 w 407950"/>
                    <a:gd name="connsiteY5" fmla="*/ 148837 h 517229"/>
                    <a:gd name="connsiteX6" fmla="*/ 1010 w 407950"/>
                    <a:gd name="connsiteY6" fmla="*/ 76475 h 517229"/>
                    <a:gd name="connsiteX7" fmla="*/ 14167 w 407950"/>
                    <a:gd name="connsiteY7" fmla="*/ 823 h 517229"/>
                    <a:gd name="connsiteX8" fmla="*/ 56927 w 407950"/>
                    <a:gd name="connsiteY8" fmla="*/ 40293 h 517229"/>
                    <a:gd name="connsiteX9" fmla="*/ 102976 w 407950"/>
                    <a:gd name="connsiteY9" fmla="*/ 102788 h 517229"/>
                    <a:gd name="connsiteX10" fmla="*/ 201652 w 407950"/>
                    <a:gd name="connsiteY10" fmla="*/ 145548 h 517229"/>
                    <a:gd name="connsiteX11" fmla="*/ 326642 w 407950"/>
                    <a:gd name="connsiteY11" fmla="*/ 188308 h 517229"/>
                    <a:gd name="connsiteX12" fmla="*/ 402294 w 407950"/>
                    <a:gd name="connsiteY12" fmla="*/ 194886 h 517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7950" h="517229">
                      <a:moveTo>
                        <a:pt x="399004" y="517229"/>
                      </a:moveTo>
                      <a:cubicBezTo>
                        <a:pt x="406131" y="496671"/>
                        <a:pt x="413258" y="476113"/>
                        <a:pt x="402294" y="444866"/>
                      </a:cubicBezTo>
                      <a:cubicBezTo>
                        <a:pt x="391330" y="413618"/>
                        <a:pt x="361178" y="364281"/>
                        <a:pt x="333220" y="329744"/>
                      </a:cubicBezTo>
                      <a:cubicBezTo>
                        <a:pt x="305262" y="295207"/>
                        <a:pt x="267984" y="260122"/>
                        <a:pt x="234544" y="237646"/>
                      </a:cubicBezTo>
                      <a:cubicBezTo>
                        <a:pt x="201104" y="215170"/>
                        <a:pt x="165470" y="209687"/>
                        <a:pt x="132578" y="194886"/>
                      </a:cubicBezTo>
                      <a:cubicBezTo>
                        <a:pt x="99686" y="180085"/>
                        <a:pt x="59119" y="168572"/>
                        <a:pt x="37191" y="148837"/>
                      </a:cubicBezTo>
                      <a:cubicBezTo>
                        <a:pt x="15263" y="129102"/>
                        <a:pt x="4847" y="101144"/>
                        <a:pt x="1010" y="76475"/>
                      </a:cubicBezTo>
                      <a:cubicBezTo>
                        <a:pt x="-2827" y="51806"/>
                        <a:pt x="4847" y="6853"/>
                        <a:pt x="14167" y="823"/>
                      </a:cubicBezTo>
                      <a:cubicBezTo>
                        <a:pt x="23487" y="-5207"/>
                        <a:pt x="42125" y="23299"/>
                        <a:pt x="56927" y="40293"/>
                      </a:cubicBezTo>
                      <a:cubicBezTo>
                        <a:pt x="71728" y="57287"/>
                        <a:pt x="78855" y="85245"/>
                        <a:pt x="102976" y="102788"/>
                      </a:cubicBezTo>
                      <a:cubicBezTo>
                        <a:pt x="127097" y="120331"/>
                        <a:pt x="164374" y="131295"/>
                        <a:pt x="201652" y="145548"/>
                      </a:cubicBezTo>
                      <a:cubicBezTo>
                        <a:pt x="238930" y="159801"/>
                        <a:pt x="293202" y="180085"/>
                        <a:pt x="326642" y="188308"/>
                      </a:cubicBezTo>
                      <a:cubicBezTo>
                        <a:pt x="360082" y="196531"/>
                        <a:pt x="381188" y="195708"/>
                        <a:pt x="402294" y="194886"/>
                      </a:cubicBezTo>
                    </a:path>
                  </a:pathLst>
                </a:custGeom>
                <a:noFill/>
                <a:ln>
                  <a:solidFill>
                    <a:srgbClr val="7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22" name="Volný tvar 121"/>
                <p:cNvSpPr/>
                <p:nvPr/>
              </p:nvSpPr>
              <p:spPr>
                <a:xfrm>
                  <a:off x="3591074" y="2181095"/>
                  <a:ext cx="1456344" cy="2225152"/>
                </a:xfrm>
                <a:custGeom>
                  <a:avLst/>
                  <a:gdLst>
                    <a:gd name="connsiteX0" fmla="*/ 343340 w 1470410"/>
                    <a:gd name="connsiteY0" fmla="*/ 2119600 h 2225152"/>
                    <a:gd name="connsiteX1" fmla="*/ 207687 w 1470410"/>
                    <a:gd name="connsiteY1" fmla="*/ 1818149 h 2225152"/>
                    <a:gd name="connsiteX2" fmla="*/ 77058 w 1470410"/>
                    <a:gd name="connsiteY2" fmla="*/ 1486553 h 2225152"/>
                    <a:gd name="connsiteX3" fmla="*/ 1696 w 1470410"/>
                    <a:gd name="connsiteY3" fmla="*/ 1129837 h 2225152"/>
                    <a:gd name="connsiteX4" fmla="*/ 41889 w 1470410"/>
                    <a:gd name="connsiteY4" fmla="*/ 737951 h 2225152"/>
                    <a:gd name="connsiteX5" fmla="*/ 227784 w 1470410"/>
                    <a:gd name="connsiteY5" fmla="*/ 436501 h 2225152"/>
                    <a:gd name="connsiteX6" fmla="*/ 368461 w 1470410"/>
                    <a:gd name="connsiteY6" fmla="*/ 195340 h 2225152"/>
                    <a:gd name="connsiteX7" fmla="*/ 624694 w 1470410"/>
                    <a:gd name="connsiteY7" fmla="*/ 14470 h 2225152"/>
                    <a:gd name="connsiteX8" fmla="*/ 926144 w 1470410"/>
                    <a:gd name="connsiteY8" fmla="*/ 34567 h 2225152"/>
                    <a:gd name="connsiteX9" fmla="*/ 1157256 w 1470410"/>
                    <a:gd name="connsiteY9" fmla="*/ 220461 h 2225152"/>
                    <a:gd name="connsiteX10" fmla="*/ 1257740 w 1470410"/>
                    <a:gd name="connsiteY10" fmla="*/ 446549 h 2225152"/>
                    <a:gd name="connsiteX11" fmla="*/ 1438610 w 1470410"/>
                    <a:gd name="connsiteY11" fmla="*/ 793217 h 2225152"/>
                    <a:gd name="connsiteX12" fmla="*/ 1468755 w 1470410"/>
                    <a:gd name="connsiteY12" fmla="*/ 1175054 h 2225152"/>
                    <a:gd name="connsiteX13" fmla="*/ 1418513 w 1470410"/>
                    <a:gd name="connsiteY13" fmla="*/ 1556892 h 2225152"/>
                    <a:gd name="connsiteX14" fmla="*/ 1302957 w 1470410"/>
                    <a:gd name="connsiteY14" fmla="*/ 1833221 h 2225152"/>
                    <a:gd name="connsiteX15" fmla="*/ 1202474 w 1470410"/>
                    <a:gd name="connsiteY15" fmla="*/ 2029164 h 2225152"/>
                    <a:gd name="connsiteX16" fmla="*/ 1101990 w 1470410"/>
                    <a:gd name="connsiteY16" fmla="*/ 2194962 h 2225152"/>
                    <a:gd name="connsiteX17" fmla="*/ 1026628 w 1470410"/>
                    <a:gd name="connsiteY17" fmla="*/ 2210035 h 2225152"/>
                    <a:gd name="connsiteX18" fmla="*/ 549331 w 1470410"/>
                    <a:gd name="connsiteY18" fmla="*/ 2225107 h 2225152"/>
                    <a:gd name="connsiteX19" fmla="*/ 398606 w 1470410"/>
                    <a:gd name="connsiteY19" fmla="*/ 2205010 h 2225152"/>
                    <a:gd name="connsiteX20" fmla="*/ 343340 w 1470410"/>
                    <a:gd name="connsiteY20" fmla="*/ 2119600 h 2225152"/>
                    <a:gd name="connsiteX0" fmla="*/ 343145 w 1470215"/>
                    <a:gd name="connsiteY0" fmla="*/ 2119600 h 2225152"/>
                    <a:gd name="connsiteX1" fmla="*/ 207492 w 1470215"/>
                    <a:gd name="connsiteY1" fmla="*/ 1818149 h 2225152"/>
                    <a:gd name="connsiteX2" fmla="*/ 76863 w 1470215"/>
                    <a:gd name="connsiteY2" fmla="*/ 1486553 h 2225152"/>
                    <a:gd name="connsiteX3" fmla="*/ 1501 w 1470215"/>
                    <a:gd name="connsiteY3" fmla="*/ 1129837 h 2225152"/>
                    <a:gd name="connsiteX4" fmla="*/ 41694 w 1470215"/>
                    <a:gd name="connsiteY4" fmla="*/ 737951 h 2225152"/>
                    <a:gd name="connsiteX5" fmla="*/ 212516 w 1470215"/>
                    <a:gd name="connsiteY5" fmla="*/ 421429 h 2225152"/>
                    <a:gd name="connsiteX6" fmla="*/ 368266 w 1470215"/>
                    <a:gd name="connsiteY6" fmla="*/ 195340 h 2225152"/>
                    <a:gd name="connsiteX7" fmla="*/ 624499 w 1470215"/>
                    <a:gd name="connsiteY7" fmla="*/ 14470 h 2225152"/>
                    <a:gd name="connsiteX8" fmla="*/ 925949 w 1470215"/>
                    <a:gd name="connsiteY8" fmla="*/ 34567 h 2225152"/>
                    <a:gd name="connsiteX9" fmla="*/ 1157061 w 1470215"/>
                    <a:gd name="connsiteY9" fmla="*/ 220461 h 2225152"/>
                    <a:gd name="connsiteX10" fmla="*/ 1257545 w 1470215"/>
                    <a:gd name="connsiteY10" fmla="*/ 446549 h 2225152"/>
                    <a:gd name="connsiteX11" fmla="*/ 1438415 w 1470215"/>
                    <a:gd name="connsiteY11" fmla="*/ 793217 h 2225152"/>
                    <a:gd name="connsiteX12" fmla="*/ 1468560 w 1470215"/>
                    <a:gd name="connsiteY12" fmla="*/ 1175054 h 2225152"/>
                    <a:gd name="connsiteX13" fmla="*/ 1418318 w 1470215"/>
                    <a:gd name="connsiteY13" fmla="*/ 1556892 h 2225152"/>
                    <a:gd name="connsiteX14" fmla="*/ 1302762 w 1470215"/>
                    <a:gd name="connsiteY14" fmla="*/ 1833221 h 2225152"/>
                    <a:gd name="connsiteX15" fmla="*/ 1202279 w 1470215"/>
                    <a:gd name="connsiteY15" fmla="*/ 2029164 h 2225152"/>
                    <a:gd name="connsiteX16" fmla="*/ 1101795 w 1470215"/>
                    <a:gd name="connsiteY16" fmla="*/ 2194962 h 2225152"/>
                    <a:gd name="connsiteX17" fmla="*/ 1026433 w 1470215"/>
                    <a:gd name="connsiteY17" fmla="*/ 2210035 h 2225152"/>
                    <a:gd name="connsiteX18" fmla="*/ 549136 w 1470215"/>
                    <a:gd name="connsiteY18" fmla="*/ 2225107 h 2225152"/>
                    <a:gd name="connsiteX19" fmla="*/ 398411 w 1470215"/>
                    <a:gd name="connsiteY19" fmla="*/ 2205010 h 2225152"/>
                    <a:gd name="connsiteX20" fmla="*/ 343145 w 1470215"/>
                    <a:gd name="connsiteY20" fmla="*/ 2119600 h 2225152"/>
                    <a:gd name="connsiteX0" fmla="*/ 342857 w 1469927"/>
                    <a:gd name="connsiteY0" fmla="*/ 2119600 h 2225152"/>
                    <a:gd name="connsiteX1" fmla="*/ 207204 w 1469927"/>
                    <a:gd name="connsiteY1" fmla="*/ 1818149 h 2225152"/>
                    <a:gd name="connsiteX2" fmla="*/ 71550 w 1469927"/>
                    <a:gd name="connsiteY2" fmla="*/ 1561916 h 2225152"/>
                    <a:gd name="connsiteX3" fmla="*/ 1213 w 1469927"/>
                    <a:gd name="connsiteY3" fmla="*/ 1129837 h 2225152"/>
                    <a:gd name="connsiteX4" fmla="*/ 41406 w 1469927"/>
                    <a:gd name="connsiteY4" fmla="*/ 737951 h 2225152"/>
                    <a:gd name="connsiteX5" fmla="*/ 212228 w 1469927"/>
                    <a:gd name="connsiteY5" fmla="*/ 421429 h 2225152"/>
                    <a:gd name="connsiteX6" fmla="*/ 367978 w 1469927"/>
                    <a:gd name="connsiteY6" fmla="*/ 195340 h 2225152"/>
                    <a:gd name="connsiteX7" fmla="*/ 624211 w 1469927"/>
                    <a:gd name="connsiteY7" fmla="*/ 14470 h 2225152"/>
                    <a:gd name="connsiteX8" fmla="*/ 925661 w 1469927"/>
                    <a:gd name="connsiteY8" fmla="*/ 34567 h 2225152"/>
                    <a:gd name="connsiteX9" fmla="*/ 1156773 w 1469927"/>
                    <a:gd name="connsiteY9" fmla="*/ 220461 h 2225152"/>
                    <a:gd name="connsiteX10" fmla="*/ 1257257 w 1469927"/>
                    <a:gd name="connsiteY10" fmla="*/ 446549 h 2225152"/>
                    <a:gd name="connsiteX11" fmla="*/ 1438127 w 1469927"/>
                    <a:gd name="connsiteY11" fmla="*/ 793217 h 2225152"/>
                    <a:gd name="connsiteX12" fmla="*/ 1468272 w 1469927"/>
                    <a:gd name="connsiteY12" fmla="*/ 1175054 h 2225152"/>
                    <a:gd name="connsiteX13" fmla="*/ 1418030 w 1469927"/>
                    <a:gd name="connsiteY13" fmla="*/ 1556892 h 2225152"/>
                    <a:gd name="connsiteX14" fmla="*/ 1302474 w 1469927"/>
                    <a:gd name="connsiteY14" fmla="*/ 1833221 h 2225152"/>
                    <a:gd name="connsiteX15" fmla="*/ 1201991 w 1469927"/>
                    <a:gd name="connsiteY15" fmla="*/ 2029164 h 2225152"/>
                    <a:gd name="connsiteX16" fmla="*/ 1101507 w 1469927"/>
                    <a:gd name="connsiteY16" fmla="*/ 2194962 h 2225152"/>
                    <a:gd name="connsiteX17" fmla="*/ 1026145 w 1469927"/>
                    <a:gd name="connsiteY17" fmla="*/ 2210035 h 2225152"/>
                    <a:gd name="connsiteX18" fmla="*/ 548848 w 1469927"/>
                    <a:gd name="connsiteY18" fmla="*/ 2225107 h 2225152"/>
                    <a:gd name="connsiteX19" fmla="*/ 398123 w 1469927"/>
                    <a:gd name="connsiteY19" fmla="*/ 2205010 h 2225152"/>
                    <a:gd name="connsiteX20" fmla="*/ 342857 w 1469927"/>
                    <a:gd name="connsiteY20" fmla="*/ 2119600 h 2225152"/>
                    <a:gd name="connsiteX0" fmla="*/ 342857 w 1469927"/>
                    <a:gd name="connsiteY0" fmla="*/ 2119600 h 2225152"/>
                    <a:gd name="connsiteX1" fmla="*/ 192131 w 1469927"/>
                    <a:gd name="connsiteY1" fmla="*/ 1818149 h 2225152"/>
                    <a:gd name="connsiteX2" fmla="*/ 71550 w 1469927"/>
                    <a:gd name="connsiteY2" fmla="*/ 1561916 h 2225152"/>
                    <a:gd name="connsiteX3" fmla="*/ 1213 w 1469927"/>
                    <a:gd name="connsiteY3" fmla="*/ 1129837 h 2225152"/>
                    <a:gd name="connsiteX4" fmla="*/ 41406 w 1469927"/>
                    <a:gd name="connsiteY4" fmla="*/ 737951 h 2225152"/>
                    <a:gd name="connsiteX5" fmla="*/ 212228 w 1469927"/>
                    <a:gd name="connsiteY5" fmla="*/ 421429 h 2225152"/>
                    <a:gd name="connsiteX6" fmla="*/ 367978 w 1469927"/>
                    <a:gd name="connsiteY6" fmla="*/ 195340 h 2225152"/>
                    <a:gd name="connsiteX7" fmla="*/ 624211 w 1469927"/>
                    <a:gd name="connsiteY7" fmla="*/ 14470 h 2225152"/>
                    <a:gd name="connsiteX8" fmla="*/ 925661 w 1469927"/>
                    <a:gd name="connsiteY8" fmla="*/ 34567 h 2225152"/>
                    <a:gd name="connsiteX9" fmla="*/ 1156773 w 1469927"/>
                    <a:gd name="connsiteY9" fmla="*/ 220461 h 2225152"/>
                    <a:gd name="connsiteX10" fmla="*/ 1257257 w 1469927"/>
                    <a:gd name="connsiteY10" fmla="*/ 446549 h 2225152"/>
                    <a:gd name="connsiteX11" fmla="*/ 1438127 w 1469927"/>
                    <a:gd name="connsiteY11" fmla="*/ 793217 h 2225152"/>
                    <a:gd name="connsiteX12" fmla="*/ 1468272 w 1469927"/>
                    <a:gd name="connsiteY12" fmla="*/ 1175054 h 2225152"/>
                    <a:gd name="connsiteX13" fmla="*/ 1418030 w 1469927"/>
                    <a:gd name="connsiteY13" fmla="*/ 1556892 h 2225152"/>
                    <a:gd name="connsiteX14" fmla="*/ 1302474 w 1469927"/>
                    <a:gd name="connsiteY14" fmla="*/ 1833221 h 2225152"/>
                    <a:gd name="connsiteX15" fmla="*/ 1201991 w 1469927"/>
                    <a:gd name="connsiteY15" fmla="*/ 2029164 h 2225152"/>
                    <a:gd name="connsiteX16" fmla="*/ 1101507 w 1469927"/>
                    <a:gd name="connsiteY16" fmla="*/ 2194962 h 2225152"/>
                    <a:gd name="connsiteX17" fmla="*/ 1026145 w 1469927"/>
                    <a:gd name="connsiteY17" fmla="*/ 2210035 h 2225152"/>
                    <a:gd name="connsiteX18" fmla="*/ 548848 w 1469927"/>
                    <a:gd name="connsiteY18" fmla="*/ 2225107 h 2225152"/>
                    <a:gd name="connsiteX19" fmla="*/ 398123 w 1469927"/>
                    <a:gd name="connsiteY19" fmla="*/ 2205010 h 2225152"/>
                    <a:gd name="connsiteX20" fmla="*/ 342857 w 1469927"/>
                    <a:gd name="connsiteY20" fmla="*/ 2119600 h 2225152"/>
                    <a:gd name="connsiteX0" fmla="*/ 342857 w 1483915"/>
                    <a:gd name="connsiteY0" fmla="*/ 2119600 h 2225152"/>
                    <a:gd name="connsiteX1" fmla="*/ 192131 w 1483915"/>
                    <a:gd name="connsiteY1" fmla="*/ 1818149 h 2225152"/>
                    <a:gd name="connsiteX2" fmla="*/ 71550 w 1483915"/>
                    <a:gd name="connsiteY2" fmla="*/ 1561916 h 2225152"/>
                    <a:gd name="connsiteX3" fmla="*/ 1213 w 1483915"/>
                    <a:gd name="connsiteY3" fmla="*/ 1129837 h 2225152"/>
                    <a:gd name="connsiteX4" fmla="*/ 41406 w 1483915"/>
                    <a:gd name="connsiteY4" fmla="*/ 737951 h 2225152"/>
                    <a:gd name="connsiteX5" fmla="*/ 212228 w 1483915"/>
                    <a:gd name="connsiteY5" fmla="*/ 421429 h 2225152"/>
                    <a:gd name="connsiteX6" fmla="*/ 367978 w 1483915"/>
                    <a:gd name="connsiteY6" fmla="*/ 195340 h 2225152"/>
                    <a:gd name="connsiteX7" fmla="*/ 624211 w 1483915"/>
                    <a:gd name="connsiteY7" fmla="*/ 14470 h 2225152"/>
                    <a:gd name="connsiteX8" fmla="*/ 925661 w 1483915"/>
                    <a:gd name="connsiteY8" fmla="*/ 34567 h 2225152"/>
                    <a:gd name="connsiteX9" fmla="*/ 1156773 w 1483915"/>
                    <a:gd name="connsiteY9" fmla="*/ 220461 h 2225152"/>
                    <a:gd name="connsiteX10" fmla="*/ 1257257 w 1483915"/>
                    <a:gd name="connsiteY10" fmla="*/ 446549 h 2225152"/>
                    <a:gd name="connsiteX11" fmla="*/ 1438127 w 1483915"/>
                    <a:gd name="connsiteY11" fmla="*/ 793217 h 2225152"/>
                    <a:gd name="connsiteX12" fmla="*/ 1483344 w 1483915"/>
                    <a:gd name="connsiteY12" fmla="*/ 1119788 h 2225152"/>
                    <a:gd name="connsiteX13" fmla="*/ 1418030 w 1483915"/>
                    <a:gd name="connsiteY13" fmla="*/ 1556892 h 2225152"/>
                    <a:gd name="connsiteX14" fmla="*/ 1302474 w 1483915"/>
                    <a:gd name="connsiteY14" fmla="*/ 1833221 h 2225152"/>
                    <a:gd name="connsiteX15" fmla="*/ 1201991 w 1483915"/>
                    <a:gd name="connsiteY15" fmla="*/ 2029164 h 2225152"/>
                    <a:gd name="connsiteX16" fmla="*/ 1101507 w 1483915"/>
                    <a:gd name="connsiteY16" fmla="*/ 2194962 h 2225152"/>
                    <a:gd name="connsiteX17" fmla="*/ 1026145 w 1483915"/>
                    <a:gd name="connsiteY17" fmla="*/ 2210035 h 2225152"/>
                    <a:gd name="connsiteX18" fmla="*/ 548848 w 1483915"/>
                    <a:gd name="connsiteY18" fmla="*/ 2225107 h 2225152"/>
                    <a:gd name="connsiteX19" fmla="*/ 398123 w 1483915"/>
                    <a:gd name="connsiteY19" fmla="*/ 2205010 h 2225152"/>
                    <a:gd name="connsiteX20" fmla="*/ 342857 w 1483915"/>
                    <a:gd name="connsiteY20" fmla="*/ 2119600 h 2225152"/>
                    <a:gd name="connsiteX0" fmla="*/ 342857 w 1483820"/>
                    <a:gd name="connsiteY0" fmla="*/ 2119600 h 2225152"/>
                    <a:gd name="connsiteX1" fmla="*/ 192131 w 1483820"/>
                    <a:gd name="connsiteY1" fmla="*/ 1818149 h 2225152"/>
                    <a:gd name="connsiteX2" fmla="*/ 71550 w 1483820"/>
                    <a:gd name="connsiteY2" fmla="*/ 1561916 h 2225152"/>
                    <a:gd name="connsiteX3" fmla="*/ 1213 w 1483820"/>
                    <a:gd name="connsiteY3" fmla="*/ 1129837 h 2225152"/>
                    <a:gd name="connsiteX4" fmla="*/ 41406 w 1483820"/>
                    <a:gd name="connsiteY4" fmla="*/ 737951 h 2225152"/>
                    <a:gd name="connsiteX5" fmla="*/ 212228 w 1483820"/>
                    <a:gd name="connsiteY5" fmla="*/ 421429 h 2225152"/>
                    <a:gd name="connsiteX6" fmla="*/ 367978 w 1483820"/>
                    <a:gd name="connsiteY6" fmla="*/ 195340 h 2225152"/>
                    <a:gd name="connsiteX7" fmla="*/ 624211 w 1483820"/>
                    <a:gd name="connsiteY7" fmla="*/ 14470 h 2225152"/>
                    <a:gd name="connsiteX8" fmla="*/ 925661 w 1483820"/>
                    <a:gd name="connsiteY8" fmla="*/ 34567 h 2225152"/>
                    <a:gd name="connsiteX9" fmla="*/ 1156773 w 1483820"/>
                    <a:gd name="connsiteY9" fmla="*/ 220461 h 2225152"/>
                    <a:gd name="connsiteX10" fmla="*/ 1277354 w 1483820"/>
                    <a:gd name="connsiteY10" fmla="*/ 471670 h 2225152"/>
                    <a:gd name="connsiteX11" fmla="*/ 1438127 w 1483820"/>
                    <a:gd name="connsiteY11" fmla="*/ 793217 h 2225152"/>
                    <a:gd name="connsiteX12" fmla="*/ 1483344 w 1483820"/>
                    <a:gd name="connsiteY12" fmla="*/ 1119788 h 2225152"/>
                    <a:gd name="connsiteX13" fmla="*/ 1418030 w 1483820"/>
                    <a:gd name="connsiteY13" fmla="*/ 1556892 h 2225152"/>
                    <a:gd name="connsiteX14" fmla="*/ 1302474 w 1483820"/>
                    <a:gd name="connsiteY14" fmla="*/ 1833221 h 2225152"/>
                    <a:gd name="connsiteX15" fmla="*/ 1201991 w 1483820"/>
                    <a:gd name="connsiteY15" fmla="*/ 2029164 h 2225152"/>
                    <a:gd name="connsiteX16" fmla="*/ 1101507 w 1483820"/>
                    <a:gd name="connsiteY16" fmla="*/ 2194962 h 2225152"/>
                    <a:gd name="connsiteX17" fmla="*/ 1026145 w 1483820"/>
                    <a:gd name="connsiteY17" fmla="*/ 2210035 h 2225152"/>
                    <a:gd name="connsiteX18" fmla="*/ 548848 w 1483820"/>
                    <a:gd name="connsiteY18" fmla="*/ 2225107 h 2225152"/>
                    <a:gd name="connsiteX19" fmla="*/ 398123 w 1483820"/>
                    <a:gd name="connsiteY19" fmla="*/ 2205010 h 2225152"/>
                    <a:gd name="connsiteX20" fmla="*/ 342857 w 1483820"/>
                    <a:gd name="connsiteY20" fmla="*/ 2119600 h 2225152"/>
                    <a:gd name="connsiteX0" fmla="*/ 342857 w 1483820"/>
                    <a:gd name="connsiteY0" fmla="*/ 2119600 h 2225152"/>
                    <a:gd name="connsiteX1" fmla="*/ 192131 w 1483820"/>
                    <a:gd name="connsiteY1" fmla="*/ 1818149 h 2225152"/>
                    <a:gd name="connsiteX2" fmla="*/ 71550 w 1483820"/>
                    <a:gd name="connsiteY2" fmla="*/ 1561916 h 2225152"/>
                    <a:gd name="connsiteX3" fmla="*/ 1213 w 1483820"/>
                    <a:gd name="connsiteY3" fmla="*/ 1129837 h 2225152"/>
                    <a:gd name="connsiteX4" fmla="*/ 41406 w 1483820"/>
                    <a:gd name="connsiteY4" fmla="*/ 737951 h 2225152"/>
                    <a:gd name="connsiteX5" fmla="*/ 212228 w 1483820"/>
                    <a:gd name="connsiteY5" fmla="*/ 421429 h 2225152"/>
                    <a:gd name="connsiteX6" fmla="*/ 367978 w 1483820"/>
                    <a:gd name="connsiteY6" fmla="*/ 195340 h 2225152"/>
                    <a:gd name="connsiteX7" fmla="*/ 624211 w 1483820"/>
                    <a:gd name="connsiteY7" fmla="*/ 14470 h 2225152"/>
                    <a:gd name="connsiteX8" fmla="*/ 925661 w 1483820"/>
                    <a:gd name="connsiteY8" fmla="*/ 34567 h 2225152"/>
                    <a:gd name="connsiteX9" fmla="*/ 1128724 w 1483820"/>
                    <a:gd name="connsiteY9" fmla="*/ 220461 h 2225152"/>
                    <a:gd name="connsiteX10" fmla="*/ 1277354 w 1483820"/>
                    <a:gd name="connsiteY10" fmla="*/ 471670 h 2225152"/>
                    <a:gd name="connsiteX11" fmla="*/ 1438127 w 1483820"/>
                    <a:gd name="connsiteY11" fmla="*/ 793217 h 2225152"/>
                    <a:gd name="connsiteX12" fmla="*/ 1483344 w 1483820"/>
                    <a:gd name="connsiteY12" fmla="*/ 1119788 h 2225152"/>
                    <a:gd name="connsiteX13" fmla="*/ 1418030 w 1483820"/>
                    <a:gd name="connsiteY13" fmla="*/ 1556892 h 2225152"/>
                    <a:gd name="connsiteX14" fmla="*/ 1302474 w 1483820"/>
                    <a:gd name="connsiteY14" fmla="*/ 1833221 h 2225152"/>
                    <a:gd name="connsiteX15" fmla="*/ 1201991 w 1483820"/>
                    <a:gd name="connsiteY15" fmla="*/ 2029164 h 2225152"/>
                    <a:gd name="connsiteX16" fmla="*/ 1101507 w 1483820"/>
                    <a:gd name="connsiteY16" fmla="*/ 2194962 h 2225152"/>
                    <a:gd name="connsiteX17" fmla="*/ 1026145 w 1483820"/>
                    <a:gd name="connsiteY17" fmla="*/ 2210035 h 2225152"/>
                    <a:gd name="connsiteX18" fmla="*/ 548848 w 1483820"/>
                    <a:gd name="connsiteY18" fmla="*/ 2225107 h 2225152"/>
                    <a:gd name="connsiteX19" fmla="*/ 398123 w 1483820"/>
                    <a:gd name="connsiteY19" fmla="*/ 2205010 h 2225152"/>
                    <a:gd name="connsiteX20" fmla="*/ 342857 w 1483820"/>
                    <a:gd name="connsiteY20" fmla="*/ 2119600 h 2225152"/>
                    <a:gd name="connsiteX0" fmla="*/ 342857 w 1459282"/>
                    <a:gd name="connsiteY0" fmla="*/ 2119600 h 2225152"/>
                    <a:gd name="connsiteX1" fmla="*/ 192131 w 1459282"/>
                    <a:gd name="connsiteY1" fmla="*/ 1818149 h 2225152"/>
                    <a:gd name="connsiteX2" fmla="*/ 71550 w 1459282"/>
                    <a:gd name="connsiteY2" fmla="*/ 1561916 h 2225152"/>
                    <a:gd name="connsiteX3" fmla="*/ 1213 w 1459282"/>
                    <a:gd name="connsiteY3" fmla="*/ 1129837 h 2225152"/>
                    <a:gd name="connsiteX4" fmla="*/ 41406 w 1459282"/>
                    <a:gd name="connsiteY4" fmla="*/ 737951 h 2225152"/>
                    <a:gd name="connsiteX5" fmla="*/ 212228 w 1459282"/>
                    <a:gd name="connsiteY5" fmla="*/ 421429 h 2225152"/>
                    <a:gd name="connsiteX6" fmla="*/ 367978 w 1459282"/>
                    <a:gd name="connsiteY6" fmla="*/ 195340 h 2225152"/>
                    <a:gd name="connsiteX7" fmla="*/ 624211 w 1459282"/>
                    <a:gd name="connsiteY7" fmla="*/ 14470 h 2225152"/>
                    <a:gd name="connsiteX8" fmla="*/ 925661 w 1459282"/>
                    <a:gd name="connsiteY8" fmla="*/ 34567 h 2225152"/>
                    <a:gd name="connsiteX9" fmla="*/ 1128724 w 1459282"/>
                    <a:gd name="connsiteY9" fmla="*/ 220461 h 2225152"/>
                    <a:gd name="connsiteX10" fmla="*/ 1277354 w 1459282"/>
                    <a:gd name="connsiteY10" fmla="*/ 471670 h 2225152"/>
                    <a:gd name="connsiteX11" fmla="*/ 1438127 w 1459282"/>
                    <a:gd name="connsiteY11" fmla="*/ 793217 h 2225152"/>
                    <a:gd name="connsiteX12" fmla="*/ 1455295 w 1459282"/>
                    <a:gd name="connsiteY12" fmla="*/ 1119788 h 2225152"/>
                    <a:gd name="connsiteX13" fmla="*/ 1418030 w 1459282"/>
                    <a:gd name="connsiteY13" fmla="*/ 1556892 h 2225152"/>
                    <a:gd name="connsiteX14" fmla="*/ 1302474 w 1459282"/>
                    <a:gd name="connsiteY14" fmla="*/ 1833221 h 2225152"/>
                    <a:gd name="connsiteX15" fmla="*/ 1201991 w 1459282"/>
                    <a:gd name="connsiteY15" fmla="*/ 2029164 h 2225152"/>
                    <a:gd name="connsiteX16" fmla="*/ 1101507 w 1459282"/>
                    <a:gd name="connsiteY16" fmla="*/ 2194962 h 2225152"/>
                    <a:gd name="connsiteX17" fmla="*/ 1026145 w 1459282"/>
                    <a:gd name="connsiteY17" fmla="*/ 2210035 h 2225152"/>
                    <a:gd name="connsiteX18" fmla="*/ 548848 w 1459282"/>
                    <a:gd name="connsiteY18" fmla="*/ 2225107 h 2225152"/>
                    <a:gd name="connsiteX19" fmla="*/ 398123 w 1459282"/>
                    <a:gd name="connsiteY19" fmla="*/ 2205010 h 2225152"/>
                    <a:gd name="connsiteX20" fmla="*/ 342857 w 1459282"/>
                    <a:gd name="connsiteY20" fmla="*/ 2119600 h 2225152"/>
                    <a:gd name="connsiteX0" fmla="*/ 342857 w 1460465"/>
                    <a:gd name="connsiteY0" fmla="*/ 2119600 h 2225152"/>
                    <a:gd name="connsiteX1" fmla="*/ 192131 w 1460465"/>
                    <a:gd name="connsiteY1" fmla="*/ 1818149 h 2225152"/>
                    <a:gd name="connsiteX2" fmla="*/ 71550 w 1460465"/>
                    <a:gd name="connsiteY2" fmla="*/ 1561916 h 2225152"/>
                    <a:gd name="connsiteX3" fmla="*/ 1213 w 1460465"/>
                    <a:gd name="connsiteY3" fmla="*/ 1129837 h 2225152"/>
                    <a:gd name="connsiteX4" fmla="*/ 41406 w 1460465"/>
                    <a:gd name="connsiteY4" fmla="*/ 737951 h 2225152"/>
                    <a:gd name="connsiteX5" fmla="*/ 212228 w 1460465"/>
                    <a:gd name="connsiteY5" fmla="*/ 421429 h 2225152"/>
                    <a:gd name="connsiteX6" fmla="*/ 367978 w 1460465"/>
                    <a:gd name="connsiteY6" fmla="*/ 195340 h 2225152"/>
                    <a:gd name="connsiteX7" fmla="*/ 624211 w 1460465"/>
                    <a:gd name="connsiteY7" fmla="*/ 14470 h 2225152"/>
                    <a:gd name="connsiteX8" fmla="*/ 925661 w 1460465"/>
                    <a:gd name="connsiteY8" fmla="*/ 34567 h 2225152"/>
                    <a:gd name="connsiteX9" fmla="*/ 1128724 w 1460465"/>
                    <a:gd name="connsiteY9" fmla="*/ 220461 h 2225152"/>
                    <a:gd name="connsiteX10" fmla="*/ 1277354 w 1460465"/>
                    <a:gd name="connsiteY10" fmla="*/ 471670 h 2225152"/>
                    <a:gd name="connsiteX11" fmla="*/ 1438127 w 1460465"/>
                    <a:gd name="connsiteY11" fmla="*/ 793217 h 2225152"/>
                    <a:gd name="connsiteX12" fmla="*/ 1455295 w 1460465"/>
                    <a:gd name="connsiteY12" fmla="*/ 1119788 h 2225152"/>
                    <a:gd name="connsiteX13" fmla="*/ 1401200 w 1460465"/>
                    <a:gd name="connsiteY13" fmla="*/ 1540062 h 2225152"/>
                    <a:gd name="connsiteX14" fmla="*/ 1302474 w 1460465"/>
                    <a:gd name="connsiteY14" fmla="*/ 1833221 h 2225152"/>
                    <a:gd name="connsiteX15" fmla="*/ 1201991 w 1460465"/>
                    <a:gd name="connsiteY15" fmla="*/ 2029164 h 2225152"/>
                    <a:gd name="connsiteX16" fmla="*/ 1101507 w 1460465"/>
                    <a:gd name="connsiteY16" fmla="*/ 2194962 h 2225152"/>
                    <a:gd name="connsiteX17" fmla="*/ 1026145 w 1460465"/>
                    <a:gd name="connsiteY17" fmla="*/ 2210035 h 2225152"/>
                    <a:gd name="connsiteX18" fmla="*/ 548848 w 1460465"/>
                    <a:gd name="connsiteY18" fmla="*/ 2225107 h 2225152"/>
                    <a:gd name="connsiteX19" fmla="*/ 398123 w 1460465"/>
                    <a:gd name="connsiteY19" fmla="*/ 2205010 h 2225152"/>
                    <a:gd name="connsiteX20" fmla="*/ 342857 w 1460465"/>
                    <a:gd name="connsiteY20" fmla="*/ 2119600 h 2225152"/>
                    <a:gd name="connsiteX0" fmla="*/ 342857 w 1460465"/>
                    <a:gd name="connsiteY0" fmla="*/ 2119600 h 2225152"/>
                    <a:gd name="connsiteX1" fmla="*/ 192131 w 1460465"/>
                    <a:gd name="connsiteY1" fmla="*/ 1818149 h 2225152"/>
                    <a:gd name="connsiteX2" fmla="*/ 71550 w 1460465"/>
                    <a:gd name="connsiteY2" fmla="*/ 1561916 h 2225152"/>
                    <a:gd name="connsiteX3" fmla="*/ 1213 w 1460465"/>
                    <a:gd name="connsiteY3" fmla="*/ 1129837 h 2225152"/>
                    <a:gd name="connsiteX4" fmla="*/ 41406 w 1460465"/>
                    <a:gd name="connsiteY4" fmla="*/ 737951 h 2225152"/>
                    <a:gd name="connsiteX5" fmla="*/ 212228 w 1460465"/>
                    <a:gd name="connsiteY5" fmla="*/ 421429 h 2225152"/>
                    <a:gd name="connsiteX6" fmla="*/ 367978 w 1460465"/>
                    <a:gd name="connsiteY6" fmla="*/ 195340 h 2225152"/>
                    <a:gd name="connsiteX7" fmla="*/ 624211 w 1460465"/>
                    <a:gd name="connsiteY7" fmla="*/ 14470 h 2225152"/>
                    <a:gd name="connsiteX8" fmla="*/ 925661 w 1460465"/>
                    <a:gd name="connsiteY8" fmla="*/ 34567 h 2225152"/>
                    <a:gd name="connsiteX9" fmla="*/ 1128724 w 1460465"/>
                    <a:gd name="connsiteY9" fmla="*/ 220461 h 2225152"/>
                    <a:gd name="connsiteX10" fmla="*/ 1277354 w 1460465"/>
                    <a:gd name="connsiteY10" fmla="*/ 471670 h 2225152"/>
                    <a:gd name="connsiteX11" fmla="*/ 1438127 w 1460465"/>
                    <a:gd name="connsiteY11" fmla="*/ 793217 h 2225152"/>
                    <a:gd name="connsiteX12" fmla="*/ 1455295 w 1460465"/>
                    <a:gd name="connsiteY12" fmla="*/ 1119788 h 2225152"/>
                    <a:gd name="connsiteX13" fmla="*/ 1401200 w 1460465"/>
                    <a:gd name="connsiteY13" fmla="*/ 1540062 h 2225152"/>
                    <a:gd name="connsiteX14" fmla="*/ 1291255 w 1460465"/>
                    <a:gd name="connsiteY14" fmla="*/ 1810782 h 2225152"/>
                    <a:gd name="connsiteX15" fmla="*/ 1201991 w 1460465"/>
                    <a:gd name="connsiteY15" fmla="*/ 2029164 h 2225152"/>
                    <a:gd name="connsiteX16" fmla="*/ 1101507 w 1460465"/>
                    <a:gd name="connsiteY16" fmla="*/ 2194962 h 2225152"/>
                    <a:gd name="connsiteX17" fmla="*/ 1026145 w 1460465"/>
                    <a:gd name="connsiteY17" fmla="*/ 2210035 h 2225152"/>
                    <a:gd name="connsiteX18" fmla="*/ 548848 w 1460465"/>
                    <a:gd name="connsiteY18" fmla="*/ 2225107 h 2225152"/>
                    <a:gd name="connsiteX19" fmla="*/ 398123 w 1460465"/>
                    <a:gd name="connsiteY19" fmla="*/ 2205010 h 2225152"/>
                    <a:gd name="connsiteX20" fmla="*/ 342857 w 1460465"/>
                    <a:gd name="connsiteY20" fmla="*/ 2119600 h 2225152"/>
                    <a:gd name="connsiteX0" fmla="*/ 342857 w 1460465"/>
                    <a:gd name="connsiteY0" fmla="*/ 2119600 h 2225152"/>
                    <a:gd name="connsiteX1" fmla="*/ 192131 w 1460465"/>
                    <a:gd name="connsiteY1" fmla="*/ 1818149 h 2225152"/>
                    <a:gd name="connsiteX2" fmla="*/ 71550 w 1460465"/>
                    <a:gd name="connsiteY2" fmla="*/ 1561916 h 2225152"/>
                    <a:gd name="connsiteX3" fmla="*/ 1213 w 1460465"/>
                    <a:gd name="connsiteY3" fmla="*/ 1129837 h 2225152"/>
                    <a:gd name="connsiteX4" fmla="*/ 41406 w 1460465"/>
                    <a:gd name="connsiteY4" fmla="*/ 737951 h 2225152"/>
                    <a:gd name="connsiteX5" fmla="*/ 212228 w 1460465"/>
                    <a:gd name="connsiteY5" fmla="*/ 421429 h 2225152"/>
                    <a:gd name="connsiteX6" fmla="*/ 367978 w 1460465"/>
                    <a:gd name="connsiteY6" fmla="*/ 195340 h 2225152"/>
                    <a:gd name="connsiteX7" fmla="*/ 624211 w 1460465"/>
                    <a:gd name="connsiteY7" fmla="*/ 14470 h 2225152"/>
                    <a:gd name="connsiteX8" fmla="*/ 925661 w 1460465"/>
                    <a:gd name="connsiteY8" fmla="*/ 34567 h 2225152"/>
                    <a:gd name="connsiteX9" fmla="*/ 1128724 w 1460465"/>
                    <a:gd name="connsiteY9" fmla="*/ 220461 h 2225152"/>
                    <a:gd name="connsiteX10" fmla="*/ 1277354 w 1460465"/>
                    <a:gd name="connsiteY10" fmla="*/ 471670 h 2225152"/>
                    <a:gd name="connsiteX11" fmla="*/ 1438127 w 1460465"/>
                    <a:gd name="connsiteY11" fmla="*/ 793217 h 2225152"/>
                    <a:gd name="connsiteX12" fmla="*/ 1455295 w 1460465"/>
                    <a:gd name="connsiteY12" fmla="*/ 1119788 h 2225152"/>
                    <a:gd name="connsiteX13" fmla="*/ 1401200 w 1460465"/>
                    <a:gd name="connsiteY13" fmla="*/ 1540062 h 2225152"/>
                    <a:gd name="connsiteX14" fmla="*/ 1291255 w 1460465"/>
                    <a:gd name="connsiteY14" fmla="*/ 1810782 h 2225152"/>
                    <a:gd name="connsiteX15" fmla="*/ 1173942 w 1460465"/>
                    <a:gd name="connsiteY15" fmla="*/ 2017944 h 2225152"/>
                    <a:gd name="connsiteX16" fmla="*/ 1101507 w 1460465"/>
                    <a:gd name="connsiteY16" fmla="*/ 2194962 h 2225152"/>
                    <a:gd name="connsiteX17" fmla="*/ 1026145 w 1460465"/>
                    <a:gd name="connsiteY17" fmla="*/ 2210035 h 2225152"/>
                    <a:gd name="connsiteX18" fmla="*/ 548848 w 1460465"/>
                    <a:gd name="connsiteY18" fmla="*/ 2225107 h 2225152"/>
                    <a:gd name="connsiteX19" fmla="*/ 398123 w 1460465"/>
                    <a:gd name="connsiteY19" fmla="*/ 2205010 h 2225152"/>
                    <a:gd name="connsiteX20" fmla="*/ 342857 w 1460465"/>
                    <a:gd name="connsiteY20" fmla="*/ 2119600 h 2225152"/>
                    <a:gd name="connsiteX0" fmla="*/ 342857 w 1461984"/>
                    <a:gd name="connsiteY0" fmla="*/ 2119600 h 2225152"/>
                    <a:gd name="connsiteX1" fmla="*/ 192131 w 1461984"/>
                    <a:gd name="connsiteY1" fmla="*/ 1818149 h 2225152"/>
                    <a:gd name="connsiteX2" fmla="*/ 71550 w 1461984"/>
                    <a:gd name="connsiteY2" fmla="*/ 1561916 h 2225152"/>
                    <a:gd name="connsiteX3" fmla="*/ 1213 w 1461984"/>
                    <a:gd name="connsiteY3" fmla="*/ 1129837 h 2225152"/>
                    <a:gd name="connsiteX4" fmla="*/ 41406 w 1461984"/>
                    <a:gd name="connsiteY4" fmla="*/ 737951 h 2225152"/>
                    <a:gd name="connsiteX5" fmla="*/ 212228 w 1461984"/>
                    <a:gd name="connsiteY5" fmla="*/ 421429 h 2225152"/>
                    <a:gd name="connsiteX6" fmla="*/ 367978 w 1461984"/>
                    <a:gd name="connsiteY6" fmla="*/ 195340 h 2225152"/>
                    <a:gd name="connsiteX7" fmla="*/ 624211 w 1461984"/>
                    <a:gd name="connsiteY7" fmla="*/ 14470 h 2225152"/>
                    <a:gd name="connsiteX8" fmla="*/ 925661 w 1461984"/>
                    <a:gd name="connsiteY8" fmla="*/ 34567 h 2225152"/>
                    <a:gd name="connsiteX9" fmla="*/ 1128724 w 1461984"/>
                    <a:gd name="connsiteY9" fmla="*/ 220461 h 2225152"/>
                    <a:gd name="connsiteX10" fmla="*/ 1249305 w 1461984"/>
                    <a:gd name="connsiteY10" fmla="*/ 477280 h 2225152"/>
                    <a:gd name="connsiteX11" fmla="*/ 1438127 w 1461984"/>
                    <a:gd name="connsiteY11" fmla="*/ 793217 h 2225152"/>
                    <a:gd name="connsiteX12" fmla="*/ 1455295 w 1461984"/>
                    <a:gd name="connsiteY12" fmla="*/ 1119788 h 2225152"/>
                    <a:gd name="connsiteX13" fmla="*/ 1401200 w 1461984"/>
                    <a:gd name="connsiteY13" fmla="*/ 1540062 h 2225152"/>
                    <a:gd name="connsiteX14" fmla="*/ 1291255 w 1461984"/>
                    <a:gd name="connsiteY14" fmla="*/ 1810782 h 2225152"/>
                    <a:gd name="connsiteX15" fmla="*/ 1173942 w 1461984"/>
                    <a:gd name="connsiteY15" fmla="*/ 2017944 h 2225152"/>
                    <a:gd name="connsiteX16" fmla="*/ 1101507 w 1461984"/>
                    <a:gd name="connsiteY16" fmla="*/ 2194962 h 2225152"/>
                    <a:gd name="connsiteX17" fmla="*/ 1026145 w 1461984"/>
                    <a:gd name="connsiteY17" fmla="*/ 2210035 h 2225152"/>
                    <a:gd name="connsiteX18" fmla="*/ 548848 w 1461984"/>
                    <a:gd name="connsiteY18" fmla="*/ 2225107 h 2225152"/>
                    <a:gd name="connsiteX19" fmla="*/ 398123 w 1461984"/>
                    <a:gd name="connsiteY19" fmla="*/ 2205010 h 2225152"/>
                    <a:gd name="connsiteX20" fmla="*/ 342857 w 1461984"/>
                    <a:gd name="connsiteY20" fmla="*/ 2119600 h 2225152"/>
                    <a:gd name="connsiteX0" fmla="*/ 342857 w 1456344"/>
                    <a:gd name="connsiteY0" fmla="*/ 2119600 h 2225152"/>
                    <a:gd name="connsiteX1" fmla="*/ 192131 w 1456344"/>
                    <a:gd name="connsiteY1" fmla="*/ 1818149 h 2225152"/>
                    <a:gd name="connsiteX2" fmla="*/ 71550 w 1456344"/>
                    <a:gd name="connsiteY2" fmla="*/ 1561916 h 2225152"/>
                    <a:gd name="connsiteX3" fmla="*/ 1213 w 1456344"/>
                    <a:gd name="connsiteY3" fmla="*/ 1129837 h 2225152"/>
                    <a:gd name="connsiteX4" fmla="*/ 41406 w 1456344"/>
                    <a:gd name="connsiteY4" fmla="*/ 737951 h 2225152"/>
                    <a:gd name="connsiteX5" fmla="*/ 212228 w 1456344"/>
                    <a:gd name="connsiteY5" fmla="*/ 421429 h 2225152"/>
                    <a:gd name="connsiteX6" fmla="*/ 367978 w 1456344"/>
                    <a:gd name="connsiteY6" fmla="*/ 195340 h 2225152"/>
                    <a:gd name="connsiteX7" fmla="*/ 624211 w 1456344"/>
                    <a:gd name="connsiteY7" fmla="*/ 14470 h 2225152"/>
                    <a:gd name="connsiteX8" fmla="*/ 925661 w 1456344"/>
                    <a:gd name="connsiteY8" fmla="*/ 34567 h 2225152"/>
                    <a:gd name="connsiteX9" fmla="*/ 1128724 w 1456344"/>
                    <a:gd name="connsiteY9" fmla="*/ 220461 h 2225152"/>
                    <a:gd name="connsiteX10" fmla="*/ 1249305 w 1456344"/>
                    <a:gd name="connsiteY10" fmla="*/ 477280 h 2225152"/>
                    <a:gd name="connsiteX11" fmla="*/ 1421298 w 1456344"/>
                    <a:gd name="connsiteY11" fmla="*/ 804437 h 2225152"/>
                    <a:gd name="connsiteX12" fmla="*/ 1455295 w 1456344"/>
                    <a:gd name="connsiteY12" fmla="*/ 1119788 h 2225152"/>
                    <a:gd name="connsiteX13" fmla="*/ 1401200 w 1456344"/>
                    <a:gd name="connsiteY13" fmla="*/ 1540062 h 2225152"/>
                    <a:gd name="connsiteX14" fmla="*/ 1291255 w 1456344"/>
                    <a:gd name="connsiteY14" fmla="*/ 1810782 h 2225152"/>
                    <a:gd name="connsiteX15" fmla="*/ 1173942 w 1456344"/>
                    <a:gd name="connsiteY15" fmla="*/ 2017944 h 2225152"/>
                    <a:gd name="connsiteX16" fmla="*/ 1101507 w 1456344"/>
                    <a:gd name="connsiteY16" fmla="*/ 2194962 h 2225152"/>
                    <a:gd name="connsiteX17" fmla="*/ 1026145 w 1456344"/>
                    <a:gd name="connsiteY17" fmla="*/ 2210035 h 2225152"/>
                    <a:gd name="connsiteX18" fmla="*/ 548848 w 1456344"/>
                    <a:gd name="connsiteY18" fmla="*/ 2225107 h 2225152"/>
                    <a:gd name="connsiteX19" fmla="*/ 398123 w 1456344"/>
                    <a:gd name="connsiteY19" fmla="*/ 2205010 h 2225152"/>
                    <a:gd name="connsiteX20" fmla="*/ 342857 w 1456344"/>
                    <a:gd name="connsiteY20" fmla="*/ 2119600 h 2225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456344" h="2225152">
                      <a:moveTo>
                        <a:pt x="342857" y="2119600"/>
                      </a:moveTo>
                      <a:cubicBezTo>
                        <a:pt x="308525" y="2055123"/>
                        <a:pt x="237349" y="1911096"/>
                        <a:pt x="192131" y="1818149"/>
                      </a:cubicBezTo>
                      <a:cubicBezTo>
                        <a:pt x="146913" y="1725202"/>
                        <a:pt x="103370" y="1676635"/>
                        <a:pt x="71550" y="1561916"/>
                      </a:cubicBezTo>
                      <a:cubicBezTo>
                        <a:pt x="39730" y="1447197"/>
                        <a:pt x="6237" y="1267164"/>
                        <a:pt x="1213" y="1129837"/>
                      </a:cubicBezTo>
                      <a:cubicBezTo>
                        <a:pt x="-3811" y="992510"/>
                        <a:pt x="6237" y="856019"/>
                        <a:pt x="41406" y="737951"/>
                      </a:cubicBezTo>
                      <a:cubicBezTo>
                        <a:pt x="76575" y="619883"/>
                        <a:pt x="157799" y="511864"/>
                        <a:pt x="212228" y="421429"/>
                      </a:cubicBezTo>
                      <a:cubicBezTo>
                        <a:pt x="266657" y="330994"/>
                        <a:pt x="299314" y="263166"/>
                        <a:pt x="367978" y="195340"/>
                      </a:cubicBezTo>
                      <a:cubicBezTo>
                        <a:pt x="436642" y="127514"/>
                        <a:pt x="531264" y="41266"/>
                        <a:pt x="624211" y="14470"/>
                      </a:cubicBezTo>
                      <a:cubicBezTo>
                        <a:pt x="717158" y="-12326"/>
                        <a:pt x="841576" y="235"/>
                        <a:pt x="925661" y="34567"/>
                      </a:cubicBezTo>
                      <a:cubicBezTo>
                        <a:pt x="1009746" y="68899"/>
                        <a:pt x="1074783" y="146676"/>
                        <a:pt x="1128724" y="220461"/>
                      </a:cubicBezTo>
                      <a:cubicBezTo>
                        <a:pt x="1182665" y="294246"/>
                        <a:pt x="1200543" y="379951"/>
                        <a:pt x="1249305" y="477280"/>
                      </a:cubicBezTo>
                      <a:cubicBezTo>
                        <a:pt x="1298067" y="574609"/>
                        <a:pt x="1386966" y="697352"/>
                        <a:pt x="1421298" y="804437"/>
                      </a:cubicBezTo>
                      <a:cubicBezTo>
                        <a:pt x="1455630" y="911522"/>
                        <a:pt x="1458645" y="997184"/>
                        <a:pt x="1455295" y="1119788"/>
                      </a:cubicBezTo>
                      <a:cubicBezTo>
                        <a:pt x="1451945" y="1242392"/>
                        <a:pt x="1428540" y="1424896"/>
                        <a:pt x="1401200" y="1540062"/>
                      </a:cubicBezTo>
                      <a:cubicBezTo>
                        <a:pt x="1373860" y="1655228"/>
                        <a:pt x="1329131" y="1731135"/>
                        <a:pt x="1291255" y="1810782"/>
                      </a:cubicBezTo>
                      <a:cubicBezTo>
                        <a:pt x="1253379" y="1890429"/>
                        <a:pt x="1205567" y="1953914"/>
                        <a:pt x="1173942" y="2017944"/>
                      </a:cubicBezTo>
                      <a:cubicBezTo>
                        <a:pt x="1142317" y="2081974"/>
                        <a:pt x="1126140" y="2162947"/>
                        <a:pt x="1101507" y="2194962"/>
                      </a:cubicBezTo>
                      <a:cubicBezTo>
                        <a:pt x="1076874" y="2226977"/>
                        <a:pt x="1118255" y="2205011"/>
                        <a:pt x="1026145" y="2210035"/>
                      </a:cubicBezTo>
                      <a:cubicBezTo>
                        <a:pt x="934035" y="2215059"/>
                        <a:pt x="653518" y="2225945"/>
                        <a:pt x="548848" y="2225107"/>
                      </a:cubicBezTo>
                      <a:cubicBezTo>
                        <a:pt x="444178" y="2224270"/>
                        <a:pt x="430780" y="2221757"/>
                        <a:pt x="398123" y="2205010"/>
                      </a:cubicBezTo>
                      <a:cubicBezTo>
                        <a:pt x="365466" y="2188263"/>
                        <a:pt x="377189" y="2184077"/>
                        <a:pt x="342857" y="211960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0000"/>
                    </a:gs>
                    <a:gs pos="100000">
                      <a:srgbClr val="FF8361">
                        <a:alpha val="0"/>
                      </a:srgb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cxnSp>
            <p:nvCxnSpPr>
              <p:cNvPr id="85" name="Přímá spojnice se šipkou 84"/>
              <p:cNvCxnSpPr/>
              <p:nvPr/>
            </p:nvCxnSpPr>
            <p:spPr>
              <a:xfrm flipH="1" flipV="1">
                <a:off x="3477907" y="2207381"/>
                <a:ext cx="267921" cy="16753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Přímá spojnice se šipkou 85"/>
              <p:cNvCxnSpPr/>
              <p:nvPr/>
            </p:nvCxnSpPr>
            <p:spPr>
              <a:xfrm flipH="1" flipV="1">
                <a:off x="3611867" y="1985419"/>
                <a:ext cx="225488" cy="21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Přímá spojnice se šipkou 86"/>
              <p:cNvCxnSpPr/>
              <p:nvPr/>
            </p:nvCxnSpPr>
            <p:spPr>
              <a:xfrm flipH="1" flipV="1">
                <a:off x="3773755" y="1788060"/>
                <a:ext cx="216000" cy="26692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Přímá spojnice se šipkou 87"/>
              <p:cNvCxnSpPr/>
              <p:nvPr/>
            </p:nvCxnSpPr>
            <p:spPr>
              <a:xfrm flipH="1" flipV="1">
                <a:off x="3405875" y="2459017"/>
                <a:ext cx="252000" cy="78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Přímá spojnice se šipkou 88"/>
              <p:cNvCxnSpPr/>
              <p:nvPr/>
            </p:nvCxnSpPr>
            <p:spPr>
              <a:xfrm flipV="1">
                <a:off x="4678330" y="1770673"/>
                <a:ext cx="225532" cy="28430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Přímá spojnice se šipkou 89"/>
              <p:cNvCxnSpPr/>
              <p:nvPr/>
            </p:nvCxnSpPr>
            <p:spPr>
              <a:xfrm flipV="1">
                <a:off x="4777565" y="1946980"/>
                <a:ext cx="252595" cy="26040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Přímá spojnice se šipkou 90"/>
              <p:cNvCxnSpPr/>
              <p:nvPr/>
            </p:nvCxnSpPr>
            <p:spPr>
              <a:xfrm flipV="1">
                <a:off x="4898066" y="2158911"/>
                <a:ext cx="252289" cy="20087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Přímá spojnice se šipkou 91"/>
              <p:cNvCxnSpPr/>
              <p:nvPr/>
            </p:nvCxnSpPr>
            <p:spPr>
              <a:xfrm flipV="1">
                <a:off x="4997301" y="2400874"/>
                <a:ext cx="248883" cy="11130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Přímá spojnice se šipkou 92"/>
              <p:cNvCxnSpPr/>
              <p:nvPr/>
            </p:nvCxnSpPr>
            <p:spPr>
              <a:xfrm flipH="1" flipV="1">
                <a:off x="3926155" y="1654291"/>
                <a:ext cx="208524" cy="29269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Přímá spojnice se šipkou 93"/>
              <p:cNvCxnSpPr/>
              <p:nvPr/>
            </p:nvCxnSpPr>
            <p:spPr>
              <a:xfrm flipV="1">
                <a:off x="4545542" y="1562132"/>
                <a:ext cx="173328" cy="35230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Přímá spojnice se šipkou 94"/>
              <p:cNvCxnSpPr/>
              <p:nvPr/>
            </p:nvCxnSpPr>
            <p:spPr>
              <a:xfrm flipH="1" flipV="1">
                <a:off x="4134678" y="1562132"/>
                <a:ext cx="89944" cy="30874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Přímá spojnice se šipkou 95"/>
              <p:cNvCxnSpPr/>
              <p:nvPr/>
            </p:nvCxnSpPr>
            <p:spPr>
              <a:xfrm flipV="1">
                <a:off x="4410851" y="1510839"/>
                <a:ext cx="0" cy="31143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7" name="Skupina 96"/>
              <p:cNvGrpSpPr/>
              <p:nvPr/>
            </p:nvGrpSpPr>
            <p:grpSpPr>
              <a:xfrm>
                <a:off x="4585804" y="3030276"/>
                <a:ext cx="628613" cy="985096"/>
                <a:chOff x="4585804" y="3450266"/>
                <a:chExt cx="628613" cy="985096"/>
              </a:xfrm>
            </p:grpSpPr>
            <p:cxnSp>
              <p:nvCxnSpPr>
                <p:cNvPr id="114" name="Přímá spojnice se šipkou 113"/>
                <p:cNvCxnSpPr/>
                <p:nvPr/>
              </p:nvCxnSpPr>
              <p:spPr>
                <a:xfrm>
                  <a:off x="4998129" y="3450266"/>
                  <a:ext cx="216288" cy="114540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Přímá spojnice se šipkou 114"/>
                <p:cNvCxnSpPr/>
                <p:nvPr/>
              </p:nvCxnSpPr>
              <p:spPr>
                <a:xfrm>
                  <a:off x="4913197" y="3645198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Přímá spojnice se šipkou 115"/>
                <p:cNvCxnSpPr/>
                <p:nvPr/>
              </p:nvCxnSpPr>
              <p:spPr>
                <a:xfrm>
                  <a:off x="4802021" y="3861396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Přímá spojnice se šipkou 116"/>
                <p:cNvCxnSpPr/>
                <p:nvPr/>
              </p:nvCxnSpPr>
              <p:spPr>
                <a:xfrm>
                  <a:off x="4709862" y="4045695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Přímá spojnice se šipkou 117"/>
                <p:cNvCxnSpPr/>
                <p:nvPr/>
              </p:nvCxnSpPr>
              <p:spPr>
                <a:xfrm>
                  <a:off x="4585804" y="4283159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Skupina 97"/>
              <p:cNvGrpSpPr/>
              <p:nvPr/>
            </p:nvGrpSpPr>
            <p:grpSpPr>
              <a:xfrm flipV="1">
                <a:off x="3417449" y="3023181"/>
                <a:ext cx="628613" cy="985096"/>
                <a:chOff x="4585804" y="3450266"/>
                <a:chExt cx="628613" cy="985096"/>
              </a:xfrm>
            </p:grpSpPr>
            <p:cxnSp>
              <p:nvCxnSpPr>
                <p:cNvPr id="109" name="Přímá spojnice se šipkou 108"/>
                <p:cNvCxnSpPr/>
                <p:nvPr/>
              </p:nvCxnSpPr>
              <p:spPr>
                <a:xfrm>
                  <a:off x="4998129" y="3450266"/>
                  <a:ext cx="216288" cy="114540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Přímá spojnice se šipkou 109"/>
                <p:cNvCxnSpPr/>
                <p:nvPr/>
              </p:nvCxnSpPr>
              <p:spPr>
                <a:xfrm>
                  <a:off x="4913197" y="3645198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Přímá spojnice se šipkou 110"/>
                <p:cNvCxnSpPr/>
                <p:nvPr/>
              </p:nvCxnSpPr>
              <p:spPr>
                <a:xfrm>
                  <a:off x="4802021" y="3861396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Přímá spojnice se šipkou 111"/>
                <p:cNvCxnSpPr/>
                <p:nvPr/>
              </p:nvCxnSpPr>
              <p:spPr>
                <a:xfrm>
                  <a:off x="4709862" y="4045695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Přímá spojnice se šipkou 112"/>
                <p:cNvCxnSpPr/>
                <p:nvPr/>
              </p:nvCxnSpPr>
              <p:spPr>
                <a:xfrm>
                  <a:off x="4585804" y="4283159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Skupina 98"/>
              <p:cNvGrpSpPr/>
              <p:nvPr/>
            </p:nvGrpSpPr>
            <p:grpSpPr>
              <a:xfrm>
                <a:off x="3822690" y="1881512"/>
                <a:ext cx="1045552" cy="2448297"/>
                <a:chOff x="1658679" y="3428999"/>
                <a:chExt cx="1045552" cy="2448297"/>
              </a:xfrm>
            </p:grpSpPr>
            <p:grpSp>
              <p:nvGrpSpPr>
                <p:cNvPr id="100" name="Skupina 99"/>
                <p:cNvGrpSpPr/>
                <p:nvPr/>
              </p:nvGrpSpPr>
              <p:grpSpPr>
                <a:xfrm>
                  <a:off x="1658679" y="4406247"/>
                  <a:ext cx="1045552" cy="860408"/>
                  <a:chOff x="1658679" y="4406247"/>
                  <a:chExt cx="1045552" cy="860408"/>
                </a:xfrm>
              </p:grpSpPr>
              <p:sp>
                <p:nvSpPr>
                  <p:cNvPr id="106" name="Volný tvar 105"/>
                  <p:cNvSpPr/>
                  <p:nvPr/>
                </p:nvSpPr>
                <p:spPr>
                  <a:xfrm>
                    <a:off x="1658679" y="4657060"/>
                    <a:ext cx="478465" cy="595424"/>
                  </a:xfrm>
                  <a:custGeom>
                    <a:avLst/>
                    <a:gdLst>
                      <a:gd name="connsiteX0" fmla="*/ 478465 w 478465"/>
                      <a:gd name="connsiteY0" fmla="*/ 595424 h 595424"/>
                      <a:gd name="connsiteX1" fmla="*/ 414670 w 478465"/>
                      <a:gd name="connsiteY1" fmla="*/ 318977 h 595424"/>
                      <a:gd name="connsiteX2" fmla="*/ 223284 w 478465"/>
                      <a:gd name="connsiteY2" fmla="*/ 127591 h 595424"/>
                      <a:gd name="connsiteX3" fmla="*/ 0 w 478465"/>
                      <a:gd name="connsiteY3" fmla="*/ 0 h 595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465" h="595424">
                        <a:moveTo>
                          <a:pt x="478465" y="595424"/>
                        </a:moveTo>
                        <a:cubicBezTo>
                          <a:pt x="467832" y="496186"/>
                          <a:pt x="457200" y="396949"/>
                          <a:pt x="414670" y="318977"/>
                        </a:cubicBezTo>
                        <a:cubicBezTo>
                          <a:pt x="372140" y="241005"/>
                          <a:pt x="292396" y="180754"/>
                          <a:pt x="223284" y="127591"/>
                        </a:cubicBezTo>
                        <a:cubicBezTo>
                          <a:pt x="154172" y="74428"/>
                          <a:pt x="77086" y="37214"/>
                          <a:pt x="0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600"/>
                  </a:p>
                </p:txBody>
              </p:sp>
              <p:sp>
                <p:nvSpPr>
                  <p:cNvPr id="107" name="Volný tvar 106"/>
                  <p:cNvSpPr/>
                  <p:nvPr/>
                </p:nvSpPr>
                <p:spPr>
                  <a:xfrm flipH="1">
                    <a:off x="2225766" y="4671231"/>
                    <a:ext cx="478465" cy="595424"/>
                  </a:xfrm>
                  <a:custGeom>
                    <a:avLst/>
                    <a:gdLst>
                      <a:gd name="connsiteX0" fmla="*/ 478465 w 478465"/>
                      <a:gd name="connsiteY0" fmla="*/ 595424 h 595424"/>
                      <a:gd name="connsiteX1" fmla="*/ 414670 w 478465"/>
                      <a:gd name="connsiteY1" fmla="*/ 318977 h 595424"/>
                      <a:gd name="connsiteX2" fmla="*/ 223284 w 478465"/>
                      <a:gd name="connsiteY2" fmla="*/ 127591 h 595424"/>
                      <a:gd name="connsiteX3" fmla="*/ 0 w 478465"/>
                      <a:gd name="connsiteY3" fmla="*/ 0 h 595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465" h="595424">
                        <a:moveTo>
                          <a:pt x="478465" y="595424"/>
                        </a:moveTo>
                        <a:cubicBezTo>
                          <a:pt x="467832" y="496186"/>
                          <a:pt x="457200" y="396949"/>
                          <a:pt x="414670" y="318977"/>
                        </a:cubicBezTo>
                        <a:cubicBezTo>
                          <a:pt x="372140" y="241005"/>
                          <a:pt x="292396" y="180754"/>
                          <a:pt x="223284" y="127591"/>
                        </a:cubicBezTo>
                        <a:cubicBezTo>
                          <a:pt x="154172" y="74428"/>
                          <a:pt x="77086" y="37214"/>
                          <a:pt x="0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600"/>
                  </a:p>
                </p:txBody>
              </p:sp>
              <p:cxnSp>
                <p:nvCxnSpPr>
                  <p:cNvPr id="108" name="Přímá spojnice se šipkou 107"/>
                  <p:cNvCxnSpPr/>
                  <p:nvPr/>
                </p:nvCxnSpPr>
                <p:spPr>
                  <a:xfrm flipV="1">
                    <a:off x="2179713" y="4406247"/>
                    <a:ext cx="0" cy="756000"/>
                  </a:xfrm>
                  <a:prstGeom prst="straightConnector1">
                    <a:avLst/>
                  </a:prstGeom>
                  <a:ln w="38100"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1" name="Přímá spojnice se šipkou 100"/>
                <p:cNvCxnSpPr/>
                <p:nvPr/>
              </p:nvCxnSpPr>
              <p:spPr>
                <a:xfrm flipV="1">
                  <a:off x="2163837" y="5337296"/>
                  <a:ext cx="0" cy="54000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2" name="Skupina 101"/>
                <p:cNvGrpSpPr/>
                <p:nvPr/>
              </p:nvGrpSpPr>
              <p:grpSpPr>
                <a:xfrm>
                  <a:off x="1815107" y="3428999"/>
                  <a:ext cx="757520" cy="951851"/>
                  <a:chOff x="1658679" y="3923172"/>
                  <a:chExt cx="1045552" cy="1343483"/>
                </a:xfrm>
              </p:grpSpPr>
              <p:sp>
                <p:nvSpPr>
                  <p:cNvPr id="103" name="Volný tvar 102"/>
                  <p:cNvSpPr/>
                  <p:nvPr/>
                </p:nvSpPr>
                <p:spPr>
                  <a:xfrm>
                    <a:off x="1658679" y="4657060"/>
                    <a:ext cx="478465" cy="595424"/>
                  </a:xfrm>
                  <a:custGeom>
                    <a:avLst/>
                    <a:gdLst>
                      <a:gd name="connsiteX0" fmla="*/ 478465 w 478465"/>
                      <a:gd name="connsiteY0" fmla="*/ 595424 h 595424"/>
                      <a:gd name="connsiteX1" fmla="*/ 414670 w 478465"/>
                      <a:gd name="connsiteY1" fmla="*/ 318977 h 595424"/>
                      <a:gd name="connsiteX2" fmla="*/ 223284 w 478465"/>
                      <a:gd name="connsiteY2" fmla="*/ 127591 h 595424"/>
                      <a:gd name="connsiteX3" fmla="*/ 0 w 478465"/>
                      <a:gd name="connsiteY3" fmla="*/ 0 h 595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465" h="595424">
                        <a:moveTo>
                          <a:pt x="478465" y="595424"/>
                        </a:moveTo>
                        <a:cubicBezTo>
                          <a:pt x="467832" y="496186"/>
                          <a:pt x="457200" y="396949"/>
                          <a:pt x="414670" y="318977"/>
                        </a:cubicBezTo>
                        <a:cubicBezTo>
                          <a:pt x="372140" y="241005"/>
                          <a:pt x="292396" y="180754"/>
                          <a:pt x="223284" y="127591"/>
                        </a:cubicBezTo>
                        <a:cubicBezTo>
                          <a:pt x="154172" y="74428"/>
                          <a:pt x="77086" y="37214"/>
                          <a:pt x="0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600"/>
                  </a:p>
                </p:txBody>
              </p:sp>
              <p:sp>
                <p:nvSpPr>
                  <p:cNvPr id="104" name="Volný tvar 103"/>
                  <p:cNvSpPr/>
                  <p:nvPr/>
                </p:nvSpPr>
                <p:spPr>
                  <a:xfrm flipH="1">
                    <a:off x="2225766" y="4671231"/>
                    <a:ext cx="478465" cy="595424"/>
                  </a:xfrm>
                  <a:custGeom>
                    <a:avLst/>
                    <a:gdLst>
                      <a:gd name="connsiteX0" fmla="*/ 478465 w 478465"/>
                      <a:gd name="connsiteY0" fmla="*/ 595424 h 595424"/>
                      <a:gd name="connsiteX1" fmla="*/ 414670 w 478465"/>
                      <a:gd name="connsiteY1" fmla="*/ 318977 h 595424"/>
                      <a:gd name="connsiteX2" fmla="*/ 223284 w 478465"/>
                      <a:gd name="connsiteY2" fmla="*/ 127591 h 595424"/>
                      <a:gd name="connsiteX3" fmla="*/ 0 w 478465"/>
                      <a:gd name="connsiteY3" fmla="*/ 0 h 595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465" h="595424">
                        <a:moveTo>
                          <a:pt x="478465" y="595424"/>
                        </a:moveTo>
                        <a:cubicBezTo>
                          <a:pt x="467832" y="496186"/>
                          <a:pt x="457200" y="396949"/>
                          <a:pt x="414670" y="318977"/>
                        </a:cubicBezTo>
                        <a:cubicBezTo>
                          <a:pt x="372140" y="241005"/>
                          <a:pt x="292396" y="180754"/>
                          <a:pt x="223284" y="127591"/>
                        </a:cubicBezTo>
                        <a:cubicBezTo>
                          <a:pt x="154172" y="74428"/>
                          <a:pt x="77086" y="37214"/>
                          <a:pt x="0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600"/>
                  </a:p>
                </p:txBody>
              </p:sp>
              <p:cxnSp>
                <p:nvCxnSpPr>
                  <p:cNvPr id="105" name="Přímá spojnice se šipkou 104"/>
                  <p:cNvCxnSpPr/>
                  <p:nvPr/>
                </p:nvCxnSpPr>
                <p:spPr>
                  <a:xfrm flipV="1">
                    <a:off x="2179713" y="3923172"/>
                    <a:ext cx="0" cy="1239074"/>
                  </a:xfrm>
                  <a:prstGeom prst="straightConnector1">
                    <a:avLst/>
                  </a:prstGeom>
                  <a:ln w="38100"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8" name="Skupina 7"/>
            <p:cNvGrpSpPr/>
            <p:nvPr/>
          </p:nvGrpSpPr>
          <p:grpSpPr>
            <a:xfrm>
              <a:off x="5107955" y="148370"/>
              <a:ext cx="1840309" cy="5590776"/>
              <a:chOff x="5609588" y="130803"/>
              <a:chExt cx="1840309" cy="5590776"/>
            </a:xfrm>
          </p:grpSpPr>
          <p:grpSp>
            <p:nvGrpSpPr>
              <p:cNvPr id="45" name="Skupina 44"/>
              <p:cNvGrpSpPr/>
              <p:nvPr/>
            </p:nvGrpSpPr>
            <p:grpSpPr>
              <a:xfrm>
                <a:off x="5731138" y="130803"/>
                <a:ext cx="1609787" cy="5590776"/>
                <a:chOff x="5731138" y="550793"/>
                <a:chExt cx="1609787" cy="5590776"/>
              </a:xfrm>
            </p:grpSpPr>
            <p:sp>
              <p:nvSpPr>
                <p:cNvPr id="80" name="Volný tvar 79"/>
                <p:cNvSpPr/>
                <p:nvPr/>
              </p:nvSpPr>
              <p:spPr>
                <a:xfrm>
                  <a:off x="5731138" y="550793"/>
                  <a:ext cx="1609787" cy="5590776"/>
                </a:xfrm>
                <a:custGeom>
                  <a:avLst/>
                  <a:gdLst>
                    <a:gd name="connsiteX0" fmla="*/ 400347 w 1625500"/>
                    <a:gd name="connsiteY0" fmla="*/ 57540 h 5651537"/>
                    <a:gd name="connsiteX1" fmla="*/ 390822 w 1625500"/>
                    <a:gd name="connsiteY1" fmla="*/ 867165 h 5651537"/>
                    <a:gd name="connsiteX2" fmla="*/ 381297 w 1625500"/>
                    <a:gd name="connsiteY2" fmla="*/ 1581540 h 5651537"/>
                    <a:gd name="connsiteX3" fmla="*/ 371772 w 1625500"/>
                    <a:gd name="connsiteY3" fmla="*/ 1905390 h 5651537"/>
                    <a:gd name="connsiteX4" fmla="*/ 228897 w 1625500"/>
                    <a:gd name="connsiteY4" fmla="*/ 2133990 h 5651537"/>
                    <a:gd name="connsiteX5" fmla="*/ 9822 w 1625500"/>
                    <a:gd name="connsiteY5" fmla="*/ 2572140 h 5651537"/>
                    <a:gd name="connsiteX6" fmla="*/ 66972 w 1625500"/>
                    <a:gd name="connsiteY6" fmla="*/ 3229365 h 5651537"/>
                    <a:gd name="connsiteX7" fmla="*/ 324147 w 1625500"/>
                    <a:gd name="connsiteY7" fmla="*/ 3734190 h 5651537"/>
                    <a:gd name="connsiteX8" fmla="*/ 428922 w 1625500"/>
                    <a:gd name="connsiteY8" fmla="*/ 4000890 h 5651537"/>
                    <a:gd name="connsiteX9" fmla="*/ 390822 w 1625500"/>
                    <a:gd name="connsiteY9" fmla="*/ 4553340 h 5651537"/>
                    <a:gd name="connsiteX10" fmla="*/ 390822 w 1625500"/>
                    <a:gd name="connsiteY10" fmla="*/ 5020065 h 5651537"/>
                    <a:gd name="connsiteX11" fmla="*/ 390822 w 1625500"/>
                    <a:gd name="connsiteY11" fmla="*/ 5267715 h 5651537"/>
                    <a:gd name="connsiteX12" fmla="*/ 324147 w 1625500"/>
                    <a:gd name="connsiteY12" fmla="*/ 5391540 h 5651537"/>
                    <a:gd name="connsiteX13" fmla="*/ 162222 w 1625500"/>
                    <a:gd name="connsiteY13" fmla="*/ 5505840 h 5651537"/>
                    <a:gd name="connsiteX14" fmla="*/ 371772 w 1625500"/>
                    <a:gd name="connsiteY14" fmla="*/ 5601090 h 5651537"/>
                    <a:gd name="connsiteX15" fmla="*/ 800397 w 1625500"/>
                    <a:gd name="connsiteY15" fmla="*/ 5648715 h 5651537"/>
                    <a:gd name="connsiteX16" fmla="*/ 1114722 w 1625500"/>
                    <a:gd name="connsiteY16" fmla="*/ 5629665 h 5651537"/>
                    <a:gd name="connsiteX17" fmla="*/ 1457622 w 1625500"/>
                    <a:gd name="connsiteY17" fmla="*/ 5496315 h 5651537"/>
                    <a:gd name="connsiteX18" fmla="*/ 1343322 w 1625500"/>
                    <a:gd name="connsiteY18" fmla="*/ 5362965 h 5651537"/>
                    <a:gd name="connsiteX19" fmla="*/ 1248072 w 1625500"/>
                    <a:gd name="connsiteY19" fmla="*/ 5305815 h 5651537"/>
                    <a:gd name="connsiteX20" fmla="*/ 1267122 w 1625500"/>
                    <a:gd name="connsiteY20" fmla="*/ 4934340 h 5651537"/>
                    <a:gd name="connsiteX21" fmla="*/ 1257597 w 1625500"/>
                    <a:gd name="connsiteY21" fmla="*/ 3962790 h 5651537"/>
                    <a:gd name="connsiteX22" fmla="*/ 1409997 w 1625500"/>
                    <a:gd name="connsiteY22" fmla="*/ 3657990 h 5651537"/>
                    <a:gd name="connsiteX23" fmla="*/ 1600497 w 1625500"/>
                    <a:gd name="connsiteY23" fmla="*/ 3048390 h 5651537"/>
                    <a:gd name="connsiteX24" fmla="*/ 1590972 w 1625500"/>
                    <a:gd name="connsiteY24" fmla="*/ 2505465 h 5651537"/>
                    <a:gd name="connsiteX25" fmla="*/ 1305222 w 1625500"/>
                    <a:gd name="connsiteY25" fmla="*/ 1905390 h 5651537"/>
                    <a:gd name="connsiteX26" fmla="*/ 1257597 w 1625500"/>
                    <a:gd name="connsiteY26" fmla="*/ 1191015 h 5651537"/>
                    <a:gd name="connsiteX27" fmla="*/ 1295697 w 1625500"/>
                    <a:gd name="connsiteY27" fmla="*/ 257565 h 5651537"/>
                    <a:gd name="connsiteX28" fmla="*/ 1276647 w 1625500"/>
                    <a:gd name="connsiteY28" fmla="*/ 48015 h 5651537"/>
                    <a:gd name="connsiteX29" fmla="*/ 1190922 w 1625500"/>
                    <a:gd name="connsiteY29" fmla="*/ 95640 h 5651537"/>
                    <a:gd name="connsiteX30" fmla="*/ 819447 w 1625500"/>
                    <a:gd name="connsiteY30" fmla="*/ 171840 h 5651537"/>
                    <a:gd name="connsiteX31" fmla="*/ 524172 w 1625500"/>
                    <a:gd name="connsiteY31" fmla="*/ 76590 h 5651537"/>
                    <a:gd name="connsiteX32" fmla="*/ 400347 w 1625500"/>
                    <a:gd name="connsiteY32" fmla="*/ 57540 h 5651537"/>
                    <a:gd name="connsiteX0" fmla="*/ 386060 w 1625500"/>
                    <a:gd name="connsiteY0" fmla="*/ 102651 h 5610923"/>
                    <a:gd name="connsiteX1" fmla="*/ 390822 w 1625500"/>
                    <a:gd name="connsiteY1" fmla="*/ 826551 h 5610923"/>
                    <a:gd name="connsiteX2" fmla="*/ 381297 w 1625500"/>
                    <a:gd name="connsiteY2" fmla="*/ 1540926 h 5610923"/>
                    <a:gd name="connsiteX3" fmla="*/ 371772 w 1625500"/>
                    <a:gd name="connsiteY3" fmla="*/ 1864776 h 5610923"/>
                    <a:gd name="connsiteX4" fmla="*/ 228897 w 1625500"/>
                    <a:gd name="connsiteY4" fmla="*/ 2093376 h 5610923"/>
                    <a:gd name="connsiteX5" fmla="*/ 9822 w 1625500"/>
                    <a:gd name="connsiteY5" fmla="*/ 2531526 h 5610923"/>
                    <a:gd name="connsiteX6" fmla="*/ 66972 w 1625500"/>
                    <a:gd name="connsiteY6" fmla="*/ 3188751 h 5610923"/>
                    <a:gd name="connsiteX7" fmla="*/ 324147 w 1625500"/>
                    <a:gd name="connsiteY7" fmla="*/ 3693576 h 5610923"/>
                    <a:gd name="connsiteX8" fmla="*/ 428922 w 1625500"/>
                    <a:gd name="connsiteY8" fmla="*/ 3960276 h 5610923"/>
                    <a:gd name="connsiteX9" fmla="*/ 390822 w 1625500"/>
                    <a:gd name="connsiteY9" fmla="*/ 4512726 h 5610923"/>
                    <a:gd name="connsiteX10" fmla="*/ 390822 w 1625500"/>
                    <a:gd name="connsiteY10" fmla="*/ 4979451 h 5610923"/>
                    <a:gd name="connsiteX11" fmla="*/ 390822 w 1625500"/>
                    <a:gd name="connsiteY11" fmla="*/ 5227101 h 5610923"/>
                    <a:gd name="connsiteX12" fmla="*/ 324147 w 1625500"/>
                    <a:gd name="connsiteY12" fmla="*/ 5350926 h 5610923"/>
                    <a:gd name="connsiteX13" fmla="*/ 162222 w 1625500"/>
                    <a:gd name="connsiteY13" fmla="*/ 5465226 h 5610923"/>
                    <a:gd name="connsiteX14" fmla="*/ 371772 w 1625500"/>
                    <a:gd name="connsiteY14" fmla="*/ 5560476 h 5610923"/>
                    <a:gd name="connsiteX15" fmla="*/ 800397 w 1625500"/>
                    <a:gd name="connsiteY15" fmla="*/ 5608101 h 5610923"/>
                    <a:gd name="connsiteX16" fmla="*/ 1114722 w 1625500"/>
                    <a:gd name="connsiteY16" fmla="*/ 5589051 h 5610923"/>
                    <a:gd name="connsiteX17" fmla="*/ 1457622 w 1625500"/>
                    <a:gd name="connsiteY17" fmla="*/ 5455701 h 5610923"/>
                    <a:gd name="connsiteX18" fmla="*/ 1343322 w 1625500"/>
                    <a:gd name="connsiteY18" fmla="*/ 5322351 h 5610923"/>
                    <a:gd name="connsiteX19" fmla="*/ 1248072 w 1625500"/>
                    <a:gd name="connsiteY19" fmla="*/ 5265201 h 5610923"/>
                    <a:gd name="connsiteX20" fmla="*/ 1267122 w 1625500"/>
                    <a:gd name="connsiteY20" fmla="*/ 4893726 h 5610923"/>
                    <a:gd name="connsiteX21" fmla="*/ 1257597 w 1625500"/>
                    <a:gd name="connsiteY21" fmla="*/ 3922176 h 5610923"/>
                    <a:gd name="connsiteX22" fmla="*/ 1409997 w 1625500"/>
                    <a:gd name="connsiteY22" fmla="*/ 3617376 h 5610923"/>
                    <a:gd name="connsiteX23" fmla="*/ 1600497 w 1625500"/>
                    <a:gd name="connsiteY23" fmla="*/ 3007776 h 5610923"/>
                    <a:gd name="connsiteX24" fmla="*/ 1590972 w 1625500"/>
                    <a:gd name="connsiteY24" fmla="*/ 2464851 h 5610923"/>
                    <a:gd name="connsiteX25" fmla="*/ 1305222 w 1625500"/>
                    <a:gd name="connsiteY25" fmla="*/ 1864776 h 5610923"/>
                    <a:gd name="connsiteX26" fmla="*/ 1257597 w 1625500"/>
                    <a:gd name="connsiteY26" fmla="*/ 1150401 h 5610923"/>
                    <a:gd name="connsiteX27" fmla="*/ 1295697 w 1625500"/>
                    <a:gd name="connsiteY27" fmla="*/ 216951 h 5610923"/>
                    <a:gd name="connsiteX28" fmla="*/ 1276647 w 1625500"/>
                    <a:gd name="connsiteY28" fmla="*/ 7401 h 5610923"/>
                    <a:gd name="connsiteX29" fmla="*/ 1190922 w 1625500"/>
                    <a:gd name="connsiteY29" fmla="*/ 55026 h 5610923"/>
                    <a:gd name="connsiteX30" fmla="*/ 819447 w 1625500"/>
                    <a:gd name="connsiteY30" fmla="*/ 131226 h 5610923"/>
                    <a:gd name="connsiteX31" fmla="*/ 524172 w 1625500"/>
                    <a:gd name="connsiteY31" fmla="*/ 35976 h 5610923"/>
                    <a:gd name="connsiteX32" fmla="*/ 386060 w 1625500"/>
                    <a:gd name="connsiteY32" fmla="*/ 102651 h 5610923"/>
                    <a:gd name="connsiteX0" fmla="*/ 386060 w 1625500"/>
                    <a:gd name="connsiteY0" fmla="*/ 102651 h 5610923"/>
                    <a:gd name="connsiteX1" fmla="*/ 390822 w 1625500"/>
                    <a:gd name="connsiteY1" fmla="*/ 826551 h 5610923"/>
                    <a:gd name="connsiteX2" fmla="*/ 381297 w 1625500"/>
                    <a:gd name="connsiteY2" fmla="*/ 1540926 h 5610923"/>
                    <a:gd name="connsiteX3" fmla="*/ 371772 w 1625500"/>
                    <a:gd name="connsiteY3" fmla="*/ 1864776 h 5610923"/>
                    <a:gd name="connsiteX4" fmla="*/ 228897 w 1625500"/>
                    <a:gd name="connsiteY4" fmla="*/ 2093376 h 5610923"/>
                    <a:gd name="connsiteX5" fmla="*/ 9822 w 1625500"/>
                    <a:gd name="connsiteY5" fmla="*/ 2531526 h 5610923"/>
                    <a:gd name="connsiteX6" fmla="*/ 66972 w 1625500"/>
                    <a:gd name="connsiteY6" fmla="*/ 3188751 h 5610923"/>
                    <a:gd name="connsiteX7" fmla="*/ 324147 w 1625500"/>
                    <a:gd name="connsiteY7" fmla="*/ 3693576 h 5610923"/>
                    <a:gd name="connsiteX8" fmla="*/ 428922 w 1625500"/>
                    <a:gd name="connsiteY8" fmla="*/ 3960276 h 5610923"/>
                    <a:gd name="connsiteX9" fmla="*/ 390822 w 1625500"/>
                    <a:gd name="connsiteY9" fmla="*/ 4512726 h 5610923"/>
                    <a:gd name="connsiteX10" fmla="*/ 390822 w 1625500"/>
                    <a:gd name="connsiteY10" fmla="*/ 4979451 h 5610923"/>
                    <a:gd name="connsiteX11" fmla="*/ 390822 w 1625500"/>
                    <a:gd name="connsiteY11" fmla="*/ 5227101 h 5610923"/>
                    <a:gd name="connsiteX12" fmla="*/ 324147 w 1625500"/>
                    <a:gd name="connsiteY12" fmla="*/ 5350926 h 5610923"/>
                    <a:gd name="connsiteX13" fmla="*/ 162222 w 1625500"/>
                    <a:gd name="connsiteY13" fmla="*/ 5465226 h 5610923"/>
                    <a:gd name="connsiteX14" fmla="*/ 371772 w 1625500"/>
                    <a:gd name="connsiteY14" fmla="*/ 5560476 h 5610923"/>
                    <a:gd name="connsiteX15" fmla="*/ 800397 w 1625500"/>
                    <a:gd name="connsiteY15" fmla="*/ 5608101 h 5610923"/>
                    <a:gd name="connsiteX16" fmla="*/ 1114722 w 1625500"/>
                    <a:gd name="connsiteY16" fmla="*/ 5589051 h 5610923"/>
                    <a:gd name="connsiteX17" fmla="*/ 1457622 w 1625500"/>
                    <a:gd name="connsiteY17" fmla="*/ 5455701 h 5610923"/>
                    <a:gd name="connsiteX18" fmla="*/ 1343322 w 1625500"/>
                    <a:gd name="connsiteY18" fmla="*/ 5322351 h 5610923"/>
                    <a:gd name="connsiteX19" fmla="*/ 1248072 w 1625500"/>
                    <a:gd name="connsiteY19" fmla="*/ 5265201 h 5610923"/>
                    <a:gd name="connsiteX20" fmla="*/ 1267122 w 1625500"/>
                    <a:gd name="connsiteY20" fmla="*/ 4893726 h 5610923"/>
                    <a:gd name="connsiteX21" fmla="*/ 1257597 w 1625500"/>
                    <a:gd name="connsiteY21" fmla="*/ 3922176 h 5610923"/>
                    <a:gd name="connsiteX22" fmla="*/ 1409997 w 1625500"/>
                    <a:gd name="connsiteY22" fmla="*/ 3617376 h 5610923"/>
                    <a:gd name="connsiteX23" fmla="*/ 1600497 w 1625500"/>
                    <a:gd name="connsiteY23" fmla="*/ 3007776 h 5610923"/>
                    <a:gd name="connsiteX24" fmla="*/ 1590972 w 1625500"/>
                    <a:gd name="connsiteY24" fmla="*/ 2464851 h 5610923"/>
                    <a:gd name="connsiteX25" fmla="*/ 1305222 w 1625500"/>
                    <a:gd name="connsiteY25" fmla="*/ 1864776 h 5610923"/>
                    <a:gd name="connsiteX26" fmla="*/ 1257597 w 1625500"/>
                    <a:gd name="connsiteY26" fmla="*/ 1150401 h 5610923"/>
                    <a:gd name="connsiteX27" fmla="*/ 1295697 w 1625500"/>
                    <a:gd name="connsiteY27" fmla="*/ 216951 h 5610923"/>
                    <a:gd name="connsiteX28" fmla="*/ 1276647 w 1625500"/>
                    <a:gd name="connsiteY28" fmla="*/ 7401 h 5610923"/>
                    <a:gd name="connsiteX29" fmla="*/ 1190922 w 1625500"/>
                    <a:gd name="connsiteY29" fmla="*/ 55026 h 5610923"/>
                    <a:gd name="connsiteX30" fmla="*/ 819447 w 1625500"/>
                    <a:gd name="connsiteY30" fmla="*/ 131226 h 5610923"/>
                    <a:gd name="connsiteX31" fmla="*/ 524172 w 1625500"/>
                    <a:gd name="connsiteY31" fmla="*/ 35976 h 5610923"/>
                    <a:gd name="connsiteX32" fmla="*/ 386060 w 1625500"/>
                    <a:gd name="connsiteY32" fmla="*/ 102651 h 5610923"/>
                    <a:gd name="connsiteX0" fmla="*/ 386060 w 1625500"/>
                    <a:gd name="connsiteY0" fmla="*/ 102651 h 5610923"/>
                    <a:gd name="connsiteX1" fmla="*/ 390822 w 1625500"/>
                    <a:gd name="connsiteY1" fmla="*/ 826551 h 5610923"/>
                    <a:gd name="connsiteX2" fmla="*/ 381297 w 1625500"/>
                    <a:gd name="connsiteY2" fmla="*/ 1540926 h 5610923"/>
                    <a:gd name="connsiteX3" fmla="*/ 371772 w 1625500"/>
                    <a:gd name="connsiteY3" fmla="*/ 1864776 h 5610923"/>
                    <a:gd name="connsiteX4" fmla="*/ 228897 w 1625500"/>
                    <a:gd name="connsiteY4" fmla="*/ 2093376 h 5610923"/>
                    <a:gd name="connsiteX5" fmla="*/ 9822 w 1625500"/>
                    <a:gd name="connsiteY5" fmla="*/ 2531526 h 5610923"/>
                    <a:gd name="connsiteX6" fmla="*/ 66972 w 1625500"/>
                    <a:gd name="connsiteY6" fmla="*/ 3188751 h 5610923"/>
                    <a:gd name="connsiteX7" fmla="*/ 324147 w 1625500"/>
                    <a:gd name="connsiteY7" fmla="*/ 3693576 h 5610923"/>
                    <a:gd name="connsiteX8" fmla="*/ 428922 w 1625500"/>
                    <a:gd name="connsiteY8" fmla="*/ 3960276 h 5610923"/>
                    <a:gd name="connsiteX9" fmla="*/ 390822 w 1625500"/>
                    <a:gd name="connsiteY9" fmla="*/ 4512726 h 5610923"/>
                    <a:gd name="connsiteX10" fmla="*/ 390822 w 1625500"/>
                    <a:gd name="connsiteY10" fmla="*/ 4979451 h 5610923"/>
                    <a:gd name="connsiteX11" fmla="*/ 390822 w 1625500"/>
                    <a:gd name="connsiteY11" fmla="*/ 5227101 h 5610923"/>
                    <a:gd name="connsiteX12" fmla="*/ 324147 w 1625500"/>
                    <a:gd name="connsiteY12" fmla="*/ 5350926 h 5610923"/>
                    <a:gd name="connsiteX13" fmla="*/ 162222 w 1625500"/>
                    <a:gd name="connsiteY13" fmla="*/ 5465226 h 5610923"/>
                    <a:gd name="connsiteX14" fmla="*/ 371772 w 1625500"/>
                    <a:gd name="connsiteY14" fmla="*/ 5560476 h 5610923"/>
                    <a:gd name="connsiteX15" fmla="*/ 800397 w 1625500"/>
                    <a:gd name="connsiteY15" fmla="*/ 5608101 h 5610923"/>
                    <a:gd name="connsiteX16" fmla="*/ 1114722 w 1625500"/>
                    <a:gd name="connsiteY16" fmla="*/ 5589051 h 5610923"/>
                    <a:gd name="connsiteX17" fmla="*/ 1457622 w 1625500"/>
                    <a:gd name="connsiteY17" fmla="*/ 5455701 h 5610923"/>
                    <a:gd name="connsiteX18" fmla="*/ 1343322 w 1625500"/>
                    <a:gd name="connsiteY18" fmla="*/ 5322351 h 5610923"/>
                    <a:gd name="connsiteX19" fmla="*/ 1248072 w 1625500"/>
                    <a:gd name="connsiteY19" fmla="*/ 5265201 h 5610923"/>
                    <a:gd name="connsiteX20" fmla="*/ 1267122 w 1625500"/>
                    <a:gd name="connsiteY20" fmla="*/ 4893726 h 5610923"/>
                    <a:gd name="connsiteX21" fmla="*/ 1257597 w 1625500"/>
                    <a:gd name="connsiteY21" fmla="*/ 3922176 h 5610923"/>
                    <a:gd name="connsiteX22" fmla="*/ 1409997 w 1625500"/>
                    <a:gd name="connsiteY22" fmla="*/ 3617376 h 5610923"/>
                    <a:gd name="connsiteX23" fmla="*/ 1600497 w 1625500"/>
                    <a:gd name="connsiteY23" fmla="*/ 3007776 h 5610923"/>
                    <a:gd name="connsiteX24" fmla="*/ 1590972 w 1625500"/>
                    <a:gd name="connsiteY24" fmla="*/ 2464851 h 5610923"/>
                    <a:gd name="connsiteX25" fmla="*/ 1305222 w 1625500"/>
                    <a:gd name="connsiteY25" fmla="*/ 1864776 h 5610923"/>
                    <a:gd name="connsiteX26" fmla="*/ 1257597 w 1625500"/>
                    <a:gd name="connsiteY26" fmla="*/ 1150401 h 5610923"/>
                    <a:gd name="connsiteX27" fmla="*/ 1295697 w 1625500"/>
                    <a:gd name="connsiteY27" fmla="*/ 216951 h 5610923"/>
                    <a:gd name="connsiteX28" fmla="*/ 1276647 w 1625500"/>
                    <a:gd name="connsiteY28" fmla="*/ 7401 h 5610923"/>
                    <a:gd name="connsiteX29" fmla="*/ 1190922 w 1625500"/>
                    <a:gd name="connsiteY29" fmla="*/ 55026 h 5610923"/>
                    <a:gd name="connsiteX30" fmla="*/ 819447 w 1625500"/>
                    <a:gd name="connsiteY30" fmla="*/ 131226 h 5610923"/>
                    <a:gd name="connsiteX31" fmla="*/ 471785 w 1625500"/>
                    <a:gd name="connsiteY31" fmla="*/ 38357 h 5610923"/>
                    <a:gd name="connsiteX32" fmla="*/ 386060 w 1625500"/>
                    <a:gd name="connsiteY32" fmla="*/ 102651 h 5610923"/>
                    <a:gd name="connsiteX0" fmla="*/ 386060 w 1625500"/>
                    <a:gd name="connsiteY0" fmla="*/ 102651 h 5610923"/>
                    <a:gd name="connsiteX1" fmla="*/ 390822 w 1625500"/>
                    <a:gd name="connsiteY1" fmla="*/ 826551 h 5610923"/>
                    <a:gd name="connsiteX2" fmla="*/ 381297 w 1625500"/>
                    <a:gd name="connsiteY2" fmla="*/ 1540926 h 5610923"/>
                    <a:gd name="connsiteX3" fmla="*/ 371772 w 1625500"/>
                    <a:gd name="connsiteY3" fmla="*/ 1864776 h 5610923"/>
                    <a:gd name="connsiteX4" fmla="*/ 228897 w 1625500"/>
                    <a:gd name="connsiteY4" fmla="*/ 2093376 h 5610923"/>
                    <a:gd name="connsiteX5" fmla="*/ 9822 w 1625500"/>
                    <a:gd name="connsiteY5" fmla="*/ 2531526 h 5610923"/>
                    <a:gd name="connsiteX6" fmla="*/ 66972 w 1625500"/>
                    <a:gd name="connsiteY6" fmla="*/ 3188751 h 5610923"/>
                    <a:gd name="connsiteX7" fmla="*/ 324147 w 1625500"/>
                    <a:gd name="connsiteY7" fmla="*/ 3693576 h 5610923"/>
                    <a:gd name="connsiteX8" fmla="*/ 428922 w 1625500"/>
                    <a:gd name="connsiteY8" fmla="*/ 3960276 h 5610923"/>
                    <a:gd name="connsiteX9" fmla="*/ 390822 w 1625500"/>
                    <a:gd name="connsiteY9" fmla="*/ 4512726 h 5610923"/>
                    <a:gd name="connsiteX10" fmla="*/ 390822 w 1625500"/>
                    <a:gd name="connsiteY10" fmla="*/ 4979451 h 5610923"/>
                    <a:gd name="connsiteX11" fmla="*/ 390822 w 1625500"/>
                    <a:gd name="connsiteY11" fmla="*/ 5227101 h 5610923"/>
                    <a:gd name="connsiteX12" fmla="*/ 324147 w 1625500"/>
                    <a:gd name="connsiteY12" fmla="*/ 5350926 h 5610923"/>
                    <a:gd name="connsiteX13" fmla="*/ 162222 w 1625500"/>
                    <a:gd name="connsiteY13" fmla="*/ 5465226 h 5610923"/>
                    <a:gd name="connsiteX14" fmla="*/ 371772 w 1625500"/>
                    <a:gd name="connsiteY14" fmla="*/ 5560476 h 5610923"/>
                    <a:gd name="connsiteX15" fmla="*/ 800397 w 1625500"/>
                    <a:gd name="connsiteY15" fmla="*/ 5608101 h 5610923"/>
                    <a:gd name="connsiteX16" fmla="*/ 1114722 w 1625500"/>
                    <a:gd name="connsiteY16" fmla="*/ 5589051 h 5610923"/>
                    <a:gd name="connsiteX17" fmla="*/ 1457622 w 1625500"/>
                    <a:gd name="connsiteY17" fmla="*/ 5455701 h 5610923"/>
                    <a:gd name="connsiteX18" fmla="*/ 1343322 w 1625500"/>
                    <a:gd name="connsiteY18" fmla="*/ 5322351 h 5610923"/>
                    <a:gd name="connsiteX19" fmla="*/ 1248072 w 1625500"/>
                    <a:gd name="connsiteY19" fmla="*/ 5265201 h 5610923"/>
                    <a:gd name="connsiteX20" fmla="*/ 1267122 w 1625500"/>
                    <a:gd name="connsiteY20" fmla="*/ 4893726 h 5610923"/>
                    <a:gd name="connsiteX21" fmla="*/ 1257597 w 1625500"/>
                    <a:gd name="connsiteY21" fmla="*/ 3922176 h 5610923"/>
                    <a:gd name="connsiteX22" fmla="*/ 1409997 w 1625500"/>
                    <a:gd name="connsiteY22" fmla="*/ 3617376 h 5610923"/>
                    <a:gd name="connsiteX23" fmla="*/ 1600497 w 1625500"/>
                    <a:gd name="connsiteY23" fmla="*/ 3007776 h 5610923"/>
                    <a:gd name="connsiteX24" fmla="*/ 1590972 w 1625500"/>
                    <a:gd name="connsiteY24" fmla="*/ 2464851 h 5610923"/>
                    <a:gd name="connsiteX25" fmla="*/ 1305222 w 1625500"/>
                    <a:gd name="connsiteY25" fmla="*/ 1864776 h 5610923"/>
                    <a:gd name="connsiteX26" fmla="*/ 1257597 w 1625500"/>
                    <a:gd name="connsiteY26" fmla="*/ 1150401 h 5610923"/>
                    <a:gd name="connsiteX27" fmla="*/ 1295697 w 1625500"/>
                    <a:gd name="connsiteY27" fmla="*/ 216951 h 5610923"/>
                    <a:gd name="connsiteX28" fmla="*/ 1276647 w 1625500"/>
                    <a:gd name="connsiteY28" fmla="*/ 7401 h 5610923"/>
                    <a:gd name="connsiteX29" fmla="*/ 1190922 w 1625500"/>
                    <a:gd name="connsiteY29" fmla="*/ 55026 h 5610923"/>
                    <a:gd name="connsiteX30" fmla="*/ 819447 w 1625500"/>
                    <a:gd name="connsiteY30" fmla="*/ 131226 h 5610923"/>
                    <a:gd name="connsiteX31" fmla="*/ 471785 w 1625500"/>
                    <a:gd name="connsiteY31" fmla="*/ 38357 h 5610923"/>
                    <a:gd name="connsiteX32" fmla="*/ 386060 w 1625500"/>
                    <a:gd name="connsiteY32" fmla="*/ 102651 h 5610923"/>
                    <a:gd name="connsiteX0" fmla="*/ 386060 w 1625500"/>
                    <a:gd name="connsiteY0" fmla="*/ 102022 h 5610294"/>
                    <a:gd name="connsiteX1" fmla="*/ 390822 w 1625500"/>
                    <a:gd name="connsiteY1" fmla="*/ 825922 h 5610294"/>
                    <a:gd name="connsiteX2" fmla="*/ 381297 w 1625500"/>
                    <a:gd name="connsiteY2" fmla="*/ 1540297 h 5610294"/>
                    <a:gd name="connsiteX3" fmla="*/ 371772 w 1625500"/>
                    <a:gd name="connsiteY3" fmla="*/ 1864147 h 5610294"/>
                    <a:gd name="connsiteX4" fmla="*/ 228897 w 1625500"/>
                    <a:gd name="connsiteY4" fmla="*/ 2092747 h 5610294"/>
                    <a:gd name="connsiteX5" fmla="*/ 9822 w 1625500"/>
                    <a:gd name="connsiteY5" fmla="*/ 2530897 h 5610294"/>
                    <a:gd name="connsiteX6" fmla="*/ 66972 w 1625500"/>
                    <a:gd name="connsiteY6" fmla="*/ 3188122 h 5610294"/>
                    <a:gd name="connsiteX7" fmla="*/ 324147 w 1625500"/>
                    <a:gd name="connsiteY7" fmla="*/ 3692947 h 5610294"/>
                    <a:gd name="connsiteX8" fmla="*/ 428922 w 1625500"/>
                    <a:gd name="connsiteY8" fmla="*/ 3959647 h 5610294"/>
                    <a:gd name="connsiteX9" fmla="*/ 390822 w 1625500"/>
                    <a:gd name="connsiteY9" fmla="*/ 4512097 h 5610294"/>
                    <a:gd name="connsiteX10" fmla="*/ 390822 w 1625500"/>
                    <a:gd name="connsiteY10" fmla="*/ 4978822 h 5610294"/>
                    <a:gd name="connsiteX11" fmla="*/ 390822 w 1625500"/>
                    <a:gd name="connsiteY11" fmla="*/ 5226472 h 5610294"/>
                    <a:gd name="connsiteX12" fmla="*/ 324147 w 1625500"/>
                    <a:gd name="connsiteY12" fmla="*/ 5350297 h 5610294"/>
                    <a:gd name="connsiteX13" fmla="*/ 162222 w 1625500"/>
                    <a:gd name="connsiteY13" fmla="*/ 5464597 h 5610294"/>
                    <a:gd name="connsiteX14" fmla="*/ 371772 w 1625500"/>
                    <a:gd name="connsiteY14" fmla="*/ 5559847 h 5610294"/>
                    <a:gd name="connsiteX15" fmla="*/ 800397 w 1625500"/>
                    <a:gd name="connsiteY15" fmla="*/ 5607472 h 5610294"/>
                    <a:gd name="connsiteX16" fmla="*/ 1114722 w 1625500"/>
                    <a:gd name="connsiteY16" fmla="*/ 5588422 h 5610294"/>
                    <a:gd name="connsiteX17" fmla="*/ 1457622 w 1625500"/>
                    <a:gd name="connsiteY17" fmla="*/ 5455072 h 5610294"/>
                    <a:gd name="connsiteX18" fmla="*/ 1343322 w 1625500"/>
                    <a:gd name="connsiteY18" fmla="*/ 5321722 h 5610294"/>
                    <a:gd name="connsiteX19" fmla="*/ 1248072 w 1625500"/>
                    <a:gd name="connsiteY19" fmla="*/ 5264572 h 5610294"/>
                    <a:gd name="connsiteX20" fmla="*/ 1267122 w 1625500"/>
                    <a:gd name="connsiteY20" fmla="*/ 4893097 h 5610294"/>
                    <a:gd name="connsiteX21" fmla="*/ 1257597 w 1625500"/>
                    <a:gd name="connsiteY21" fmla="*/ 3921547 h 5610294"/>
                    <a:gd name="connsiteX22" fmla="*/ 1409997 w 1625500"/>
                    <a:gd name="connsiteY22" fmla="*/ 3616747 h 5610294"/>
                    <a:gd name="connsiteX23" fmla="*/ 1600497 w 1625500"/>
                    <a:gd name="connsiteY23" fmla="*/ 3007147 h 5610294"/>
                    <a:gd name="connsiteX24" fmla="*/ 1590972 w 1625500"/>
                    <a:gd name="connsiteY24" fmla="*/ 2464222 h 5610294"/>
                    <a:gd name="connsiteX25" fmla="*/ 1305222 w 1625500"/>
                    <a:gd name="connsiteY25" fmla="*/ 1864147 h 5610294"/>
                    <a:gd name="connsiteX26" fmla="*/ 1257597 w 1625500"/>
                    <a:gd name="connsiteY26" fmla="*/ 1149772 h 5610294"/>
                    <a:gd name="connsiteX27" fmla="*/ 1295697 w 1625500"/>
                    <a:gd name="connsiteY27" fmla="*/ 216322 h 5610294"/>
                    <a:gd name="connsiteX28" fmla="*/ 1276647 w 1625500"/>
                    <a:gd name="connsiteY28" fmla="*/ 6772 h 5610294"/>
                    <a:gd name="connsiteX29" fmla="*/ 1190922 w 1625500"/>
                    <a:gd name="connsiteY29" fmla="*/ 54397 h 5610294"/>
                    <a:gd name="connsiteX30" fmla="*/ 824209 w 1625500"/>
                    <a:gd name="connsiteY30" fmla="*/ 85353 h 5610294"/>
                    <a:gd name="connsiteX31" fmla="*/ 471785 w 1625500"/>
                    <a:gd name="connsiteY31" fmla="*/ 37728 h 5610294"/>
                    <a:gd name="connsiteX32" fmla="*/ 386060 w 1625500"/>
                    <a:gd name="connsiteY32" fmla="*/ 102022 h 5610294"/>
                    <a:gd name="connsiteX0" fmla="*/ 386060 w 1625500"/>
                    <a:gd name="connsiteY0" fmla="*/ 102022 h 5610294"/>
                    <a:gd name="connsiteX1" fmla="*/ 390822 w 1625500"/>
                    <a:gd name="connsiteY1" fmla="*/ 825922 h 5610294"/>
                    <a:gd name="connsiteX2" fmla="*/ 381297 w 1625500"/>
                    <a:gd name="connsiteY2" fmla="*/ 1540297 h 5610294"/>
                    <a:gd name="connsiteX3" fmla="*/ 371772 w 1625500"/>
                    <a:gd name="connsiteY3" fmla="*/ 1864147 h 5610294"/>
                    <a:gd name="connsiteX4" fmla="*/ 228897 w 1625500"/>
                    <a:gd name="connsiteY4" fmla="*/ 2092747 h 5610294"/>
                    <a:gd name="connsiteX5" fmla="*/ 9822 w 1625500"/>
                    <a:gd name="connsiteY5" fmla="*/ 2530897 h 5610294"/>
                    <a:gd name="connsiteX6" fmla="*/ 66972 w 1625500"/>
                    <a:gd name="connsiteY6" fmla="*/ 3188122 h 5610294"/>
                    <a:gd name="connsiteX7" fmla="*/ 324147 w 1625500"/>
                    <a:gd name="connsiteY7" fmla="*/ 3692947 h 5610294"/>
                    <a:gd name="connsiteX8" fmla="*/ 428922 w 1625500"/>
                    <a:gd name="connsiteY8" fmla="*/ 3959647 h 5610294"/>
                    <a:gd name="connsiteX9" fmla="*/ 390822 w 1625500"/>
                    <a:gd name="connsiteY9" fmla="*/ 4512097 h 5610294"/>
                    <a:gd name="connsiteX10" fmla="*/ 390822 w 1625500"/>
                    <a:gd name="connsiteY10" fmla="*/ 4978822 h 5610294"/>
                    <a:gd name="connsiteX11" fmla="*/ 390822 w 1625500"/>
                    <a:gd name="connsiteY11" fmla="*/ 5226472 h 5610294"/>
                    <a:gd name="connsiteX12" fmla="*/ 324147 w 1625500"/>
                    <a:gd name="connsiteY12" fmla="*/ 5350297 h 5610294"/>
                    <a:gd name="connsiteX13" fmla="*/ 162222 w 1625500"/>
                    <a:gd name="connsiteY13" fmla="*/ 5464597 h 5610294"/>
                    <a:gd name="connsiteX14" fmla="*/ 371772 w 1625500"/>
                    <a:gd name="connsiteY14" fmla="*/ 5559847 h 5610294"/>
                    <a:gd name="connsiteX15" fmla="*/ 800397 w 1625500"/>
                    <a:gd name="connsiteY15" fmla="*/ 5607472 h 5610294"/>
                    <a:gd name="connsiteX16" fmla="*/ 1114722 w 1625500"/>
                    <a:gd name="connsiteY16" fmla="*/ 5588422 h 5610294"/>
                    <a:gd name="connsiteX17" fmla="*/ 1457622 w 1625500"/>
                    <a:gd name="connsiteY17" fmla="*/ 5455072 h 5610294"/>
                    <a:gd name="connsiteX18" fmla="*/ 1343322 w 1625500"/>
                    <a:gd name="connsiteY18" fmla="*/ 5321722 h 5610294"/>
                    <a:gd name="connsiteX19" fmla="*/ 1248072 w 1625500"/>
                    <a:gd name="connsiteY19" fmla="*/ 5264572 h 5610294"/>
                    <a:gd name="connsiteX20" fmla="*/ 1267122 w 1625500"/>
                    <a:gd name="connsiteY20" fmla="*/ 4893097 h 5610294"/>
                    <a:gd name="connsiteX21" fmla="*/ 1257597 w 1625500"/>
                    <a:gd name="connsiteY21" fmla="*/ 3921547 h 5610294"/>
                    <a:gd name="connsiteX22" fmla="*/ 1409997 w 1625500"/>
                    <a:gd name="connsiteY22" fmla="*/ 3616747 h 5610294"/>
                    <a:gd name="connsiteX23" fmla="*/ 1600497 w 1625500"/>
                    <a:gd name="connsiteY23" fmla="*/ 3007147 h 5610294"/>
                    <a:gd name="connsiteX24" fmla="*/ 1590972 w 1625500"/>
                    <a:gd name="connsiteY24" fmla="*/ 2464222 h 5610294"/>
                    <a:gd name="connsiteX25" fmla="*/ 1305222 w 1625500"/>
                    <a:gd name="connsiteY25" fmla="*/ 1864147 h 5610294"/>
                    <a:gd name="connsiteX26" fmla="*/ 1257597 w 1625500"/>
                    <a:gd name="connsiteY26" fmla="*/ 1149772 h 5610294"/>
                    <a:gd name="connsiteX27" fmla="*/ 1295697 w 1625500"/>
                    <a:gd name="connsiteY27" fmla="*/ 216322 h 5610294"/>
                    <a:gd name="connsiteX28" fmla="*/ 1276647 w 1625500"/>
                    <a:gd name="connsiteY28" fmla="*/ 6772 h 5610294"/>
                    <a:gd name="connsiteX29" fmla="*/ 1176635 w 1625500"/>
                    <a:gd name="connsiteY29" fmla="*/ 54397 h 5610294"/>
                    <a:gd name="connsiteX30" fmla="*/ 824209 w 1625500"/>
                    <a:gd name="connsiteY30" fmla="*/ 85353 h 5610294"/>
                    <a:gd name="connsiteX31" fmla="*/ 471785 w 1625500"/>
                    <a:gd name="connsiteY31" fmla="*/ 37728 h 5610294"/>
                    <a:gd name="connsiteX32" fmla="*/ 386060 w 1625500"/>
                    <a:gd name="connsiteY32" fmla="*/ 102022 h 5610294"/>
                    <a:gd name="connsiteX0" fmla="*/ 386060 w 1625500"/>
                    <a:gd name="connsiteY0" fmla="*/ 82504 h 5590776"/>
                    <a:gd name="connsiteX1" fmla="*/ 390822 w 1625500"/>
                    <a:gd name="connsiteY1" fmla="*/ 806404 h 5590776"/>
                    <a:gd name="connsiteX2" fmla="*/ 381297 w 1625500"/>
                    <a:gd name="connsiteY2" fmla="*/ 1520779 h 5590776"/>
                    <a:gd name="connsiteX3" fmla="*/ 371772 w 1625500"/>
                    <a:gd name="connsiteY3" fmla="*/ 1844629 h 5590776"/>
                    <a:gd name="connsiteX4" fmla="*/ 228897 w 1625500"/>
                    <a:gd name="connsiteY4" fmla="*/ 2073229 h 5590776"/>
                    <a:gd name="connsiteX5" fmla="*/ 9822 w 1625500"/>
                    <a:gd name="connsiteY5" fmla="*/ 2511379 h 5590776"/>
                    <a:gd name="connsiteX6" fmla="*/ 66972 w 1625500"/>
                    <a:gd name="connsiteY6" fmla="*/ 3168604 h 5590776"/>
                    <a:gd name="connsiteX7" fmla="*/ 324147 w 1625500"/>
                    <a:gd name="connsiteY7" fmla="*/ 3673429 h 5590776"/>
                    <a:gd name="connsiteX8" fmla="*/ 428922 w 1625500"/>
                    <a:gd name="connsiteY8" fmla="*/ 3940129 h 5590776"/>
                    <a:gd name="connsiteX9" fmla="*/ 390822 w 1625500"/>
                    <a:gd name="connsiteY9" fmla="*/ 4492579 h 5590776"/>
                    <a:gd name="connsiteX10" fmla="*/ 390822 w 1625500"/>
                    <a:gd name="connsiteY10" fmla="*/ 4959304 h 5590776"/>
                    <a:gd name="connsiteX11" fmla="*/ 390822 w 1625500"/>
                    <a:gd name="connsiteY11" fmla="*/ 5206954 h 5590776"/>
                    <a:gd name="connsiteX12" fmla="*/ 324147 w 1625500"/>
                    <a:gd name="connsiteY12" fmla="*/ 5330779 h 5590776"/>
                    <a:gd name="connsiteX13" fmla="*/ 162222 w 1625500"/>
                    <a:gd name="connsiteY13" fmla="*/ 5445079 h 5590776"/>
                    <a:gd name="connsiteX14" fmla="*/ 371772 w 1625500"/>
                    <a:gd name="connsiteY14" fmla="*/ 5540329 h 5590776"/>
                    <a:gd name="connsiteX15" fmla="*/ 800397 w 1625500"/>
                    <a:gd name="connsiteY15" fmla="*/ 5587954 h 5590776"/>
                    <a:gd name="connsiteX16" fmla="*/ 1114722 w 1625500"/>
                    <a:gd name="connsiteY16" fmla="*/ 5568904 h 5590776"/>
                    <a:gd name="connsiteX17" fmla="*/ 1457622 w 1625500"/>
                    <a:gd name="connsiteY17" fmla="*/ 5435554 h 5590776"/>
                    <a:gd name="connsiteX18" fmla="*/ 1343322 w 1625500"/>
                    <a:gd name="connsiteY18" fmla="*/ 5302204 h 5590776"/>
                    <a:gd name="connsiteX19" fmla="*/ 1248072 w 1625500"/>
                    <a:gd name="connsiteY19" fmla="*/ 5245054 h 5590776"/>
                    <a:gd name="connsiteX20" fmla="*/ 1267122 w 1625500"/>
                    <a:gd name="connsiteY20" fmla="*/ 4873579 h 5590776"/>
                    <a:gd name="connsiteX21" fmla="*/ 1257597 w 1625500"/>
                    <a:gd name="connsiteY21" fmla="*/ 3902029 h 5590776"/>
                    <a:gd name="connsiteX22" fmla="*/ 1409997 w 1625500"/>
                    <a:gd name="connsiteY22" fmla="*/ 3597229 h 5590776"/>
                    <a:gd name="connsiteX23" fmla="*/ 1600497 w 1625500"/>
                    <a:gd name="connsiteY23" fmla="*/ 2987629 h 5590776"/>
                    <a:gd name="connsiteX24" fmla="*/ 1590972 w 1625500"/>
                    <a:gd name="connsiteY24" fmla="*/ 2444704 h 5590776"/>
                    <a:gd name="connsiteX25" fmla="*/ 1305222 w 1625500"/>
                    <a:gd name="connsiteY25" fmla="*/ 1844629 h 5590776"/>
                    <a:gd name="connsiteX26" fmla="*/ 1257597 w 1625500"/>
                    <a:gd name="connsiteY26" fmla="*/ 1130254 h 5590776"/>
                    <a:gd name="connsiteX27" fmla="*/ 1295697 w 1625500"/>
                    <a:gd name="connsiteY27" fmla="*/ 196804 h 5590776"/>
                    <a:gd name="connsiteX28" fmla="*/ 1279028 w 1625500"/>
                    <a:gd name="connsiteY28" fmla="*/ 8686 h 5590776"/>
                    <a:gd name="connsiteX29" fmla="*/ 1176635 w 1625500"/>
                    <a:gd name="connsiteY29" fmla="*/ 34879 h 5590776"/>
                    <a:gd name="connsiteX30" fmla="*/ 824209 w 1625500"/>
                    <a:gd name="connsiteY30" fmla="*/ 65835 h 5590776"/>
                    <a:gd name="connsiteX31" fmla="*/ 471785 w 1625500"/>
                    <a:gd name="connsiteY31" fmla="*/ 18210 h 5590776"/>
                    <a:gd name="connsiteX32" fmla="*/ 386060 w 1625500"/>
                    <a:gd name="connsiteY32" fmla="*/ 82504 h 5590776"/>
                    <a:gd name="connsiteX0" fmla="*/ 386060 w 1625500"/>
                    <a:gd name="connsiteY0" fmla="*/ 82504 h 5590776"/>
                    <a:gd name="connsiteX1" fmla="*/ 390822 w 1625500"/>
                    <a:gd name="connsiteY1" fmla="*/ 806404 h 5590776"/>
                    <a:gd name="connsiteX2" fmla="*/ 381297 w 1625500"/>
                    <a:gd name="connsiteY2" fmla="*/ 1520779 h 5590776"/>
                    <a:gd name="connsiteX3" fmla="*/ 371772 w 1625500"/>
                    <a:gd name="connsiteY3" fmla="*/ 1844629 h 5590776"/>
                    <a:gd name="connsiteX4" fmla="*/ 228897 w 1625500"/>
                    <a:gd name="connsiteY4" fmla="*/ 2073229 h 5590776"/>
                    <a:gd name="connsiteX5" fmla="*/ 9822 w 1625500"/>
                    <a:gd name="connsiteY5" fmla="*/ 2511379 h 5590776"/>
                    <a:gd name="connsiteX6" fmla="*/ 66972 w 1625500"/>
                    <a:gd name="connsiteY6" fmla="*/ 3168604 h 5590776"/>
                    <a:gd name="connsiteX7" fmla="*/ 324147 w 1625500"/>
                    <a:gd name="connsiteY7" fmla="*/ 3673429 h 5590776"/>
                    <a:gd name="connsiteX8" fmla="*/ 428922 w 1625500"/>
                    <a:gd name="connsiteY8" fmla="*/ 3940129 h 5590776"/>
                    <a:gd name="connsiteX9" fmla="*/ 390822 w 1625500"/>
                    <a:gd name="connsiteY9" fmla="*/ 4492579 h 5590776"/>
                    <a:gd name="connsiteX10" fmla="*/ 390822 w 1625500"/>
                    <a:gd name="connsiteY10" fmla="*/ 4959304 h 5590776"/>
                    <a:gd name="connsiteX11" fmla="*/ 390822 w 1625500"/>
                    <a:gd name="connsiteY11" fmla="*/ 5206954 h 5590776"/>
                    <a:gd name="connsiteX12" fmla="*/ 324147 w 1625500"/>
                    <a:gd name="connsiteY12" fmla="*/ 5330779 h 5590776"/>
                    <a:gd name="connsiteX13" fmla="*/ 162222 w 1625500"/>
                    <a:gd name="connsiteY13" fmla="*/ 5445079 h 5590776"/>
                    <a:gd name="connsiteX14" fmla="*/ 371772 w 1625500"/>
                    <a:gd name="connsiteY14" fmla="*/ 5540329 h 5590776"/>
                    <a:gd name="connsiteX15" fmla="*/ 800397 w 1625500"/>
                    <a:gd name="connsiteY15" fmla="*/ 5587954 h 5590776"/>
                    <a:gd name="connsiteX16" fmla="*/ 1114722 w 1625500"/>
                    <a:gd name="connsiteY16" fmla="*/ 5568904 h 5590776"/>
                    <a:gd name="connsiteX17" fmla="*/ 1457622 w 1625500"/>
                    <a:gd name="connsiteY17" fmla="*/ 5435554 h 5590776"/>
                    <a:gd name="connsiteX18" fmla="*/ 1343322 w 1625500"/>
                    <a:gd name="connsiteY18" fmla="*/ 5302204 h 5590776"/>
                    <a:gd name="connsiteX19" fmla="*/ 1248072 w 1625500"/>
                    <a:gd name="connsiteY19" fmla="*/ 5245054 h 5590776"/>
                    <a:gd name="connsiteX20" fmla="*/ 1267122 w 1625500"/>
                    <a:gd name="connsiteY20" fmla="*/ 4873579 h 5590776"/>
                    <a:gd name="connsiteX21" fmla="*/ 1257597 w 1625500"/>
                    <a:gd name="connsiteY21" fmla="*/ 3902029 h 5590776"/>
                    <a:gd name="connsiteX22" fmla="*/ 1409997 w 1625500"/>
                    <a:gd name="connsiteY22" fmla="*/ 3597229 h 5590776"/>
                    <a:gd name="connsiteX23" fmla="*/ 1600497 w 1625500"/>
                    <a:gd name="connsiteY23" fmla="*/ 2987629 h 5590776"/>
                    <a:gd name="connsiteX24" fmla="*/ 1590972 w 1625500"/>
                    <a:gd name="connsiteY24" fmla="*/ 2444704 h 5590776"/>
                    <a:gd name="connsiteX25" fmla="*/ 1305222 w 1625500"/>
                    <a:gd name="connsiteY25" fmla="*/ 1844629 h 5590776"/>
                    <a:gd name="connsiteX26" fmla="*/ 1276647 w 1625500"/>
                    <a:gd name="connsiteY26" fmla="*/ 1132635 h 5590776"/>
                    <a:gd name="connsiteX27" fmla="*/ 1295697 w 1625500"/>
                    <a:gd name="connsiteY27" fmla="*/ 196804 h 5590776"/>
                    <a:gd name="connsiteX28" fmla="*/ 1279028 w 1625500"/>
                    <a:gd name="connsiteY28" fmla="*/ 8686 h 5590776"/>
                    <a:gd name="connsiteX29" fmla="*/ 1176635 w 1625500"/>
                    <a:gd name="connsiteY29" fmla="*/ 34879 h 5590776"/>
                    <a:gd name="connsiteX30" fmla="*/ 824209 w 1625500"/>
                    <a:gd name="connsiteY30" fmla="*/ 65835 h 5590776"/>
                    <a:gd name="connsiteX31" fmla="*/ 471785 w 1625500"/>
                    <a:gd name="connsiteY31" fmla="*/ 18210 h 5590776"/>
                    <a:gd name="connsiteX32" fmla="*/ 386060 w 1625500"/>
                    <a:gd name="connsiteY32" fmla="*/ 82504 h 5590776"/>
                    <a:gd name="connsiteX0" fmla="*/ 385226 w 1624666"/>
                    <a:gd name="connsiteY0" fmla="*/ 82504 h 5590776"/>
                    <a:gd name="connsiteX1" fmla="*/ 389988 w 1624666"/>
                    <a:gd name="connsiteY1" fmla="*/ 806404 h 5590776"/>
                    <a:gd name="connsiteX2" fmla="*/ 380463 w 1624666"/>
                    <a:gd name="connsiteY2" fmla="*/ 1520779 h 5590776"/>
                    <a:gd name="connsiteX3" fmla="*/ 370938 w 1624666"/>
                    <a:gd name="connsiteY3" fmla="*/ 1844629 h 5590776"/>
                    <a:gd name="connsiteX4" fmla="*/ 216157 w 1624666"/>
                    <a:gd name="connsiteY4" fmla="*/ 2073229 h 5590776"/>
                    <a:gd name="connsiteX5" fmla="*/ 8988 w 1624666"/>
                    <a:gd name="connsiteY5" fmla="*/ 2511379 h 5590776"/>
                    <a:gd name="connsiteX6" fmla="*/ 66138 w 1624666"/>
                    <a:gd name="connsiteY6" fmla="*/ 3168604 h 5590776"/>
                    <a:gd name="connsiteX7" fmla="*/ 323313 w 1624666"/>
                    <a:gd name="connsiteY7" fmla="*/ 3673429 h 5590776"/>
                    <a:gd name="connsiteX8" fmla="*/ 428088 w 1624666"/>
                    <a:gd name="connsiteY8" fmla="*/ 3940129 h 5590776"/>
                    <a:gd name="connsiteX9" fmla="*/ 389988 w 1624666"/>
                    <a:gd name="connsiteY9" fmla="*/ 4492579 h 5590776"/>
                    <a:gd name="connsiteX10" fmla="*/ 389988 w 1624666"/>
                    <a:gd name="connsiteY10" fmla="*/ 4959304 h 5590776"/>
                    <a:gd name="connsiteX11" fmla="*/ 389988 w 1624666"/>
                    <a:gd name="connsiteY11" fmla="*/ 5206954 h 5590776"/>
                    <a:gd name="connsiteX12" fmla="*/ 323313 w 1624666"/>
                    <a:gd name="connsiteY12" fmla="*/ 5330779 h 5590776"/>
                    <a:gd name="connsiteX13" fmla="*/ 161388 w 1624666"/>
                    <a:gd name="connsiteY13" fmla="*/ 5445079 h 5590776"/>
                    <a:gd name="connsiteX14" fmla="*/ 370938 w 1624666"/>
                    <a:gd name="connsiteY14" fmla="*/ 5540329 h 5590776"/>
                    <a:gd name="connsiteX15" fmla="*/ 799563 w 1624666"/>
                    <a:gd name="connsiteY15" fmla="*/ 5587954 h 5590776"/>
                    <a:gd name="connsiteX16" fmla="*/ 1113888 w 1624666"/>
                    <a:gd name="connsiteY16" fmla="*/ 5568904 h 5590776"/>
                    <a:gd name="connsiteX17" fmla="*/ 1456788 w 1624666"/>
                    <a:gd name="connsiteY17" fmla="*/ 5435554 h 5590776"/>
                    <a:gd name="connsiteX18" fmla="*/ 1342488 w 1624666"/>
                    <a:gd name="connsiteY18" fmla="*/ 5302204 h 5590776"/>
                    <a:gd name="connsiteX19" fmla="*/ 1247238 w 1624666"/>
                    <a:gd name="connsiteY19" fmla="*/ 5245054 h 5590776"/>
                    <a:gd name="connsiteX20" fmla="*/ 1266288 w 1624666"/>
                    <a:gd name="connsiteY20" fmla="*/ 4873579 h 5590776"/>
                    <a:gd name="connsiteX21" fmla="*/ 1256763 w 1624666"/>
                    <a:gd name="connsiteY21" fmla="*/ 3902029 h 5590776"/>
                    <a:gd name="connsiteX22" fmla="*/ 1409163 w 1624666"/>
                    <a:gd name="connsiteY22" fmla="*/ 3597229 h 5590776"/>
                    <a:gd name="connsiteX23" fmla="*/ 1599663 w 1624666"/>
                    <a:gd name="connsiteY23" fmla="*/ 2987629 h 5590776"/>
                    <a:gd name="connsiteX24" fmla="*/ 1590138 w 1624666"/>
                    <a:gd name="connsiteY24" fmla="*/ 2444704 h 5590776"/>
                    <a:gd name="connsiteX25" fmla="*/ 1304388 w 1624666"/>
                    <a:gd name="connsiteY25" fmla="*/ 1844629 h 5590776"/>
                    <a:gd name="connsiteX26" fmla="*/ 1275813 w 1624666"/>
                    <a:gd name="connsiteY26" fmla="*/ 1132635 h 5590776"/>
                    <a:gd name="connsiteX27" fmla="*/ 1294863 w 1624666"/>
                    <a:gd name="connsiteY27" fmla="*/ 196804 h 5590776"/>
                    <a:gd name="connsiteX28" fmla="*/ 1278194 w 1624666"/>
                    <a:gd name="connsiteY28" fmla="*/ 8686 h 5590776"/>
                    <a:gd name="connsiteX29" fmla="*/ 1175801 w 1624666"/>
                    <a:gd name="connsiteY29" fmla="*/ 34879 h 5590776"/>
                    <a:gd name="connsiteX30" fmla="*/ 823375 w 1624666"/>
                    <a:gd name="connsiteY30" fmla="*/ 65835 h 5590776"/>
                    <a:gd name="connsiteX31" fmla="*/ 470951 w 1624666"/>
                    <a:gd name="connsiteY31" fmla="*/ 18210 h 5590776"/>
                    <a:gd name="connsiteX32" fmla="*/ 385226 w 1624666"/>
                    <a:gd name="connsiteY32" fmla="*/ 82504 h 5590776"/>
                    <a:gd name="connsiteX0" fmla="*/ 385226 w 1624666"/>
                    <a:gd name="connsiteY0" fmla="*/ 82504 h 5590776"/>
                    <a:gd name="connsiteX1" fmla="*/ 389988 w 1624666"/>
                    <a:gd name="connsiteY1" fmla="*/ 806404 h 5590776"/>
                    <a:gd name="connsiteX2" fmla="*/ 380463 w 1624666"/>
                    <a:gd name="connsiteY2" fmla="*/ 1520779 h 5590776"/>
                    <a:gd name="connsiteX3" fmla="*/ 370938 w 1624666"/>
                    <a:gd name="connsiteY3" fmla="*/ 1844629 h 5590776"/>
                    <a:gd name="connsiteX4" fmla="*/ 216157 w 1624666"/>
                    <a:gd name="connsiteY4" fmla="*/ 2073229 h 5590776"/>
                    <a:gd name="connsiteX5" fmla="*/ 8988 w 1624666"/>
                    <a:gd name="connsiteY5" fmla="*/ 2511379 h 5590776"/>
                    <a:gd name="connsiteX6" fmla="*/ 66138 w 1624666"/>
                    <a:gd name="connsiteY6" fmla="*/ 3168604 h 5590776"/>
                    <a:gd name="connsiteX7" fmla="*/ 323313 w 1624666"/>
                    <a:gd name="connsiteY7" fmla="*/ 3673429 h 5590776"/>
                    <a:gd name="connsiteX8" fmla="*/ 428088 w 1624666"/>
                    <a:gd name="connsiteY8" fmla="*/ 3940129 h 5590776"/>
                    <a:gd name="connsiteX9" fmla="*/ 389988 w 1624666"/>
                    <a:gd name="connsiteY9" fmla="*/ 4492579 h 5590776"/>
                    <a:gd name="connsiteX10" fmla="*/ 389988 w 1624666"/>
                    <a:gd name="connsiteY10" fmla="*/ 4959304 h 5590776"/>
                    <a:gd name="connsiteX11" fmla="*/ 389988 w 1624666"/>
                    <a:gd name="connsiteY11" fmla="*/ 5206954 h 5590776"/>
                    <a:gd name="connsiteX12" fmla="*/ 323313 w 1624666"/>
                    <a:gd name="connsiteY12" fmla="*/ 5330779 h 5590776"/>
                    <a:gd name="connsiteX13" fmla="*/ 161388 w 1624666"/>
                    <a:gd name="connsiteY13" fmla="*/ 5445079 h 5590776"/>
                    <a:gd name="connsiteX14" fmla="*/ 370938 w 1624666"/>
                    <a:gd name="connsiteY14" fmla="*/ 5540329 h 5590776"/>
                    <a:gd name="connsiteX15" fmla="*/ 799563 w 1624666"/>
                    <a:gd name="connsiteY15" fmla="*/ 5587954 h 5590776"/>
                    <a:gd name="connsiteX16" fmla="*/ 1113888 w 1624666"/>
                    <a:gd name="connsiteY16" fmla="*/ 5568904 h 5590776"/>
                    <a:gd name="connsiteX17" fmla="*/ 1456788 w 1624666"/>
                    <a:gd name="connsiteY17" fmla="*/ 5435554 h 5590776"/>
                    <a:gd name="connsiteX18" fmla="*/ 1342488 w 1624666"/>
                    <a:gd name="connsiteY18" fmla="*/ 5302204 h 5590776"/>
                    <a:gd name="connsiteX19" fmla="*/ 1247238 w 1624666"/>
                    <a:gd name="connsiteY19" fmla="*/ 5245054 h 5590776"/>
                    <a:gd name="connsiteX20" fmla="*/ 1266288 w 1624666"/>
                    <a:gd name="connsiteY20" fmla="*/ 4873579 h 5590776"/>
                    <a:gd name="connsiteX21" fmla="*/ 1256763 w 1624666"/>
                    <a:gd name="connsiteY21" fmla="*/ 3902029 h 5590776"/>
                    <a:gd name="connsiteX22" fmla="*/ 1409163 w 1624666"/>
                    <a:gd name="connsiteY22" fmla="*/ 3597229 h 5590776"/>
                    <a:gd name="connsiteX23" fmla="*/ 1599663 w 1624666"/>
                    <a:gd name="connsiteY23" fmla="*/ 2987629 h 5590776"/>
                    <a:gd name="connsiteX24" fmla="*/ 1590138 w 1624666"/>
                    <a:gd name="connsiteY24" fmla="*/ 2444704 h 5590776"/>
                    <a:gd name="connsiteX25" fmla="*/ 1304388 w 1624666"/>
                    <a:gd name="connsiteY25" fmla="*/ 1844629 h 5590776"/>
                    <a:gd name="connsiteX26" fmla="*/ 1275813 w 1624666"/>
                    <a:gd name="connsiteY26" fmla="*/ 1132635 h 5590776"/>
                    <a:gd name="connsiteX27" fmla="*/ 1294863 w 1624666"/>
                    <a:gd name="connsiteY27" fmla="*/ 196804 h 5590776"/>
                    <a:gd name="connsiteX28" fmla="*/ 1278194 w 1624666"/>
                    <a:gd name="connsiteY28" fmla="*/ 8686 h 5590776"/>
                    <a:gd name="connsiteX29" fmla="*/ 1175801 w 1624666"/>
                    <a:gd name="connsiteY29" fmla="*/ 34879 h 5590776"/>
                    <a:gd name="connsiteX30" fmla="*/ 823375 w 1624666"/>
                    <a:gd name="connsiteY30" fmla="*/ 65835 h 5590776"/>
                    <a:gd name="connsiteX31" fmla="*/ 470951 w 1624666"/>
                    <a:gd name="connsiteY31" fmla="*/ 18210 h 5590776"/>
                    <a:gd name="connsiteX32" fmla="*/ 385226 w 1624666"/>
                    <a:gd name="connsiteY32" fmla="*/ 82504 h 5590776"/>
                    <a:gd name="connsiteX0" fmla="*/ 354131 w 1593571"/>
                    <a:gd name="connsiteY0" fmla="*/ 82504 h 5590776"/>
                    <a:gd name="connsiteX1" fmla="*/ 358893 w 1593571"/>
                    <a:gd name="connsiteY1" fmla="*/ 806404 h 5590776"/>
                    <a:gd name="connsiteX2" fmla="*/ 349368 w 1593571"/>
                    <a:gd name="connsiteY2" fmla="*/ 1520779 h 5590776"/>
                    <a:gd name="connsiteX3" fmla="*/ 339843 w 1593571"/>
                    <a:gd name="connsiteY3" fmla="*/ 1844629 h 5590776"/>
                    <a:gd name="connsiteX4" fmla="*/ 185062 w 1593571"/>
                    <a:gd name="connsiteY4" fmla="*/ 2073229 h 5590776"/>
                    <a:gd name="connsiteX5" fmla="*/ 18375 w 1593571"/>
                    <a:gd name="connsiteY5" fmla="*/ 2518522 h 5590776"/>
                    <a:gd name="connsiteX6" fmla="*/ 35043 w 1593571"/>
                    <a:gd name="connsiteY6" fmla="*/ 3168604 h 5590776"/>
                    <a:gd name="connsiteX7" fmla="*/ 292218 w 1593571"/>
                    <a:gd name="connsiteY7" fmla="*/ 3673429 h 5590776"/>
                    <a:gd name="connsiteX8" fmla="*/ 396993 w 1593571"/>
                    <a:gd name="connsiteY8" fmla="*/ 3940129 h 5590776"/>
                    <a:gd name="connsiteX9" fmla="*/ 358893 w 1593571"/>
                    <a:gd name="connsiteY9" fmla="*/ 4492579 h 5590776"/>
                    <a:gd name="connsiteX10" fmla="*/ 358893 w 1593571"/>
                    <a:gd name="connsiteY10" fmla="*/ 4959304 h 5590776"/>
                    <a:gd name="connsiteX11" fmla="*/ 358893 w 1593571"/>
                    <a:gd name="connsiteY11" fmla="*/ 5206954 h 5590776"/>
                    <a:gd name="connsiteX12" fmla="*/ 292218 w 1593571"/>
                    <a:gd name="connsiteY12" fmla="*/ 5330779 h 5590776"/>
                    <a:gd name="connsiteX13" fmla="*/ 130293 w 1593571"/>
                    <a:gd name="connsiteY13" fmla="*/ 5445079 h 5590776"/>
                    <a:gd name="connsiteX14" fmla="*/ 339843 w 1593571"/>
                    <a:gd name="connsiteY14" fmla="*/ 5540329 h 5590776"/>
                    <a:gd name="connsiteX15" fmla="*/ 768468 w 1593571"/>
                    <a:gd name="connsiteY15" fmla="*/ 5587954 h 5590776"/>
                    <a:gd name="connsiteX16" fmla="*/ 1082793 w 1593571"/>
                    <a:gd name="connsiteY16" fmla="*/ 5568904 h 5590776"/>
                    <a:gd name="connsiteX17" fmla="*/ 1425693 w 1593571"/>
                    <a:gd name="connsiteY17" fmla="*/ 5435554 h 5590776"/>
                    <a:gd name="connsiteX18" fmla="*/ 1311393 w 1593571"/>
                    <a:gd name="connsiteY18" fmla="*/ 5302204 h 5590776"/>
                    <a:gd name="connsiteX19" fmla="*/ 1216143 w 1593571"/>
                    <a:gd name="connsiteY19" fmla="*/ 5245054 h 5590776"/>
                    <a:gd name="connsiteX20" fmla="*/ 1235193 w 1593571"/>
                    <a:gd name="connsiteY20" fmla="*/ 4873579 h 5590776"/>
                    <a:gd name="connsiteX21" fmla="*/ 1225668 w 1593571"/>
                    <a:gd name="connsiteY21" fmla="*/ 3902029 h 5590776"/>
                    <a:gd name="connsiteX22" fmla="*/ 1378068 w 1593571"/>
                    <a:gd name="connsiteY22" fmla="*/ 3597229 h 5590776"/>
                    <a:gd name="connsiteX23" fmla="*/ 1568568 w 1593571"/>
                    <a:gd name="connsiteY23" fmla="*/ 2987629 h 5590776"/>
                    <a:gd name="connsiteX24" fmla="*/ 1559043 w 1593571"/>
                    <a:gd name="connsiteY24" fmla="*/ 2444704 h 5590776"/>
                    <a:gd name="connsiteX25" fmla="*/ 1273293 w 1593571"/>
                    <a:gd name="connsiteY25" fmla="*/ 1844629 h 5590776"/>
                    <a:gd name="connsiteX26" fmla="*/ 1244718 w 1593571"/>
                    <a:gd name="connsiteY26" fmla="*/ 1132635 h 5590776"/>
                    <a:gd name="connsiteX27" fmla="*/ 1263768 w 1593571"/>
                    <a:gd name="connsiteY27" fmla="*/ 196804 h 5590776"/>
                    <a:gd name="connsiteX28" fmla="*/ 1247099 w 1593571"/>
                    <a:gd name="connsiteY28" fmla="*/ 8686 h 5590776"/>
                    <a:gd name="connsiteX29" fmla="*/ 1144706 w 1593571"/>
                    <a:gd name="connsiteY29" fmla="*/ 34879 h 5590776"/>
                    <a:gd name="connsiteX30" fmla="*/ 792280 w 1593571"/>
                    <a:gd name="connsiteY30" fmla="*/ 65835 h 5590776"/>
                    <a:gd name="connsiteX31" fmla="*/ 439856 w 1593571"/>
                    <a:gd name="connsiteY31" fmla="*/ 18210 h 5590776"/>
                    <a:gd name="connsiteX32" fmla="*/ 354131 w 1593571"/>
                    <a:gd name="connsiteY32" fmla="*/ 82504 h 5590776"/>
                    <a:gd name="connsiteX0" fmla="*/ 354939 w 1594379"/>
                    <a:gd name="connsiteY0" fmla="*/ 82504 h 5590776"/>
                    <a:gd name="connsiteX1" fmla="*/ 359701 w 1594379"/>
                    <a:gd name="connsiteY1" fmla="*/ 806404 h 5590776"/>
                    <a:gd name="connsiteX2" fmla="*/ 350176 w 1594379"/>
                    <a:gd name="connsiteY2" fmla="*/ 1520779 h 5590776"/>
                    <a:gd name="connsiteX3" fmla="*/ 340651 w 1594379"/>
                    <a:gd name="connsiteY3" fmla="*/ 1844629 h 5590776"/>
                    <a:gd name="connsiteX4" fmla="*/ 197776 w 1594379"/>
                    <a:gd name="connsiteY4" fmla="*/ 2085135 h 5590776"/>
                    <a:gd name="connsiteX5" fmla="*/ 19183 w 1594379"/>
                    <a:gd name="connsiteY5" fmla="*/ 2518522 h 5590776"/>
                    <a:gd name="connsiteX6" fmla="*/ 35851 w 1594379"/>
                    <a:gd name="connsiteY6" fmla="*/ 3168604 h 5590776"/>
                    <a:gd name="connsiteX7" fmla="*/ 293026 w 1594379"/>
                    <a:gd name="connsiteY7" fmla="*/ 3673429 h 5590776"/>
                    <a:gd name="connsiteX8" fmla="*/ 397801 w 1594379"/>
                    <a:gd name="connsiteY8" fmla="*/ 3940129 h 5590776"/>
                    <a:gd name="connsiteX9" fmla="*/ 359701 w 1594379"/>
                    <a:gd name="connsiteY9" fmla="*/ 4492579 h 5590776"/>
                    <a:gd name="connsiteX10" fmla="*/ 359701 w 1594379"/>
                    <a:gd name="connsiteY10" fmla="*/ 4959304 h 5590776"/>
                    <a:gd name="connsiteX11" fmla="*/ 359701 w 1594379"/>
                    <a:gd name="connsiteY11" fmla="*/ 5206954 h 5590776"/>
                    <a:gd name="connsiteX12" fmla="*/ 293026 w 1594379"/>
                    <a:gd name="connsiteY12" fmla="*/ 5330779 h 5590776"/>
                    <a:gd name="connsiteX13" fmla="*/ 131101 w 1594379"/>
                    <a:gd name="connsiteY13" fmla="*/ 5445079 h 5590776"/>
                    <a:gd name="connsiteX14" fmla="*/ 340651 w 1594379"/>
                    <a:gd name="connsiteY14" fmla="*/ 5540329 h 5590776"/>
                    <a:gd name="connsiteX15" fmla="*/ 769276 w 1594379"/>
                    <a:gd name="connsiteY15" fmla="*/ 5587954 h 5590776"/>
                    <a:gd name="connsiteX16" fmla="*/ 1083601 w 1594379"/>
                    <a:gd name="connsiteY16" fmla="*/ 5568904 h 5590776"/>
                    <a:gd name="connsiteX17" fmla="*/ 1426501 w 1594379"/>
                    <a:gd name="connsiteY17" fmla="*/ 5435554 h 5590776"/>
                    <a:gd name="connsiteX18" fmla="*/ 1312201 w 1594379"/>
                    <a:gd name="connsiteY18" fmla="*/ 5302204 h 5590776"/>
                    <a:gd name="connsiteX19" fmla="*/ 1216951 w 1594379"/>
                    <a:gd name="connsiteY19" fmla="*/ 5245054 h 5590776"/>
                    <a:gd name="connsiteX20" fmla="*/ 1236001 w 1594379"/>
                    <a:gd name="connsiteY20" fmla="*/ 4873579 h 5590776"/>
                    <a:gd name="connsiteX21" fmla="*/ 1226476 w 1594379"/>
                    <a:gd name="connsiteY21" fmla="*/ 3902029 h 5590776"/>
                    <a:gd name="connsiteX22" fmla="*/ 1378876 w 1594379"/>
                    <a:gd name="connsiteY22" fmla="*/ 3597229 h 5590776"/>
                    <a:gd name="connsiteX23" fmla="*/ 1569376 w 1594379"/>
                    <a:gd name="connsiteY23" fmla="*/ 2987629 h 5590776"/>
                    <a:gd name="connsiteX24" fmla="*/ 1559851 w 1594379"/>
                    <a:gd name="connsiteY24" fmla="*/ 2444704 h 5590776"/>
                    <a:gd name="connsiteX25" fmla="*/ 1274101 w 1594379"/>
                    <a:gd name="connsiteY25" fmla="*/ 1844629 h 5590776"/>
                    <a:gd name="connsiteX26" fmla="*/ 1245526 w 1594379"/>
                    <a:gd name="connsiteY26" fmla="*/ 1132635 h 5590776"/>
                    <a:gd name="connsiteX27" fmla="*/ 1264576 w 1594379"/>
                    <a:gd name="connsiteY27" fmla="*/ 196804 h 5590776"/>
                    <a:gd name="connsiteX28" fmla="*/ 1247907 w 1594379"/>
                    <a:gd name="connsiteY28" fmla="*/ 8686 h 5590776"/>
                    <a:gd name="connsiteX29" fmla="*/ 1145514 w 1594379"/>
                    <a:gd name="connsiteY29" fmla="*/ 34879 h 5590776"/>
                    <a:gd name="connsiteX30" fmla="*/ 793088 w 1594379"/>
                    <a:gd name="connsiteY30" fmla="*/ 65835 h 5590776"/>
                    <a:gd name="connsiteX31" fmla="*/ 440664 w 1594379"/>
                    <a:gd name="connsiteY31" fmla="*/ 18210 h 5590776"/>
                    <a:gd name="connsiteX32" fmla="*/ 354939 w 1594379"/>
                    <a:gd name="connsiteY32" fmla="*/ 82504 h 5590776"/>
                    <a:gd name="connsiteX0" fmla="*/ 354939 w 1594379"/>
                    <a:gd name="connsiteY0" fmla="*/ 82504 h 5590776"/>
                    <a:gd name="connsiteX1" fmla="*/ 359701 w 1594379"/>
                    <a:gd name="connsiteY1" fmla="*/ 806404 h 5590776"/>
                    <a:gd name="connsiteX2" fmla="*/ 350176 w 1594379"/>
                    <a:gd name="connsiteY2" fmla="*/ 1520779 h 5590776"/>
                    <a:gd name="connsiteX3" fmla="*/ 340651 w 1594379"/>
                    <a:gd name="connsiteY3" fmla="*/ 1844629 h 5590776"/>
                    <a:gd name="connsiteX4" fmla="*/ 197776 w 1594379"/>
                    <a:gd name="connsiteY4" fmla="*/ 2085135 h 5590776"/>
                    <a:gd name="connsiteX5" fmla="*/ 19183 w 1594379"/>
                    <a:gd name="connsiteY5" fmla="*/ 2518522 h 5590776"/>
                    <a:gd name="connsiteX6" fmla="*/ 35851 w 1594379"/>
                    <a:gd name="connsiteY6" fmla="*/ 3168604 h 5590776"/>
                    <a:gd name="connsiteX7" fmla="*/ 293026 w 1594379"/>
                    <a:gd name="connsiteY7" fmla="*/ 3673429 h 5590776"/>
                    <a:gd name="connsiteX8" fmla="*/ 397801 w 1594379"/>
                    <a:gd name="connsiteY8" fmla="*/ 3940129 h 5590776"/>
                    <a:gd name="connsiteX9" fmla="*/ 359701 w 1594379"/>
                    <a:gd name="connsiteY9" fmla="*/ 4492579 h 5590776"/>
                    <a:gd name="connsiteX10" fmla="*/ 359701 w 1594379"/>
                    <a:gd name="connsiteY10" fmla="*/ 4959304 h 5590776"/>
                    <a:gd name="connsiteX11" fmla="*/ 359701 w 1594379"/>
                    <a:gd name="connsiteY11" fmla="*/ 5206954 h 5590776"/>
                    <a:gd name="connsiteX12" fmla="*/ 293026 w 1594379"/>
                    <a:gd name="connsiteY12" fmla="*/ 5330779 h 5590776"/>
                    <a:gd name="connsiteX13" fmla="*/ 131101 w 1594379"/>
                    <a:gd name="connsiteY13" fmla="*/ 5445079 h 5590776"/>
                    <a:gd name="connsiteX14" fmla="*/ 340651 w 1594379"/>
                    <a:gd name="connsiteY14" fmla="*/ 5540329 h 5590776"/>
                    <a:gd name="connsiteX15" fmla="*/ 769276 w 1594379"/>
                    <a:gd name="connsiteY15" fmla="*/ 5587954 h 5590776"/>
                    <a:gd name="connsiteX16" fmla="*/ 1083601 w 1594379"/>
                    <a:gd name="connsiteY16" fmla="*/ 5568904 h 5590776"/>
                    <a:gd name="connsiteX17" fmla="*/ 1426501 w 1594379"/>
                    <a:gd name="connsiteY17" fmla="*/ 5435554 h 5590776"/>
                    <a:gd name="connsiteX18" fmla="*/ 1312201 w 1594379"/>
                    <a:gd name="connsiteY18" fmla="*/ 5302204 h 5590776"/>
                    <a:gd name="connsiteX19" fmla="*/ 1216951 w 1594379"/>
                    <a:gd name="connsiteY19" fmla="*/ 5245054 h 5590776"/>
                    <a:gd name="connsiteX20" fmla="*/ 1236001 w 1594379"/>
                    <a:gd name="connsiteY20" fmla="*/ 4873579 h 5590776"/>
                    <a:gd name="connsiteX21" fmla="*/ 1226476 w 1594379"/>
                    <a:gd name="connsiteY21" fmla="*/ 3902029 h 5590776"/>
                    <a:gd name="connsiteX22" fmla="*/ 1378876 w 1594379"/>
                    <a:gd name="connsiteY22" fmla="*/ 3597229 h 5590776"/>
                    <a:gd name="connsiteX23" fmla="*/ 1569376 w 1594379"/>
                    <a:gd name="connsiteY23" fmla="*/ 2987629 h 5590776"/>
                    <a:gd name="connsiteX24" fmla="*/ 1559851 w 1594379"/>
                    <a:gd name="connsiteY24" fmla="*/ 2444704 h 5590776"/>
                    <a:gd name="connsiteX25" fmla="*/ 1274101 w 1594379"/>
                    <a:gd name="connsiteY25" fmla="*/ 1844629 h 5590776"/>
                    <a:gd name="connsiteX26" fmla="*/ 1245526 w 1594379"/>
                    <a:gd name="connsiteY26" fmla="*/ 1132635 h 5590776"/>
                    <a:gd name="connsiteX27" fmla="*/ 1264576 w 1594379"/>
                    <a:gd name="connsiteY27" fmla="*/ 196804 h 5590776"/>
                    <a:gd name="connsiteX28" fmla="*/ 1247907 w 1594379"/>
                    <a:gd name="connsiteY28" fmla="*/ 8686 h 5590776"/>
                    <a:gd name="connsiteX29" fmla="*/ 1145514 w 1594379"/>
                    <a:gd name="connsiteY29" fmla="*/ 34879 h 5590776"/>
                    <a:gd name="connsiteX30" fmla="*/ 793088 w 1594379"/>
                    <a:gd name="connsiteY30" fmla="*/ 65835 h 5590776"/>
                    <a:gd name="connsiteX31" fmla="*/ 440664 w 1594379"/>
                    <a:gd name="connsiteY31" fmla="*/ 18210 h 5590776"/>
                    <a:gd name="connsiteX32" fmla="*/ 354939 w 1594379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88000 w 1584578"/>
                    <a:gd name="connsiteY8" fmla="*/ 3940129 h 5590776"/>
                    <a:gd name="connsiteX9" fmla="*/ 349900 w 1584578"/>
                    <a:gd name="connsiteY9" fmla="*/ 4492579 h 5590776"/>
                    <a:gd name="connsiteX10" fmla="*/ 349900 w 1584578"/>
                    <a:gd name="connsiteY10" fmla="*/ 4959304 h 5590776"/>
                    <a:gd name="connsiteX11" fmla="*/ 349900 w 1584578"/>
                    <a:gd name="connsiteY11" fmla="*/ 5206954 h 5590776"/>
                    <a:gd name="connsiteX12" fmla="*/ 283225 w 1584578"/>
                    <a:gd name="connsiteY12" fmla="*/ 5330779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49900 w 1584578"/>
                    <a:gd name="connsiteY9" fmla="*/ 4492579 h 5590776"/>
                    <a:gd name="connsiteX10" fmla="*/ 349900 w 1584578"/>
                    <a:gd name="connsiteY10" fmla="*/ 4959304 h 5590776"/>
                    <a:gd name="connsiteX11" fmla="*/ 349900 w 1584578"/>
                    <a:gd name="connsiteY11" fmla="*/ 5206954 h 5590776"/>
                    <a:gd name="connsiteX12" fmla="*/ 283225 w 1584578"/>
                    <a:gd name="connsiteY12" fmla="*/ 5330779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59304 h 5590776"/>
                    <a:gd name="connsiteX11" fmla="*/ 349900 w 1584578"/>
                    <a:gd name="connsiteY11" fmla="*/ 5206954 h 5590776"/>
                    <a:gd name="connsiteX12" fmla="*/ 283225 w 1584578"/>
                    <a:gd name="connsiteY12" fmla="*/ 5330779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83225 w 1584578"/>
                    <a:gd name="connsiteY12" fmla="*/ 5330779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30975 w 1584578"/>
                    <a:gd name="connsiteY18" fmla="*/ 5318872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30975 w 1584578"/>
                    <a:gd name="connsiteY18" fmla="*/ 5318872 h 5590776"/>
                    <a:gd name="connsiteX19" fmla="*/ 1233344 w 1584578"/>
                    <a:gd name="connsiteY19" fmla="*/ 5230767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30975 w 1584578"/>
                    <a:gd name="connsiteY18" fmla="*/ 5318872 h 5590776"/>
                    <a:gd name="connsiteX19" fmla="*/ 1233344 w 1584578"/>
                    <a:gd name="connsiteY19" fmla="*/ 5230767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42882 w 1584578"/>
                    <a:gd name="connsiteY18" fmla="*/ 5328397 h 5590776"/>
                    <a:gd name="connsiteX19" fmla="*/ 1233344 w 1584578"/>
                    <a:gd name="connsiteY19" fmla="*/ 5230767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42882 w 1584578"/>
                    <a:gd name="connsiteY18" fmla="*/ 5328397 h 5590776"/>
                    <a:gd name="connsiteX19" fmla="*/ 1233344 w 1584578"/>
                    <a:gd name="connsiteY19" fmla="*/ 5230767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3399"/>
                    <a:gd name="connsiteY0" fmla="*/ 82504 h 5590776"/>
                    <a:gd name="connsiteX1" fmla="*/ 349900 w 1583399"/>
                    <a:gd name="connsiteY1" fmla="*/ 806404 h 5590776"/>
                    <a:gd name="connsiteX2" fmla="*/ 340375 w 1583399"/>
                    <a:gd name="connsiteY2" fmla="*/ 1520779 h 5590776"/>
                    <a:gd name="connsiteX3" fmla="*/ 330850 w 1583399"/>
                    <a:gd name="connsiteY3" fmla="*/ 1844629 h 5590776"/>
                    <a:gd name="connsiteX4" fmla="*/ 187975 w 1583399"/>
                    <a:gd name="connsiteY4" fmla="*/ 2085135 h 5590776"/>
                    <a:gd name="connsiteX5" fmla="*/ 9382 w 1583399"/>
                    <a:gd name="connsiteY5" fmla="*/ 2518522 h 5590776"/>
                    <a:gd name="connsiteX6" fmla="*/ 52244 w 1583399"/>
                    <a:gd name="connsiteY6" fmla="*/ 3161461 h 5590776"/>
                    <a:gd name="connsiteX7" fmla="*/ 283225 w 1583399"/>
                    <a:gd name="connsiteY7" fmla="*/ 3673429 h 5590776"/>
                    <a:gd name="connsiteX8" fmla="*/ 371331 w 1583399"/>
                    <a:gd name="connsiteY8" fmla="*/ 3968704 h 5590776"/>
                    <a:gd name="connsiteX9" fmla="*/ 368950 w 1583399"/>
                    <a:gd name="connsiteY9" fmla="*/ 4494960 h 5590776"/>
                    <a:gd name="connsiteX10" fmla="*/ 349900 w 1583399"/>
                    <a:gd name="connsiteY10" fmla="*/ 4966448 h 5590776"/>
                    <a:gd name="connsiteX11" fmla="*/ 349900 w 1583399"/>
                    <a:gd name="connsiteY11" fmla="*/ 5206954 h 5590776"/>
                    <a:gd name="connsiteX12" fmla="*/ 254650 w 1583399"/>
                    <a:gd name="connsiteY12" fmla="*/ 5297441 h 5590776"/>
                    <a:gd name="connsiteX13" fmla="*/ 121300 w 1583399"/>
                    <a:gd name="connsiteY13" fmla="*/ 5445079 h 5590776"/>
                    <a:gd name="connsiteX14" fmla="*/ 359425 w 1583399"/>
                    <a:gd name="connsiteY14" fmla="*/ 5540329 h 5590776"/>
                    <a:gd name="connsiteX15" fmla="*/ 759475 w 1583399"/>
                    <a:gd name="connsiteY15" fmla="*/ 5587954 h 5590776"/>
                    <a:gd name="connsiteX16" fmla="*/ 1073800 w 1583399"/>
                    <a:gd name="connsiteY16" fmla="*/ 5568904 h 5590776"/>
                    <a:gd name="connsiteX17" fmla="*/ 1416700 w 1583399"/>
                    <a:gd name="connsiteY17" fmla="*/ 5435554 h 5590776"/>
                    <a:gd name="connsiteX18" fmla="*/ 1342882 w 1583399"/>
                    <a:gd name="connsiteY18" fmla="*/ 5328397 h 5590776"/>
                    <a:gd name="connsiteX19" fmla="*/ 1233344 w 1583399"/>
                    <a:gd name="connsiteY19" fmla="*/ 5230767 h 5590776"/>
                    <a:gd name="connsiteX20" fmla="*/ 1226200 w 1583399"/>
                    <a:gd name="connsiteY20" fmla="*/ 4873579 h 5590776"/>
                    <a:gd name="connsiteX21" fmla="*/ 1216675 w 1583399"/>
                    <a:gd name="connsiteY21" fmla="*/ 3902029 h 5590776"/>
                    <a:gd name="connsiteX22" fmla="*/ 1388125 w 1583399"/>
                    <a:gd name="connsiteY22" fmla="*/ 3542461 h 5590776"/>
                    <a:gd name="connsiteX23" fmla="*/ 1559575 w 1583399"/>
                    <a:gd name="connsiteY23" fmla="*/ 2987629 h 5590776"/>
                    <a:gd name="connsiteX24" fmla="*/ 1550050 w 1583399"/>
                    <a:gd name="connsiteY24" fmla="*/ 2444704 h 5590776"/>
                    <a:gd name="connsiteX25" fmla="*/ 1264300 w 1583399"/>
                    <a:gd name="connsiteY25" fmla="*/ 1844629 h 5590776"/>
                    <a:gd name="connsiteX26" fmla="*/ 1235725 w 1583399"/>
                    <a:gd name="connsiteY26" fmla="*/ 1132635 h 5590776"/>
                    <a:gd name="connsiteX27" fmla="*/ 1254775 w 1583399"/>
                    <a:gd name="connsiteY27" fmla="*/ 196804 h 5590776"/>
                    <a:gd name="connsiteX28" fmla="*/ 1238106 w 1583399"/>
                    <a:gd name="connsiteY28" fmla="*/ 8686 h 5590776"/>
                    <a:gd name="connsiteX29" fmla="*/ 1135713 w 1583399"/>
                    <a:gd name="connsiteY29" fmla="*/ 34879 h 5590776"/>
                    <a:gd name="connsiteX30" fmla="*/ 783287 w 1583399"/>
                    <a:gd name="connsiteY30" fmla="*/ 65835 h 5590776"/>
                    <a:gd name="connsiteX31" fmla="*/ 430863 w 1583399"/>
                    <a:gd name="connsiteY31" fmla="*/ 18210 h 5590776"/>
                    <a:gd name="connsiteX32" fmla="*/ 345138 w 1583399"/>
                    <a:gd name="connsiteY32" fmla="*/ 82504 h 5590776"/>
                    <a:gd name="connsiteX0" fmla="*/ 345138 w 1583399"/>
                    <a:gd name="connsiteY0" fmla="*/ 82504 h 5590776"/>
                    <a:gd name="connsiteX1" fmla="*/ 349900 w 1583399"/>
                    <a:gd name="connsiteY1" fmla="*/ 806404 h 5590776"/>
                    <a:gd name="connsiteX2" fmla="*/ 340375 w 1583399"/>
                    <a:gd name="connsiteY2" fmla="*/ 1520779 h 5590776"/>
                    <a:gd name="connsiteX3" fmla="*/ 330850 w 1583399"/>
                    <a:gd name="connsiteY3" fmla="*/ 1844629 h 5590776"/>
                    <a:gd name="connsiteX4" fmla="*/ 187975 w 1583399"/>
                    <a:gd name="connsiteY4" fmla="*/ 2085135 h 5590776"/>
                    <a:gd name="connsiteX5" fmla="*/ 9382 w 1583399"/>
                    <a:gd name="connsiteY5" fmla="*/ 2518522 h 5590776"/>
                    <a:gd name="connsiteX6" fmla="*/ 52244 w 1583399"/>
                    <a:gd name="connsiteY6" fmla="*/ 3161461 h 5590776"/>
                    <a:gd name="connsiteX7" fmla="*/ 283225 w 1583399"/>
                    <a:gd name="connsiteY7" fmla="*/ 3673429 h 5590776"/>
                    <a:gd name="connsiteX8" fmla="*/ 371331 w 1583399"/>
                    <a:gd name="connsiteY8" fmla="*/ 3968704 h 5590776"/>
                    <a:gd name="connsiteX9" fmla="*/ 368950 w 1583399"/>
                    <a:gd name="connsiteY9" fmla="*/ 4494960 h 5590776"/>
                    <a:gd name="connsiteX10" fmla="*/ 349900 w 1583399"/>
                    <a:gd name="connsiteY10" fmla="*/ 4966448 h 5590776"/>
                    <a:gd name="connsiteX11" fmla="*/ 349900 w 1583399"/>
                    <a:gd name="connsiteY11" fmla="*/ 5206954 h 5590776"/>
                    <a:gd name="connsiteX12" fmla="*/ 254650 w 1583399"/>
                    <a:gd name="connsiteY12" fmla="*/ 5297441 h 5590776"/>
                    <a:gd name="connsiteX13" fmla="*/ 121300 w 1583399"/>
                    <a:gd name="connsiteY13" fmla="*/ 5445079 h 5590776"/>
                    <a:gd name="connsiteX14" fmla="*/ 359425 w 1583399"/>
                    <a:gd name="connsiteY14" fmla="*/ 5540329 h 5590776"/>
                    <a:gd name="connsiteX15" fmla="*/ 759475 w 1583399"/>
                    <a:gd name="connsiteY15" fmla="*/ 5587954 h 5590776"/>
                    <a:gd name="connsiteX16" fmla="*/ 1073800 w 1583399"/>
                    <a:gd name="connsiteY16" fmla="*/ 5568904 h 5590776"/>
                    <a:gd name="connsiteX17" fmla="*/ 1416700 w 1583399"/>
                    <a:gd name="connsiteY17" fmla="*/ 5435554 h 5590776"/>
                    <a:gd name="connsiteX18" fmla="*/ 1342882 w 1583399"/>
                    <a:gd name="connsiteY18" fmla="*/ 5328397 h 5590776"/>
                    <a:gd name="connsiteX19" fmla="*/ 1233344 w 1583399"/>
                    <a:gd name="connsiteY19" fmla="*/ 5230767 h 5590776"/>
                    <a:gd name="connsiteX20" fmla="*/ 1226200 w 1583399"/>
                    <a:gd name="connsiteY20" fmla="*/ 4873579 h 5590776"/>
                    <a:gd name="connsiteX21" fmla="*/ 1216675 w 1583399"/>
                    <a:gd name="connsiteY21" fmla="*/ 3902029 h 5590776"/>
                    <a:gd name="connsiteX22" fmla="*/ 1388125 w 1583399"/>
                    <a:gd name="connsiteY22" fmla="*/ 3542461 h 5590776"/>
                    <a:gd name="connsiteX23" fmla="*/ 1559575 w 1583399"/>
                    <a:gd name="connsiteY23" fmla="*/ 2987629 h 5590776"/>
                    <a:gd name="connsiteX24" fmla="*/ 1550050 w 1583399"/>
                    <a:gd name="connsiteY24" fmla="*/ 2444704 h 5590776"/>
                    <a:gd name="connsiteX25" fmla="*/ 1264300 w 1583399"/>
                    <a:gd name="connsiteY25" fmla="*/ 1844629 h 5590776"/>
                    <a:gd name="connsiteX26" fmla="*/ 1235725 w 1583399"/>
                    <a:gd name="connsiteY26" fmla="*/ 1132635 h 5590776"/>
                    <a:gd name="connsiteX27" fmla="*/ 1254775 w 1583399"/>
                    <a:gd name="connsiteY27" fmla="*/ 196804 h 5590776"/>
                    <a:gd name="connsiteX28" fmla="*/ 1238106 w 1583399"/>
                    <a:gd name="connsiteY28" fmla="*/ 8686 h 5590776"/>
                    <a:gd name="connsiteX29" fmla="*/ 1135713 w 1583399"/>
                    <a:gd name="connsiteY29" fmla="*/ 34879 h 5590776"/>
                    <a:gd name="connsiteX30" fmla="*/ 783287 w 1583399"/>
                    <a:gd name="connsiteY30" fmla="*/ 65835 h 5590776"/>
                    <a:gd name="connsiteX31" fmla="*/ 430863 w 1583399"/>
                    <a:gd name="connsiteY31" fmla="*/ 18210 h 5590776"/>
                    <a:gd name="connsiteX32" fmla="*/ 345138 w 1583399"/>
                    <a:gd name="connsiteY32" fmla="*/ 82504 h 5590776"/>
                    <a:gd name="connsiteX0" fmla="*/ 345138 w 1583708"/>
                    <a:gd name="connsiteY0" fmla="*/ 82504 h 5590776"/>
                    <a:gd name="connsiteX1" fmla="*/ 349900 w 1583708"/>
                    <a:gd name="connsiteY1" fmla="*/ 806404 h 5590776"/>
                    <a:gd name="connsiteX2" fmla="*/ 340375 w 1583708"/>
                    <a:gd name="connsiteY2" fmla="*/ 1520779 h 5590776"/>
                    <a:gd name="connsiteX3" fmla="*/ 330850 w 1583708"/>
                    <a:gd name="connsiteY3" fmla="*/ 1844629 h 5590776"/>
                    <a:gd name="connsiteX4" fmla="*/ 187975 w 1583708"/>
                    <a:gd name="connsiteY4" fmla="*/ 2085135 h 5590776"/>
                    <a:gd name="connsiteX5" fmla="*/ 9382 w 1583708"/>
                    <a:gd name="connsiteY5" fmla="*/ 2518522 h 5590776"/>
                    <a:gd name="connsiteX6" fmla="*/ 52244 w 1583708"/>
                    <a:gd name="connsiteY6" fmla="*/ 3161461 h 5590776"/>
                    <a:gd name="connsiteX7" fmla="*/ 283225 w 1583708"/>
                    <a:gd name="connsiteY7" fmla="*/ 3673429 h 5590776"/>
                    <a:gd name="connsiteX8" fmla="*/ 371331 w 1583708"/>
                    <a:gd name="connsiteY8" fmla="*/ 3968704 h 5590776"/>
                    <a:gd name="connsiteX9" fmla="*/ 368950 w 1583708"/>
                    <a:gd name="connsiteY9" fmla="*/ 4494960 h 5590776"/>
                    <a:gd name="connsiteX10" fmla="*/ 349900 w 1583708"/>
                    <a:gd name="connsiteY10" fmla="*/ 4966448 h 5590776"/>
                    <a:gd name="connsiteX11" fmla="*/ 349900 w 1583708"/>
                    <a:gd name="connsiteY11" fmla="*/ 5206954 h 5590776"/>
                    <a:gd name="connsiteX12" fmla="*/ 254650 w 1583708"/>
                    <a:gd name="connsiteY12" fmla="*/ 5297441 h 5590776"/>
                    <a:gd name="connsiteX13" fmla="*/ 121300 w 1583708"/>
                    <a:gd name="connsiteY13" fmla="*/ 5445079 h 5590776"/>
                    <a:gd name="connsiteX14" fmla="*/ 359425 w 1583708"/>
                    <a:gd name="connsiteY14" fmla="*/ 5540329 h 5590776"/>
                    <a:gd name="connsiteX15" fmla="*/ 759475 w 1583708"/>
                    <a:gd name="connsiteY15" fmla="*/ 5587954 h 5590776"/>
                    <a:gd name="connsiteX16" fmla="*/ 1073800 w 1583708"/>
                    <a:gd name="connsiteY16" fmla="*/ 5568904 h 5590776"/>
                    <a:gd name="connsiteX17" fmla="*/ 1416700 w 1583708"/>
                    <a:gd name="connsiteY17" fmla="*/ 5435554 h 5590776"/>
                    <a:gd name="connsiteX18" fmla="*/ 1342882 w 1583708"/>
                    <a:gd name="connsiteY18" fmla="*/ 5328397 h 5590776"/>
                    <a:gd name="connsiteX19" fmla="*/ 1233344 w 1583708"/>
                    <a:gd name="connsiteY19" fmla="*/ 5230767 h 5590776"/>
                    <a:gd name="connsiteX20" fmla="*/ 1226200 w 1583708"/>
                    <a:gd name="connsiteY20" fmla="*/ 4873579 h 5590776"/>
                    <a:gd name="connsiteX21" fmla="*/ 1216675 w 1583708"/>
                    <a:gd name="connsiteY21" fmla="*/ 3902029 h 5590776"/>
                    <a:gd name="connsiteX22" fmla="*/ 1383101 w 1583708"/>
                    <a:gd name="connsiteY22" fmla="*/ 3532412 h 5590776"/>
                    <a:gd name="connsiteX23" fmla="*/ 1559575 w 1583708"/>
                    <a:gd name="connsiteY23" fmla="*/ 2987629 h 5590776"/>
                    <a:gd name="connsiteX24" fmla="*/ 1550050 w 1583708"/>
                    <a:gd name="connsiteY24" fmla="*/ 2444704 h 5590776"/>
                    <a:gd name="connsiteX25" fmla="*/ 1264300 w 1583708"/>
                    <a:gd name="connsiteY25" fmla="*/ 1844629 h 5590776"/>
                    <a:gd name="connsiteX26" fmla="*/ 1235725 w 1583708"/>
                    <a:gd name="connsiteY26" fmla="*/ 1132635 h 5590776"/>
                    <a:gd name="connsiteX27" fmla="*/ 1254775 w 1583708"/>
                    <a:gd name="connsiteY27" fmla="*/ 196804 h 5590776"/>
                    <a:gd name="connsiteX28" fmla="*/ 1238106 w 1583708"/>
                    <a:gd name="connsiteY28" fmla="*/ 8686 h 5590776"/>
                    <a:gd name="connsiteX29" fmla="*/ 1135713 w 1583708"/>
                    <a:gd name="connsiteY29" fmla="*/ 34879 h 5590776"/>
                    <a:gd name="connsiteX30" fmla="*/ 783287 w 1583708"/>
                    <a:gd name="connsiteY30" fmla="*/ 65835 h 5590776"/>
                    <a:gd name="connsiteX31" fmla="*/ 430863 w 1583708"/>
                    <a:gd name="connsiteY31" fmla="*/ 18210 h 5590776"/>
                    <a:gd name="connsiteX32" fmla="*/ 345138 w 1583708"/>
                    <a:gd name="connsiteY32" fmla="*/ 82504 h 5590776"/>
                    <a:gd name="connsiteX0" fmla="*/ 345138 w 1592112"/>
                    <a:gd name="connsiteY0" fmla="*/ 82504 h 5590776"/>
                    <a:gd name="connsiteX1" fmla="*/ 349900 w 1592112"/>
                    <a:gd name="connsiteY1" fmla="*/ 806404 h 5590776"/>
                    <a:gd name="connsiteX2" fmla="*/ 340375 w 1592112"/>
                    <a:gd name="connsiteY2" fmla="*/ 1520779 h 5590776"/>
                    <a:gd name="connsiteX3" fmla="*/ 330850 w 1592112"/>
                    <a:gd name="connsiteY3" fmla="*/ 1844629 h 5590776"/>
                    <a:gd name="connsiteX4" fmla="*/ 187975 w 1592112"/>
                    <a:gd name="connsiteY4" fmla="*/ 2085135 h 5590776"/>
                    <a:gd name="connsiteX5" fmla="*/ 9382 w 1592112"/>
                    <a:gd name="connsiteY5" fmla="*/ 2518522 h 5590776"/>
                    <a:gd name="connsiteX6" fmla="*/ 52244 w 1592112"/>
                    <a:gd name="connsiteY6" fmla="*/ 3161461 h 5590776"/>
                    <a:gd name="connsiteX7" fmla="*/ 283225 w 1592112"/>
                    <a:gd name="connsiteY7" fmla="*/ 3673429 h 5590776"/>
                    <a:gd name="connsiteX8" fmla="*/ 371331 w 1592112"/>
                    <a:gd name="connsiteY8" fmla="*/ 3968704 h 5590776"/>
                    <a:gd name="connsiteX9" fmla="*/ 368950 w 1592112"/>
                    <a:gd name="connsiteY9" fmla="*/ 4494960 h 5590776"/>
                    <a:gd name="connsiteX10" fmla="*/ 349900 w 1592112"/>
                    <a:gd name="connsiteY10" fmla="*/ 4966448 h 5590776"/>
                    <a:gd name="connsiteX11" fmla="*/ 349900 w 1592112"/>
                    <a:gd name="connsiteY11" fmla="*/ 5206954 h 5590776"/>
                    <a:gd name="connsiteX12" fmla="*/ 254650 w 1592112"/>
                    <a:gd name="connsiteY12" fmla="*/ 5297441 h 5590776"/>
                    <a:gd name="connsiteX13" fmla="*/ 121300 w 1592112"/>
                    <a:gd name="connsiteY13" fmla="*/ 5445079 h 5590776"/>
                    <a:gd name="connsiteX14" fmla="*/ 359425 w 1592112"/>
                    <a:gd name="connsiteY14" fmla="*/ 5540329 h 5590776"/>
                    <a:gd name="connsiteX15" fmla="*/ 759475 w 1592112"/>
                    <a:gd name="connsiteY15" fmla="*/ 5587954 h 5590776"/>
                    <a:gd name="connsiteX16" fmla="*/ 1073800 w 1592112"/>
                    <a:gd name="connsiteY16" fmla="*/ 5568904 h 5590776"/>
                    <a:gd name="connsiteX17" fmla="*/ 1416700 w 1592112"/>
                    <a:gd name="connsiteY17" fmla="*/ 5435554 h 5590776"/>
                    <a:gd name="connsiteX18" fmla="*/ 1342882 w 1592112"/>
                    <a:gd name="connsiteY18" fmla="*/ 5328397 h 5590776"/>
                    <a:gd name="connsiteX19" fmla="*/ 1233344 w 1592112"/>
                    <a:gd name="connsiteY19" fmla="*/ 5230767 h 5590776"/>
                    <a:gd name="connsiteX20" fmla="*/ 1226200 w 1592112"/>
                    <a:gd name="connsiteY20" fmla="*/ 4873579 h 5590776"/>
                    <a:gd name="connsiteX21" fmla="*/ 1216675 w 1592112"/>
                    <a:gd name="connsiteY21" fmla="*/ 3902029 h 5590776"/>
                    <a:gd name="connsiteX22" fmla="*/ 1254075 w 1592112"/>
                    <a:gd name="connsiteY22" fmla="*/ 3257531 h 5590776"/>
                    <a:gd name="connsiteX23" fmla="*/ 1559575 w 1592112"/>
                    <a:gd name="connsiteY23" fmla="*/ 2987629 h 5590776"/>
                    <a:gd name="connsiteX24" fmla="*/ 1550050 w 1592112"/>
                    <a:gd name="connsiteY24" fmla="*/ 2444704 h 5590776"/>
                    <a:gd name="connsiteX25" fmla="*/ 1264300 w 1592112"/>
                    <a:gd name="connsiteY25" fmla="*/ 1844629 h 5590776"/>
                    <a:gd name="connsiteX26" fmla="*/ 1235725 w 1592112"/>
                    <a:gd name="connsiteY26" fmla="*/ 1132635 h 5590776"/>
                    <a:gd name="connsiteX27" fmla="*/ 1254775 w 1592112"/>
                    <a:gd name="connsiteY27" fmla="*/ 196804 h 5590776"/>
                    <a:gd name="connsiteX28" fmla="*/ 1238106 w 1592112"/>
                    <a:gd name="connsiteY28" fmla="*/ 8686 h 5590776"/>
                    <a:gd name="connsiteX29" fmla="*/ 1135713 w 1592112"/>
                    <a:gd name="connsiteY29" fmla="*/ 34879 h 5590776"/>
                    <a:gd name="connsiteX30" fmla="*/ 783287 w 1592112"/>
                    <a:gd name="connsiteY30" fmla="*/ 65835 h 5590776"/>
                    <a:gd name="connsiteX31" fmla="*/ 430863 w 1592112"/>
                    <a:gd name="connsiteY31" fmla="*/ 18210 h 5590776"/>
                    <a:gd name="connsiteX32" fmla="*/ 345138 w 1592112"/>
                    <a:gd name="connsiteY32" fmla="*/ 82504 h 5590776"/>
                    <a:gd name="connsiteX0" fmla="*/ 345138 w 1550281"/>
                    <a:gd name="connsiteY0" fmla="*/ 82504 h 5590776"/>
                    <a:gd name="connsiteX1" fmla="*/ 349900 w 1550281"/>
                    <a:gd name="connsiteY1" fmla="*/ 806404 h 5590776"/>
                    <a:gd name="connsiteX2" fmla="*/ 340375 w 1550281"/>
                    <a:gd name="connsiteY2" fmla="*/ 1520779 h 5590776"/>
                    <a:gd name="connsiteX3" fmla="*/ 330850 w 1550281"/>
                    <a:gd name="connsiteY3" fmla="*/ 1844629 h 5590776"/>
                    <a:gd name="connsiteX4" fmla="*/ 187975 w 1550281"/>
                    <a:gd name="connsiteY4" fmla="*/ 2085135 h 5590776"/>
                    <a:gd name="connsiteX5" fmla="*/ 9382 w 1550281"/>
                    <a:gd name="connsiteY5" fmla="*/ 2518522 h 5590776"/>
                    <a:gd name="connsiteX6" fmla="*/ 52244 w 1550281"/>
                    <a:gd name="connsiteY6" fmla="*/ 3161461 h 5590776"/>
                    <a:gd name="connsiteX7" fmla="*/ 283225 w 1550281"/>
                    <a:gd name="connsiteY7" fmla="*/ 3673429 h 5590776"/>
                    <a:gd name="connsiteX8" fmla="*/ 371331 w 1550281"/>
                    <a:gd name="connsiteY8" fmla="*/ 3968704 h 5590776"/>
                    <a:gd name="connsiteX9" fmla="*/ 368950 w 1550281"/>
                    <a:gd name="connsiteY9" fmla="*/ 4494960 h 5590776"/>
                    <a:gd name="connsiteX10" fmla="*/ 349900 w 1550281"/>
                    <a:gd name="connsiteY10" fmla="*/ 4966448 h 5590776"/>
                    <a:gd name="connsiteX11" fmla="*/ 349900 w 1550281"/>
                    <a:gd name="connsiteY11" fmla="*/ 5206954 h 5590776"/>
                    <a:gd name="connsiteX12" fmla="*/ 254650 w 1550281"/>
                    <a:gd name="connsiteY12" fmla="*/ 5297441 h 5590776"/>
                    <a:gd name="connsiteX13" fmla="*/ 121300 w 1550281"/>
                    <a:gd name="connsiteY13" fmla="*/ 5445079 h 5590776"/>
                    <a:gd name="connsiteX14" fmla="*/ 359425 w 1550281"/>
                    <a:gd name="connsiteY14" fmla="*/ 5540329 h 5590776"/>
                    <a:gd name="connsiteX15" fmla="*/ 759475 w 1550281"/>
                    <a:gd name="connsiteY15" fmla="*/ 5587954 h 5590776"/>
                    <a:gd name="connsiteX16" fmla="*/ 1073800 w 1550281"/>
                    <a:gd name="connsiteY16" fmla="*/ 5568904 h 5590776"/>
                    <a:gd name="connsiteX17" fmla="*/ 1416700 w 1550281"/>
                    <a:gd name="connsiteY17" fmla="*/ 5435554 h 5590776"/>
                    <a:gd name="connsiteX18" fmla="*/ 1342882 w 1550281"/>
                    <a:gd name="connsiteY18" fmla="*/ 5328397 h 5590776"/>
                    <a:gd name="connsiteX19" fmla="*/ 1233344 w 1550281"/>
                    <a:gd name="connsiteY19" fmla="*/ 5230767 h 5590776"/>
                    <a:gd name="connsiteX20" fmla="*/ 1226200 w 1550281"/>
                    <a:gd name="connsiteY20" fmla="*/ 4873579 h 5590776"/>
                    <a:gd name="connsiteX21" fmla="*/ 1216675 w 1550281"/>
                    <a:gd name="connsiteY21" fmla="*/ 3902029 h 5590776"/>
                    <a:gd name="connsiteX22" fmla="*/ 1254075 w 1550281"/>
                    <a:gd name="connsiteY22" fmla="*/ 3257531 h 5590776"/>
                    <a:gd name="connsiteX23" fmla="*/ 1211767 w 1550281"/>
                    <a:gd name="connsiteY23" fmla="*/ 2729577 h 5590776"/>
                    <a:gd name="connsiteX24" fmla="*/ 1550050 w 1550281"/>
                    <a:gd name="connsiteY24" fmla="*/ 2444704 h 5590776"/>
                    <a:gd name="connsiteX25" fmla="*/ 1264300 w 1550281"/>
                    <a:gd name="connsiteY25" fmla="*/ 1844629 h 5590776"/>
                    <a:gd name="connsiteX26" fmla="*/ 1235725 w 1550281"/>
                    <a:gd name="connsiteY26" fmla="*/ 1132635 h 5590776"/>
                    <a:gd name="connsiteX27" fmla="*/ 1254775 w 1550281"/>
                    <a:gd name="connsiteY27" fmla="*/ 196804 h 5590776"/>
                    <a:gd name="connsiteX28" fmla="*/ 1238106 w 1550281"/>
                    <a:gd name="connsiteY28" fmla="*/ 8686 h 5590776"/>
                    <a:gd name="connsiteX29" fmla="*/ 1135713 w 1550281"/>
                    <a:gd name="connsiteY29" fmla="*/ 34879 h 5590776"/>
                    <a:gd name="connsiteX30" fmla="*/ 783287 w 1550281"/>
                    <a:gd name="connsiteY30" fmla="*/ 65835 h 5590776"/>
                    <a:gd name="connsiteX31" fmla="*/ 430863 w 1550281"/>
                    <a:gd name="connsiteY31" fmla="*/ 18210 h 5590776"/>
                    <a:gd name="connsiteX32" fmla="*/ 345138 w 1550281"/>
                    <a:gd name="connsiteY32" fmla="*/ 82504 h 5590776"/>
                    <a:gd name="connsiteX0" fmla="*/ 345138 w 1550281"/>
                    <a:gd name="connsiteY0" fmla="*/ 82504 h 5590776"/>
                    <a:gd name="connsiteX1" fmla="*/ 349900 w 1550281"/>
                    <a:gd name="connsiteY1" fmla="*/ 806404 h 5590776"/>
                    <a:gd name="connsiteX2" fmla="*/ 340375 w 1550281"/>
                    <a:gd name="connsiteY2" fmla="*/ 1520779 h 5590776"/>
                    <a:gd name="connsiteX3" fmla="*/ 330850 w 1550281"/>
                    <a:gd name="connsiteY3" fmla="*/ 1844629 h 5590776"/>
                    <a:gd name="connsiteX4" fmla="*/ 187975 w 1550281"/>
                    <a:gd name="connsiteY4" fmla="*/ 2085135 h 5590776"/>
                    <a:gd name="connsiteX5" fmla="*/ 9382 w 1550281"/>
                    <a:gd name="connsiteY5" fmla="*/ 2518522 h 5590776"/>
                    <a:gd name="connsiteX6" fmla="*/ 52244 w 1550281"/>
                    <a:gd name="connsiteY6" fmla="*/ 3161461 h 5590776"/>
                    <a:gd name="connsiteX7" fmla="*/ 283225 w 1550281"/>
                    <a:gd name="connsiteY7" fmla="*/ 3673429 h 5590776"/>
                    <a:gd name="connsiteX8" fmla="*/ 371331 w 1550281"/>
                    <a:gd name="connsiteY8" fmla="*/ 3968704 h 5590776"/>
                    <a:gd name="connsiteX9" fmla="*/ 368950 w 1550281"/>
                    <a:gd name="connsiteY9" fmla="*/ 4494960 h 5590776"/>
                    <a:gd name="connsiteX10" fmla="*/ 349900 w 1550281"/>
                    <a:gd name="connsiteY10" fmla="*/ 4966448 h 5590776"/>
                    <a:gd name="connsiteX11" fmla="*/ 349900 w 1550281"/>
                    <a:gd name="connsiteY11" fmla="*/ 5206954 h 5590776"/>
                    <a:gd name="connsiteX12" fmla="*/ 254650 w 1550281"/>
                    <a:gd name="connsiteY12" fmla="*/ 5297441 h 5590776"/>
                    <a:gd name="connsiteX13" fmla="*/ 121300 w 1550281"/>
                    <a:gd name="connsiteY13" fmla="*/ 5445079 h 5590776"/>
                    <a:gd name="connsiteX14" fmla="*/ 359425 w 1550281"/>
                    <a:gd name="connsiteY14" fmla="*/ 5540329 h 5590776"/>
                    <a:gd name="connsiteX15" fmla="*/ 759475 w 1550281"/>
                    <a:gd name="connsiteY15" fmla="*/ 5587954 h 5590776"/>
                    <a:gd name="connsiteX16" fmla="*/ 1073800 w 1550281"/>
                    <a:gd name="connsiteY16" fmla="*/ 5568904 h 5590776"/>
                    <a:gd name="connsiteX17" fmla="*/ 1416700 w 1550281"/>
                    <a:gd name="connsiteY17" fmla="*/ 5435554 h 5590776"/>
                    <a:gd name="connsiteX18" fmla="*/ 1342882 w 1550281"/>
                    <a:gd name="connsiteY18" fmla="*/ 5328397 h 5590776"/>
                    <a:gd name="connsiteX19" fmla="*/ 1233344 w 1550281"/>
                    <a:gd name="connsiteY19" fmla="*/ 5230767 h 5590776"/>
                    <a:gd name="connsiteX20" fmla="*/ 1226200 w 1550281"/>
                    <a:gd name="connsiteY20" fmla="*/ 4873579 h 5590776"/>
                    <a:gd name="connsiteX21" fmla="*/ 1216675 w 1550281"/>
                    <a:gd name="connsiteY21" fmla="*/ 3902029 h 5590776"/>
                    <a:gd name="connsiteX22" fmla="*/ 1237246 w 1550281"/>
                    <a:gd name="connsiteY22" fmla="*/ 3268750 h 5590776"/>
                    <a:gd name="connsiteX23" fmla="*/ 1211767 w 1550281"/>
                    <a:gd name="connsiteY23" fmla="*/ 2729577 h 5590776"/>
                    <a:gd name="connsiteX24" fmla="*/ 1550050 w 1550281"/>
                    <a:gd name="connsiteY24" fmla="*/ 2444704 h 5590776"/>
                    <a:gd name="connsiteX25" fmla="*/ 1264300 w 1550281"/>
                    <a:gd name="connsiteY25" fmla="*/ 1844629 h 5590776"/>
                    <a:gd name="connsiteX26" fmla="*/ 1235725 w 1550281"/>
                    <a:gd name="connsiteY26" fmla="*/ 1132635 h 5590776"/>
                    <a:gd name="connsiteX27" fmla="*/ 1254775 w 1550281"/>
                    <a:gd name="connsiteY27" fmla="*/ 196804 h 5590776"/>
                    <a:gd name="connsiteX28" fmla="*/ 1238106 w 1550281"/>
                    <a:gd name="connsiteY28" fmla="*/ 8686 h 5590776"/>
                    <a:gd name="connsiteX29" fmla="*/ 1135713 w 1550281"/>
                    <a:gd name="connsiteY29" fmla="*/ 34879 h 5590776"/>
                    <a:gd name="connsiteX30" fmla="*/ 783287 w 1550281"/>
                    <a:gd name="connsiteY30" fmla="*/ 65835 h 5590776"/>
                    <a:gd name="connsiteX31" fmla="*/ 430863 w 1550281"/>
                    <a:gd name="connsiteY31" fmla="*/ 18210 h 5590776"/>
                    <a:gd name="connsiteX32" fmla="*/ 345138 w 1550281"/>
                    <a:gd name="connsiteY32" fmla="*/ 82504 h 5590776"/>
                    <a:gd name="connsiteX0" fmla="*/ 345138 w 1438224"/>
                    <a:gd name="connsiteY0" fmla="*/ 82504 h 5590776"/>
                    <a:gd name="connsiteX1" fmla="*/ 349900 w 1438224"/>
                    <a:gd name="connsiteY1" fmla="*/ 806404 h 5590776"/>
                    <a:gd name="connsiteX2" fmla="*/ 340375 w 1438224"/>
                    <a:gd name="connsiteY2" fmla="*/ 1520779 h 5590776"/>
                    <a:gd name="connsiteX3" fmla="*/ 330850 w 1438224"/>
                    <a:gd name="connsiteY3" fmla="*/ 1844629 h 5590776"/>
                    <a:gd name="connsiteX4" fmla="*/ 187975 w 1438224"/>
                    <a:gd name="connsiteY4" fmla="*/ 2085135 h 5590776"/>
                    <a:gd name="connsiteX5" fmla="*/ 9382 w 1438224"/>
                    <a:gd name="connsiteY5" fmla="*/ 2518522 h 5590776"/>
                    <a:gd name="connsiteX6" fmla="*/ 52244 w 1438224"/>
                    <a:gd name="connsiteY6" fmla="*/ 3161461 h 5590776"/>
                    <a:gd name="connsiteX7" fmla="*/ 283225 w 1438224"/>
                    <a:gd name="connsiteY7" fmla="*/ 3673429 h 5590776"/>
                    <a:gd name="connsiteX8" fmla="*/ 371331 w 1438224"/>
                    <a:gd name="connsiteY8" fmla="*/ 3968704 h 5590776"/>
                    <a:gd name="connsiteX9" fmla="*/ 368950 w 1438224"/>
                    <a:gd name="connsiteY9" fmla="*/ 4494960 h 5590776"/>
                    <a:gd name="connsiteX10" fmla="*/ 349900 w 1438224"/>
                    <a:gd name="connsiteY10" fmla="*/ 4966448 h 5590776"/>
                    <a:gd name="connsiteX11" fmla="*/ 349900 w 1438224"/>
                    <a:gd name="connsiteY11" fmla="*/ 5206954 h 5590776"/>
                    <a:gd name="connsiteX12" fmla="*/ 254650 w 1438224"/>
                    <a:gd name="connsiteY12" fmla="*/ 5297441 h 5590776"/>
                    <a:gd name="connsiteX13" fmla="*/ 121300 w 1438224"/>
                    <a:gd name="connsiteY13" fmla="*/ 5445079 h 5590776"/>
                    <a:gd name="connsiteX14" fmla="*/ 359425 w 1438224"/>
                    <a:gd name="connsiteY14" fmla="*/ 5540329 h 5590776"/>
                    <a:gd name="connsiteX15" fmla="*/ 759475 w 1438224"/>
                    <a:gd name="connsiteY15" fmla="*/ 5587954 h 5590776"/>
                    <a:gd name="connsiteX16" fmla="*/ 1073800 w 1438224"/>
                    <a:gd name="connsiteY16" fmla="*/ 5568904 h 5590776"/>
                    <a:gd name="connsiteX17" fmla="*/ 1416700 w 1438224"/>
                    <a:gd name="connsiteY17" fmla="*/ 5435554 h 5590776"/>
                    <a:gd name="connsiteX18" fmla="*/ 1342882 w 1438224"/>
                    <a:gd name="connsiteY18" fmla="*/ 5328397 h 5590776"/>
                    <a:gd name="connsiteX19" fmla="*/ 1233344 w 1438224"/>
                    <a:gd name="connsiteY19" fmla="*/ 5230767 h 5590776"/>
                    <a:gd name="connsiteX20" fmla="*/ 1226200 w 1438224"/>
                    <a:gd name="connsiteY20" fmla="*/ 4873579 h 5590776"/>
                    <a:gd name="connsiteX21" fmla="*/ 1216675 w 1438224"/>
                    <a:gd name="connsiteY21" fmla="*/ 3902029 h 5590776"/>
                    <a:gd name="connsiteX22" fmla="*/ 1237246 w 1438224"/>
                    <a:gd name="connsiteY22" fmla="*/ 3268750 h 5590776"/>
                    <a:gd name="connsiteX23" fmla="*/ 1211767 w 1438224"/>
                    <a:gd name="connsiteY23" fmla="*/ 2729577 h 5590776"/>
                    <a:gd name="connsiteX24" fmla="*/ 1437853 w 1438224"/>
                    <a:gd name="connsiteY24" fmla="*/ 2332507 h 5590776"/>
                    <a:gd name="connsiteX25" fmla="*/ 1264300 w 1438224"/>
                    <a:gd name="connsiteY25" fmla="*/ 1844629 h 5590776"/>
                    <a:gd name="connsiteX26" fmla="*/ 1235725 w 1438224"/>
                    <a:gd name="connsiteY26" fmla="*/ 1132635 h 5590776"/>
                    <a:gd name="connsiteX27" fmla="*/ 1254775 w 1438224"/>
                    <a:gd name="connsiteY27" fmla="*/ 196804 h 5590776"/>
                    <a:gd name="connsiteX28" fmla="*/ 1238106 w 1438224"/>
                    <a:gd name="connsiteY28" fmla="*/ 8686 h 5590776"/>
                    <a:gd name="connsiteX29" fmla="*/ 1135713 w 1438224"/>
                    <a:gd name="connsiteY29" fmla="*/ 34879 h 5590776"/>
                    <a:gd name="connsiteX30" fmla="*/ 783287 w 1438224"/>
                    <a:gd name="connsiteY30" fmla="*/ 65835 h 5590776"/>
                    <a:gd name="connsiteX31" fmla="*/ 430863 w 1438224"/>
                    <a:gd name="connsiteY31" fmla="*/ 18210 h 5590776"/>
                    <a:gd name="connsiteX32" fmla="*/ 345138 w 1438224"/>
                    <a:gd name="connsiteY32" fmla="*/ 82504 h 5590776"/>
                    <a:gd name="connsiteX0" fmla="*/ 345138 w 1606305"/>
                    <a:gd name="connsiteY0" fmla="*/ 82504 h 5590776"/>
                    <a:gd name="connsiteX1" fmla="*/ 349900 w 1606305"/>
                    <a:gd name="connsiteY1" fmla="*/ 806404 h 5590776"/>
                    <a:gd name="connsiteX2" fmla="*/ 340375 w 1606305"/>
                    <a:gd name="connsiteY2" fmla="*/ 1520779 h 5590776"/>
                    <a:gd name="connsiteX3" fmla="*/ 330850 w 1606305"/>
                    <a:gd name="connsiteY3" fmla="*/ 1844629 h 5590776"/>
                    <a:gd name="connsiteX4" fmla="*/ 187975 w 1606305"/>
                    <a:gd name="connsiteY4" fmla="*/ 2085135 h 5590776"/>
                    <a:gd name="connsiteX5" fmla="*/ 9382 w 1606305"/>
                    <a:gd name="connsiteY5" fmla="*/ 2518522 h 5590776"/>
                    <a:gd name="connsiteX6" fmla="*/ 52244 w 1606305"/>
                    <a:gd name="connsiteY6" fmla="*/ 3161461 h 5590776"/>
                    <a:gd name="connsiteX7" fmla="*/ 283225 w 1606305"/>
                    <a:gd name="connsiteY7" fmla="*/ 3673429 h 5590776"/>
                    <a:gd name="connsiteX8" fmla="*/ 371331 w 1606305"/>
                    <a:gd name="connsiteY8" fmla="*/ 3968704 h 5590776"/>
                    <a:gd name="connsiteX9" fmla="*/ 368950 w 1606305"/>
                    <a:gd name="connsiteY9" fmla="*/ 4494960 h 5590776"/>
                    <a:gd name="connsiteX10" fmla="*/ 349900 w 1606305"/>
                    <a:gd name="connsiteY10" fmla="*/ 4966448 h 5590776"/>
                    <a:gd name="connsiteX11" fmla="*/ 349900 w 1606305"/>
                    <a:gd name="connsiteY11" fmla="*/ 5206954 h 5590776"/>
                    <a:gd name="connsiteX12" fmla="*/ 254650 w 1606305"/>
                    <a:gd name="connsiteY12" fmla="*/ 5297441 h 5590776"/>
                    <a:gd name="connsiteX13" fmla="*/ 121300 w 1606305"/>
                    <a:gd name="connsiteY13" fmla="*/ 5445079 h 5590776"/>
                    <a:gd name="connsiteX14" fmla="*/ 359425 w 1606305"/>
                    <a:gd name="connsiteY14" fmla="*/ 5540329 h 5590776"/>
                    <a:gd name="connsiteX15" fmla="*/ 759475 w 1606305"/>
                    <a:gd name="connsiteY15" fmla="*/ 5587954 h 5590776"/>
                    <a:gd name="connsiteX16" fmla="*/ 1073800 w 1606305"/>
                    <a:gd name="connsiteY16" fmla="*/ 5568904 h 5590776"/>
                    <a:gd name="connsiteX17" fmla="*/ 1416700 w 1606305"/>
                    <a:gd name="connsiteY17" fmla="*/ 5435554 h 5590776"/>
                    <a:gd name="connsiteX18" fmla="*/ 1342882 w 1606305"/>
                    <a:gd name="connsiteY18" fmla="*/ 5328397 h 5590776"/>
                    <a:gd name="connsiteX19" fmla="*/ 1233344 w 1606305"/>
                    <a:gd name="connsiteY19" fmla="*/ 5230767 h 5590776"/>
                    <a:gd name="connsiteX20" fmla="*/ 1226200 w 1606305"/>
                    <a:gd name="connsiteY20" fmla="*/ 4873579 h 5590776"/>
                    <a:gd name="connsiteX21" fmla="*/ 1216675 w 1606305"/>
                    <a:gd name="connsiteY21" fmla="*/ 3902029 h 5590776"/>
                    <a:gd name="connsiteX22" fmla="*/ 1237246 w 1606305"/>
                    <a:gd name="connsiteY22" fmla="*/ 3268750 h 5590776"/>
                    <a:gd name="connsiteX23" fmla="*/ 1211767 w 1606305"/>
                    <a:gd name="connsiteY23" fmla="*/ 2729577 h 5590776"/>
                    <a:gd name="connsiteX24" fmla="*/ 1437853 w 1606305"/>
                    <a:gd name="connsiteY24" fmla="*/ 2332507 h 5590776"/>
                    <a:gd name="connsiteX25" fmla="*/ 1600889 w 1606305"/>
                    <a:gd name="connsiteY25" fmla="*/ 1732432 h 5590776"/>
                    <a:gd name="connsiteX26" fmla="*/ 1235725 w 1606305"/>
                    <a:gd name="connsiteY26" fmla="*/ 1132635 h 5590776"/>
                    <a:gd name="connsiteX27" fmla="*/ 1254775 w 1606305"/>
                    <a:gd name="connsiteY27" fmla="*/ 196804 h 5590776"/>
                    <a:gd name="connsiteX28" fmla="*/ 1238106 w 1606305"/>
                    <a:gd name="connsiteY28" fmla="*/ 8686 h 5590776"/>
                    <a:gd name="connsiteX29" fmla="*/ 1135713 w 1606305"/>
                    <a:gd name="connsiteY29" fmla="*/ 34879 h 5590776"/>
                    <a:gd name="connsiteX30" fmla="*/ 783287 w 1606305"/>
                    <a:gd name="connsiteY30" fmla="*/ 65835 h 5590776"/>
                    <a:gd name="connsiteX31" fmla="*/ 430863 w 1606305"/>
                    <a:gd name="connsiteY31" fmla="*/ 18210 h 5590776"/>
                    <a:gd name="connsiteX32" fmla="*/ 345138 w 1606305"/>
                    <a:gd name="connsiteY32" fmla="*/ 82504 h 5590776"/>
                    <a:gd name="connsiteX0" fmla="*/ 345138 w 1606457"/>
                    <a:gd name="connsiteY0" fmla="*/ 82504 h 5590776"/>
                    <a:gd name="connsiteX1" fmla="*/ 349900 w 1606457"/>
                    <a:gd name="connsiteY1" fmla="*/ 806404 h 5590776"/>
                    <a:gd name="connsiteX2" fmla="*/ 340375 w 1606457"/>
                    <a:gd name="connsiteY2" fmla="*/ 1520779 h 5590776"/>
                    <a:gd name="connsiteX3" fmla="*/ 330850 w 1606457"/>
                    <a:gd name="connsiteY3" fmla="*/ 1844629 h 5590776"/>
                    <a:gd name="connsiteX4" fmla="*/ 187975 w 1606457"/>
                    <a:gd name="connsiteY4" fmla="*/ 2085135 h 5590776"/>
                    <a:gd name="connsiteX5" fmla="*/ 9382 w 1606457"/>
                    <a:gd name="connsiteY5" fmla="*/ 2518522 h 5590776"/>
                    <a:gd name="connsiteX6" fmla="*/ 52244 w 1606457"/>
                    <a:gd name="connsiteY6" fmla="*/ 3161461 h 5590776"/>
                    <a:gd name="connsiteX7" fmla="*/ 283225 w 1606457"/>
                    <a:gd name="connsiteY7" fmla="*/ 3673429 h 5590776"/>
                    <a:gd name="connsiteX8" fmla="*/ 371331 w 1606457"/>
                    <a:gd name="connsiteY8" fmla="*/ 3968704 h 5590776"/>
                    <a:gd name="connsiteX9" fmla="*/ 368950 w 1606457"/>
                    <a:gd name="connsiteY9" fmla="*/ 4494960 h 5590776"/>
                    <a:gd name="connsiteX10" fmla="*/ 349900 w 1606457"/>
                    <a:gd name="connsiteY10" fmla="*/ 4966448 h 5590776"/>
                    <a:gd name="connsiteX11" fmla="*/ 349900 w 1606457"/>
                    <a:gd name="connsiteY11" fmla="*/ 5206954 h 5590776"/>
                    <a:gd name="connsiteX12" fmla="*/ 254650 w 1606457"/>
                    <a:gd name="connsiteY12" fmla="*/ 5297441 h 5590776"/>
                    <a:gd name="connsiteX13" fmla="*/ 121300 w 1606457"/>
                    <a:gd name="connsiteY13" fmla="*/ 5445079 h 5590776"/>
                    <a:gd name="connsiteX14" fmla="*/ 359425 w 1606457"/>
                    <a:gd name="connsiteY14" fmla="*/ 5540329 h 5590776"/>
                    <a:gd name="connsiteX15" fmla="*/ 759475 w 1606457"/>
                    <a:gd name="connsiteY15" fmla="*/ 5587954 h 5590776"/>
                    <a:gd name="connsiteX16" fmla="*/ 1073800 w 1606457"/>
                    <a:gd name="connsiteY16" fmla="*/ 5568904 h 5590776"/>
                    <a:gd name="connsiteX17" fmla="*/ 1416700 w 1606457"/>
                    <a:gd name="connsiteY17" fmla="*/ 5435554 h 5590776"/>
                    <a:gd name="connsiteX18" fmla="*/ 1342882 w 1606457"/>
                    <a:gd name="connsiteY18" fmla="*/ 5328397 h 5590776"/>
                    <a:gd name="connsiteX19" fmla="*/ 1233344 w 1606457"/>
                    <a:gd name="connsiteY19" fmla="*/ 5230767 h 5590776"/>
                    <a:gd name="connsiteX20" fmla="*/ 1226200 w 1606457"/>
                    <a:gd name="connsiteY20" fmla="*/ 4873579 h 5590776"/>
                    <a:gd name="connsiteX21" fmla="*/ 1216675 w 1606457"/>
                    <a:gd name="connsiteY21" fmla="*/ 3902029 h 5590776"/>
                    <a:gd name="connsiteX22" fmla="*/ 1237246 w 1606457"/>
                    <a:gd name="connsiteY22" fmla="*/ 3268750 h 5590776"/>
                    <a:gd name="connsiteX23" fmla="*/ 1211767 w 1606457"/>
                    <a:gd name="connsiteY23" fmla="*/ 2729577 h 5590776"/>
                    <a:gd name="connsiteX24" fmla="*/ 1437853 w 1606457"/>
                    <a:gd name="connsiteY24" fmla="*/ 2332507 h 5590776"/>
                    <a:gd name="connsiteX25" fmla="*/ 1600889 w 1606457"/>
                    <a:gd name="connsiteY25" fmla="*/ 1732432 h 5590776"/>
                    <a:gd name="connsiteX26" fmla="*/ 1538655 w 1606457"/>
                    <a:gd name="connsiteY26" fmla="*/ 1020439 h 5590776"/>
                    <a:gd name="connsiteX27" fmla="*/ 1254775 w 1606457"/>
                    <a:gd name="connsiteY27" fmla="*/ 196804 h 5590776"/>
                    <a:gd name="connsiteX28" fmla="*/ 1238106 w 1606457"/>
                    <a:gd name="connsiteY28" fmla="*/ 8686 h 5590776"/>
                    <a:gd name="connsiteX29" fmla="*/ 1135713 w 1606457"/>
                    <a:gd name="connsiteY29" fmla="*/ 34879 h 5590776"/>
                    <a:gd name="connsiteX30" fmla="*/ 783287 w 1606457"/>
                    <a:gd name="connsiteY30" fmla="*/ 65835 h 5590776"/>
                    <a:gd name="connsiteX31" fmla="*/ 430863 w 1606457"/>
                    <a:gd name="connsiteY31" fmla="*/ 18210 h 5590776"/>
                    <a:gd name="connsiteX32" fmla="*/ 345138 w 1606457"/>
                    <a:gd name="connsiteY32" fmla="*/ 82504 h 5590776"/>
                    <a:gd name="connsiteX0" fmla="*/ 345138 w 1603946"/>
                    <a:gd name="connsiteY0" fmla="*/ 82504 h 5590776"/>
                    <a:gd name="connsiteX1" fmla="*/ 349900 w 1603946"/>
                    <a:gd name="connsiteY1" fmla="*/ 806404 h 5590776"/>
                    <a:gd name="connsiteX2" fmla="*/ 340375 w 1603946"/>
                    <a:gd name="connsiteY2" fmla="*/ 1520779 h 5590776"/>
                    <a:gd name="connsiteX3" fmla="*/ 330850 w 1603946"/>
                    <a:gd name="connsiteY3" fmla="*/ 1844629 h 5590776"/>
                    <a:gd name="connsiteX4" fmla="*/ 187975 w 1603946"/>
                    <a:gd name="connsiteY4" fmla="*/ 2085135 h 5590776"/>
                    <a:gd name="connsiteX5" fmla="*/ 9382 w 1603946"/>
                    <a:gd name="connsiteY5" fmla="*/ 2518522 h 5590776"/>
                    <a:gd name="connsiteX6" fmla="*/ 52244 w 1603946"/>
                    <a:gd name="connsiteY6" fmla="*/ 3161461 h 5590776"/>
                    <a:gd name="connsiteX7" fmla="*/ 283225 w 1603946"/>
                    <a:gd name="connsiteY7" fmla="*/ 3673429 h 5590776"/>
                    <a:gd name="connsiteX8" fmla="*/ 371331 w 1603946"/>
                    <a:gd name="connsiteY8" fmla="*/ 3968704 h 5590776"/>
                    <a:gd name="connsiteX9" fmla="*/ 368950 w 1603946"/>
                    <a:gd name="connsiteY9" fmla="*/ 4494960 h 5590776"/>
                    <a:gd name="connsiteX10" fmla="*/ 349900 w 1603946"/>
                    <a:gd name="connsiteY10" fmla="*/ 4966448 h 5590776"/>
                    <a:gd name="connsiteX11" fmla="*/ 349900 w 1603946"/>
                    <a:gd name="connsiteY11" fmla="*/ 5206954 h 5590776"/>
                    <a:gd name="connsiteX12" fmla="*/ 254650 w 1603946"/>
                    <a:gd name="connsiteY12" fmla="*/ 5297441 h 5590776"/>
                    <a:gd name="connsiteX13" fmla="*/ 121300 w 1603946"/>
                    <a:gd name="connsiteY13" fmla="*/ 5445079 h 5590776"/>
                    <a:gd name="connsiteX14" fmla="*/ 359425 w 1603946"/>
                    <a:gd name="connsiteY14" fmla="*/ 5540329 h 5590776"/>
                    <a:gd name="connsiteX15" fmla="*/ 759475 w 1603946"/>
                    <a:gd name="connsiteY15" fmla="*/ 5587954 h 5590776"/>
                    <a:gd name="connsiteX16" fmla="*/ 1073800 w 1603946"/>
                    <a:gd name="connsiteY16" fmla="*/ 5568904 h 5590776"/>
                    <a:gd name="connsiteX17" fmla="*/ 1416700 w 1603946"/>
                    <a:gd name="connsiteY17" fmla="*/ 5435554 h 5590776"/>
                    <a:gd name="connsiteX18" fmla="*/ 1342882 w 1603946"/>
                    <a:gd name="connsiteY18" fmla="*/ 5328397 h 5590776"/>
                    <a:gd name="connsiteX19" fmla="*/ 1233344 w 1603946"/>
                    <a:gd name="connsiteY19" fmla="*/ 5230767 h 5590776"/>
                    <a:gd name="connsiteX20" fmla="*/ 1226200 w 1603946"/>
                    <a:gd name="connsiteY20" fmla="*/ 4873579 h 5590776"/>
                    <a:gd name="connsiteX21" fmla="*/ 1216675 w 1603946"/>
                    <a:gd name="connsiteY21" fmla="*/ 3902029 h 5590776"/>
                    <a:gd name="connsiteX22" fmla="*/ 1237246 w 1603946"/>
                    <a:gd name="connsiteY22" fmla="*/ 3268750 h 5590776"/>
                    <a:gd name="connsiteX23" fmla="*/ 1211767 w 1603946"/>
                    <a:gd name="connsiteY23" fmla="*/ 2729577 h 5590776"/>
                    <a:gd name="connsiteX24" fmla="*/ 1437853 w 1603946"/>
                    <a:gd name="connsiteY24" fmla="*/ 2332507 h 5590776"/>
                    <a:gd name="connsiteX25" fmla="*/ 1600889 w 1603946"/>
                    <a:gd name="connsiteY25" fmla="*/ 1732432 h 5590776"/>
                    <a:gd name="connsiteX26" fmla="*/ 1521826 w 1603946"/>
                    <a:gd name="connsiteY26" fmla="*/ 1020439 h 5590776"/>
                    <a:gd name="connsiteX27" fmla="*/ 1254775 w 1603946"/>
                    <a:gd name="connsiteY27" fmla="*/ 196804 h 5590776"/>
                    <a:gd name="connsiteX28" fmla="*/ 1238106 w 1603946"/>
                    <a:gd name="connsiteY28" fmla="*/ 8686 h 5590776"/>
                    <a:gd name="connsiteX29" fmla="*/ 1135713 w 1603946"/>
                    <a:gd name="connsiteY29" fmla="*/ 34879 h 5590776"/>
                    <a:gd name="connsiteX30" fmla="*/ 783287 w 1603946"/>
                    <a:gd name="connsiteY30" fmla="*/ 65835 h 5590776"/>
                    <a:gd name="connsiteX31" fmla="*/ 430863 w 1603946"/>
                    <a:gd name="connsiteY31" fmla="*/ 18210 h 5590776"/>
                    <a:gd name="connsiteX32" fmla="*/ 345138 w 1603946"/>
                    <a:gd name="connsiteY32" fmla="*/ 82504 h 5590776"/>
                    <a:gd name="connsiteX0" fmla="*/ 345138 w 1603868"/>
                    <a:gd name="connsiteY0" fmla="*/ 82504 h 5590776"/>
                    <a:gd name="connsiteX1" fmla="*/ 349900 w 1603868"/>
                    <a:gd name="connsiteY1" fmla="*/ 806404 h 5590776"/>
                    <a:gd name="connsiteX2" fmla="*/ 340375 w 1603868"/>
                    <a:gd name="connsiteY2" fmla="*/ 1520779 h 5590776"/>
                    <a:gd name="connsiteX3" fmla="*/ 330850 w 1603868"/>
                    <a:gd name="connsiteY3" fmla="*/ 1844629 h 5590776"/>
                    <a:gd name="connsiteX4" fmla="*/ 187975 w 1603868"/>
                    <a:gd name="connsiteY4" fmla="*/ 2085135 h 5590776"/>
                    <a:gd name="connsiteX5" fmla="*/ 9382 w 1603868"/>
                    <a:gd name="connsiteY5" fmla="*/ 2518522 h 5590776"/>
                    <a:gd name="connsiteX6" fmla="*/ 52244 w 1603868"/>
                    <a:gd name="connsiteY6" fmla="*/ 3161461 h 5590776"/>
                    <a:gd name="connsiteX7" fmla="*/ 283225 w 1603868"/>
                    <a:gd name="connsiteY7" fmla="*/ 3673429 h 5590776"/>
                    <a:gd name="connsiteX8" fmla="*/ 371331 w 1603868"/>
                    <a:gd name="connsiteY8" fmla="*/ 3968704 h 5590776"/>
                    <a:gd name="connsiteX9" fmla="*/ 368950 w 1603868"/>
                    <a:gd name="connsiteY9" fmla="*/ 4494960 h 5590776"/>
                    <a:gd name="connsiteX10" fmla="*/ 349900 w 1603868"/>
                    <a:gd name="connsiteY10" fmla="*/ 4966448 h 5590776"/>
                    <a:gd name="connsiteX11" fmla="*/ 349900 w 1603868"/>
                    <a:gd name="connsiteY11" fmla="*/ 5206954 h 5590776"/>
                    <a:gd name="connsiteX12" fmla="*/ 254650 w 1603868"/>
                    <a:gd name="connsiteY12" fmla="*/ 5297441 h 5590776"/>
                    <a:gd name="connsiteX13" fmla="*/ 121300 w 1603868"/>
                    <a:gd name="connsiteY13" fmla="*/ 5445079 h 5590776"/>
                    <a:gd name="connsiteX14" fmla="*/ 359425 w 1603868"/>
                    <a:gd name="connsiteY14" fmla="*/ 5540329 h 5590776"/>
                    <a:gd name="connsiteX15" fmla="*/ 759475 w 1603868"/>
                    <a:gd name="connsiteY15" fmla="*/ 5587954 h 5590776"/>
                    <a:gd name="connsiteX16" fmla="*/ 1073800 w 1603868"/>
                    <a:gd name="connsiteY16" fmla="*/ 5568904 h 5590776"/>
                    <a:gd name="connsiteX17" fmla="*/ 1416700 w 1603868"/>
                    <a:gd name="connsiteY17" fmla="*/ 5435554 h 5590776"/>
                    <a:gd name="connsiteX18" fmla="*/ 1342882 w 1603868"/>
                    <a:gd name="connsiteY18" fmla="*/ 5328397 h 5590776"/>
                    <a:gd name="connsiteX19" fmla="*/ 1233344 w 1603868"/>
                    <a:gd name="connsiteY19" fmla="*/ 5230767 h 5590776"/>
                    <a:gd name="connsiteX20" fmla="*/ 1226200 w 1603868"/>
                    <a:gd name="connsiteY20" fmla="*/ 4873579 h 5590776"/>
                    <a:gd name="connsiteX21" fmla="*/ 1216675 w 1603868"/>
                    <a:gd name="connsiteY21" fmla="*/ 3902029 h 5590776"/>
                    <a:gd name="connsiteX22" fmla="*/ 1237246 w 1603868"/>
                    <a:gd name="connsiteY22" fmla="*/ 3268750 h 5590776"/>
                    <a:gd name="connsiteX23" fmla="*/ 1211767 w 1603868"/>
                    <a:gd name="connsiteY23" fmla="*/ 2729577 h 5590776"/>
                    <a:gd name="connsiteX24" fmla="*/ 1437853 w 1603868"/>
                    <a:gd name="connsiteY24" fmla="*/ 2332507 h 5590776"/>
                    <a:gd name="connsiteX25" fmla="*/ 1600889 w 1603868"/>
                    <a:gd name="connsiteY25" fmla="*/ 1732432 h 5590776"/>
                    <a:gd name="connsiteX26" fmla="*/ 1521826 w 1603868"/>
                    <a:gd name="connsiteY26" fmla="*/ 1020439 h 5590776"/>
                    <a:gd name="connsiteX27" fmla="*/ 1263399 w 1603868"/>
                    <a:gd name="connsiteY27" fmla="*/ 576780 h 5590776"/>
                    <a:gd name="connsiteX28" fmla="*/ 1254775 w 1603868"/>
                    <a:gd name="connsiteY28" fmla="*/ 196804 h 5590776"/>
                    <a:gd name="connsiteX29" fmla="*/ 1238106 w 1603868"/>
                    <a:gd name="connsiteY29" fmla="*/ 8686 h 5590776"/>
                    <a:gd name="connsiteX30" fmla="*/ 1135713 w 1603868"/>
                    <a:gd name="connsiteY30" fmla="*/ 34879 h 5590776"/>
                    <a:gd name="connsiteX31" fmla="*/ 783287 w 1603868"/>
                    <a:gd name="connsiteY31" fmla="*/ 65835 h 5590776"/>
                    <a:gd name="connsiteX32" fmla="*/ 430863 w 1603868"/>
                    <a:gd name="connsiteY32" fmla="*/ 18210 h 5590776"/>
                    <a:gd name="connsiteX33" fmla="*/ 345138 w 1603868"/>
                    <a:gd name="connsiteY33" fmla="*/ 82504 h 5590776"/>
                    <a:gd name="connsiteX0" fmla="*/ 345138 w 1611673"/>
                    <a:gd name="connsiteY0" fmla="*/ 82504 h 5590776"/>
                    <a:gd name="connsiteX1" fmla="*/ 349900 w 1611673"/>
                    <a:gd name="connsiteY1" fmla="*/ 806404 h 5590776"/>
                    <a:gd name="connsiteX2" fmla="*/ 340375 w 1611673"/>
                    <a:gd name="connsiteY2" fmla="*/ 1520779 h 5590776"/>
                    <a:gd name="connsiteX3" fmla="*/ 330850 w 1611673"/>
                    <a:gd name="connsiteY3" fmla="*/ 1844629 h 5590776"/>
                    <a:gd name="connsiteX4" fmla="*/ 187975 w 1611673"/>
                    <a:gd name="connsiteY4" fmla="*/ 2085135 h 5590776"/>
                    <a:gd name="connsiteX5" fmla="*/ 9382 w 1611673"/>
                    <a:gd name="connsiteY5" fmla="*/ 2518522 h 5590776"/>
                    <a:gd name="connsiteX6" fmla="*/ 52244 w 1611673"/>
                    <a:gd name="connsiteY6" fmla="*/ 3161461 h 5590776"/>
                    <a:gd name="connsiteX7" fmla="*/ 283225 w 1611673"/>
                    <a:gd name="connsiteY7" fmla="*/ 3673429 h 5590776"/>
                    <a:gd name="connsiteX8" fmla="*/ 371331 w 1611673"/>
                    <a:gd name="connsiteY8" fmla="*/ 3968704 h 5590776"/>
                    <a:gd name="connsiteX9" fmla="*/ 368950 w 1611673"/>
                    <a:gd name="connsiteY9" fmla="*/ 4494960 h 5590776"/>
                    <a:gd name="connsiteX10" fmla="*/ 349900 w 1611673"/>
                    <a:gd name="connsiteY10" fmla="*/ 4966448 h 5590776"/>
                    <a:gd name="connsiteX11" fmla="*/ 349900 w 1611673"/>
                    <a:gd name="connsiteY11" fmla="*/ 5206954 h 5590776"/>
                    <a:gd name="connsiteX12" fmla="*/ 254650 w 1611673"/>
                    <a:gd name="connsiteY12" fmla="*/ 5297441 h 5590776"/>
                    <a:gd name="connsiteX13" fmla="*/ 121300 w 1611673"/>
                    <a:gd name="connsiteY13" fmla="*/ 5445079 h 5590776"/>
                    <a:gd name="connsiteX14" fmla="*/ 359425 w 1611673"/>
                    <a:gd name="connsiteY14" fmla="*/ 5540329 h 5590776"/>
                    <a:gd name="connsiteX15" fmla="*/ 759475 w 1611673"/>
                    <a:gd name="connsiteY15" fmla="*/ 5587954 h 5590776"/>
                    <a:gd name="connsiteX16" fmla="*/ 1073800 w 1611673"/>
                    <a:gd name="connsiteY16" fmla="*/ 5568904 h 5590776"/>
                    <a:gd name="connsiteX17" fmla="*/ 1416700 w 1611673"/>
                    <a:gd name="connsiteY17" fmla="*/ 5435554 h 5590776"/>
                    <a:gd name="connsiteX18" fmla="*/ 1342882 w 1611673"/>
                    <a:gd name="connsiteY18" fmla="*/ 5328397 h 5590776"/>
                    <a:gd name="connsiteX19" fmla="*/ 1233344 w 1611673"/>
                    <a:gd name="connsiteY19" fmla="*/ 5230767 h 5590776"/>
                    <a:gd name="connsiteX20" fmla="*/ 1226200 w 1611673"/>
                    <a:gd name="connsiteY20" fmla="*/ 4873579 h 5590776"/>
                    <a:gd name="connsiteX21" fmla="*/ 1216675 w 1611673"/>
                    <a:gd name="connsiteY21" fmla="*/ 3902029 h 5590776"/>
                    <a:gd name="connsiteX22" fmla="*/ 1237246 w 1611673"/>
                    <a:gd name="connsiteY22" fmla="*/ 3268750 h 5590776"/>
                    <a:gd name="connsiteX23" fmla="*/ 1211767 w 1611673"/>
                    <a:gd name="connsiteY23" fmla="*/ 2729577 h 5590776"/>
                    <a:gd name="connsiteX24" fmla="*/ 1437853 w 1611673"/>
                    <a:gd name="connsiteY24" fmla="*/ 2332507 h 5590776"/>
                    <a:gd name="connsiteX25" fmla="*/ 1600889 w 1611673"/>
                    <a:gd name="connsiteY25" fmla="*/ 1732432 h 5590776"/>
                    <a:gd name="connsiteX26" fmla="*/ 1521826 w 1611673"/>
                    <a:gd name="connsiteY26" fmla="*/ 1020439 h 5590776"/>
                    <a:gd name="connsiteX27" fmla="*/ 1263399 w 1611673"/>
                    <a:gd name="connsiteY27" fmla="*/ 576780 h 5590776"/>
                    <a:gd name="connsiteX28" fmla="*/ 1254775 w 1611673"/>
                    <a:gd name="connsiteY28" fmla="*/ 196804 h 5590776"/>
                    <a:gd name="connsiteX29" fmla="*/ 1238106 w 1611673"/>
                    <a:gd name="connsiteY29" fmla="*/ 8686 h 5590776"/>
                    <a:gd name="connsiteX30" fmla="*/ 1135713 w 1611673"/>
                    <a:gd name="connsiteY30" fmla="*/ 34879 h 5590776"/>
                    <a:gd name="connsiteX31" fmla="*/ 783287 w 1611673"/>
                    <a:gd name="connsiteY31" fmla="*/ 65835 h 5590776"/>
                    <a:gd name="connsiteX32" fmla="*/ 430863 w 1611673"/>
                    <a:gd name="connsiteY32" fmla="*/ 18210 h 5590776"/>
                    <a:gd name="connsiteX33" fmla="*/ 345138 w 1611673"/>
                    <a:gd name="connsiteY33" fmla="*/ 82504 h 5590776"/>
                    <a:gd name="connsiteX0" fmla="*/ 345138 w 1606459"/>
                    <a:gd name="connsiteY0" fmla="*/ 82504 h 5590776"/>
                    <a:gd name="connsiteX1" fmla="*/ 349900 w 1606459"/>
                    <a:gd name="connsiteY1" fmla="*/ 806404 h 5590776"/>
                    <a:gd name="connsiteX2" fmla="*/ 340375 w 1606459"/>
                    <a:gd name="connsiteY2" fmla="*/ 1520779 h 5590776"/>
                    <a:gd name="connsiteX3" fmla="*/ 330850 w 1606459"/>
                    <a:gd name="connsiteY3" fmla="*/ 1844629 h 5590776"/>
                    <a:gd name="connsiteX4" fmla="*/ 187975 w 1606459"/>
                    <a:gd name="connsiteY4" fmla="*/ 2085135 h 5590776"/>
                    <a:gd name="connsiteX5" fmla="*/ 9382 w 1606459"/>
                    <a:gd name="connsiteY5" fmla="*/ 2518522 h 5590776"/>
                    <a:gd name="connsiteX6" fmla="*/ 52244 w 1606459"/>
                    <a:gd name="connsiteY6" fmla="*/ 3161461 h 5590776"/>
                    <a:gd name="connsiteX7" fmla="*/ 283225 w 1606459"/>
                    <a:gd name="connsiteY7" fmla="*/ 3673429 h 5590776"/>
                    <a:gd name="connsiteX8" fmla="*/ 371331 w 1606459"/>
                    <a:gd name="connsiteY8" fmla="*/ 3968704 h 5590776"/>
                    <a:gd name="connsiteX9" fmla="*/ 368950 w 1606459"/>
                    <a:gd name="connsiteY9" fmla="*/ 4494960 h 5590776"/>
                    <a:gd name="connsiteX10" fmla="*/ 349900 w 1606459"/>
                    <a:gd name="connsiteY10" fmla="*/ 4966448 h 5590776"/>
                    <a:gd name="connsiteX11" fmla="*/ 349900 w 1606459"/>
                    <a:gd name="connsiteY11" fmla="*/ 5206954 h 5590776"/>
                    <a:gd name="connsiteX12" fmla="*/ 254650 w 1606459"/>
                    <a:gd name="connsiteY12" fmla="*/ 5297441 h 5590776"/>
                    <a:gd name="connsiteX13" fmla="*/ 121300 w 1606459"/>
                    <a:gd name="connsiteY13" fmla="*/ 5445079 h 5590776"/>
                    <a:gd name="connsiteX14" fmla="*/ 359425 w 1606459"/>
                    <a:gd name="connsiteY14" fmla="*/ 5540329 h 5590776"/>
                    <a:gd name="connsiteX15" fmla="*/ 759475 w 1606459"/>
                    <a:gd name="connsiteY15" fmla="*/ 5587954 h 5590776"/>
                    <a:gd name="connsiteX16" fmla="*/ 1073800 w 1606459"/>
                    <a:gd name="connsiteY16" fmla="*/ 5568904 h 5590776"/>
                    <a:gd name="connsiteX17" fmla="*/ 1416700 w 1606459"/>
                    <a:gd name="connsiteY17" fmla="*/ 5435554 h 5590776"/>
                    <a:gd name="connsiteX18" fmla="*/ 1342882 w 1606459"/>
                    <a:gd name="connsiteY18" fmla="*/ 5328397 h 5590776"/>
                    <a:gd name="connsiteX19" fmla="*/ 1233344 w 1606459"/>
                    <a:gd name="connsiteY19" fmla="*/ 5230767 h 5590776"/>
                    <a:gd name="connsiteX20" fmla="*/ 1226200 w 1606459"/>
                    <a:gd name="connsiteY20" fmla="*/ 4873579 h 5590776"/>
                    <a:gd name="connsiteX21" fmla="*/ 1216675 w 1606459"/>
                    <a:gd name="connsiteY21" fmla="*/ 3902029 h 5590776"/>
                    <a:gd name="connsiteX22" fmla="*/ 1237246 w 1606459"/>
                    <a:gd name="connsiteY22" fmla="*/ 3268750 h 5590776"/>
                    <a:gd name="connsiteX23" fmla="*/ 1211767 w 1606459"/>
                    <a:gd name="connsiteY23" fmla="*/ 2729577 h 5590776"/>
                    <a:gd name="connsiteX24" fmla="*/ 1437853 w 1606459"/>
                    <a:gd name="connsiteY24" fmla="*/ 2332507 h 5590776"/>
                    <a:gd name="connsiteX25" fmla="*/ 1600889 w 1606459"/>
                    <a:gd name="connsiteY25" fmla="*/ 1732432 h 5590776"/>
                    <a:gd name="connsiteX26" fmla="*/ 1504996 w 1606459"/>
                    <a:gd name="connsiteY26" fmla="*/ 1037269 h 5590776"/>
                    <a:gd name="connsiteX27" fmla="*/ 1263399 w 1606459"/>
                    <a:gd name="connsiteY27" fmla="*/ 576780 h 5590776"/>
                    <a:gd name="connsiteX28" fmla="*/ 1254775 w 1606459"/>
                    <a:gd name="connsiteY28" fmla="*/ 196804 h 5590776"/>
                    <a:gd name="connsiteX29" fmla="*/ 1238106 w 1606459"/>
                    <a:gd name="connsiteY29" fmla="*/ 8686 h 5590776"/>
                    <a:gd name="connsiteX30" fmla="*/ 1135713 w 1606459"/>
                    <a:gd name="connsiteY30" fmla="*/ 34879 h 5590776"/>
                    <a:gd name="connsiteX31" fmla="*/ 783287 w 1606459"/>
                    <a:gd name="connsiteY31" fmla="*/ 65835 h 5590776"/>
                    <a:gd name="connsiteX32" fmla="*/ 430863 w 1606459"/>
                    <a:gd name="connsiteY32" fmla="*/ 18210 h 5590776"/>
                    <a:gd name="connsiteX33" fmla="*/ 345138 w 1606459"/>
                    <a:gd name="connsiteY33" fmla="*/ 82504 h 5590776"/>
                    <a:gd name="connsiteX0" fmla="*/ 345138 w 1602978"/>
                    <a:gd name="connsiteY0" fmla="*/ 82504 h 5590776"/>
                    <a:gd name="connsiteX1" fmla="*/ 349900 w 1602978"/>
                    <a:gd name="connsiteY1" fmla="*/ 806404 h 5590776"/>
                    <a:gd name="connsiteX2" fmla="*/ 340375 w 1602978"/>
                    <a:gd name="connsiteY2" fmla="*/ 1520779 h 5590776"/>
                    <a:gd name="connsiteX3" fmla="*/ 330850 w 1602978"/>
                    <a:gd name="connsiteY3" fmla="*/ 1844629 h 5590776"/>
                    <a:gd name="connsiteX4" fmla="*/ 187975 w 1602978"/>
                    <a:gd name="connsiteY4" fmla="*/ 2085135 h 5590776"/>
                    <a:gd name="connsiteX5" fmla="*/ 9382 w 1602978"/>
                    <a:gd name="connsiteY5" fmla="*/ 2518522 h 5590776"/>
                    <a:gd name="connsiteX6" fmla="*/ 52244 w 1602978"/>
                    <a:gd name="connsiteY6" fmla="*/ 3161461 h 5590776"/>
                    <a:gd name="connsiteX7" fmla="*/ 283225 w 1602978"/>
                    <a:gd name="connsiteY7" fmla="*/ 3673429 h 5590776"/>
                    <a:gd name="connsiteX8" fmla="*/ 371331 w 1602978"/>
                    <a:gd name="connsiteY8" fmla="*/ 3968704 h 5590776"/>
                    <a:gd name="connsiteX9" fmla="*/ 368950 w 1602978"/>
                    <a:gd name="connsiteY9" fmla="*/ 4494960 h 5590776"/>
                    <a:gd name="connsiteX10" fmla="*/ 349900 w 1602978"/>
                    <a:gd name="connsiteY10" fmla="*/ 4966448 h 5590776"/>
                    <a:gd name="connsiteX11" fmla="*/ 349900 w 1602978"/>
                    <a:gd name="connsiteY11" fmla="*/ 5206954 h 5590776"/>
                    <a:gd name="connsiteX12" fmla="*/ 254650 w 1602978"/>
                    <a:gd name="connsiteY12" fmla="*/ 5297441 h 5590776"/>
                    <a:gd name="connsiteX13" fmla="*/ 121300 w 1602978"/>
                    <a:gd name="connsiteY13" fmla="*/ 5445079 h 5590776"/>
                    <a:gd name="connsiteX14" fmla="*/ 359425 w 1602978"/>
                    <a:gd name="connsiteY14" fmla="*/ 5540329 h 5590776"/>
                    <a:gd name="connsiteX15" fmla="*/ 759475 w 1602978"/>
                    <a:gd name="connsiteY15" fmla="*/ 5587954 h 5590776"/>
                    <a:gd name="connsiteX16" fmla="*/ 1073800 w 1602978"/>
                    <a:gd name="connsiteY16" fmla="*/ 5568904 h 5590776"/>
                    <a:gd name="connsiteX17" fmla="*/ 1416700 w 1602978"/>
                    <a:gd name="connsiteY17" fmla="*/ 5435554 h 5590776"/>
                    <a:gd name="connsiteX18" fmla="*/ 1342882 w 1602978"/>
                    <a:gd name="connsiteY18" fmla="*/ 5328397 h 5590776"/>
                    <a:gd name="connsiteX19" fmla="*/ 1233344 w 1602978"/>
                    <a:gd name="connsiteY19" fmla="*/ 5230767 h 5590776"/>
                    <a:gd name="connsiteX20" fmla="*/ 1226200 w 1602978"/>
                    <a:gd name="connsiteY20" fmla="*/ 4873579 h 5590776"/>
                    <a:gd name="connsiteX21" fmla="*/ 1216675 w 1602978"/>
                    <a:gd name="connsiteY21" fmla="*/ 3902029 h 5590776"/>
                    <a:gd name="connsiteX22" fmla="*/ 1237246 w 1602978"/>
                    <a:gd name="connsiteY22" fmla="*/ 3268750 h 5590776"/>
                    <a:gd name="connsiteX23" fmla="*/ 1211767 w 1602978"/>
                    <a:gd name="connsiteY23" fmla="*/ 2729577 h 5590776"/>
                    <a:gd name="connsiteX24" fmla="*/ 1437853 w 1602978"/>
                    <a:gd name="connsiteY24" fmla="*/ 2332507 h 5590776"/>
                    <a:gd name="connsiteX25" fmla="*/ 1600889 w 1602978"/>
                    <a:gd name="connsiteY25" fmla="*/ 1732432 h 5590776"/>
                    <a:gd name="connsiteX26" fmla="*/ 1504996 w 1602978"/>
                    <a:gd name="connsiteY26" fmla="*/ 1037269 h 5590776"/>
                    <a:gd name="connsiteX27" fmla="*/ 1263399 w 1602978"/>
                    <a:gd name="connsiteY27" fmla="*/ 576780 h 5590776"/>
                    <a:gd name="connsiteX28" fmla="*/ 1254775 w 1602978"/>
                    <a:gd name="connsiteY28" fmla="*/ 196804 h 5590776"/>
                    <a:gd name="connsiteX29" fmla="*/ 1238106 w 1602978"/>
                    <a:gd name="connsiteY29" fmla="*/ 8686 h 5590776"/>
                    <a:gd name="connsiteX30" fmla="*/ 1135713 w 1602978"/>
                    <a:gd name="connsiteY30" fmla="*/ 34879 h 5590776"/>
                    <a:gd name="connsiteX31" fmla="*/ 783287 w 1602978"/>
                    <a:gd name="connsiteY31" fmla="*/ 65835 h 5590776"/>
                    <a:gd name="connsiteX32" fmla="*/ 430863 w 1602978"/>
                    <a:gd name="connsiteY32" fmla="*/ 18210 h 5590776"/>
                    <a:gd name="connsiteX33" fmla="*/ 345138 w 1602978"/>
                    <a:gd name="connsiteY33" fmla="*/ 82504 h 5590776"/>
                    <a:gd name="connsiteX0" fmla="*/ 345138 w 1602518"/>
                    <a:gd name="connsiteY0" fmla="*/ 82504 h 5590776"/>
                    <a:gd name="connsiteX1" fmla="*/ 349900 w 1602518"/>
                    <a:gd name="connsiteY1" fmla="*/ 806404 h 5590776"/>
                    <a:gd name="connsiteX2" fmla="*/ 340375 w 1602518"/>
                    <a:gd name="connsiteY2" fmla="*/ 1520779 h 5590776"/>
                    <a:gd name="connsiteX3" fmla="*/ 330850 w 1602518"/>
                    <a:gd name="connsiteY3" fmla="*/ 1844629 h 5590776"/>
                    <a:gd name="connsiteX4" fmla="*/ 187975 w 1602518"/>
                    <a:gd name="connsiteY4" fmla="*/ 2085135 h 5590776"/>
                    <a:gd name="connsiteX5" fmla="*/ 9382 w 1602518"/>
                    <a:gd name="connsiteY5" fmla="*/ 2518522 h 5590776"/>
                    <a:gd name="connsiteX6" fmla="*/ 52244 w 1602518"/>
                    <a:gd name="connsiteY6" fmla="*/ 3161461 h 5590776"/>
                    <a:gd name="connsiteX7" fmla="*/ 283225 w 1602518"/>
                    <a:gd name="connsiteY7" fmla="*/ 3673429 h 5590776"/>
                    <a:gd name="connsiteX8" fmla="*/ 371331 w 1602518"/>
                    <a:gd name="connsiteY8" fmla="*/ 3968704 h 5590776"/>
                    <a:gd name="connsiteX9" fmla="*/ 368950 w 1602518"/>
                    <a:gd name="connsiteY9" fmla="*/ 4494960 h 5590776"/>
                    <a:gd name="connsiteX10" fmla="*/ 349900 w 1602518"/>
                    <a:gd name="connsiteY10" fmla="*/ 4966448 h 5590776"/>
                    <a:gd name="connsiteX11" fmla="*/ 349900 w 1602518"/>
                    <a:gd name="connsiteY11" fmla="*/ 5206954 h 5590776"/>
                    <a:gd name="connsiteX12" fmla="*/ 254650 w 1602518"/>
                    <a:gd name="connsiteY12" fmla="*/ 5297441 h 5590776"/>
                    <a:gd name="connsiteX13" fmla="*/ 121300 w 1602518"/>
                    <a:gd name="connsiteY13" fmla="*/ 5445079 h 5590776"/>
                    <a:gd name="connsiteX14" fmla="*/ 359425 w 1602518"/>
                    <a:gd name="connsiteY14" fmla="*/ 5540329 h 5590776"/>
                    <a:gd name="connsiteX15" fmla="*/ 759475 w 1602518"/>
                    <a:gd name="connsiteY15" fmla="*/ 5587954 h 5590776"/>
                    <a:gd name="connsiteX16" fmla="*/ 1073800 w 1602518"/>
                    <a:gd name="connsiteY16" fmla="*/ 5568904 h 5590776"/>
                    <a:gd name="connsiteX17" fmla="*/ 1416700 w 1602518"/>
                    <a:gd name="connsiteY17" fmla="*/ 5435554 h 5590776"/>
                    <a:gd name="connsiteX18" fmla="*/ 1342882 w 1602518"/>
                    <a:gd name="connsiteY18" fmla="*/ 5328397 h 5590776"/>
                    <a:gd name="connsiteX19" fmla="*/ 1233344 w 1602518"/>
                    <a:gd name="connsiteY19" fmla="*/ 5230767 h 5590776"/>
                    <a:gd name="connsiteX20" fmla="*/ 1226200 w 1602518"/>
                    <a:gd name="connsiteY20" fmla="*/ 4873579 h 5590776"/>
                    <a:gd name="connsiteX21" fmla="*/ 1216675 w 1602518"/>
                    <a:gd name="connsiteY21" fmla="*/ 3902029 h 5590776"/>
                    <a:gd name="connsiteX22" fmla="*/ 1237246 w 1602518"/>
                    <a:gd name="connsiteY22" fmla="*/ 3268750 h 5590776"/>
                    <a:gd name="connsiteX23" fmla="*/ 1211767 w 1602518"/>
                    <a:gd name="connsiteY23" fmla="*/ 2729577 h 5590776"/>
                    <a:gd name="connsiteX24" fmla="*/ 1437853 w 1602518"/>
                    <a:gd name="connsiteY24" fmla="*/ 2332507 h 5590776"/>
                    <a:gd name="connsiteX25" fmla="*/ 1600889 w 1602518"/>
                    <a:gd name="connsiteY25" fmla="*/ 1732432 h 5590776"/>
                    <a:gd name="connsiteX26" fmla="*/ 1499387 w 1602518"/>
                    <a:gd name="connsiteY26" fmla="*/ 1059708 h 5590776"/>
                    <a:gd name="connsiteX27" fmla="*/ 1263399 w 1602518"/>
                    <a:gd name="connsiteY27" fmla="*/ 576780 h 5590776"/>
                    <a:gd name="connsiteX28" fmla="*/ 1254775 w 1602518"/>
                    <a:gd name="connsiteY28" fmla="*/ 196804 h 5590776"/>
                    <a:gd name="connsiteX29" fmla="*/ 1238106 w 1602518"/>
                    <a:gd name="connsiteY29" fmla="*/ 8686 h 5590776"/>
                    <a:gd name="connsiteX30" fmla="*/ 1135713 w 1602518"/>
                    <a:gd name="connsiteY30" fmla="*/ 34879 h 5590776"/>
                    <a:gd name="connsiteX31" fmla="*/ 783287 w 1602518"/>
                    <a:gd name="connsiteY31" fmla="*/ 65835 h 5590776"/>
                    <a:gd name="connsiteX32" fmla="*/ 430863 w 1602518"/>
                    <a:gd name="connsiteY32" fmla="*/ 18210 h 5590776"/>
                    <a:gd name="connsiteX33" fmla="*/ 345138 w 1602518"/>
                    <a:gd name="connsiteY33" fmla="*/ 82504 h 5590776"/>
                    <a:gd name="connsiteX0" fmla="*/ 345138 w 1603275"/>
                    <a:gd name="connsiteY0" fmla="*/ 82504 h 5590776"/>
                    <a:gd name="connsiteX1" fmla="*/ 349900 w 1603275"/>
                    <a:gd name="connsiteY1" fmla="*/ 806404 h 5590776"/>
                    <a:gd name="connsiteX2" fmla="*/ 340375 w 1603275"/>
                    <a:gd name="connsiteY2" fmla="*/ 1520779 h 5590776"/>
                    <a:gd name="connsiteX3" fmla="*/ 330850 w 1603275"/>
                    <a:gd name="connsiteY3" fmla="*/ 1844629 h 5590776"/>
                    <a:gd name="connsiteX4" fmla="*/ 187975 w 1603275"/>
                    <a:gd name="connsiteY4" fmla="*/ 2085135 h 5590776"/>
                    <a:gd name="connsiteX5" fmla="*/ 9382 w 1603275"/>
                    <a:gd name="connsiteY5" fmla="*/ 2518522 h 5590776"/>
                    <a:gd name="connsiteX6" fmla="*/ 52244 w 1603275"/>
                    <a:gd name="connsiteY6" fmla="*/ 3161461 h 5590776"/>
                    <a:gd name="connsiteX7" fmla="*/ 283225 w 1603275"/>
                    <a:gd name="connsiteY7" fmla="*/ 3673429 h 5590776"/>
                    <a:gd name="connsiteX8" fmla="*/ 371331 w 1603275"/>
                    <a:gd name="connsiteY8" fmla="*/ 3968704 h 5590776"/>
                    <a:gd name="connsiteX9" fmla="*/ 368950 w 1603275"/>
                    <a:gd name="connsiteY9" fmla="*/ 4494960 h 5590776"/>
                    <a:gd name="connsiteX10" fmla="*/ 349900 w 1603275"/>
                    <a:gd name="connsiteY10" fmla="*/ 4966448 h 5590776"/>
                    <a:gd name="connsiteX11" fmla="*/ 349900 w 1603275"/>
                    <a:gd name="connsiteY11" fmla="*/ 5206954 h 5590776"/>
                    <a:gd name="connsiteX12" fmla="*/ 254650 w 1603275"/>
                    <a:gd name="connsiteY12" fmla="*/ 5297441 h 5590776"/>
                    <a:gd name="connsiteX13" fmla="*/ 121300 w 1603275"/>
                    <a:gd name="connsiteY13" fmla="*/ 5445079 h 5590776"/>
                    <a:gd name="connsiteX14" fmla="*/ 359425 w 1603275"/>
                    <a:gd name="connsiteY14" fmla="*/ 5540329 h 5590776"/>
                    <a:gd name="connsiteX15" fmla="*/ 759475 w 1603275"/>
                    <a:gd name="connsiteY15" fmla="*/ 5587954 h 5590776"/>
                    <a:gd name="connsiteX16" fmla="*/ 1073800 w 1603275"/>
                    <a:gd name="connsiteY16" fmla="*/ 5568904 h 5590776"/>
                    <a:gd name="connsiteX17" fmla="*/ 1416700 w 1603275"/>
                    <a:gd name="connsiteY17" fmla="*/ 5435554 h 5590776"/>
                    <a:gd name="connsiteX18" fmla="*/ 1342882 w 1603275"/>
                    <a:gd name="connsiteY18" fmla="*/ 5328397 h 5590776"/>
                    <a:gd name="connsiteX19" fmla="*/ 1233344 w 1603275"/>
                    <a:gd name="connsiteY19" fmla="*/ 5230767 h 5590776"/>
                    <a:gd name="connsiteX20" fmla="*/ 1226200 w 1603275"/>
                    <a:gd name="connsiteY20" fmla="*/ 4873579 h 5590776"/>
                    <a:gd name="connsiteX21" fmla="*/ 1216675 w 1603275"/>
                    <a:gd name="connsiteY21" fmla="*/ 3902029 h 5590776"/>
                    <a:gd name="connsiteX22" fmla="*/ 1237246 w 1603275"/>
                    <a:gd name="connsiteY22" fmla="*/ 3268750 h 5590776"/>
                    <a:gd name="connsiteX23" fmla="*/ 1211767 w 1603275"/>
                    <a:gd name="connsiteY23" fmla="*/ 2729577 h 5590776"/>
                    <a:gd name="connsiteX24" fmla="*/ 1421024 w 1603275"/>
                    <a:gd name="connsiteY24" fmla="*/ 2310068 h 5590776"/>
                    <a:gd name="connsiteX25" fmla="*/ 1600889 w 1603275"/>
                    <a:gd name="connsiteY25" fmla="*/ 1732432 h 5590776"/>
                    <a:gd name="connsiteX26" fmla="*/ 1499387 w 1603275"/>
                    <a:gd name="connsiteY26" fmla="*/ 1059708 h 5590776"/>
                    <a:gd name="connsiteX27" fmla="*/ 1263399 w 1603275"/>
                    <a:gd name="connsiteY27" fmla="*/ 576780 h 5590776"/>
                    <a:gd name="connsiteX28" fmla="*/ 1254775 w 1603275"/>
                    <a:gd name="connsiteY28" fmla="*/ 196804 h 5590776"/>
                    <a:gd name="connsiteX29" fmla="*/ 1238106 w 1603275"/>
                    <a:gd name="connsiteY29" fmla="*/ 8686 h 5590776"/>
                    <a:gd name="connsiteX30" fmla="*/ 1135713 w 1603275"/>
                    <a:gd name="connsiteY30" fmla="*/ 34879 h 5590776"/>
                    <a:gd name="connsiteX31" fmla="*/ 783287 w 1603275"/>
                    <a:gd name="connsiteY31" fmla="*/ 65835 h 5590776"/>
                    <a:gd name="connsiteX32" fmla="*/ 430863 w 1603275"/>
                    <a:gd name="connsiteY32" fmla="*/ 18210 h 5590776"/>
                    <a:gd name="connsiteX33" fmla="*/ 345138 w 1603275"/>
                    <a:gd name="connsiteY33" fmla="*/ 82504 h 5590776"/>
                    <a:gd name="connsiteX0" fmla="*/ 339982 w 1598119"/>
                    <a:gd name="connsiteY0" fmla="*/ 82504 h 5590776"/>
                    <a:gd name="connsiteX1" fmla="*/ 344744 w 1598119"/>
                    <a:gd name="connsiteY1" fmla="*/ 806404 h 5590776"/>
                    <a:gd name="connsiteX2" fmla="*/ 335219 w 1598119"/>
                    <a:gd name="connsiteY2" fmla="*/ 1520779 h 5590776"/>
                    <a:gd name="connsiteX3" fmla="*/ 325694 w 1598119"/>
                    <a:gd name="connsiteY3" fmla="*/ 1844629 h 5590776"/>
                    <a:gd name="connsiteX4" fmla="*/ 182819 w 1598119"/>
                    <a:gd name="connsiteY4" fmla="*/ 2085135 h 5590776"/>
                    <a:gd name="connsiteX5" fmla="*/ 4226 w 1598119"/>
                    <a:gd name="connsiteY5" fmla="*/ 2518522 h 5590776"/>
                    <a:gd name="connsiteX6" fmla="*/ 372458 w 1598119"/>
                    <a:gd name="connsiteY6" fmla="*/ 3015605 h 5590776"/>
                    <a:gd name="connsiteX7" fmla="*/ 278069 w 1598119"/>
                    <a:gd name="connsiteY7" fmla="*/ 3673429 h 5590776"/>
                    <a:gd name="connsiteX8" fmla="*/ 366175 w 1598119"/>
                    <a:gd name="connsiteY8" fmla="*/ 3968704 h 5590776"/>
                    <a:gd name="connsiteX9" fmla="*/ 363794 w 1598119"/>
                    <a:gd name="connsiteY9" fmla="*/ 4494960 h 5590776"/>
                    <a:gd name="connsiteX10" fmla="*/ 344744 w 1598119"/>
                    <a:gd name="connsiteY10" fmla="*/ 4966448 h 5590776"/>
                    <a:gd name="connsiteX11" fmla="*/ 344744 w 1598119"/>
                    <a:gd name="connsiteY11" fmla="*/ 5206954 h 5590776"/>
                    <a:gd name="connsiteX12" fmla="*/ 249494 w 1598119"/>
                    <a:gd name="connsiteY12" fmla="*/ 5297441 h 5590776"/>
                    <a:gd name="connsiteX13" fmla="*/ 116144 w 1598119"/>
                    <a:gd name="connsiteY13" fmla="*/ 5445079 h 5590776"/>
                    <a:gd name="connsiteX14" fmla="*/ 354269 w 1598119"/>
                    <a:gd name="connsiteY14" fmla="*/ 5540329 h 5590776"/>
                    <a:gd name="connsiteX15" fmla="*/ 754319 w 1598119"/>
                    <a:gd name="connsiteY15" fmla="*/ 5587954 h 5590776"/>
                    <a:gd name="connsiteX16" fmla="*/ 1068644 w 1598119"/>
                    <a:gd name="connsiteY16" fmla="*/ 5568904 h 5590776"/>
                    <a:gd name="connsiteX17" fmla="*/ 1411544 w 1598119"/>
                    <a:gd name="connsiteY17" fmla="*/ 5435554 h 5590776"/>
                    <a:gd name="connsiteX18" fmla="*/ 1337726 w 1598119"/>
                    <a:gd name="connsiteY18" fmla="*/ 5328397 h 5590776"/>
                    <a:gd name="connsiteX19" fmla="*/ 1228188 w 1598119"/>
                    <a:gd name="connsiteY19" fmla="*/ 5230767 h 5590776"/>
                    <a:gd name="connsiteX20" fmla="*/ 1221044 w 1598119"/>
                    <a:gd name="connsiteY20" fmla="*/ 4873579 h 5590776"/>
                    <a:gd name="connsiteX21" fmla="*/ 1211519 w 1598119"/>
                    <a:gd name="connsiteY21" fmla="*/ 3902029 h 5590776"/>
                    <a:gd name="connsiteX22" fmla="*/ 1232090 w 1598119"/>
                    <a:gd name="connsiteY22" fmla="*/ 3268750 h 5590776"/>
                    <a:gd name="connsiteX23" fmla="*/ 1206611 w 1598119"/>
                    <a:gd name="connsiteY23" fmla="*/ 2729577 h 5590776"/>
                    <a:gd name="connsiteX24" fmla="*/ 1415868 w 1598119"/>
                    <a:gd name="connsiteY24" fmla="*/ 2310068 h 5590776"/>
                    <a:gd name="connsiteX25" fmla="*/ 1595733 w 1598119"/>
                    <a:gd name="connsiteY25" fmla="*/ 1732432 h 5590776"/>
                    <a:gd name="connsiteX26" fmla="*/ 1494231 w 1598119"/>
                    <a:gd name="connsiteY26" fmla="*/ 1059708 h 5590776"/>
                    <a:gd name="connsiteX27" fmla="*/ 1258243 w 1598119"/>
                    <a:gd name="connsiteY27" fmla="*/ 576780 h 5590776"/>
                    <a:gd name="connsiteX28" fmla="*/ 1249619 w 1598119"/>
                    <a:gd name="connsiteY28" fmla="*/ 196804 h 5590776"/>
                    <a:gd name="connsiteX29" fmla="*/ 1232950 w 1598119"/>
                    <a:gd name="connsiteY29" fmla="*/ 8686 h 5590776"/>
                    <a:gd name="connsiteX30" fmla="*/ 1130557 w 1598119"/>
                    <a:gd name="connsiteY30" fmla="*/ 34879 h 5590776"/>
                    <a:gd name="connsiteX31" fmla="*/ 778131 w 1598119"/>
                    <a:gd name="connsiteY31" fmla="*/ 65835 h 5590776"/>
                    <a:gd name="connsiteX32" fmla="*/ 425707 w 1598119"/>
                    <a:gd name="connsiteY32" fmla="*/ 18210 h 5590776"/>
                    <a:gd name="connsiteX33" fmla="*/ 339982 w 1598119"/>
                    <a:gd name="connsiteY33" fmla="*/ 82504 h 5590776"/>
                    <a:gd name="connsiteX0" fmla="*/ 339982 w 1598119"/>
                    <a:gd name="connsiteY0" fmla="*/ 82504 h 5590776"/>
                    <a:gd name="connsiteX1" fmla="*/ 344744 w 1598119"/>
                    <a:gd name="connsiteY1" fmla="*/ 806404 h 5590776"/>
                    <a:gd name="connsiteX2" fmla="*/ 335219 w 1598119"/>
                    <a:gd name="connsiteY2" fmla="*/ 1520779 h 5590776"/>
                    <a:gd name="connsiteX3" fmla="*/ 325694 w 1598119"/>
                    <a:gd name="connsiteY3" fmla="*/ 1844629 h 5590776"/>
                    <a:gd name="connsiteX4" fmla="*/ 182819 w 1598119"/>
                    <a:gd name="connsiteY4" fmla="*/ 2085135 h 5590776"/>
                    <a:gd name="connsiteX5" fmla="*/ 4226 w 1598119"/>
                    <a:gd name="connsiteY5" fmla="*/ 2518522 h 5590776"/>
                    <a:gd name="connsiteX6" fmla="*/ 372458 w 1598119"/>
                    <a:gd name="connsiteY6" fmla="*/ 3015605 h 5590776"/>
                    <a:gd name="connsiteX7" fmla="*/ 367826 w 1598119"/>
                    <a:gd name="connsiteY7" fmla="*/ 3639770 h 5590776"/>
                    <a:gd name="connsiteX8" fmla="*/ 366175 w 1598119"/>
                    <a:gd name="connsiteY8" fmla="*/ 3968704 h 5590776"/>
                    <a:gd name="connsiteX9" fmla="*/ 363794 w 1598119"/>
                    <a:gd name="connsiteY9" fmla="*/ 4494960 h 5590776"/>
                    <a:gd name="connsiteX10" fmla="*/ 344744 w 1598119"/>
                    <a:gd name="connsiteY10" fmla="*/ 4966448 h 5590776"/>
                    <a:gd name="connsiteX11" fmla="*/ 344744 w 1598119"/>
                    <a:gd name="connsiteY11" fmla="*/ 5206954 h 5590776"/>
                    <a:gd name="connsiteX12" fmla="*/ 249494 w 1598119"/>
                    <a:gd name="connsiteY12" fmla="*/ 5297441 h 5590776"/>
                    <a:gd name="connsiteX13" fmla="*/ 116144 w 1598119"/>
                    <a:gd name="connsiteY13" fmla="*/ 5445079 h 5590776"/>
                    <a:gd name="connsiteX14" fmla="*/ 354269 w 1598119"/>
                    <a:gd name="connsiteY14" fmla="*/ 5540329 h 5590776"/>
                    <a:gd name="connsiteX15" fmla="*/ 754319 w 1598119"/>
                    <a:gd name="connsiteY15" fmla="*/ 5587954 h 5590776"/>
                    <a:gd name="connsiteX16" fmla="*/ 1068644 w 1598119"/>
                    <a:gd name="connsiteY16" fmla="*/ 5568904 h 5590776"/>
                    <a:gd name="connsiteX17" fmla="*/ 1411544 w 1598119"/>
                    <a:gd name="connsiteY17" fmla="*/ 5435554 h 5590776"/>
                    <a:gd name="connsiteX18" fmla="*/ 1337726 w 1598119"/>
                    <a:gd name="connsiteY18" fmla="*/ 5328397 h 5590776"/>
                    <a:gd name="connsiteX19" fmla="*/ 1228188 w 1598119"/>
                    <a:gd name="connsiteY19" fmla="*/ 5230767 h 5590776"/>
                    <a:gd name="connsiteX20" fmla="*/ 1221044 w 1598119"/>
                    <a:gd name="connsiteY20" fmla="*/ 4873579 h 5590776"/>
                    <a:gd name="connsiteX21" fmla="*/ 1211519 w 1598119"/>
                    <a:gd name="connsiteY21" fmla="*/ 3902029 h 5590776"/>
                    <a:gd name="connsiteX22" fmla="*/ 1232090 w 1598119"/>
                    <a:gd name="connsiteY22" fmla="*/ 3268750 h 5590776"/>
                    <a:gd name="connsiteX23" fmla="*/ 1206611 w 1598119"/>
                    <a:gd name="connsiteY23" fmla="*/ 2729577 h 5590776"/>
                    <a:gd name="connsiteX24" fmla="*/ 1415868 w 1598119"/>
                    <a:gd name="connsiteY24" fmla="*/ 2310068 h 5590776"/>
                    <a:gd name="connsiteX25" fmla="*/ 1595733 w 1598119"/>
                    <a:gd name="connsiteY25" fmla="*/ 1732432 h 5590776"/>
                    <a:gd name="connsiteX26" fmla="*/ 1494231 w 1598119"/>
                    <a:gd name="connsiteY26" fmla="*/ 1059708 h 5590776"/>
                    <a:gd name="connsiteX27" fmla="*/ 1258243 w 1598119"/>
                    <a:gd name="connsiteY27" fmla="*/ 576780 h 5590776"/>
                    <a:gd name="connsiteX28" fmla="*/ 1249619 w 1598119"/>
                    <a:gd name="connsiteY28" fmla="*/ 196804 h 5590776"/>
                    <a:gd name="connsiteX29" fmla="*/ 1232950 w 1598119"/>
                    <a:gd name="connsiteY29" fmla="*/ 8686 h 5590776"/>
                    <a:gd name="connsiteX30" fmla="*/ 1130557 w 1598119"/>
                    <a:gd name="connsiteY30" fmla="*/ 34879 h 5590776"/>
                    <a:gd name="connsiteX31" fmla="*/ 778131 w 1598119"/>
                    <a:gd name="connsiteY31" fmla="*/ 65835 h 5590776"/>
                    <a:gd name="connsiteX32" fmla="*/ 425707 w 1598119"/>
                    <a:gd name="connsiteY32" fmla="*/ 18210 h 5590776"/>
                    <a:gd name="connsiteX33" fmla="*/ 339982 w 1598119"/>
                    <a:gd name="connsiteY33" fmla="*/ 82504 h 5590776"/>
                    <a:gd name="connsiteX0" fmla="*/ 225663 w 1483800"/>
                    <a:gd name="connsiteY0" fmla="*/ 82504 h 5590776"/>
                    <a:gd name="connsiteX1" fmla="*/ 230425 w 1483800"/>
                    <a:gd name="connsiteY1" fmla="*/ 806404 h 5590776"/>
                    <a:gd name="connsiteX2" fmla="*/ 220900 w 1483800"/>
                    <a:gd name="connsiteY2" fmla="*/ 1520779 h 5590776"/>
                    <a:gd name="connsiteX3" fmla="*/ 211375 w 1483800"/>
                    <a:gd name="connsiteY3" fmla="*/ 1844629 h 5590776"/>
                    <a:gd name="connsiteX4" fmla="*/ 68500 w 1483800"/>
                    <a:gd name="connsiteY4" fmla="*/ 2085135 h 5590776"/>
                    <a:gd name="connsiteX5" fmla="*/ 114300 w 1483800"/>
                    <a:gd name="connsiteY5" fmla="*/ 2496083 h 5590776"/>
                    <a:gd name="connsiteX6" fmla="*/ 258139 w 1483800"/>
                    <a:gd name="connsiteY6" fmla="*/ 3015605 h 5590776"/>
                    <a:gd name="connsiteX7" fmla="*/ 253507 w 1483800"/>
                    <a:gd name="connsiteY7" fmla="*/ 3639770 h 5590776"/>
                    <a:gd name="connsiteX8" fmla="*/ 251856 w 1483800"/>
                    <a:gd name="connsiteY8" fmla="*/ 3968704 h 5590776"/>
                    <a:gd name="connsiteX9" fmla="*/ 249475 w 1483800"/>
                    <a:gd name="connsiteY9" fmla="*/ 4494960 h 5590776"/>
                    <a:gd name="connsiteX10" fmla="*/ 230425 w 1483800"/>
                    <a:gd name="connsiteY10" fmla="*/ 4966448 h 5590776"/>
                    <a:gd name="connsiteX11" fmla="*/ 230425 w 1483800"/>
                    <a:gd name="connsiteY11" fmla="*/ 5206954 h 5590776"/>
                    <a:gd name="connsiteX12" fmla="*/ 135175 w 1483800"/>
                    <a:gd name="connsiteY12" fmla="*/ 5297441 h 5590776"/>
                    <a:gd name="connsiteX13" fmla="*/ 1825 w 1483800"/>
                    <a:gd name="connsiteY13" fmla="*/ 5445079 h 5590776"/>
                    <a:gd name="connsiteX14" fmla="*/ 239950 w 1483800"/>
                    <a:gd name="connsiteY14" fmla="*/ 5540329 h 5590776"/>
                    <a:gd name="connsiteX15" fmla="*/ 640000 w 1483800"/>
                    <a:gd name="connsiteY15" fmla="*/ 5587954 h 5590776"/>
                    <a:gd name="connsiteX16" fmla="*/ 954325 w 1483800"/>
                    <a:gd name="connsiteY16" fmla="*/ 5568904 h 5590776"/>
                    <a:gd name="connsiteX17" fmla="*/ 1297225 w 1483800"/>
                    <a:gd name="connsiteY17" fmla="*/ 5435554 h 5590776"/>
                    <a:gd name="connsiteX18" fmla="*/ 1223407 w 1483800"/>
                    <a:gd name="connsiteY18" fmla="*/ 5328397 h 5590776"/>
                    <a:gd name="connsiteX19" fmla="*/ 1113869 w 1483800"/>
                    <a:gd name="connsiteY19" fmla="*/ 5230767 h 5590776"/>
                    <a:gd name="connsiteX20" fmla="*/ 1106725 w 1483800"/>
                    <a:gd name="connsiteY20" fmla="*/ 4873579 h 5590776"/>
                    <a:gd name="connsiteX21" fmla="*/ 1097200 w 1483800"/>
                    <a:gd name="connsiteY21" fmla="*/ 3902029 h 5590776"/>
                    <a:gd name="connsiteX22" fmla="*/ 1117771 w 1483800"/>
                    <a:gd name="connsiteY22" fmla="*/ 3268750 h 5590776"/>
                    <a:gd name="connsiteX23" fmla="*/ 1092292 w 1483800"/>
                    <a:gd name="connsiteY23" fmla="*/ 2729577 h 5590776"/>
                    <a:gd name="connsiteX24" fmla="*/ 1301549 w 1483800"/>
                    <a:gd name="connsiteY24" fmla="*/ 2310068 h 5590776"/>
                    <a:gd name="connsiteX25" fmla="*/ 1481414 w 1483800"/>
                    <a:gd name="connsiteY25" fmla="*/ 1732432 h 5590776"/>
                    <a:gd name="connsiteX26" fmla="*/ 1379912 w 1483800"/>
                    <a:gd name="connsiteY26" fmla="*/ 1059708 h 5590776"/>
                    <a:gd name="connsiteX27" fmla="*/ 1143924 w 1483800"/>
                    <a:gd name="connsiteY27" fmla="*/ 576780 h 5590776"/>
                    <a:gd name="connsiteX28" fmla="*/ 1135300 w 1483800"/>
                    <a:gd name="connsiteY28" fmla="*/ 196804 h 5590776"/>
                    <a:gd name="connsiteX29" fmla="*/ 1118631 w 1483800"/>
                    <a:gd name="connsiteY29" fmla="*/ 8686 h 5590776"/>
                    <a:gd name="connsiteX30" fmla="*/ 1016238 w 1483800"/>
                    <a:gd name="connsiteY30" fmla="*/ 34879 h 5590776"/>
                    <a:gd name="connsiteX31" fmla="*/ 663812 w 1483800"/>
                    <a:gd name="connsiteY31" fmla="*/ 65835 h 5590776"/>
                    <a:gd name="connsiteX32" fmla="*/ 311388 w 1483800"/>
                    <a:gd name="connsiteY32" fmla="*/ 18210 h 5590776"/>
                    <a:gd name="connsiteX33" fmla="*/ 225663 w 1483800"/>
                    <a:gd name="connsiteY33" fmla="*/ 82504 h 5590776"/>
                    <a:gd name="connsiteX0" fmla="*/ 225663 w 1483800"/>
                    <a:gd name="connsiteY0" fmla="*/ 82504 h 5590776"/>
                    <a:gd name="connsiteX1" fmla="*/ 230425 w 1483800"/>
                    <a:gd name="connsiteY1" fmla="*/ 806404 h 5590776"/>
                    <a:gd name="connsiteX2" fmla="*/ 220900 w 1483800"/>
                    <a:gd name="connsiteY2" fmla="*/ 1520779 h 5590776"/>
                    <a:gd name="connsiteX3" fmla="*/ 211375 w 1483800"/>
                    <a:gd name="connsiteY3" fmla="*/ 1844629 h 5590776"/>
                    <a:gd name="connsiteX4" fmla="*/ 68500 w 1483800"/>
                    <a:gd name="connsiteY4" fmla="*/ 2085135 h 5590776"/>
                    <a:gd name="connsiteX5" fmla="*/ 114300 w 1483800"/>
                    <a:gd name="connsiteY5" fmla="*/ 2496083 h 5590776"/>
                    <a:gd name="connsiteX6" fmla="*/ 251963 w 1483800"/>
                    <a:gd name="connsiteY6" fmla="*/ 2674851 h 5590776"/>
                    <a:gd name="connsiteX7" fmla="*/ 258139 w 1483800"/>
                    <a:gd name="connsiteY7" fmla="*/ 3015605 h 5590776"/>
                    <a:gd name="connsiteX8" fmla="*/ 253507 w 1483800"/>
                    <a:gd name="connsiteY8" fmla="*/ 3639770 h 5590776"/>
                    <a:gd name="connsiteX9" fmla="*/ 251856 w 1483800"/>
                    <a:gd name="connsiteY9" fmla="*/ 3968704 h 5590776"/>
                    <a:gd name="connsiteX10" fmla="*/ 249475 w 1483800"/>
                    <a:gd name="connsiteY10" fmla="*/ 4494960 h 5590776"/>
                    <a:gd name="connsiteX11" fmla="*/ 230425 w 1483800"/>
                    <a:gd name="connsiteY11" fmla="*/ 4966448 h 5590776"/>
                    <a:gd name="connsiteX12" fmla="*/ 230425 w 1483800"/>
                    <a:gd name="connsiteY12" fmla="*/ 5206954 h 5590776"/>
                    <a:gd name="connsiteX13" fmla="*/ 135175 w 1483800"/>
                    <a:gd name="connsiteY13" fmla="*/ 5297441 h 5590776"/>
                    <a:gd name="connsiteX14" fmla="*/ 1825 w 1483800"/>
                    <a:gd name="connsiteY14" fmla="*/ 5445079 h 5590776"/>
                    <a:gd name="connsiteX15" fmla="*/ 239950 w 1483800"/>
                    <a:gd name="connsiteY15" fmla="*/ 5540329 h 5590776"/>
                    <a:gd name="connsiteX16" fmla="*/ 640000 w 1483800"/>
                    <a:gd name="connsiteY16" fmla="*/ 5587954 h 5590776"/>
                    <a:gd name="connsiteX17" fmla="*/ 954325 w 1483800"/>
                    <a:gd name="connsiteY17" fmla="*/ 5568904 h 5590776"/>
                    <a:gd name="connsiteX18" fmla="*/ 1297225 w 1483800"/>
                    <a:gd name="connsiteY18" fmla="*/ 5435554 h 5590776"/>
                    <a:gd name="connsiteX19" fmla="*/ 1223407 w 1483800"/>
                    <a:gd name="connsiteY19" fmla="*/ 5328397 h 5590776"/>
                    <a:gd name="connsiteX20" fmla="*/ 1113869 w 1483800"/>
                    <a:gd name="connsiteY20" fmla="*/ 5230767 h 5590776"/>
                    <a:gd name="connsiteX21" fmla="*/ 1106725 w 1483800"/>
                    <a:gd name="connsiteY21" fmla="*/ 4873579 h 5590776"/>
                    <a:gd name="connsiteX22" fmla="*/ 1097200 w 1483800"/>
                    <a:gd name="connsiteY22" fmla="*/ 3902029 h 5590776"/>
                    <a:gd name="connsiteX23" fmla="*/ 1117771 w 1483800"/>
                    <a:gd name="connsiteY23" fmla="*/ 3268750 h 5590776"/>
                    <a:gd name="connsiteX24" fmla="*/ 1092292 w 1483800"/>
                    <a:gd name="connsiteY24" fmla="*/ 2729577 h 5590776"/>
                    <a:gd name="connsiteX25" fmla="*/ 1301549 w 1483800"/>
                    <a:gd name="connsiteY25" fmla="*/ 2310068 h 5590776"/>
                    <a:gd name="connsiteX26" fmla="*/ 1481414 w 1483800"/>
                    <a:gd name="connsiteY26" fmla="*/ 1732432 h 5590776"/>
                    <a:gd name="connsiteX27" fmla="*/ 1379912 w 1483800"/>
                    <a:gd name="connsiteY27" fmla="*/ 1059708 h 5590776"/>
                    <a:gd name="connsiteX28" fmla="*/ 1143924 w 1483800"/>
                    <a:gd name="connsiteY28" fmla="*/ 576780 h 5590776"/>
                    <a:gd name="connsiteX29" fmla="*/ 1135300 w 1483800"/>
                    <a:gd name="connsiteY29" fmla="*/ 196804 h 5590776"/>
                    <a:gd name="connsiteX30" fmla="*/ 1118631 w 1483800"/>
                    <a:gd name="connsiteY30" fmla="*/ 8686 h 5590776"/>
                    <a:gd name="connsiteX31" fmla="*/ 1016238 w 1483800"/>
                    <a:gd name="connsiteY31" fmla="*/ 34879 h 5590776"/>
                    <a:gd name="connsiteX32" fmla="*/ 663812 w 1483800"/>
                    <a:gd name="connsiteY32" fmla="*/ 65835 h 5590776"/>
                    <a:gd name="connsiteX33" fmla="*/ 311388 w 1483800"/>
                    <a:gd name="connsiteY33" fmla="*/ 18210 h 5590776"/>
                    <a:gd name="connsiteX34" fmla="*/ 225663 w 1483800"/>
                    <a:gd name="connsiteY34" fmla="*/ 82504 h 5590776"/>
                    <a:gd name="connsiteX0" fmla="*/ 225663 w 1483800"/>
                    <a:gd name="connsiteY0" fmla="*/ 82504 h 5590776"/>
                    <a:gd name="connsiteX1" fmla="*/ 230425 w 1483800"/>
                    <a:gd name="connsiteY1" fmla="*/ 806404 h 5590776"/>
                    <a:gd name="connsiteX2" fmla="*/ 220900 w 1483800"/>
                    <a:gd name="connsiteY2" fmla="*/ 1520779 h 5590776"/>
                    <a:gd name="connsiteX3" fmla="*/ 211375 w 1483800"/>
                    <a:gd name="connsiteY3" fmla="*/ 1844629 h 5590776"/>
                    <a:gd name="connsiteX4" fmla="*/ 68500 w 1483800"/>
                    <a:gd name="connsiteY4" fmla="*/ 2085135 h 5590776"/>
                    <a:gd name="connsiteX5" fmla="*/ 159178 w 1483800"/>
                    <a:gd name="connsiteY5" fmla="*/ 2434375 h 5590776"/>
                    <a:gd name="connsiteX6" fmla="*/ 251963 w 1483800"/>
                    <a:gd name="connsiteY6" fmla="*/ 2674851 h 5590776"/>
                    <a:gd name="connsiteX7" fmla="*/ 258139 w 1483800"/>
                    <a:gd name="connsiteY7" fmla="*/ 3015605 h 5590776"/>
                    <a:gd name="connsiteX8" fmla="*/ 253507 w 1483800"/>
                    <a:gd name="connsiteY8" fmla="*/ 3639770 h 5590776"/>
                    <a:gd name="connsiteX9" fmla="*/ 251856 w 1483800"/>
                    <a:gd name="connsiteY9" fmla="*/ 3968704 h 5590776"/>
                    <a:gd name="connsiteX10" fmla="*/ 249475 w 1483800"/>
                    <a:gd name="connsiteY10" fmla="*/ 4494960 h 5590776"/>
                    <a:gd name="connsiteX11" fmla="*/ 230425 w 1483800"/>
                    <a:gd name="connsiteY11" fmla="*/ 4966448 h 5590776"/>
                    <a:gd name="connsiteX12" fmla="*/ 230425 w 1483800"/>
                    <a:gd name="connsiteY12" fmla="*/ 5206954 h 5590776"/>
                    <a:gd name="connsiteX13" fmla="*/ 135175 w 1483800"/>
                    <a:gd name="connsiteY13" fmla="*/ 5297441 h 5590776"/>
                    <a:gd name="connsiteX14" fmla="*/ 1825 w 1483800"/>
                    <a:gd name="connsiteY14" fmla="*/ 5445079 h 5590776"/>
                    <a:gd name="connsiteX15" fmla="*/ 239950 w 1483800"/>
                    <a:gd name="connsiteY15" fmla="*/ 5540329 h 5590776"/>
                    <a:gd name="connsiteX16" fmla="*/ 640000 w 1483800"/>
                    <a:gd name="connsiteY16" fmla="*/ 5587954 h 5590776"/>
                    <a:gd name="connsiteX17" fmla="*/ 954325 w 1483800"/>
                    <a:gd name="connsiteY17" fmla="*/ 5568904 h 5590776"/>
                    <a:gd name="connsiteX18" fmla="*/ 1297225 w 1483800"/>
                    <a:gd name="connsiteY18" fmla="*/ 5435554 h 5590776"/>
                    <a:gd name="connsiteX19" fmla="*/ 1223407 w 1483800"/>
                    <a:gd name="connsiteY19" fmla="*/ 5328397 h 5590776"/>
                    <a:gd name="connsiteX20" fmla="*/ 1113869 w 1483800"/>
                    <a:gd name="connsiteY20" fmla="*/ 5230767 h 5590776"/>
                    <a:gd name="connsiteX21" fmla="*/ 1106725 w 1483800"/>
                    <a:gd name="connsiteY21" fmla="*/ 4873579 h 5590776"/>
                    <a:gd name="connsiteX22" fmla="*/ 1097200 w 1483800"/>
                    <a:gd name="connsiteY22" fmla="*/ 3902029 h 5590776"/>
                    <a:gd name="connsiteX23" fmla="*/ 1117771 w 1483800"/>
                    <a:gd name="connsiteY23" fmla="*/ 3268750 h 5590776"/>
                    <a:gd name="connsiteX24" fmla="*/ 1092292 w 1483800"/>
                    <a:gd name="connsiteY24" fmla="*/ 2729577 h 5590776"/>
                    <a:gd name="connsiteX25" fmla="*/ 1301549 w 1483800"/>
                    <a:gd name="connsiteY25" fmla="*/ 2310068 h 5590776"/>
                    <a:gd name="connsiteX26" fmla="*/ 1481414 w 1483800"/>
                    <a:gd name="connsiteY26" fmla="*/ 1732432 h 5590776"/>
                    <a:gd name="connsiteX27" fmla="*/ 1379912 w 1483800"/>
                    <a:gd name="connsiteY27" fmla="*/ 1059708 h 5590776"/>
                    <a:gd name="connsiteX28" fmla="*/ 1143924 w 1483800"/>
                    <a:gd name="connsiteY28" fmla="*/ 576780 h 5590776"/>
                    <a:gd name="connsiteX29" fmla="*/ 1135300 w 1483800"/>
                    <a:gd name="connsiteY29" fmla="*/ 196804 h 5590776"/>
                    <a:gd name="connsiteX30" fmla="*/ 1118631 w 1483800"/>
                    <a:gd name="connsiteY30" fmla="*/ 8686 h 5590776"/>
                    <a:gd name="connsiteX31" fmla="*/ 1016238 w 1483800"/>
                    <a:gd name="connsiteY31" fmla="*/ 34879 h 5590776"/>
                    <a:gd name="connsiteX32" fmla="*/ 663812 w 1483800"/>
                    <a:gd name="connsiteY32" fmla="*/ 65835 h 5590776"/>
                    <a:gd name="connsiteX33" fmla="*/ 311388 w 1483800"/>
                    <a:gd name="connsiteY33" fmla="*/ 18210 h 5590776"/>
                    <a:gd name="connsiteX34" fmla="*/ 225663 w 1483800"/>
                    <a:gd name="connsiteY34" fmla="*/ 82504 h 5590776"/>
                    <a:gd name="connsiteX0" fmla="*/ 225663 w 1483800"/>
                    <a:gd name="connsiteY0" fmla="*/ 82504 h 5590776"/>
                    <a:gd name="connsiteX1" fmla="*/ 230425 w 1483800"/>
                    <a:gd name="connsiteY1" fmla="*/ 806404 h 5590776"/>
                    <a:gd name="connsiteX2" fmla="*/ 220900 w 1483800"/>
                    <a:gd name="connsiteY2" fmla="*/ 1520779 h 5590776"/>
                    <a:gd name="connsiteX3" fmla="*/ 211375 w 1483800"/>
                    <a:gd name="connsiteY3" fmla="*/ 1844629 h 5590776"/>
                    <a:gd name="connsiteX4" fmla="*/ 6792 w 1483800"/>
                    <a:gd name="connsiteY4" fmla="*/ 2107574 h 5590776"/>
                    <a:gd name="connsiteX5" fmla="*/ 159178 w 1483800"/>
                    <a:gd name="connsiteY5" fmla="*/ 2434375 h 5590776"/>
                    <a:gd name="connsiteX6" fmla="*/ 251963 w 1483800"/>
                    <a:gd name="connsiteY6" fmla="*/ 2674851 h 5590776"/>
                    <a:gd name="connsiteX7" fmla="*/ 258139 w 1483800"/>
                    <a:gd name="connsiteY7" fmla="*/ 3015605 h 5590776"/>
                    <a:gd name="connsiteX8" fmla="*/ 253507 w 1483800"/>
                    <a:gd name="connsiteY8" fmla="*/ 3639770 h 5590776"/>
                    <a:gd name="connsiteX9" fmla="*/ 251856 w 1483800"/>
                    <a:gd name="connsiteY9" fmla="*/ 3968704 h 5590776"/>
                    <a:gd name="connsiteX10" fmla="*/ 249475 w 1483800"/>
                    <a:gd name="connsiteY10" fmla="*/ 4494960 h 5590776"/>
                    <a:gd name="connsiteX11" fmla="*/ 230425 w 1483800"/>
                    <a:gd name="connsiteY11" fmla="*/ 4966448 h 5590776"/>
                    <a:gd name="connsiteX12" fmla="*/ 230425 w 1483800"/>
                    <a:gd name="connsiteY12" fmla="*/ 5206954 h 5590776"/>
                    <a:gd name="connsiteX13" fmla="*/ 135175 w 1483800"/>
                    <a:gd name="connsiteY13" fmla="*/ 5297441 h 5590776"/>
                    <a:gd name="connsiteX14" fmla="*/ 1825 w 1483800"/>
                    <a:gd name="connsiteY14" fmla="*/ 5445079 h 5590776"/>
                    <a:gd name="connsiteX15" fmla="*/ 239950 w 1483800"/>
                    <a:gd name="connsiteY15" fmla="*/ 5540329 h 5590776"/>
                    <a:gd name="connsiteX16" fmla="*/ 640000 w 1483800"/>
                    <a:gd name="connsiteY16" fmla="*/ 5587954 h 5590776"/>
                    <a:gd name="connsiteX17" fmla="*/ 954325 w 1483800"/>
                    <a:gd name="connsiteY17" fmla="*/ 5568904 h 5590776"/>
                    <a:gd name="connsiteX18" fmla="*/ 1297225 w 1483800"/>
                    <a:gd name="connsiteY18" fmla="*/ 5435554 h 5590776"/>
                    <a:gd name="connsiteX19" fmla="*/ 1223407 w 1483800"/>
                    <a:gd name="connsiteY19" fmla="*/ 5328397 h 5590776"/>
                    <a:gd name="connsiteX20" fmla="*/ 1113869 w 1483800"/>
                    <a:gd name="connsiteY20" fmla="*/ 5230767 h 5590776"/>
                    <a:gd name="connsiteX21" fmla="*/ 1106725 w 1483800"/>
                    <a:gd name="connsiteY21" fmla="*/ 4873579 h 5590776"/>
                    <a:gd name="connsiteX22" fmla="*/ 1097200 w 1483800"/>
                    <a:gd name="connsiteY22" fmla="*/ 3902029 h 5590776"/>
                    <a:gd name="connsiteX23" fmla="*/ 1117771 w 1483800"/>
                    <a:gd name="connsiteY23" fmla="*/ 3268750 h 5590776"/>
                    <a:gd name="connsiteX24" fmla="*/ 1092292 w 1483800"/>
                    <a:gd name="connsiteY24" fmla="*/ 2729577 h 5590776"/>
                    <a:gd name="connsiteX25" fmla="*/ 1301549 w 1483800"/>
                    <a:gd name="connsiteY25" fmla="*/ 2310068 h 5590776"/>
                    <a:gd name="connsiteX26" fmla="*/ 1481414 w 1483800"/>
                    <a:gd name="connsiteY26" fmla="*/ 1732432 h 5590776"/>
                    <a:gd name="connsiteX27" fmla="*/ 1379912 w 1483800"/>
                    <a:gd name="connsiteY27" fmla="*/ 1059708 h 5590776"/>
                    <a:gd name="connsiteX28" fmla="*/ 1143924 w 1483800"/>
                    <a:gd name="connsiteY28" fmla="*/ 576780 h 5590776"/>
                    <a:gd name="connsiteX29" fmla="*/ 1135300 w 1483800"/>
                    <a:gd name="connsiteY29" fmla="*/ 196804 h 5590776"/>
                    <a:gd name="connsiteX30" fmla="*/ 1118631 w 1483800"/>
                    <a:gd name="connsiteY30" fmla="*/ 8686 h 5590776"/>
                    <a:gd name="connsiteX31" fmla="*/ 1016238 w 1483800"/>
                    <a:gd name="connsiteY31" fmla="*/ 34879 h 5590776"/>
                    <a:gd name="connsiteX32" fmla="*/ 663812 w 1483800"/>
                    <a:gd name="connsiteY32" fmla="*/ 65835 h 5590776"/>
                    <a:gd name="connsiteX33" fmla="*/ 311388 w 1483800"/>
                    <a:gd name="connsiteY33" fmla="*/ 18210 h 5590776"/>
                    <a:gd name="connsiteX34" fmla="*/ 225663 w 1483800"/>
                    <a:gd name="connsiteY34" fmla="*/ 82504 h 5590776"/>
                    <a:gd name="connsiteX0" fmla="*/ 325256 w 1583393"/>
                    <a:gd name="connsiteY0" fmla="*/ 82504 h 5590776"/>
                    <a:gd name="connsiteX1" fmla="*/ 330018 w 1583393"/>
                    <a:gd name="connsiteY1" fmla="*/ 806404 h 5590776"/>
                    <a:gd name="connsiteX2" fmla="*/ 320493 w 1583393"/>
                    <a:gd name="connsiteY2" fmla="*/ 1520779 h 5590776"/>
                    <a:gd name="connsiteX3" fmla="*/ 8038 w 1583393"/>
                    <a:gd name="connsiteY3" fmla="*/ 1653896 h 5590776"/>
                    <a:gd name="connsiteX4" fmla="*/ 106385 w 1583393"/>
                    <a:gd name="connsiteY4" fmla="*/ 2107574 h 5590776"/>
                    <a:gd name="connsiteX5" fmla="*/ 258771 w 1583393"/>
                    <a:gd name="connsiteY5" fmla="*/ 2434375 h 5590776"/>
                    <a:gd name="connsiteX6" fmla="*/ 351556 w 1583393"/>
                    <a:gd name="connsiteY6" fmla="*/ 2674851 h 5590776"/>
                    <a:gd name="connsiteX7" fmla="*/ 357732 w 1583393"/>
                    <a:gd name="connsiteY7" fmla="*/ 3015605 h 5590776"/>
                    <a:gd name="connsiteX8" fmla="*/ 353100 w 1583393"/>
                    <a:gd name="connsiteY8" fmla="*/ 3639770 h 5590776"/>
                    <a:gd name="connsiteX9" fmla="*/ 351449 w 1583393"/>
                    <a:gd name="connsiteY9" fmla="*/ 3968704 h 5590776"/>
                    <a:gd name="connsiteX10" fmla="*/ 349068 w 1583393"/>
                    <a:gd name="connsiteY10" fmla="*/ 4494960 h 5590776"/>
                    <a:gd name="connsiteX11" fmla="*/ 330018 w 1583393"/>
                    <a:gd name="connsiteY11" fmla="*/ 4966448 h 5590776"/>
                    <a:gd name="connsiteX12" fmla="*/ 330018 w 1583393"/>
                    <a:gd name="connsiteY12" fmla="*/ 5206954 h 5590776"/>
                    <a:gd name="connsiteX13" fmla="*/ 234768 w 1583393"/>
                    <a:gd name="connsiteY13" fmla="*/ 5297441 h 5590776"/>
                    <a:gd name="connsiteX14" fmla="*/ 101418 w 1583393"/>
                    <a:gd name="connsiteY14" fmla="*/ 5445079 h 5590776"/>
                    <a:gd name="connsiteX15" fmla="*/ 339543 w 1583393"/>
                    <a:gd name="connsiteY15" fmla="*/ 5540329 h 5590776"/>
                    <a:gd name="connsiteX16" fmla="*/ 739593 w 1583393"/>
                    <a:gd name="connsiteY16" fmla="*/ 5587954 h 5590776"/>
                    <a:gd name="connsiteX17" fmla="*/ 1053918 w 1583393"/>
                    <a:gd name="connsiteY17" fmla="*/ 5568904 h 5590776"/>
                    <a:gd name="connsiteX18" fmla="*/ 1396818 w 1583393"/>
                    <a:gd name="connsiteY18" fmla="*/ 5435554 h 5590776"/>
                    <a:gd name="connsiteX19" fmla="*/ 1323000 w 1583393"/>
                    <a:gd name="connsiteY19" fmla="*/ 5328397 h 5590776"/>
                    <a:gd name="connsiteX20" fmla="*/ 1213462 w 1583393"/>
                    <a:gd name="connsiteY20" fmla="*/ 5230767 h 5590776"/>
                    <a:gd name="connsiteX21" fmla="*/ 1206318 w 1583393"/>
                    <a:gd name="connsiteY21" fmla="*/ 4873579 h 5590776"/>
                    <a:gd name="connsiteX22" fmla="*/ 1196793 w 1583393"/>
                    <a:gd name="connsiteY22" fmla="*/ 3902029 h 5590776"/>
                    <a:gd name="connsiteX23" fmla="*/ 1217364 w 1583393"/>
                    <a:gd name="connsiteY23" fmla="*/ 3268750 h 5590776"/>
                    <a:gd name="connsiteX24" fmla="*/ 1191885 w 1583393"/>
                    <a:gd name="connsiteY24" fmla="*/ 2729577 h 5590776"/>
                    <a:gd name="connsiteX25" fmla="*/ 1401142 w 1583393"/>
                    <a:gd name="connsiteY25" fmla="*/ 2310068 h 5590776"/>
                    <a:gd name="connsiteX26" fmla="*/ 1581007 w 1583393"/>
                    <a:gd name="connsiteY26" fmla="*/ 1732432 h 5590776"/>
                    <a:gd name="connsiteX27" fmla="*/ 1479505 w 1583393"/>
                    <a:gd name="connsiteY27" fmla="*/ 1059708 h 5590776"/>
                    <a:gd name="connsiteX28" fmla="*/ 1243517 w 1583393"/>
                    <a:gd name="connsiteY28" fmla="*/ 576780 h 5590776"/>
                    <a:gd name="connsiteX29" fmla="*/ 1234893 w 1583393"/>
                    <a:gd name="connsiteY29" fmla="*/ 196804 h 5590776"/>
                    <a:gd name="connsiteX30" fmla="*/ 1218224 w 1583393"/>
                    <a:gd name="connsiteY30" fmla="*/ 8686 h 5590776"/>
                    <a:gd name="connsiteX31" fmla="*/ 1115831 w 1583393"/>
                    <a:gd name="connsiteY31" fmla="*/ 34879 h 5590776"/>
                    <a:gd name="connsiteX32" fmla="*/ 763405 w 1583393"/>
                    <a:gd name="connsiteY32" fmla="*/ 65835 h 5590776"/>
                    <a:gd name="connsiteX33" fmla="*/ 410981 w 1583393"/>
                    <a:gd name="connsiteY33" fmla="*/ 18210 h 5590776"/>
                    <a:gd name="connsiteX34" fmla="*/ 325256 w 1583393"/>
                    <a:gd name="connsiteY34" fmla="*/ 82504 h 5590776"/>
                    <a:gd name="connsiteX0" fmla="*/ 335097 w 1593234"/>
                    <a:gd name="connsiteY0" fmla="*/ 82504 h 5590776"/>
                    <a:gd name="connsiteX1" fmla="*/ 339859 w 1593234"/>
                    <a:gd name="connsiteY1" fmla="*/ 806404 h 5590776"/>
                    <a:gd name="connsiteX2" fmla="*/ 33014 w 1593234"/>
                    <a:gd name="connsiteY2" fmla="*/ 1212239 h 5590776"/>
                    <a:gd name="connsiteX3" fmla="*/ 17879 w 1593234"/>
                    <a:gd name="connsiteY3" fmla="*/ 1653896 h 5590776"/>
                    <a:gd name="connsiteX4" fmla="*/ 116226 w 1593234"/>
                    <a:gd name="connsiteY4" fmla="*/ 2107574 h 5590776"/>
                    <a:gd name="connsiteX5" fmla="*/ 268612 w 1593234"/>
                    <a:gd name="connsiteY5" fmla="*/ 2434375 h 5590776"/>
                    <a:gd name="connsiteX6" fmla="*/ 361397 w 1593234"/>
                    <a:gd name="connsiteY6" fmla="*/ 2674851 h 5590776"/>
                    <a:gd name="connsiteX7" fmla="*/ 367573 w 1593234"/>
                    <a:gd name="connsiteY7" fmla="*/ 3015605 h 5590776"/>
                    <a:gd name="connsiteX8" fmla="*/ 362941 w 1593234"/>
                    <a:gd name="connsiteY8" fmla="*/ 3639770 h 5590776"/>
                    <a:gd name="connsiteX9" fmla="*/ 361290 w 1593234"/>
                    <a:gd name="connsiteY9" fmla="*/ 3968704 h 5590776"/>
                    <a:gd name="connsiteX10" fmla="*/ 358909 w 1593234"/>
                    <a:gd name="connsiteY10" fmla="*/ 4494960 h 5590776"/>
                    <a:gd name="connsiteX11" fmla="*/ 339859 w 1593234"/>
                    <a:gd name="connsiteY11" fmla="*/ 4966448 h 5590776"/>
                    <a:gd name="connsiteX12" fmla="*/ 339859 w 1593234"/>
                    <a:gd name="connsiteY12" fmla="*/ 5206954 h 5590776"/>
                    <a:gd name="connsiteX13" fmla="*/ 244609 w 1593234"/>
                    <a:gd name="connsiteY13" fmla="*/ 5297441 h 5590776"/>
                    <a:gd name="connsiteX14" fmla="*/ 111259 w 1593234"/>
                    <a:gd name="connsiteY14" fmla="*/ 5445079 h 5590776"/>
                    <a:gd name="connsiteX15" fmla="*/ 349384 w 1593234"/>
                    <a:gd name="connsiteY15" fmla="*/ 5540329 h 5590776"/>
                    <a:gd name="connsiteX16" fmla="*/ 749434 w 1593234"/>
                    <a:gd name="connsiteY16" fmla="*/ 5587954 h 5590776"/>
                    <a:gd name="connsiteX17" fmla="*/ 1063759 w 1593234"/>
                    <a:gd name="connsiteY17" fmla="*/ 5568904 h 5590776"/>
                    <a:gd name="connsiteX18" fmla="*/ 1406659 w 1593234"/>
                    <a:gd name="connsiteY18" fmla="*/ 5435554 h 5590776"/>
                    <a:gd name="connsiteX19" fmla="*/ 1332841 w 1593234"/>
                    <a:gd name="connsiteY19" fmla="*/ 5328397 h 5590776"/>
                    <a:gd name="connsiteX20" fmla="*/ 1223303 w 1593234"/>
                    <a:gd name="connsiteY20" fmla="*/ 5230767 h 5590776"/>
                    <a:gd name="connsiteX21" fmla="*/ 1216159 w 1593234"/>
                    <a:gd name="connsiteY21" fmla="*/ 4873579 h 5590776"/>
                    <a:gd name="connsiteX22" fmla="*/ 1206634 w 1593234"/>
                    <a:gd name="connsiteY22" fmla="*/ 3902029 h 5590776"/>
                    <a:gd name="connsiteX23" fmla="*/ 1227205 w 1593234"/>
                    <a:gd name="connsiteY23" fmla="*/ 3268750 h 5590776"/>
                    <a:gd name="connsiteX24" fmla="*/ 1201726 w 1593234"/>
                    <a:gd name="connsiteY24" fmla="*/ 2729577 h 5590776"/>
                    <a:gd name="connsiteX25" fmla="*/ 1410983 w 1593234"/>
                    <a:gd name="connsiteY25" fmla="*/ 2310068 h 5590776"/>
                    <a:gd name="connsiteX26" fmla="*/ 1590848 w 1593234"/>
                    <a:gd name="connsiteY26" fmla="*/ 1732432 h 5590776"/>
                    <a:gd name="connsiteX27" fmla="*/ 1489346 w 1593234"/>
                    <a:gd name="connsiteY27" fmla="*/ 1059708 h 5590776"/>
                    <a:gd name="connsiteX28" fmla="*/ 1253358 w 1593234"/>
                    <a:gd name="connsiteY28" fmla="*/ 576780 h 5590776"/>
                    <a:gd name="connsiteX29" fmla="*/ 1244734 w 1593234"/>
                    <a:gd name="connsiteY29" fmla="*/ 196804 h 5590776"/>
                    <a:gd name="connsiteX30" fmla="*/ 1228065 w 1593234"/>
                    <a:gd name="connsiteY30" fmla="*/ 8686 h 5590776"/>
                    <a:gd name="connsiteX31" fmla="*/ 1125672 w 1593234"/>
                    <a:gd name="connsiteY31" fmla="*/ 34879 h 5590776"/>
                    <a:gd name="connsiteX32" fmla="*/ 773246 w 1593234"/>
                    <a:gd name="connsiteY32" fmla="*/ 65835 h 5590776"/>
                    <a:gd name="connsiteX33" fmla="*/ 420822 w 1593234"/>
                    <a:gd name="connsiteY33" fmla="*/ 18210 h 5590776"/>
                    <a:gd name="connsiteX34" fmla="*/ 335097 w 1593234"/>
                    <a:gd name="connsiteY34" fmla="*/ 82504 h 5590776"/>
                    <a:gd name="connsiteX0" fmla="*/ 353200 w 1611337"/>
                    <a:gd name="connsiteY0" fmla="*/ 82504 h 5590776"/>
                    <a:gd name="connsiteX1" fmla="*/ 357962 w 1611337"/>
                    <a:gd name="connsiteY1" fmla="*/ 806404 h 5590776"/>
                    <a:gd name="connsiteX2" fmla="*/ 51117 w 1611337"/>
                    <a:gd name="connsiteY2" fmla="*/ 1212239 h 5590776"/>
                    <a:gd name="connsiteX3" fmla="*/ 7933 w 1611337"/>
                    <a:gd name="connsiteY3" fmla="*/ 1648286 h 5590776"/>
                    <a:gd name="connsiteX4" fmla="*/ 134329 w 1611337"/>
                    <a:gd name="connsiteY4" fmla="*/ 2107574 h 5590776"/>
                    <a:gd name="connsiteX5" fmla="*/ 286715 w 1611337"/>
                    <a:gd name="connsiteY5" fmla="*/ 2434375 h 5590776"/>
                    <a:gd name="connsiteX6" fmla="*/ 379500 w 1611337"/>
                    <a:gd name="connsiteY6" fmla="*/ 2674851 h 5590776"/>
                    <a:gd name="connsiteX7" fmla="*/ 385676 w 1611337"/>
                    <a:gd name="connsiteY7" fmla="*/ 3015605 h 5590776"/>
                    <a:gd name="connsiteX8" fmla="*/ 381044 w 1611337"/>
                    <a:gd name="connsiteY8" fmla="*/ 3639770 h 5590776"/>
                    <a:gd name="connsiteX9" fmla="*/ 379393 w 1611337"/>
                    <a:gd name="connsiteY9" fmla="*/ 3968704 h 5590776"/>
                    <a:gd name="connsiteX10" fmla="*/ 377012 w 1611337"/>
                    <a:gd name="connsiteY10" fmla="*/ 4494960 h 5590776"/>
                    <a:gd name="connsiteX11" fmla="*/ 357962 w 1611337"/>
                    <a:gd name="connsiteY11" fmla="*/ 4966448 h 5590776"/>
                    <a:gd name="connsiteX12" fmla="*/ 357962 w 1611337"/>
                    <a:gd name="connsiteY12" fmla="*/ 5206954 h 5590776"/>
                    <a:gd name="connsiteX13" fmla="*/ 262712 w 1611337"/>
                    <a:gd name="connsiteY13" fmla="*/ 5297441 h 5590776"/>
                    <a:gd name="connsiteX14" fmla="*/ 129362 w 1611337"/>
                    <a:gd name="connsiteY14" fmla="*/ 5445079 h 5590776"/>
                    <a:gd name="connsiteX15" fmla="*/ 367487 w 1611337"/>
                    <a:gd name="connsiteY15" fmla="*/ 5540329 h 5590776"/>
                    <a:gd name="connsiteX16" fmla="*/ 767537 w 1611337"/>
                    <a:gd name="connsiteY16" fmla="*/ 5587954 h 5590776"/>
                    <a:gd name="connsiteX17" fmla="*/ 1081862 w 1611337"/>
                    <a:gd name="connsiteY17" fmla="*/ 5568904 h 5590776"/>
                    <a:gd name="connsiteX18" fmla="*/ 1424762 w 1611337"/>
                    <a:gd name="connsiteY18" fmla="*/ 5435554 h 5590776"/>
                    <a:gd name="connsiteX19" fmla="*/ 1350944 w 1611337"/>
                    <a:gd name="connsiteY19" fmla="*/ 5328397 h 5590776"/>
                    <a:gd name="connsiteX20" fmla="*/ 1241406 w 1611337"/>
                    <a:gd name="connsiteY20" fmla="*/ 5230767 h 5590776"/>
                    <a:gd name="connsiteX21" fmla="*/ 1234262 w 1611337"/>
                    <a:gd name="connsiteY21" fmla="*/ 4873579 h 5590776"/>
                    <a:gd name="connsiteX22" fmla="*/ 1224737 w 1611337"/>
                    <a:gd name="connsiteY22" fmla="*/ 3902029 h 5590776"/>
                    <a:gd name="connsiteX23" fmla="*/ 1245308 w 1611337"/>
                    <a:gd name="connsiteY23" fmla="*/ 3268750 h 5590776"/>
                    <a:gd name="connsiteX24" fmla="*/ 1219829 w 1611337"/>
                    <a:gd name="connsiteY24" fmla="*/ 2729577 h 5590776"/>
                    <a:gd name="connsiteX25" fmla="*/ 1429086 w 1611337"/>
                    <a:gd name="connsiteY25" fmla="*/ 2310068 h 5590776"/>
                    <a:gd name="connsiteX26" fmla="*/ 1608951 w 1611337"/>
                    <a:gd name="connsiteY26" fmla="*/ 1732432 h 5590776"/>
                    <a:gd name="connsiteX27" fmla="*/ 1507449 w 1611337"/>
                    <a:gd name="connsiteY27" fmla="*/ 1059708 h 5590776"/>
                    <a:gd name="connsiteX28" fmla="*/ 1271461 w 1611337"/>
                    <a:gd name="connsiteY28" fmla="*/ 576780 h 5590776"/>
                    <a:gd name="connsiteX29" fmla="*/ 1262837 w 1611337"/>
                    <a:gd name="connsiteY29" fmla="*/ 196804 h 5590776"/>
                    <a:gd name="connsiteX30" fmla="*/ 1246168 w 1611337"/>
                    <a:gd name="connsiteY30" fmla="*/ 8686 h 5590776"/>
                    <a:gd name="connsiteX31" fmla="*/ 1143775 w 1611337"/>
                    <a:gd name="connsiteY31" fmla="*/ 34879 h 5590776"/>
                    <a:gd name="connsiteX32" fmla="*/ 791349 w 1611337"/>
                    <a:gd name="connsiteY32" fmla="*/ 65835 h 5590776"/>
                    <a:gd name="connsiteX33" fmla="*/ 438925 w 1611337"/>
                    <a:gd name="connsiteY33" fmla="*/ 18210 h 5590776"/>
                    <a:gd name="connsiteX34" fmla="*/ 353200 w 1611337"/>
                    <a:gd name="connsiteY34" fmla="*/ 82504 h 5590776"/>
                    <a:gd name="connsiteX0" fmla="*/ 350293 w 1608430"/>
                    <a:gd name="connsiteY0" fmla="*/ 82504 h 5590776"/>
                    <a:gd name="connsiteX1" fmla="*/ 355055 w 1608430"/>
                    <a:gd name="connsiteY1" fmla="*/ 806404 h 5590776"/>
                    <a:gd name="connsiteX2" fmla="*/ 48210 w 1608430"/>
                    <a:gd name="connsiteY2" fmla="*/ 1212239 h 5590776"/>
                    <a:gd name="connsiteX3" fmla="*/ 5026 w 1608430"/>
                    <a:gd name="connsiteY3" fmla="*/ 1648286 h 5590776"/>
                    <a:gd name="connsiteX4" fmla="*/ 92153 w 1608430"/>
                    <a:gd name="connsiteY4" fmla="*/ 2085134 h 5590776"/>
                    <a:gd name="connsiteX5" fmla="*/ 283808 w 1608430"/>
                    <a:gd name="connsiteY5" fmla="*/ 2434375 h 5590776"/>
                    <a:gd name="connsiteX6" fmla="*/ 376593 w 1608430"/>
                    <a:gd name="connsiteY6" fmla="*/ 2674851 h 5590776"/>
                    <a:gd name="connsiteX7" fmla="*/ 382769 w 1608430"/>
                    <a:gd name="connsiteY7" fmla="*/ 3015605 h 5590776"/>
                    <a:gd name="connsiteX8" fmla="*/ 378137 w 1608430"/>
                    <a:gd name="connsiteY8" fmla="*/ 3639770 h 5590776"/>
                    <a:gd name="connsiteX9" fmla="*/ 376486 w 1608430"/>
                    <a:gd name="connsiteY9" fmla="*/ 3968704 h 5590776"/>
                    <a:gd name="connsiteX10" fmla="*/ 374105 w 1608430"/>
                    <a:gd name="connsiteY10" fmla="*/ 4494960 h 5590776"/>
                    <a:gd name="connsiteX11" fmla="*/ 355055 w 1608430"/>
                    <a:gd name="connsiteY11" fmla="*/ 4966448 h 5590776"/>
                    <a:gd name="connsiteX12" fmla="*/ 355055 w 1608430"/>
                    <a:gd name="connsiteY12" fmla="*/ 5206954 h 5590776"/>
                    <a:gd name="connsiteX13" fmla="*/ 259805 w 1608430"/>
                    <a:gd name="connsiteY13" fmla="*/ 5297441 h 5590776"/>
                    <a:gd name="connsiteX14" fmla="*/ 126455 w 1608430"/>
                    <a:gd name="connsiteY14" fmla="*/ 5445079 h 5590776"/>
                    <a:gd name="connsiteX15" fmla="*/ 364580 w 1608430"/>
                    <a:gd name="connsiteY15" fmla="*/ 5540329 h 5590776"/>
                    <a:gd name="connsiteX16" fmla="*/ 764630 w 1608430"/>
                    <a:gd name="connsiteY16" fmla="*/ 5587954 h 5590776"/>
                    <a:gd name="connsiteX17" fmla="*/ 1078955 w 1608430"/>
                    <a:gd name="connsiteY17" fmla="*/ 5568904 h 5590776"/>
                    <a:gd name="connsiteX18" fmla="*/ 1421855 w 1608430"/>
                    <a:gd name="connsiteY18" fmla="*/ 5435554 h 5590776"/>
                    <a:gd name="connsiteX19" fmla="*/ 1348037 w 1608430"/>
                    <a:gd name="connsiteY19" fmla="*/ 5328397 h 5590776"/>
                    <a:gd name="connsiteX20" fmla="*/ 1238499 w 1608430"/>
                    <a:gd name="connsiteY20" fmla="*/ 5230767 h 5590776"/>
                    <a:gd name="connsiteX21" fmla="*/ 1231355 w 1608430"/>
                    <a:gd name="connsiteY21" fmla="*/ 4873579 h 5590776"/>
                    <a:gd name="connsiteX22" fmla="*/ 1221830 w 1608430"/>
                    <a:gd name="connsiteY22" fmla="*/ 3902029 h 5590776"/>
                    <a:gd name="connsiteX23" fmla="*/ 1242401 w 1608430"/>
                    <a:gd name="connsiteY23" fmla="*/ 3268750 h 5590776"/>
                    <a:gd name="connsiteX24" fmla="*/ 1216922 w 1608430"/>
                    <a:gd name="connsiteY24" fmla="*/ 2729577 h 5590776"/>
                    <a:gd name="connsiteX25" fmla="*/ 1426179 w 1608430"/>
                    <a:gd name="connsiteY25" fmla="*/ 2310068 h 5590776"/>
                    <a:gd name="connsiteX26" fmla="*/ 1606044 w 1608430"/>
                    <a:gd name="connsiteY26" fmla="*/ 1732432 h 5590776"/>
                    <a:gd name="connsiteX27" fmla="*/ 1504542 w 1608430"/>
                    <a:gd name="connsiteY27" fmla="*/ 1059708 h 5590776"/>
                    <a:gd name="connsiteX28" fmla="*/ 1268554 w 1608430"/>
                    <a:gd name="connsiteY28" fmla="*/ 576780 h 5590776"/>
                    <a:gd name="connsiteX29" fmla="*/ 1259930 w 1608430"/>
                    <a:gd name="connsiteY29" fmla="*/ 196804 h 5590776"/>
                    <a:gd name="connsiteX30" fmla="*/ 1243261 w 1608430"/>
                    <a:gd name="connsiteY30" fmla="*/ 8686 h 5590776"/>
                    <a:gd name="connsiteX31" fmla="*/ 1140868 w 1608430"/>
                    <a:gd name="connsiteY31" fmla="*/ 34879 h 5590776"/>
                    <a:gd name="connsiteX32" fmla="*/ 788442 w 1608430"/>
                    <a:gd name="connsiteY32" fmla="*/ 65835 h 5590776"/>
                    <a:gd name="connsiteX33" fmla="*/ 436018 w 1608430"/>
                    <a:gd name="connsiteY33" fmla="*/ 18210 h 5590776"/>
                    <a:gd name="connsiteX34" fmla="*/ 350293 w 1608430"/>
                    <a:gd name="connsiteY34" fmla="*/ 82504 h 5590776"/>
                    <a:gd name="connsiteX0" fmla="*/ 347991 w 1606128"/>
                    <a:gd name="connsiteY0" fmla="*/ 82504 h 5590776"/>
                    <a:gd name="connsiteX1" fmla="*/ 274216 w 1606128"/>
                    <a:gd name="connsiteY1" fmla="*/ 688598 h 5590776"/>
                    <a:gd name="connsiteX2" fmla="*/ 45908 w 1606128"/>
                    <a:gd name="connsiteY2" fmla="*/ 1212239 h 5590776"/>
                    <a:gd name="connsiteX3" fmla="*/ 2724 w 1606128"/>
                    <a:gd name="connsiteY3" fmla="*/ 1648286 h 5590776"/>
                    <a:gd name="connsiteX4" fmla="*/ 89851 w 1606128"/>
                    <a:gd name="connsiteY4" fmla="*/ 2085134 h 5590776"/>
                    <a:gd name="connsiteX5" fmla="*/ 281506 w 1606128"/>
                    <a:gd name="connsiteY5" fmla="*/ 2434375 h 5590776"/>
                    <a:gd name="connsiteX6" fmla="*/ 374291 w 1606128"/>
                    <a:gd name="connsiteY6" fmla="*/ 2674851 h 5590776"/>
                    <a:gd name="connsiteX7" fmla="*/ 380467 w 1606128"/>
                    <a:gd name="connsiteY7" fmla="*/ 3015605 h 5590776"/>
                    <a:gd name="connsiteX8" fmla="*/ 375835 w 1606128"/>
                    <a:gd name="connsiteY8" fmla="*/ 3639770 h 5590776"/>
                    <a:gd name="connsiteX9" fmla="*/ 374184 w 1606128"/>
                    <a:gd name="connsiteY9" fmla="*/ 3968704 h 5590776"/>
                    <a:gd name="connsiteX10" fmla="*/ 371803 w 1606128"/>
                    <a:gd name="connsiteY10" fmla="*/ 4494960 h 5590776"/>
                    <a:gd name="connsiteX11" fmla="*/ 352753 w 1606128"/>
                    <a:gd name="connsiteY11" fmla="*/ 4966448 h 5590776"/>
                    <a:gd name="connsiteX12" fmla="*/ 352753 w 1606128"/>
                    <a:gd name="connsiteY12" fmla="*/ 5206954 h 5590776"/>
                    <a:gd name="connsiteX13" fmla="*/ 257503 w 1606128"/>
                    <a:gd name="connsiteY13" fmla="*/ 5297441 h 5590776"/>
                    <a:gd name="connsiteX14" fmla="*/ 124153 w 1606128"/>
                    <a:gd name="connsiteY14" fmla="*/ 5445079 h 5590776"/>
                    <a:gd name="connsiteX15" fmla="*/ 362278 w 1606128"/>
                    <a:gd name="connsiteY15" fmla="*/ 5540329 h 5590776"/>
                    <a:gd name="connsiteX16" fmla="*/ 762328 w 1606128"/>
                    <a:gd name="connsiteY16" fmla="*/ 5587954 h 5590776"/>
                    <a:gd name="connsiteX17" fmla="*/ 1076653 w 1606128"/>
                    <a:gd name="connsiteY17" fmla="*/ 5568904 h 5590776"/>
                    <a:gd name="connsiteX18" fmla="*/ 1419553 w 1606128"/>
                    <a:gd name="connsiteY18" fmla="*/ 5435554 h 5590776"/>
                    <a:gd name="connsiteX19" fmla="*/ 1345735 w 1606128"/>
                    <a:gd name="connsiteY19" fmla="*/ 5328397 h 5590776"/>
                    <a:gd name="connsiteX20" fmla="*/ 1236197 w 1606128"/>
                    <a:gd name="connsiteY20" fmla="*/ 5230767 h 5590776"/>
                    <a:gd name="connsiteX21" fmla="*/ 1229053 w 1606128"/>
                    <a:gd name="connsiteY21" fmla="*/ 4873579 h 5590776"/>
                    <a:gd name="connsiteX22" fmla="*/ 1219528 w 1606128"/>
                    <a:gd name="connsiteY22" fmla="*/ 3902029 h 5590776"/>
                    <a:gd name="connsiteX23" fmla="*/ 1240099 w 1606128"/>
                    <a:gd name="connsiteY23" fmla="*/ 3268750 h 5590776"/>
                    <a:gd name="connsiteX24" fmla="*/ 1214620 w 1606128"/>
                    <a:gd name="connsiteY24" fmla="*/ 2729577 h 5590776"/>
                    <a:gd name="connsiteX25" fmla="*/ 1423877 w 1606128"/>
                    <a:gd name="connsiteY25" fmla="*/ 2310068 h 5590776"/>
                    <a:gd name="connsiteX26" fmla="*/ 1603742 w 1606128"/>
                    <a:gd name="connsiteY26" fmla="*/ 1732432 h 5590776"/>
                    <a:gd name="connsiteX27" fmla="*/ 1502240 w 1606128"/>
                    <a:gd name="connsiteY27" fmla="*/ 1059708 h 5590776"/>
                    <a:gd name="connsiteX28" fmla="*/ 1266252 w 1606128"/>
                    <a:gd name="connsiteY28" fmla="*/ 576780 h 5590776"/>
                    <a:gd name="connsiteX29" fmla="*/ 1257628 w 1606128"/>
                    <a:gd name="connsiteY29" fmla="*/ 196804 h 5590776"/>
                    <a:gd name="connsiteX30" fmla="*/ 1240959 w 1606128"/>
                    <a:gd name="connsiteY30" fmla="*/ 8686 h 5590776"/>
                    <a:gd name="connsiteX31" fmla="*/ 1138566 w 1606128"/>
                    <a:gd name="connsiteY31" fmla="*/ 34879 h 5590776"/>
                    <a:gd name="connsiteX32" fmla="*/ 786140 w 1606128"/>
                    <a:gd name="connsiteY32" fmla="*/ 65835 h 5590776"/>
                    <a:gd name="connsiteX33" fmla="*/ 433716 w 1606128"/>
                    <a:gd name="connsiteY33" fmla="*/ 18210 h 5590776"/>
                    <a:gd name="connsiteX34" fmla="*/ 347991 w 1606128"/>
                    <a:gd name="connsiteY34" fmla="*/ 82504 h 5590776"/>
                    <a:gd name="connsiteX0" fmla="*/ 349348 w 1607485"/>
                    <a:gd name="connsiteY0" fmla="*/ 82504 h 5590776"/>
                    <a:gd name="connsiteX1" fmla="*/ 275573 w 1607485"/>
                    <a:gd name="connsiteY1" fmla="*/ 688598 h 5590776"/>
                    <a:gd name="connsiteX2" fmla="*/ 41655 w 1607485"/>
                    <a:gd name="connsiteY2" fmla="*/ 1178580 h 5590776"/>
                    <a:gd name="connsiteX3" fmla="*/ 4081 w 1607485"/>
                    <a:gd name="connsiteY3" fmla="*/ 1648286 h 5590776"/>
                    <a:gd name="connsiteX4" fmla="*/ 91208 w 1607485"/>
                    <a:gd name="connsiteY4" fmla="*/ 2085134 h 5590776"/>
                    <a:gd name="connsiteX5" fmla="*/ 282863 w 1607485"/>
                    <a:gd name="connsiteY5" fmla="*/ 2434375 h 5590776"/>
                    <a:gd name="connsiteX6" fmla="*/ 375648 w 1607485"/>
                    <a:gd name="connsiteY6" fmla="*/ 2674851 h 5590776"/>
                    <a:gd name="connsiteX7" fmla="*/ 381824 w 1607485"/>
                    <a:gd name="connsiteY7" fmla="*/ 3015605 h 5590776"/>
                    <a:gd name="connsiteX8" fmla="*/ 377192 w 1607485"/>
                    <a:gd name="connsiteY8" fmla="*/ 3639770 h 5590776"/>
                    <a:gd name="connsiteX9" fmla="*/ 375541 w 1607485"/>
                    <a:gd name="connsiteY9" fmla="*/ 3968704 h 5590776"/>
                    <a:gd name="connsiteX10" fmla="*/ 373160 w 1607485"/>
                    <a:gd name="connsiteY10" fmla="*/ 4494960 h 5590776"/>
                    <a:gd name="connsiteX11" fmla="*/ 354110 w 1607485"/>
                    <a:gd name="connsiteY11" fmla="*/ 4966448 h 5590776"/>
                    <a:gd name="connsiteX12" fmla="*/ 354110 w 1607485"/>
                    <a:gd name="connsiteY12" fmla="*/ 5206954 h 5590776"/>
                    <a:gd name="connsiteX13" fmla="*/ 258860 w 1607485"/>
                    <a:gd name="connsiteY13" fmla="*/ 5297441 h 5590776"/>
                    <a:gd name="connsiteX14" fmla="*/ 125510 w 1607485"/>
                    <a:gd name="connsiteY14" fmla="*/ 5445079 h 5590776"/>
                    <a:gd name="connsiteX15" fmla="*/ 363635 w 1607485"/>
                    <a:gd name="connsiteY15" fmla="*/ 5540329 h 5590776"/>
                    <a:gd name="connsiteX16" fmla="*/ 763685 w 1607485"/>
                    <a:gd name="connsiteY16" fmla="*/ 5587954 h 5590776"/>
                    <a:gd name="connsiteX17" fmla="*/ 1078010 w 1607485"/>
                    <a:gd name="connsiteY17" fmla="*/ 5568904 h 5590776"/>
                    <a:gd name="connsiteX18" fmla="*/ 1420910 w 1607485"/>
                    <a:gd name="connsiteY18" fmla="*/ 5435554 h 5590776"/>
                    <a:gd name="connsiteX19" fmla="*/ 1347092 w 1607485"/>
                    <a:gd name="connsiteY19" fmla="*/ 5328397 h 5590776"/>
                    <a:gd name="connsiteX20" fmla="*/ 1237554 w 1607485"/>
                    <a:gd name="connsiteY20" fmla="*/ 5230767 h 5590776"/>
                    <a:gd name="connsiteX21" fmla="*/ 1230410 w 1607485"/>
                    <a:gd name="connsiteY21" fmla="*/ 4873579 h 5590776"/>
                    <a:gd name="connsiteX22" fmla="*/ 1220885 w 1607485"/>
                    <a:gd name="connsiteY22" fmla="*/ 3902029 h 5590776"/>
                    <a:gd name="connsiteX23" fmla="*/ 1241456 w 1607485"/>
                    <a:gd name="connsiteY23" fmla="*/ 3268750 h 5590776"/>
                    <a:gd name="connsiteX24" fmla="*/ 1215977 w 1607485"/>
                    <a:gd name="connsiteY24" fmla="*/ 2729577 h 5590776"/>
                    <a:gd name="connsiteX25" fmla="*/ 1425234 w 1607485"/>
                    <a:gd name="connsiteY25" fmla="*/ 2310068 h 5590776"/>
                    <a:gd name="connsiteX26" fmla="*/ 1605099 w 1607485"/>
                    <a:gd name="connsiteY26" fmla="*/ 1732432 h 5590776"/>
                    <a:gd name="connsiteX27" fmla="*/ 1503597 w 1607485"/>
                    <a:gd name="connsiteY27" fmla="*/ 1059708 h 5590776"/>
                    <a:gd name="connsiteX28" fmla="*/ 1267609 w 1607485"/>
                    <a:gd name="connsiteY28" fmla="*/ 576780 h 5590776"/>
                    <a:gd name="connsiteX29" fmla="*/ 1258985 w 1607485"/>
                    <a:gd name="connsiteY29" fmla="*/ 196804 h 5590776"/>
                    <a:gd name="connsiteX30" fmla="*/ 1242316 w 1607485"/>
                    <a:gd name="connsiteY30" fmla="*/ 8686 h 5590776"/>
                    <a:gd name="connsiteX31" fmla="*/ 1139923 w 1607485"/>
                    <a:gd name="connsiteY31" fmla="*/ 34879 h 5590776"/>
                    <a:gd name="connsiteX32" fmla="*/ 787497 w 1607485"/>
                    <a:gd name="connsiteY32" fmla="*/ 65835 h 5590776"/>
                    <a:gd name="connsiteX33" fmla="*/ 435073 w 1607485"/>
                    <a:gd name="connsiteY33" fmla="*/ 18210 h 5590776"/>
                    <a:gd name="connsiteX34" fmla="*/ 349348 w 1607485"/>
                    <a:gd name="connsiteY34" fmla="*/ 82504 h 5590776"/>
                    <a:gd name="connsiteX0" fmla="*/ 351650 w 1609787"/>
                    <a:gd name="connsiteY0" fmla="*/ 82504 h 5590776"/>
                    <a:gd name="connsiteX1" fmla="*/ 339583 w 1609787"/>
                    <a:gd name="connsiteY1" fmla="*/ 576402 h 5590776"/>
                    <a:gd name="connsiteX2" fmla="*/ 43957 w 1609787"/>
                    <a:gd name="connsiteY2" fmla="*/ 1178580 h 5590776"/>
                    <a:gd name="connsiteX3" fmla="*/ 6383 w 1609787"/>
                    <a:gd name="connsiteY3" fmla="*/ 1648286 h 5590776"/>
                    <a:gd name="connsiteX4" fmla="*/ 93510 w 1609787"/>
                    <a:gd name="connsiteY4" fmla="*/ 2085134 h 5590776"/>
                    <a:gd name="connsiteX5" fmla="*/ 285165 w 1609787"/>
                    <a:gd name="connsiteY5" fmla="*/ 2434375 h 5590776"/>
                    <a:gd name="connsiteX6" fmla="*/ 377950 w 1609787"/>
                    <a:gd name="connsiteY6" fmla="*/ 2674851 h 5590776"/>
                    <a:gd name="connsiteX7" fmla="*/ 384126 w 1609787"/>
                    <a:gd name="connsiteY7" fmla="*/ 3015605 h 5590776"/>
                    <a:gd name="connsiteX8" fmla="*/ 379494 w 1609787"/>
                    <a:gd name="connsiteY8" fmla="*/ 3639770 h 5590776"/>
                    <a:gd name="connsiteX9" fmla="*/ 377843 w 1609787"/>
                    <a:gd name="connsiteY9" fmla="*/ 3968704 h 5590776"/>
                    <a:gd name="connsiteX10" fmla="*/ 375462 w 1609787"/>
                    <a:gd name="connsiteY10" fmla="*/ 4494960 h 5590776"/>
                    <a:gd name="connsiteX11" fmla="*/ 356412 w 1609787"/>
                    <a:gd name="connsiteY11" fmla="*/ 4966448 h 5590776"/>
                    <a:gd name="connsiteX12" fmla="*/ 356412 w 1609787"/>
                    <a:gd name="connsiteY12" fmla="*/ 5206954 h 5590776"/>
                    <a:gd name="connsiteX13" fmla="*/ 261162 w 1609787"/>
                    <a:gd name="connsiteY13" fmla="*/ 5297441 h 5590776"/>
                    <a:gd name="connsiteX14" fmla="*/ 127812 w 1609787"/>
                    <a:gd name="connsiteY14" fmla="*/ 5445079 h 5590776"/>
                    <a:gd name="connsiteX15" fmla="*/ 365937 w 1609787"/>
                    <a:gd name="connsiteY15" fmla="*/ 5540329 h 5590776"/>
                    <a:gd name="connsiteX16" fmla="*/ 765987 w 1609787"/>
                    <a:gd name="connsiteY16" fmla="*/ 5587954 h 5590776"/>
                    <a:gd name="connsiteX17" fmla="*/ 1080312 w 1609787"/>
                    <a:gd name="connsiteY17" fmla="*/ 5568904 h 5590776"/>
                    <a:gd name="connsiteX18" fmla="*/ 1423212 w 1609787"/>
                    <a:gd name="connsiteY18" fmla="*/ 5435554 h 5590776"/>
                    <a:gd name="connsiteX19" fmla="*/ 1349394 w 1609787"/>
                    <a:gd name="connsiteY19" fmla="*/ 5328397 h 5590776"/>
                    <a:gd name="connsiteX20" fmla="*/ 1239856 w 1609787"/>
                    <a:gd name="connsiteY20" fmla="*/ 5230767 h 5590776"/>
                    <a:gd name="connsiteX21" fmla="*/ 1232712 w 1609787"/>
                    <a:gd name="connsiteY21" fmla="*/ 4873579 h 5590776"/>
                    <a:gd name="connsiteX22" fmla="*/ 1223187 w 1609787"/>
                    <a:gd name="connsiteY22" fmla="*/ 3902029 h 5590776"/>
                    <a:gd name="connsiteX23" fmla="*/ 1243758 w 1609787"/>
                    <a:gd name="connsiteY23" fmla="*/ 3268750 h 5590776"/>
                    <a:gd name="connsiteX24" fmla="*/ 1218279 w 1609787"/>
                    <a:gd name="connsiteY24" fmla="*/ 2729577 h 5590776"/>
                    <a:gd name="connsiteX25" fmla="*/ 1427536 w 1609787"/>
                    <a:gd name="connsiteY25" fmla="*/ 2310068 h 5590776"/>
                    <a:gd name="connsiteX26" fmla="*/ 1607401 w 1609787"/>
                    <a:gd name="connsiteY26" fmla="*/ 1732432 h 5590776"/>
                    <a:gd name="connsiteX27" fmla="*/ 1505899 w 1609787"/>
                    <a:gd name="connsiteY27" fmla="*/ 1059708 h 5590776"/>
                    <a:gd name="connsiteX28" fmla="*/ 1269911 w 1609787"/>
                    <a:gd name="connsiteY28" fmla="*/ 576780 h 5590776"/>
                    <a:gd name="connsiteX29" fmla="*/ 1261287 w 1609787"/>
                    <a:gd name="connsiteY29" fmla="*/ 196804 h 5590776"/>
                    <a:gd name="connsiteX30" fmla="*/ 1244618 w 1609787"/>
                    <a:gd name="connsiteY30" fmla="*/ 8686 h 5590776"/>
                    <a:gd name="connsiteX31" fmla="*/ 1142225 w 1609787"/>
                    <a:gd name="connsiteY31" fmla="*/ 34879 h 5590776"/>
                    <a:gd name="connsiteX32" fmla="*/ 789799 w 1609787"/>
                    <a:gd name="connsiteY32" fmla="*/ 65835 h 5590776"/>
                    <a:gd name="connsiteX33" fmla="*/ 437375 w 1609787"/>
                    <a:gd name="connsiteY33" fmla="*/ 18210 h 5590776"/>
                    <a:gd name="connsiteX34" fmla="*/ 351650 w 1609787"/>
                    <a:gd name="connsiteY34" fmla="*/ 82504 h 5590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609787" h="5590776">
                      <a:moveTo>
                        <a:pt x="351650" y="82504"/>
                      </a:moveTo>
                      <a:cubicBezTo>
                        <a:pt x="335351" y="175536"/>
                        <a:pt x="390865" y="393723"/>
                        <a:pt x="339583" y="576402"/>
                      </a:cubicBezTo>
                      <a:cubicBezTo>
                        <a:pt x="288301" y="759081"/>
                        <a:pt x="99490" y="999933"/>
                        <a:pt x="43957" y="1178580"/>
                      </a:cubicBezTo>
                      <a:cubicBezTo>
                        <a:pt x="-11576" y="1357227"/>
                        <a:pt x="-1876" y="1497194"/>
                        <a:pt x="6383" y="1648286"/>
                      </a:cubicBezTo>
                      <a:cubicBezTo>
                        <a:pt x="14642" y="1799378"/>
                        <a:pt x="47046" y="1954119"/>
                        <a:pt x="93510" y="2085134"/>
                      </a:cubicBezTo>
                      <a:cubicBezTo>
                        <a:pt x="139974" y="2216149"/>
                        <a:pt x="237758" y="2336089"/>
                        <a:pt x="285165" y="2434375"/>
                      </a:cubicBezTo>
                      <a:cubicBezTo>
                        <a:pt x="332572" y="2532661"/>
                        <a:pt x="353977" y="2588264"/>
                        <a:pt x="377950" y="2674851"/>
                      </a:cubicBezTo>
                      <a:cubicBezTo>
                        <a:pt x="401923" y="2761438"/>
                        <a:pt x="383869" y="2854785"/>
                        <a:pt x="384126" y="3015605"/>
                      </a:cubicBezTo>
                      <a:cubicBezTo>
                        <a:pt x="384383" y="3176425"/>
                        <a:pt x="380541" y="3480920"/>
                        <a:pt x="379494" y="3639770"/>
                      </a:cubicBezTo>
                      <a:cubicBezTo>
                        <a:pt x="378447" y="3798620"/>
                        <a:pt x="378515" y="3826172"/>
                        <a:pt x="377843" y="3968704"/>
                      </a:cubicBezTo>
                      <a:cubicBezTo>
                        <a:pt x="377171" y="4111236"/>
                        <a:pt x="379034" y="4328669"/>
                        <a:pt x="375462" y="4494960"/>
                      </a:cubicBezTo>
                      <a:cubicBezTo>
                        <a:pt x="371890" y="4661251"/>
                        <a:pt x="359587" y="4847782"/>
                        <a:pt x="356412" y="4966448"/>
                      </a:cubicBezTo>
                      <a:cubicBezTo>
                        <a:pt x="353237" y="5085114"/>
                        <a:pt x="372287" y="5151789"/>
                        <a:pt x="356412" y="5206954"/>
                      </a:cubicBezTo>
                      <a:cubicBezTo>
                        <a:pt x="340537" y="5262119"/>
                        <a:pt x="299262" y="5257754"/>
                        <a:pt x="261162" y="5297441"/>
                      </a:cubicBezTo>
                      <a:cubicBezTo>
                        <a:pt x="223062" y="5337128"/>
                        <a:pt x="110349" y="5404598"/>
                        <a:pt x="127812" y="5445079"/>
                      </a:cubicBezTo>
                      <a:cubicBezTo>
                        <a:pt x="145275" y="5485560"/>
                        <a:pt x="259575" y="5516517"/>
                        <a:pt x="365937" y="5540329"/>
                      </a:cubicBezTo>
                      <a:cubicBezTo>
                        <a:pt x="472299" y="5564141"/>
                        <a:pt x="646925" y="5583192"/>
                        <a:pt x="765987" y="5587954"/>
                      </a:cubicBezTo>
                      <a:cubicBezTo>
                        <a:pt x="885049" y="5592716"/>
                        <a:pt x="970775" y="5594304"/>
                        <a:pt x="1080312" y="5568904"/>
                      </a:cubicBezTo>
                      <a:cubicBezTo>
                        <a:pt x="1189850" y="5543504"/>
                        <a:pt x="1378365" y="5475638"/>
                        <a:pt x="1423212" y="5435554"/>
                      </a:cubicBezTo>
                      <a:cubicBezTo>
                        <a:pt x="1468059" y="5395470"/>
                        <a:pt x="1387096" y="5353003"/>
                        <a:pt x="1349394" y="5328397"/>
                      </a:cubicBezTo>
                      <a:cubicBezTo>
                        <a:pt x="1311692" y="5303791"/>
                        <a:pt x="1259303" y="5306570"/>
                        <a:pt x="1239856" y="5230767"/>
                      </a:cubicBezTo>
                      <a:cubicBezTo>
                        <a:pt x="1220409" y="5154964"/>
                        <a:pt x="1231125" y="5097417"/>
                        <a:pt x="1232712" y="4873579"/>
                      </a:cubicBezTo>
                      <a:cubicBezTo>
                        <a:pt x="1234300" y="4649742"/>
                        <a:pt x="1221346" y="4169500"/>
                        <a:pt x="1223187" y="3902029"/>
                      </a:cubicBezTo>
                      <a:cubicBezTo>
                        <a:pt x="1225028" y="3634558"/>
                        <a:pt x="1244576" y="3464159"/>
                        <a:pt x="1243758" y="3268750"/>
                      </a:cubicBezTo>
                      <a:cubicBezTo>
                        <a:pt x="1242940" y="3073341"/>
                        <a:pt x="1187649" y="2889357"/>
                        <a:pt x="1218279" y="2729577"/>
                      </a:cubicBezTo>
                      <a:cubicBezTo>
                        <a:pt x="1248909" y="2569797"/>
                        <a:pt x="1362682" y="2476259"/>
                        <a:pt x="1427536" y="2310068"/>
                      </a:cubicBezTo>
                      <a:cubicBezTo>
                        <a:pt x="1492390" y="2143877"/>
                        <a:pt x="1594340" y="1940825"/>
                        <a:pt x="1607401" y="1732432"/>
                      </a:cubicBezTo>
                      <a:cubicBezTo>
                        <a:pt x="1620462" y="1524039"/>
                        <a:pt x="1578976" y="1269146"/>
                        <a:pt x="1505899" y="1059708"/>
                      </a:cubicBezTo>
                      <a:cubicBezTo>
                        <a:pt x="1432822" y="850270"/>
                        <a:pt x="1314419" y="714052"/>
                        <a:pt x="1269911" y="576780"/>
                      </a:cubicBezTo>
                      <a:cubicBezTo>
                        <a:pt x="1225403" y="439508"/>
                        <a:pt x="1265502" y="291486"/>
                        <a:pt x="1261287" y="196804"/>
                      </a:cubicBezTo>
                      <a:cubicBezTo>
                        <a:pt x="1257072" y="102122"/>
                        <a:pt x="1264462" y="35674"/>
                        <a:pt x="1244618" y="8686"/>
                      </a:cubicBezTo>
                      <a:cubicBezTo>
                        <a:pt x="1224774" y="-18302"/>
                        <a:pt x="1218028" y="25354"/>
                        <a:pt x="1142225" y="34879"/>
                      </a:cubicBezTo>
                      <a:cubicBezTo>
                        <a:pt x="1066422" y="44404"/>
                        <a:pt x="900924" y="69010"/>
                        <a:pt x="789799" y="65835"/>
                      </a:cubicBezTo>
                      <a:cubicBezTo>
                        <a:pt x="678674" y="62660"/>
                        <a:pt x="510400" y="15432"/>
                        <a:pt x="437375" y="18210"/>
                      </a:cubicBezTo>
                      <a:cubicBezTo>
                        <a:pt x="364350" y="20988"/>
                        <a:pt x="367949" y="-10528"/>
                        <a:pt x="351650" y="8250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8989"/>
                    </a:gs>
                    <a:gs pos="42000">
                      <a:srgbClr val="FF8989">
                        <a:alpha val="35000"/>
                      </a:srgbClr>
                    </a:gs>
                    <a:gs pos="64000">
                      <a:srgbClr val="FF8989">
                        <a:alpha val="35000"/>
                      </a:srgbClr>
                    </a:gs>
                    <a:gs pos="100000">
                      <a:srgbClr val="FF8989"/>
                    </a:gs>
                  </a:gsLst>
                  <a:lin ang="0" scaled="1"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1" name="Volný tvar 80"/>
                <p:cNvSpPr/>
                <p:nvPr/>
              </p:nvSpPr>
              <p:spPr>
                <a:xfrm>
                  <a:off x="6055451" y="5556458"/>
                  <a:ext cx="474055" cy="527281"/>
                </a:xfrm>
                <a:custGeom>
                  <a:avLst/>
                  <a:gdLst>
                    <a:gd name="connsiteX0" fmla="*/ 49405 w 474055"/>
                    <a:gd name="connsiteY0" fmla="*/ 177647 h 527281"/>
                    <a:gd name="connsiteX1" fmla="*/ 164528 w 474055"/>
                    <a:gd name="connsiteY1" fmla="*/ 164490 h 527281"/>
                    <a:gd name="connsiteX2" fmla="*/ 299385 w 474055"/>
                    <a:gd name="connsiteY2" fmla="*/ 118441 h 527281"/>
                    <a:gd name="connsiteX3" fmla="*/ 404640 w 474055"/>
                    <a:gd name="connsiteY3" fmla="*/ 55947 h 527281"/>
                    <a:gd name="connsiteX4" fmla="*/ 450689 w 474055"/>
                    <a:gd name="connsiteY4" fmla="*/ 30 h 527281"/>
                    <a:gd name="connsiteX5" fmla="*/ 473713 w 474055"/>
                    <a:gd name="connsiteY5" fmla="*/ 49368 h 527281"/>
                    <a:gd name="connsiteX6" fmla="*/ 434243 w 474055"/>
                    <a:gd name="connsiteY6" fmla="*/ 131598 h 527281"/>
                    <a:gd name="connsiteX7" fmla="*/ 319121 w 474055"/>
                    <a:gd name="connsiteY7" fmla="*/ 184226 h 527281"/>
                    <a:gd name="connsiteX8" fmla="*/ 197420 w 474055"/>
                    <a:gd name="connsiteY8" fmla="*/ 230275 h 527281"/>
                    <a:gd name="connsiteX9" fmla="*/ 75719 w 474055"/>
                    <a:gd name="connsiteY9" fmla="*/ 345397 h 527281"/>
                    <a:gd name="connsiteX10" fmla="*/ 6646 w 474055"/>
                    <a:gd name="connsiteY10" fmla="*/ 513147 h 527281"/>
                    <a:gd name="connsiteX11" fmla="*/ 6646 w 474055"/>
                    <a:gd name="connsiteY11" fmla="*/ 506568 h 52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4055" h="527281">
                      <a:moveTo>
                        <a:pt x="49405" y="177647"/>
                      </a:moveTo>
                      <a:cubicBezTo>
                        <a:pt x="86135" y="176002"/>
                        <a:pt x="122865" y="174358"/>
                        <a:pt x="164528" y="164490"/>
                      </a:cubicBezTo>
                      <a:cubicBezTo>
                        <a:pt x="206191" y="154622"/>
                        <a:pt x="259366" y="136531"/>
                        <a:pt x="299385" y="118441"/>
                      </a:cubicBezTo>
                      <a:cubicBezTo>
                        <a:pt x="339404" y="100351"/>
                        <a:pt x="379423" y="75682"/>
                        <a:pt x="404640" y="55947"/>
                      </a:cubicBezTo>
                      <a:cubicBezTo>
                        <a:pt x="429857" y="36212"/>
                        <a:pt x="439177" y="1126"/>
                        <a:pt x="450689" y="30"/>
                      </a:cubicBezTo>
                      <a:cubicBezTo>
                        <a:pt x="462201" y="-1066"/>
                        <a:pt x="476454" y="27440"/>
                        <a:pt x="473713" y="49368"/>
                      </a:cubicBezTo>
                      <a:cubicBezTo>
                        <a:pt x="470972" y="71296"/>
                        <a:pt x="460008" y="109122"/>
                        <a:pt x="434243" y="131598"/>
                      </a:cubicBezTo>
                      <a:cubicBezTo>
                        <a:pt x="408478" y="154074"/>
                        <a:pt x="358592" y="167780"/>
                        <a:pt x="319121" y="184226"/>
                      </a:cubicBezTo>
                      <a:cubicBezTo>
                        <a:pt x="279650" y="200672"/>
                        <a:pt x="237987" y="203413"/>
                        <a:pt x="197420" y="230275"/>
                      </a:cubicBezTo>
                      <a:cubicBezTo>
                        <a:pt x="156853" y="257137"/>
                        <a:pt x="107515" y="298252"/>
                        <a:pt x="75719" y="345397"/>
                      </a:cubicBezTo>
                      <a:cubicBezTo>
                        <a:pt x="43923" y="392542"/>
                        <a:pt x="18158" y="486285"/>
                        <a:pt x="6646" y="513147"/>
                      </a:cubicBezTo>
                      <a:cubicBezTo>
                        <a:pt x="-4866" y="540009"/>
                        <a:pt x="890" y="523288"/>
                        <a:pt x="6646" y="506568"/>
                      </a:cubicBezTo>
                    </a:path>
                  </a:pathLst>
                </a:custGeom>
                <a:noFill/>
                <a:ln>
                  <a:solidFill>
                    <a:srgbClr val="7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2" name="Volný tvar 81"/>
                <p:cNvSpPr/>
                <p:nvPr/>
              </p:nvSpPr>
              <p:spPr>
                <a:xfrm>
                  <a:off x="6570914" y="5558954"/>
                  <a:ext cx="407950" cy="517229"/>
                </a:xfrm>
                <a:custGeom>
                  <a:avLst/>
                  <a:gdLst>
                    <a:gd name="connsiteX0" fmla="*/ 399004 w 407950"/>
                    <a:gd name="connsiteY0" fmla="*/ 517229 h 517229"/>
                    <a:gd name="connsiteX1" fmla="*/ 402294 w 407950"/>
                    <a:gd name="connsiteY1" fmla="*/ 444866 h 517229"/>
                    <a:gd name="connsiteX2" fmla="*/ 333220 w 407950"/>
                    <a:gd name="connsiteY2" fmla="*/ 329744 h 517229"/>
                    <a:gd name="connsiteX3" fmla="*/ 234544 w 407950"/>
                    <a:gd name="connsiteY3" fmla="*/ 237646 h 517229"/>
                    <a:gd name="connsiteX4" fmla="*/ 132578 w 407950"/>
                    <a:gd name="connsiteY4" fmla="*/ 194886 h 517229"/>
                    <a:gd name="connsiteX5" fmla="*/ 37191 w 407950"/>
                    <a:gd name="connsiteY5" fmla="*/ 148837 h 517229"/>
                    <a:gd name="connsiteX6" fmla="*/ 1010 w 407950"/>
                    <a:gd name="connsiteY6" fmla="*/ 76475 h 517229"/>
                    <a:gd name="connsiteX7" fmla="*/ 14167 w 407950"/>
                    <a:gd name="connsiteY7" fmla="*/ 823 h 517229"/>
                    <a:gd name="connsiteX8" fmla="*/ 56927 w 407950"/>
                    <a:gd name="connsiteY8" fmla="*/ 40293 h 517229"/>
                    <a:gd name="connsiteX9" fmla="*/ 102976 w 407950"/>
                    <a:gd name="connsiteY9" fmla="*/ 102788 h 517229"/>
                    <a:gd name="connsiteX10" fmla="*/ 201652 w 407950"/>
                    <a:gd name="connsiteY10" fmla="*/ 145548 h 517229"/>
                    <a:gd name="connsiteX11" fmla="*/ 326642 w 407950"/>
                    <a:gd name="connsiteY11" fmla="*/ 188308 h 517229"/>
                    <a:gd name="connsiteX12" fmla="*/ 402294 w 407950"/>
                    <a:gd name="connsiteY12" fmla="*/ 194886 h 517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7950" h="517229">
                      <a:moveTo>
                        <a:pt x="399004" y="517229"/>
                      </a:moveTo>
                      <a:cubicBezTo>
                        <a:pt x="406131" y="496671"/>
                        <a:pt x="413258" y="476113"/>
                        <a:pt x="402294" y="444866"/>
                      </a:cubicBezTo>
                      <a:cubicBezTo>
                        <a:pt x="391330" y="413618"/>
                        <a:pt x="361178" y="364281"/>
                        <a:pt x="333220" y="329744"/>
                      </a:cubicBezTo>
                      <a:cubicBezTo>
                        <a:pt x="305262" y="295207"/>
                        <a:pt x="267984" y="260122"/>
                        <a:pt x="234544" y="237646"/>
                      </a:cubicBezTo>
                      <a:cubicBezTo>
                        <a:pt x="201104" y="215170"/>
                        <a:pt x="165470" y="209687"/>
                        <a:pt x="132578" y="194886"/>
                      </a:cubicBezTo>
                      <a:cubicBezTo>
                        <a:pt x="99686" y="180085"/>
                        <a:pt x="59119" y="168572"/>
                        <a:pt x="37191" y="148837"/>
                      </a:cubicBezTo>
                      <a:cubicBezTo>
                        <a:pt x="15263" y="129102"/>
                        <a:pt x="4847" y="101144"/>
                        <a:pt x="1010" y="76475"/>
                      </a:cubicBezTo>
                      <a:cubicBezTo>
                        <a:pt x="-2827" y="51806"/>
                        <a:pt x="4847" y="6853"/>
                        <a:pt x="14167" y="823"/>
                      </a:cubicBezTo>
                      <a:cubicBezTo>
                        <a:pt x="23487" y="-5207"/>
                        <a:pt x="42125" y="23299"/>
                        <a:pt x="56927" y="40293"/>
                      </a:cubicBezTo>
                      <a:cubicBezTo>
                        <a:pt x="71728" y="57287"/>
                        <a:pt x="78855" y="85245"/>
                        <a:pt x="102976" y="102788"/>
                      </a:cubicBezTo>
                      <a:cubicBezTo>
                        <a:pt x="127097" y="120331"/>
                        <a:pt x="164374" y="131295"/>
                        <a:pt x="201652" y="145548"/>
                      </a:cubicBezTo>
                      <a:cubicBezTo>
                        <a:pt x="238930" y="159801"/>
                        <a:pt x="293202" y="180085"/>
                        <a:pt x="326642" y="188308"/>
                      </a:cubicBezTo>
                      <a:cubicBezTo>
                        <a:pt x="360082" y="196531"/>
                        <a:pt x="381188" y="195708"/>
                        <a:pt x="402294" y="194886"/>
                      </a:cubicBezTo>
                    </a:path>
                  </a:pathLst>
                </a:custGeom>
                <a:noFill/>
                <a:ln>
                  <a:solidFill>
                    <a:srgbClr val="7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3" name="Volný tvar 82"/>
                <p:cNvSpPr/>
                <p:nvPr/>
              </p:nvSpPr>
              <p:spPr>
                <a:xfrm>
                  <a:off x="5794927" y="987260"/>
                  <a:ext cx="1483685" cy="2225152"/>
                </a:xfrm>
                <a:custGeom>
                  <a:avLst/>
                  <a:gdLst>
                    <a:gd name="connsiteX0" fmla="*/ 343340 w 1470410"/>
                    <a:gd name="connsiteY0" fmla="*/ 2119600 h 2225152"/>
                    <a:gd name="connsiteX1" fmla="*/ 207687 w 1470410"/>
                    <a:gd name="connsiteY1" fmla="*/ 1818149 h 2225152"/>
                    <a:gd name="connsiteX2" fmla="*/ 77058 w 1470410"/>
                    <a:gd name="connsiteY2" fmla="*/ 1486553 h 2225152"/>
                    <a:gd name="connsiteX3" fmla="*/ 1696 w 1470410"/>
                    <a:gd name="connsiteY3" fmla="*/ 1129837 h 2225152"/>
                    <a:gd name="connsiteX4" fmla="*/ 41889 w 1470410"/>
                    <a:gd name="connsiteY4" fmla="*/ 737951 h 2225152"/>
                    <a:gd name="connsiteX5" fmla="*/ 227784 w 1470410"/>
                    <a:gd name="connsiteY5" fmla="*/ 436501 h 2225152"/>
                    <a:gd name="connsiteX6" fmla="*/ 368461 w 1470410"/>
                    <a:gd name="connsiteY6" fmla="*/ 195340 h 2225152"/>
                    <a:gd name="connsiteX7" fmla="*/ 624694 w 1470410"/>
                    <a:gd name="connsiteY7" fmla="*/ 14470 h 2225152"/>
                    <a:gd name="connsiteX8" fmla="*/ 926144 w 1470410"/>
                    <a:gd name="connsiteY8" fmla="*/ 34567 h 2225152"/>
                    <a:gd name="connsiteX9" fmla="*/ 1157256 w 1470410"/>
                    <a:gd name="connsiteY9" fmla="*/ 220461 h 2225152"/>
                    <a:gd name="connsiteX10" fmla="*/ 1257740 w 1470410"/>
                    <a:gd name="connsiteY10" fmla="*/ 446549 h 2225152"/>
                    <a:gd name="connsiteX11" fmla="*/ 1438610 w 1470410"/>
                    <a:gd name="connsiteY11" fmla="*/ 793217 h 2225152"/>
                    <a:gd name="connsiteX12" fmla="*/ 1468755 w 1470410"/>
                    <a:gd name="connsiteY12" fmla="*/ 1175054 h 2225152"/>
                    <a:gd name="connsiteX13" fmla="*/ 1418513 w 1470410"/>
                    <a:gd name="connsiteY13" fmla="*/ 1556892 h 2225152"/>
                    <a:gd name="connsiteX14" fmla="*/ 1302957 w 1470410"/>
                    <a:gd name="connsiteY14" fmla="*/ 1833221 h 2225152"/>
                    <a:gd name="connsiteX15" fmla="*/ 1202474 w 1470410"/>
                    <a:gd name="connsiteY15" fmla="*/ 2029164 h 2225152"/>
                    <a:gd name="connsiteX16" fmla="*/ 1101990 w 1470410"/>
                    <a:gd name="connsiteY16" fmla="*/ 2194962 h 2225152"/>
                    <a:gd name="connsiteX17" fmla="*/ 1026628 w 1470410"/>
                    <a:gd name="connsiteY17" fmla="*/ 2210035 h 2225152"/>
                    <a:gd name="connsiteX18" fmla="*/ 549331 w 1470410"/>
                    <a:gd name="connsiteY18" fmla="*/ 2225107 h 2225152"/>
                    <a:gd name="connsiteX19" fmla="*/ 398606 w 1470410"/>
                    <a:gd name="connsiteY19" fmla="*/ 2205010 h 2225152"/>
                    <a:gd name="connsiteX20" fmla="*/ 343340 w 1470410"/>
                    <a:gd name="connsiteY20" fmla="*/ 2119600 h 2225152"/>
                    <a:gd name="connsiteX0" fmla="*/ 343145 w 1470215"/>
                    <a:gd name="connsiteY0" fmla="*/ 2119600 h 2225152"/>
                    <a:gd name="connsiteX1" fmla="*/ 207492 w 1470215"/>
                    <a:gd name="connsiteY1" fmla="*/ 1818149 h 2225152"/>
                    <a:gd name="connsiteX2" fmla="*/ 76863 w 1470215"/>
                    <a:gd name="connsiteY2" fmla="*/ 1486553 h 2225152"/>
                    <a:gd name="connsiteX3" fmla="*/ 1501 w 1470215"/>
                    <a:gd name="connsiteY3" fmla="*/ 1129837 h 2225152"/>
                    <a:gd name="connsiteX4" fmla="*/ 41694 w 1470215"/>
                    <a:gd name="connsiteY4" fmla="*/ 737951 h 2225152"/>
                    <a:gd name="connsiteX5" fmla="*/ 212516 w 1470215"/>
                    <a:gd name="connsiteY5" fmla="*/ 421429 h 2225152"/>
                    <a:gd name="connsiteX6" fmla="*/ 368266 w 1470215"/>
                    <a:gd name="connsiteY6" fmla="*/ 195340 h 2225152"/>
                    <a:gd name="connsiteX7" fmla="*/ 624499 w 1470215"/>
                    <a:gd name="connsiteY7" fmla="*/ 14470 h 2225152"/>
                    <a:gd name="connsiteX8" fmla="*/ 925949 w 1470215"/>
                    <a:gd name="connsiteY8" fmla="*/ 34567 h 2225152"/>
                    <a:gd name="connsiteX9" fmla="*/ 1157061 w 1470215"/>
                    <a:gd name="connsiteY9" fmla="*/ 220461 h 2225152"/>
                    <a:gd name="connsiteX10" fmla="*/ 1257545 w 1470215"/>
                    <a:gd name="connsiteY10" fmla="*/ 446549 h 2225152"/>
                    <a:gd name="connsiteX11" fmla="*/ 1438415 w 1470215"/>
                    <a:gd name="connsiteY11" fmla="*/ 793217 h 2225152"/>
                    <a:gd name="connsiteX12" fmla="*/ 1468560 w 1470215"/>
                    <a:gd name="connsiteY12" fmla="*/ 1175054 h 2225152"/>
                    <a:gd name="connsiteX13" fmla="*/ 1418318 w 1470215"/>
                    <a:gd name="connsiteY13" fmla="*/ 1556892 h 2225152"/>
                    <a:gd name="connsiteX14" fmla="*/ 1302762 w 1470215"/>
                    <a:gd name="connsiteY14" fmla="*/ 1833221 h 2225152"/>
                    <a:gd name="connsiteX15" fmla="*/ 1202279 w 1470215"/>
                    <a:gd name="connsiteY15" fmla="*/ 2029164 h 2225152"/>
                    <a:gd name="connsiteX16" fmla="*/ 1101795 w 1470215"/>
                    <a:gd name="connsiteY16" fmla="*/ 2194962 h 2225152"/>
                    <a:gd name="connsiteX17" fmla="*/ 1026433 w 1470215"/>
                    <a:gd name="connsiteY17" fmla="*/ 2210035 h 2225152"/>
                    <a:gd name="connsiteX18" fmla="*/ 549136 w 1470215"/>
                    <a:gd name="connsiteY18" fmla="*/ 2225107 h 2225152"/>
                    <a:gd name="connsiteX19" fmla="*/ 398411 w 1470215"/>
                    <a:gd name="connsiteY19" fmla="*/ 2205010 h 2225152"/>
                    <a:gd name="connsiteX20" fmla="*/ 343145 w 1470215"/>
                    <a:gd name="connsiteY20" fmla="*/ 2119600 h 2225152"/>
                    <a:gd name="connsiteX0" fmla="*/ 342857 w 1469927"/>
                    <a:gd name="connsiteY0" fmla="*/ 2119600 h 2225152"/>
                    <a:gd name="connsiteX1" fmla="*/ 207204 w 1469927"/>
                    <a:gd name="connsiteY1" fmla="*/ 1818149 h 2225152"/>
                    <a:gd name="connsiteX2" fmla="*/ 71550 w 1469927"/>
                    <a:gd name="connsiteY2" fmla="*/ 1561916 h 2225152"/>
                    <a:gd name="connsiteX3" fmla="*/ 1213 w 1469927"/>
                    <a:gd name="connsiteY3" fmla="*/ 1129837 h 2225152"/>
                    <a:gd name="connsiteX4" fmla="*/ 41406 w 1469927"/>
                    <a:gd name="connsiteY4" fmla="*/ 737951 h 2225152"/>
                    <a:gd name="connsiteX5" fmla="*/ 212228 w 1469927"/>
                    <a:gd name="connsiteY5" fmla="*/ 421429 h 2225152"/>
                    <a:gd name="connsiteX6" fmla="*/ 367978 w 1469927"/>
                    <a:gd name="connsiteY6" fmla="*/ 195340 h 2225152"/>
                    <a:gd name="connsiteX7" fmla="*/ 624211 w 1469927"/>
                    <a:gd name="connsiteY7" fmla="*/ 14470 h 2225152"/>
                    <a:gd name="connsiteX8" fmla="*/ 925661 w 1469927"/>
                    <a:gd name="connsiteY8" fmla="*/ 34567 h 2225152"/>
                    <a:gd name="connsiteX9" fmla="*/ 1156773 w 1469927"/>
                    <a:gd name="connsiteY9" fmla="*/ 220461 h 2225152"/>
                    <a:gd name="connsiteX10" fmla="*/ 1257257 w 1469927"/>
                    <a:gd name="connsiteY10" fmla="*/ 446549 h 2225152"/>
                    <a:gd name="connsiteX11" fmla="*/ 1438127 w 1469927"/>
                    <a:gd name="connsiteY11" fmla="*/ 793217 h 2225152"/>
                    <a:gd name="connsiteX12" fmla="*/ 1468272 w 1469927"/>
                    <a:gd name="connsiteY12" fmla="*/ 1175054 h 2225152"/>
                    <a:gd name="connsiteX13" fmla="*/ 1418030 w 1469927"/>
                    <a:gd name="connsiteY13" fmla="*/ 1556892 h 2225152"/>
                    <a:gd name="connsiteX14" fmla="*/ 1302474 w 1469927"/>
                    <a:gd name="connsiteY14" fmla="*/ 1833221 h 2225152"/>
                    <a:gd name="connsiteX15" fmla="*/ 1201991 w 1469927"/>
                    <a:gd name="connsiteY15" fmla="*/ 2029164 h 2225152"/>
                    <a:gd name="connsiteX16" fmla="*/ 1101507 w 1469927"/>
                    <a:gd name="connsiteY16" fmla="*/ 2194962 h 2225152"/>
                    <a:gd name="connsiteX17" fmla="*/ 1026145 w 1469927"/>
                    <a:gd name="connsiteY17" fmla="*/ 2210035 h 2225152"/>
                    <a:gd name="connsiteX18" fmla="*/ 548848 w 1469927"/>
                    <a:gd name="connsiteY18" fmla="*/ 2225107 h 2225152"/>
                    <a:gd name="connsiteX19" fmla="*/ 398123 w 1469927"/>
                    <a:gd name="connsiteY19" fmla="*/ 2205010 h 2225152"/>
                    <a:gd name="connsiteX20" fmla="*/ 342857 w 1469927"/>
                    <a:gd name="connsiteY20" fmla="*/ 2119600 h 2225152"/>
                    <a:gd name="connsiteX0" fmla="*/ 342857 w 1469927"/>
                    <a:gd name="connsiteY0" fmla="*/ 2119600 h 2225152"/>
                    <a:gd name="connsiteX1" fmla="*/ 192131 w 1469927"/>
                    <a:gd name="connsiteY1" fmla="*/ 1818149 h 2225152"/>
                    <a:gd name="connsiteX2" fmla="*/ 71550 w 1469927"/>
                    <a:gd name="connsiteY2" fmla="*/ 1561916 h 2225152"/>
                    <a:gd name="connsiteX3" fmla="*/ 1213 w 1469927"/>
                    <a:gd name="connsiteY3" fmla="*/ 1129837 h 2225152"/>
                    <a:gd name="connsiteX4" fmla="*/ 41406 w 1469927"/>
                    <a:gd name="connsiteY4" fmla="*/ 737951 h 2225152"/>
                    <a:gd name="connsiteX5" fmla="*/ 212228 w 1469927"/>
                    <a:gd name="connsiteY5" fmla="*/ 421429 h 2225152"/>
                    <a:gd name="connsiteX6" fmla="*/ 367978 w 1469927"/>
                    <a:gd name="connsiteY6" fmla="*/ 195340 h 2225152"/>
                    <a:gd name="connsiteX7" fmla="*/ 624211 w 1469927"/>
                    <a:gd name="connsiteY7" fmla="*/ 14470 h 2225152"/>
                    <a:gd name="connsiteX8" fmla="*/ 925661 w 1469927"/>
                    <a:gd name="connsiteY8" fmla="*/ 34567 h 2225152"/>
                    <a:gd name="connsiteX9" fmla="*/ 1156773 w 1469927"/>
                    <a:gd name="connsiteY9" fmla="*/ 220461 h 2225152"/>
                    <a:gd name="connsiteX10" fmla="*/ 1257257 w 1469927"/>
                    <a:gd name="connsiteY10" fmla="*/ 446549 h 2225152"/>
                    <a:gd name="connsiteX11" fmla="*/ 1438127 w 1469927"/>
                    <a:gd name="connsiteY11" fmla="*/ 793217 h 2225152"/>
                    <a:gd name="connsiteX12" fmla="*/ 1468272 w 1469927"/>
                    <a:gd name="connsiteY12" fmla="*/ 1175054 h 2225152"/>
                    <a:gd name="connsiteX13" fmla="*/ 1418030 w 1469927"/>
                    <a:gd name="connsiteY13" fmla="*/ 1556892 h 2225152"/>
                    <a:gd name="connsiteX14" fmla="*/ 1302474 w 1469927"/>
                    <a:gd name="connsiteY14" fmla="*/ 1833221 h 2225152"/>
                    <a:gd name="connsiteX15" fmla="*/ 1201991 w 1469927"/>
                    <a:gd name="connsiteY15" fmla="*/ 2029164 h 2225152"/>
                    <a:gd name="connsiteX16" fmla="*/ 1101507 w 1469927"/>
                    <a:gd name="connsiteY16" fmla="*/ 2194962 h 2225152"/>
                    <a:gd name="connsiteX17" fmla="*/ 1026145 w 1469927"/>
                    <a:gd name="connsiteY17" fmla="*/ 2210035 h 2225152"/>
                    <a:gd name="connsiteX18" fmla="*/ 548848 w 1469927"/>
                    <a:gd name="connsiteY18" fmla="*/ 2225107 h 2225152"/>
                    <a:gd name="connsiteX19" fmla="*/ 398123 w 1469927"/>
                    <a:gd name="connsiteY19" fmla="*/ 2205010 h 2225152"/>
                    <a:gd name="connsiteX20" fmla="*/ 342857 w 1469927"/>
                    <a:gd name="connsiteY20" fmla="*/ 2119600 h 2225152"/>
                    <a:gd name="connsiteX0" fmla="*/ 342857 w 1483915"/>
                    <a:gd name="connsiteY0" fmla="*/ 2119600 h 2225152"/>
                    <a:gd name="connsiteX1" fmla="*/ 192131 w 1483915"/>
                    <a:gd name="connsiteY1" fmla="*/ 1818149 h 2225152"/>
                    <a:gd name="connsiteX2" fmla="*/ 71550 w 1483915"/>
                    <a:gd name="connsiteY2" fmla="*/ 1561916 h 2225152"/>
                    <a:gd name="connsiteX3" fmla="*/ 1213 w 1483915"/>
                    <a:gd name="connsiteY3" fmla="*/ 1129837 h 2225152"/>
                    <a:gd name="connsiteX4" fmla="*/ 41406 w 1483915"/>
                    <a:gd name="connsiteY4" fmla="*/ 737951 h 2225152"/>
                    <a:gd name="connsiteX5" fmla="*/ 212228 w 1483915"/>
                    <a:gd name="connsiteY5" fmla="*/ 421429 h 2225152"/>
                    <a:gd name="connsiteX6" fmla="*/ 367978 w 1483915"/>
                    <a:gd name="connsiteY6" fmla="*/ 195340 h 2225152"/>
                    <a:gd name="connsiteX7" fmla="*/ 624211 w 1483915"/>
                    <a:gd name="connsiteY7" fmla="*/ 14470 h 2225152"/>
                    <a:gd name="connsiteX8" fmla="*/ 925661 w 1483915"/>
                    <a:gd name="connsiteY8" fmla="*/ 34567 h 2225152"/>
                    <a:gd name="connsiteX9" fmla="*/ 1156773 w 1483915"/>
                    <a:gd name="connsiteY9" fmla="*/ 220461 h 2225152"/>
                    <a:gd name="connsiteX10" fmla="*/ 1257257 w 1483915"/>
                    <a:gd name="connsiteY10" fmla="*/ 446549 h 2225152"/>
                    <a:gd name="connsiteX11" fmla="*/ 1438127 w 1483915"/>
                    <a:gd name="connsiteY11" fmla="*/ 793217 h 2225152"/>
                    <a:gd name="connsiteX12" fmla="*/ 1483344 w 1483915"/>
                    <a:gd name="connsiteY12" fmla="*/ 1119788 h 2225152"/>
                    <a:gd name="connsiteX13" fmla="*/ 1418030 w 1483915"/>
                    <a:gd name="connsiteY13" fmla="*/ 1556892 h 2225152"/>
                    <a:gd name="connsiteX14" fmla="*/ 1302474 w 1483915"/>
                    <a:gd name="connsiteY14" fmla="*/ 1833221 h 2225152"/>
                    <a:gd name="connsiteX15" fmla="*/ 1201991 w 1483915"/>
                    <a:gd name="connsiteY15" fmla="*/ 2029164 h 2225152"/>
                    <a:gd name="connsiteX16" fmla="*/ 1101507 w 1483915"/>
                    <a:gd name="connsiteY16" fmla="*/ 2194962 h 2225152"/>
                    <a:gd name="connsiteX17" fmla="*/ 1026145 w 1483915"/>
                    <a:gd name="connsiteY17" fmla="*/ 2210035 h 2225152"/>
                    <a:gd name="connsiteX18" fmla="*/ 548848 w 1483915"/>
                    <a:gd name="connsiteY18" fmla="*/ 2225107 h 2225152"/>
                    <a:gd name="connsiteX19" fmla="*/ 398123 w 1483915"/>
                    <a:gd name="connsiteY19" fmla="*/ 2205010 h 2225152"/>
                    <a:gd name="connsiteX20" fmla="*/ 342857 w 1483915"/>
                    <a:gd name="connsiteY20" fmla="*/ 2119600 h 2225152"/>
                    <a:gd name="connsiteX0" fmla="*/ 342857 w 1483820"/>
                    <a:gd name="connsiteY0" fmla="*/ 2119600 h 2225152"/>
                    <a:gd name="connsiteX1" fmla="*/ 192131 w 1483820"/>
                    <a:gd name="connsiteY1" fmla="*/ 1818149 h 2225152"/>
                    <a:gd name="connsiteX2" fmla="*/ 71550 w 1483820"/>
                    <a:gd name="connsiteY2" fmla="*/ 1561916 h 2225152"/>
                    <a:gd name="connsiteX3" fmla="*/ 1213 w 1483820"/>
                    <a:gd name="connsiteY3" fmla="*/ 1129837 h 2225152"/>
                    <a:gd name="connsiteX4" fmla="*/ 41406 w 1483820"/>
                    <a:gd name="connsiteY4" fmla="*/ 737951 h 2225152"/>
                    <a:gd name="connsiteX5" fmla="*/ 212228 w 1483820"/>
                    <a:gd name="connsiteY5" fmla="*/ 421429 h 2225152"/>
                    <a:gd name="connsiteX6" fmla="*/ 367978 w 1483820"/>
                    <a:gd name="connsiteY6" fmla="*/ 195340 h 2225152"/>
                    <a:gd name="connsiteX7" fmla="*/ 624211 w 1483820"/>
                    <a:gd name="connsiteY7" fmla="*/ 14470 h 2225152"/>
                    <a:gd name="connsiteX8" fmla="*/ 925661 w 1483820"/>
                    <a:gd name="connsiteY8" fmla="*/ 34567 h 2225152"/>
                    <a:gd name="connsiteX9" fmla="*/ 1156773 w 1483820"/>
                    <a:gd name="connsiteY9" fmla="*/ 220461 h 2225152"/>
                    <a:gd name="connsiteX10" fmla="*/ 1277354 w 1483820"/>
                    <a:gd name="connsiteY10" fmla="*/ 471670 h 2225152"/>
                    <a:gd name="connsiteX11" fmla="*/ 1438127 w 1483820"/>
                    <a:gd name="connsiteY11" fmla="*/ 793217 h 2225152"/>
                    <a:gd name="connsiteX12" fmla="*/ 1483344 w 1483820"/>
                    <a:gd name="connsiteY12" fmla="*/ 1119788 h 2225152"/>
                    <a:gd name="connsiteX13" fmla="*/ 1418030 w 1483820"/>
                    <a:gd name="connsiteY13" fmla="*/ 1556892 h 2225152"/>
                    <a:gd name="connsiteX14" fmla="*/ 1302474 w 1483820"/>
                    <a:gd name="connsiteY14" fmla="*/ 1833221 h 2225152"/>
                    <a:gd name="connsiteX15" fmla="*/ 1201991 w 1483820"/>
                    <a:gd name="connsiteY15" fmla="*/ 2029164 h 2225152"/>
                    <a:gd name="connsiteX16" fmla="*/ 1101507 w 1483820"/>
                    <a:gd name="connsiteY16" fmla="*/ 2194962 h 2225152"/>
                    <a:gd name="connsiteX17" fmla="*/ 1026145 w 1483820"/>
                    <a:gd name="connsiteY17" fmla="*/ 2210035 h 2225152"/>
                    <a:gd name="connsiteX18" fmla="*/ 548848 w 1483820"/>
                    <a:gd name="connsiteY18" fmla="*/ 2225107 h 2225152"/>
                    <a:gd name="connsiteX19" fmla="*/ 398123 w 1483820"/>
                    <a:gd name="connsiteY19" fmla="*/ 2205010 h 2225152"/>
                    <a:gd name="connsiteX20" fmla="*/ 342857 w 1483820"/>
                    <a:gd name="connsiteY20" fmla="*/ 2119600 h 2225152"/>
                    <a:gd name="connsiteX0" fmla="*/ 342857 w 1483685"/>
                    <a:gd name="connsiteY0" fmla="*/ 2119600 h 2225152"/>
                    <a:gd name="connsiteX1" fmla="*/ 192131 w 1483685"/>
                    <a:gd name="connsiteY1" fmla="*/ 1818149 h 2225152"/>
                    <a:gd name="connsiteX2" fmla="*/ 71550 w 1483685"/>
                    <a:gd name="connsiteY2" fmla="*/ 1561916 h 2225152"/>
                    <a:gd name="connsiteX3" fmla="*/ 1213 w 1483685"/>
                    <a:gd name="connsiteY3" fmla="*/ 1129837 h 2225152"/>
                    <a:gd name="connsiteX4" fmla="*/ 41406 w 1483685"/>
                    <a:gd name="connsiteY4" fmla="*/ 737951 h 2225152"/>
                    <a:gd name="connsiteX5" fmla="*/ 212228 w 1483685"/>
                    <a:gd name="connsiteY5" fmla="*/ 421429 h 2225152"/>
                    <a:gd name="connsiteX6" fmla="*/ 367978 w 1483685"/>
                    <a:gd name="connsiteY6" fmla="*/ 195340 h 2225152"/>
                    <a:gd name="connsiteX7" fmla="*/ 624211 w 1483685"/>
                    <a:gd name="connsiteY7" fmla="*/ 14470 h 2225152"/>
                    <a:gd name="connsiteX8" fmla="*/ 925661 w 1483685"/>
                    <a:gd name="connsiteY8" fmla="*/ 34567 h 2225152"/>
                    <a:gd name="connsiteX9" fmla="*/ 1156773 w 1483685"/>
                    <a:gd name="connsiteY9" fmla="*/ 220461 h 2225152"/>
                    <a:gd name="connsiteX10" fmla="*/ 1322233 w 1483685"/>
                    <a:gd name="connsiteY10" fmla="*/ 482890 h 2225152"/>
                    <a:gd name="connsiteX11" fmla="*/ 1438127 w 1483685"/>
                    <a:gd name="connsiteY11" fmla="*/ 793217 h 2225152"/>
                    <a:gd name="connsiteX12" fmla="*/ 1483344 w 1483685"/>
                    <a:gd name="connsiteY12" fmla="*/ 1119788 h 2225152"/>
                    <a:gd name="connsiteX13" fmla="*/ 1418030 w 1483685"/>
                    <a:gd name="connsiteY13" fmla="*/ 1556892 h 2225152"/>
                    <a:gd name="connsiteX14" fmla="*/ 1302474 w 1483685"/>
                    <a:gd name="connsiteY14" fmla="*/ 1833221 h 2225152"/>
                    <a:gd name="connsiteX15" fmla="*/ 1201991 w 1483685"/>
                    <a:gd name="connsiteY15" fmla="*/ 2029164 h 2225152"/>
                    <a:gd name="connsiteX16" fmla="*/ 1101507 w 1483685"/>
                    <a:gd name="connsiteY16" fmla="*/ 2194962 h 2225152"/>
                    <a:gd name="connsiteX17" fmla="*/ 1026145 w 1483685"/>
                    <a:gd name="connsiteY17" fmla="*/ 2210035 h 2225152"/>
                    <a:gd name="connsiteX18" fmla="*/ 548848 w 1483685"/>
                    <a:gd name="connsiteY18" fmla="*/ 2225107 h 2225152"/>
                    <a:gd name="connsiteX19" fmla="*/ 398123 w 1483685"/>
                    <a:gd name="connsiteY19" fmla="*/ 2205010 h 2225152"/>
                    <a:gd name="connsiteX20" fmla="*/ 342857 w 1483685"/>
                    <a:gd name="connsiteY20" fmla="*/ 2119600 h 2225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483685" h="2225152">
                      <a:moveTo>
                        <a:pt x="342857" y="2119600"/>
                      </a:moveTo>
                      <a:cubicBezTo>
                        <a:pt x="308525" y="2055123"/>
                        <a:pt x="237349" y="1911096"/>
                        <a:pt x="192131" y="1818149"/>
                      </a:cubicBezTo>
                      <a:cubicBezTo>
                        <a:pt x="146913" y="1725202"/>
                        <a:pt x="103370" y="1676635"/>
                        <a:pt x="71550" y="1561916"/>
                      </a:cubicBezTo>
                      <a:cubicBezTo>
                        <a:pt x="39730" y="1447197"/>
                        <a:pt x="6237" y="1267164"/>
                        <a:pt x="1213" y="1129837"/>
                      </a:cubicBezTo>
                      <a:cubicBezTo>
                        <a:pt x="-3811" y="992510"/>
                        <a:pt x="6237" y="856019"/>
                        <a:pt x="41406" y="737951"/>
                      </a:cubicBezTo>
                      <a:cubicBezTo>
                        <a:pt x="76575" y="619883"/>
                        <a:pt x="157799" y="511864"/>
                        <a:pt x="212228" y="421429"/>
                      </a:cubicBezTo>
                      <a:cubicBezTo>
                        <a:pt x="266657" y="330994"/>
                        <a:pt x="299314" y="263166"/>
                        <a:pt x="367978" y="195340"/>
                      </a:cubicBezTo>
                      <a:cubicBezTo>
                        <a:pt x="436642" y="127514"/>
                        <a:pt x="531264" y="41266"/>
                        <a:pt x="624211" y="14470"/>
                      </a:cubicBezTo>
                      <a:cubicBezTo>
                        <a:pt x="717158" y="-12326"/>
                        <a:pt x="836901" y="235"/>
                        <a:pt x="925661" y="34567"/>
                      </a:cubicBezTo>
                      <a:cubicBezTo>
                        <a:pt x="1014421" y="68899"/>
                        <a:pt x="1090678" y="145741"/>
                        <a:pt x="1156773" y="220461"/>
                      </a:cubicBezTo>
                      <a:cubicBezTo>
                        <a:pt x="1222868" y="295182"/>
                        <a:pt x="1275341" y="387431"/>
                        <a:pt x="1322233" y="482890"/>
                      </a:cubicBezTo>
                      <a:cubicBezTo>
                        <a:pt x="1369125" y="578349"/>
                        <a:pt x="1411275" y="687067"/>
                        <a:pt x="1438127" y="793217"/>
                      </a:cubicBezTo>
                      <a:cubicBezTo>
                        <a:pt x="1464979" y="899367"/>
                        <a:pt x="1486693" y="992509"/>
                        <a:pt x="1483344" y="1119788"/>
                      </a:cubicBezTo>
                      <a:cubicBezTo>
                        <a:pt x="1479995" y="1247067"/>
                        <a:pt x="1448175" y="1437987"/>
                        <a:pt x="1418030" y="1556892"/>
                      </a:cubicBezTo>
                      <a:cubicBezTo>
                        <a:pt x="1387885" y="1675797"/>
                        <a:pt x="1338480" y="1754509"/>
                        <a:pt x="1302474" y="1833221"/>
                      </a:cubicBezTo>
                      <a:cubicBezTo>
                        <a:pt x="1266468" y="1911933"/>
                        <a:pt x="1235485" y="1968874"/>
                        <a:pt x="1201991" y="2029164"/>
                      </a:cubicBezTo>
                      <a:cubicBezTo>
                        <a:pt x="1168497" y="2089454"/>
                        <a:pt x="1130815" y="2164817"/>
                        <a:pt x="1101507" y="2194962"/>
                      </a:cubicBezTo>
                      <a:cubicBezTo>
                        <a:pt x="1072199" y="2225107"/>
                        <a:pt x="1118255" y="2205011"/>
                        <a:pt x="1026145" y="2210035"/>
                      </a:cubicBezTo>
                      <a:cubicBezTo>
                        <a:pt x="934035" y="2215059"/>
                        <a:pt x="653518" y="2225945"/>
                        <a:pt x="548848" y="2225107"/>
                      </a:cubicBezTo>
                      <a:cubicBezTo>
                        <a:pt x="444178" y="2224270"/>
                        <a:pt x="430780" y="2221757"/>
                        <a:pt x="398123" y="2205010"/>
                      </a:cubicBezTo>
                      <a:cubicBezTo>
                        <a:pt x="365466" y="2188263"/>
                        <a:pt x="377189" y="2184077"/>
                        <a:pt x="342857" y="211960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0000"/>
                    </a:gs>
                    <a:gs pos="100000">
                      <a:srgbClr val="FF8361">
                        <a:alpha val="0"/>
                      </a:srgb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cxnSp>
            <p:nvCxnSpPr>
              <p:cNvPr id="46" name="Přímá spojnice se šipkou 45"/>
              <p:cNvCxnSpPr/>
              <p:nvPr/>
            </p:nvCxnSpPr>
            <p:spPr>
              <a:xfrm flipH="1" flipV="1">
                <a:off x="5681620" y="1006934"/>
                <a:ext cx="267921" cy="16753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Přímá spojnice se šipkou 46"/>
              <p:cNvCxnSpPr/>
              <p:nvPr/>
            </p:nvCxnSpPr>
            <p:spPr>
              <a:xfrm flipH="1" flipV="1">
                <a:off x="5815580" y="784972"/>
                <a:ext cx="225488" cy="21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Přímá spojnice se šipkou 47"/>
              <p:cNvCxnSpPr/>
              <p:nvPr/>
            </p:nvCxnSpPr>
            <p:spPr>
              <a:xfrm flipH="1" flipV="1">
                <a:off x="5977468" y="587613"/>
                <a:ext cx="216000" cy="26692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Přímá spojnice se šipkou 48"/>
              <p:cNvCxnSpPr/>
              <p:nvPr/>
            </p:nvCxnSpPr>
            <p:spPr>
              <a:xfrm flipH="1" flipV="1">
                <a:off x="5609588" y="1258570"/>
                <a:ext cx="252000" cy="78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římá spojnice se šipkou 49"/>
              <p:cNvCxnSpPr/>
              <p:nvPr/>
            </p:nvCxnSpPr>
            <p:spPr>
              <a:xfrm flipV="1">
                <a:off x="6882043" y="570226"/>
                <a:ext cx="225532" cy="28430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Přímá spojnice se šipkou 50"/>
              <p:cNvCxnSpPr/>
              <p:nvPr/>
            </p:nvCxnSpPr>
            <p:spPr>
              <a:xfrm flipV="1">
                <a:off x="6981278" y="746533"/>
                <a:ext cx="252595" cy="26040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se šipkou 51"/>
              <p:cNvCxnSpPr/>
              <p:nvPr/>
            </p:nvCxnSpPr>
            <p:spPr>
              <a:xfrm flipV="1">
                <a:off x="7101779" y="958464"/>
                <a:ext cx="252289" cy="20087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se šipkou 52"/>
              <p:cNvCxnSpPr/>
              <p:nvPr/>
            </p:nvCxnSpPr>
            <p:spPr>
              <a:xfrm flipV="1">
                <a:off x="7201014" y="1200427"/>
                <a:ext cx="248883" cy="11130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nice se šipkou 53"/>
              <p:cNvCxnSpPr/>
              <p:nvPr/>
            </p:nvCxnSpPr>
            <p:spPr>
              <a:xfrm flipH="1" flipV="1">
                <a:off x="6129868" y="453844"/>
                <a:ext cx="208524" cy="29269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Přímá spojnice se šipkou 54"/>
              <p:cNvCxnSpPr/>
              <p:nvPr/>
            </p:nvCxnSpPr>
            <p:spPr>
              <a:xfrm flipV="1">
                <a:off x="6749255" y="361685"/>
                <a:ext cx="173328" cy="35230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Přímá spojnice se šipkou 55"/>
              <p:cNvCxnSpPr/>
              <p:nvPr/>
            </p:nvCxnSpPr>
            <p:spPr>
              <a:xfrm flipH="1" flipV="1">
                <a:off x="6338391" y="361685"/>
                <a:ext cx="89944" cy="30874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Přímá spojnice se šipkou 56"/>
              <p:cNvCxnSpPr/>
              <p:nvPr/>
            </p:nvCxnSpPr>
            <p:spPr>
              <a:xfrm flipV="1">
                <a:off x="6614564" y="310392"/>
                <a:ext cx="0" cy="31143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Skupina 57"/>
              <p:cNvGrpSpPr/>
              <p:nvPr/>
            </p:nvGrpSpPr>
            <p:grpSpPr>
              <a:xfrm>
                <a:off x="6789517" y="1829829"/>
                <a:ext cx="628613" cy="985096"/>
                <a:chOff x="4585804" y="3450266"/>
                <a:chExt cx="628613" cy="985096"/>
              </a:xfrm>
            </p:grpSpPr>
            <p:cxnSp>
              <p:nvCxnSpPr>
                <p:cNvPr id="75" name="Přímá spojnice se šipkou 74"/>
                <p:cNvCxnSpPr/>
                <p:nvPr/>
              </p:nvCxnSpPr>
              <p:spPr>
                <a:xfrm>
                  <a:off x="4998129" y="3450266"/>
                  <a:ext cx="216288" cy="114540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Přímá spojnice se šipkou 75"/>
                <p:cNvCxnSpPr/>
                <p:nvPr/>
              </p:nvCxnSpPr>
              <p:spPr>
                <a:xfrm>
                  <a:off x="4913197" y="3645198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Přímá spojnice se šipkou 76"/>
                <p:cNvCxnSpPr/>
                <p:nvPr/>
              </p:nvCxnSpPr>
              <p:spPr>
                <a:xfrm>
                  <a:off x="4802021" y="3861396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Přímá spojnice se šipkou 77"/>
                <p:cNvCxnSpPr/>
                <p:nvPr/>
              </p:nvCxnSpPr>
              <p:spPr>
                <a:xfrm>
                  <a:off x="4709862" y="4045695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Přímá spojnice se šipkou 78"/>
                <p:cNvCxnSpPr/>
                <p:nvPr/>
              </p:nvCxnSpPr>
              <p:spPr>
                <a:xfrm>
                  <a:off x="4585804" y="4283159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Skupina 58"/>
              <p:cNvGrpSpPr/>
              <p:nvPr/>
            </p:nvGrpSpPr>
            <p:grpSpPr>
              <a:xfrm flipV="1">
                <a:off x="5621162" y="1822734"/>
                <a:ext cx="628613" cy="985096"/>
                <a:chOff x="4585804" y="3450266"/>
                <a:chExt cx="628613" cy="985096"/>
              </a:xfrm>
            </p:grpSpPr>
            <p:cxnSp>
              <p:nvCxnSpPr>
                <p:cNvPr id="70" name="Přímá spojnice se šipkou 69"/>
                <p:cNvCxnSpPr/>
                <p:nvPr/>
              </p:nvCxnSpPr>
              <p:spPr>
                <a:xfrm>
                  <a:off x="4998129" y="3450266"/>
                  <a:ext cx="216288" cy="114540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Přímá spojnice se šipkou 70"/>
                <p:cNvCxnSpPr/>
                <p:nvPr/>
              </p:nvCxnSpPr>
              <p:spPr>
                <a:xfrm>
                  <a:off x="4913197" y="3645198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Přímá spojnice se šipkou 71"/>
                <p:cNvCxnSpPr/>
                <p:nvPr/>
              </p:nvCxnSpPr>
              <p:spPr>
                <a:xfrm>
                  <a:off x="4802021" y="3861396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Přímá spojnice se šipkou 72"/>
                <p:cNvCxnSpPr/>
                <p:nvPr/>
              </p:nvCxnSpPr>
              <p:spPr>
                <a:xfrm>
                  <a:off x="4709862" y="4045695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Přímá spojnice se šipkou 73"/>
                <p:cNvCxnSpPr/>
                <p:nvPr/>
              </p:nvCxnSpPr>
              <p:spPr>
                <a:xfrm>
                  <a:off x="4585804" y="4283159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Skupina 59"/>
              <p:cNvGrpSpPr/>
              <p:nvPr/>
            </p:nvGrpSpPr>
            <p:grpSpPr>
              <a:xfrm>
                <a:off x="6044305" y="662222"/>
                <a:ext cx="1045552" cy="2448297"/>
                <a:chOff x="1658679" y="3428999"/>
                <a:chExt cx="1045552" cy="2448297"/>
              </a:xfrm>
            </p:grpSpPr>
            <p:grpSp>
              <p:nvGrpSpPr>
                <p:cNvPr id="61" name="Skupina 60"/>
                <p:cNvGrpSpPr/>
                <p:nvPr/>
              </p:nvGrpSpPr>
              <p:grpSpPr>
                <a:xfrm>
                  <a:off x="1658679" y="4406247"/>
                  <a:ext cx="1045552" cy="860408"/>
                  <a:chOff x="1658679" y="4406247"/>
                  <a:chExt cx="1045552" cy="860408"/>
                </a:xfrm>
              </p:grpSpPr>
              <p:sp>
                <p:nvSpPr>
                  <p:cNvPr id="67" name="Volný tvar 66"/>
                  <p:cNvSpPr/>
                  <p:nvPr/>
                </p:nvSpPr>
                <p:spPr>
                  <a:xfrm>
                    <a:off x="1658679" y="4657060"/>
                    <a:ext cx="478465" cy="595424"/>
                  </a:xfrm>
                  <a:custGeom>
                    <a:avLst/>
                    <a:gdLst>
                      <a:gd name="connsiteX0" fmla="*/ 478465 w 478465"/>
                      <a:gd name="connsiteY0" fmla="*/ 595424 h 595424"/>
                      <a:gd name="connsiteX1" fmla="*/ 414670 w 478465"/>
                      <a:gd name="connsiteY1" fmla="*/ 318977 h 595424"/>
                      <a:gd name="connsiteX2" fmla="*/ 223284 w 478465"/>
                      <a:gd name="connsiteY2" fmla="*/ 127591 h 595424"/>
                      <a:gd name="connsiteX3" fmla="*/ 0 w 478465"/>
                      <a:gd name="connsiteY3" fmla="*/ 0 h 595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465" h="595424">
                        <a:moveTo>
                          <a:pt x="478465" y="595424"/>
                        </a:moveTo>
                        <a:cubicBezTo>
                          <a:pt x="467832" y="496186"/>
                          <a:pt x="457200" y="396949"/>
                          <a:pt x="414670" y="318977"/>
                        </a:cubicBezTo>
                        <a:cubicBezTo>
                          <a:pt x="372140" y="241005"/>
                          <a:pt x="292396" y="180754"/>
                          <a:pt x="223284" y="127591"/>
                        </a:cubicBezTo>
                        <a:cubicBezTo>
                          <a:pt x="154172" y="74428"/>
                          <a:pt x="77086" y="37214"/>
                          <a:pt x="0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600"/>
                  </a:p>
                </p:txBody>
              </p:sp>
              <p:sp>
                <p:nvSpPr>
                  <p:cNvPr id="68" name="Volný tvar 67"/>
                  <p:cNvSpPr/>
                  <p:nvPr/>
                </p:nvSpPr>
                <p:spPr>
                  <a:xfrm flipH="1">
                    <a:off x="2225766" y="4671231"/>
                    <a:ext cx="478465" cy="595424"/>
                  </a:xfrm>
                  <a:custGeom>
                    <a:avLst/>
                    <a:gdLst>
                      <a:gd name="connsiteX0" fmla="*/ 478465 w 478465"/>
                      <a:gd name="connsiteY0" fmla="*/ 595424 h 595424"/>
                      <a:gd name="connsiteX1" fmla="*/ 414670 w 478465"/>
                      <a:gd name="connsiteY1" fmla="*/ 318977 h 595424"/>
                      <a:gd name="connsiteX2" fmla="*/ 223284 w 478465"/>
                      <a:gd name="connsiteY2" fmla="*/ 127591 h 595424"/>
                      <a:gd name="connsiteX3" fmla="*/ 0 w 478465"/>
                      <a:gd name="connsiteY3" fmla="*/ 0 h 595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465" h="595424">
                        <a:moveTo>
                          <a:pt x="478465" y="595424"/>
                        </a:moveTo>
                        <a:cubicBezTo>
                          <a:pt x="467832" y="496186"/>
                          <a:pt x="457200" y="396949"/>
                          <a:pt x="414670" y="318977"/>
                        </a:cubicBezTo>
                        <a:cubicBezTo>
                          <a:pt x="372140" y="241005"/>
                          <a:pt x="292396" y="180754"/>
                          <a:pt x="223284" y="127591"/>
                        </a:cubicBezTo>
                        <a:cubicBezTo>
                          <a:pt x="154172" y="74428"/>
                          <a:pt x="77086" y="37214"/>
                          <a:pt x="0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600"/>
                  </a:p>
                </p:txBody>
              </p:sp>
              <p:cxnSp>
                <p:nvCxnSpPr>
                  <p:cNvPr id="69" name="Přímá spojnice se šipkou 68"/>
                  <p:cNvCxnSpPr/>
                  <p:nvPr/>
                </p:nvCxnSpPr>
                <p:spPr>
                  <a:xfrm flipV="1">
                    <a:off x="2179713" y="4406247"/>
                    <a:ext cx="0" cy="756000"/>
                  </a:xfrm>
                  <a:prstGeom prst="straightConnector1">
                    <a:avLst/>
                  </a:prstGeom>
                  <a:ln w="38100"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2" name="Přímá spojnice se šipkou 61"/>
                <p:cNvCxnSpPr/>
                <p:nvPr/>
              </p:nvCxnSpPr>
              <p:spPr>
                <a:xfrm flipV="1">
                  <a:off x="2163837" y="5337296"/>
                  <a:ext cx="0" cy="54000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3" name="Skupina 62"/>
                <p:cNvGrpSpPr/>
                <p:nvPr/>
              </p:nvGrpSpPr>
              <p:grpSpPr>
                <a:xfrm>
                  <a:off x="1815107" y="3428999"/>
                  <a:ext cx="757520" cy="951851"/>
                  <a:chOff x="1658679" y="3923172"/>
                  <a:chExt cx="1045552" cy="1343483"/>
                </a:xfrm>
              </p:grpSpPr>
              <p:sp>
                <p:nvSpPr>
                  <p:cNvPr id="64" name="Volný tvar 63"/>
                  <p:cNvSpPr/>
                  <p:nvPr/>
                </p:nvSpPr>
                <p:spPr>
                  <a:xfrm>
                    <a:off x="1658679" y="4657060"/>
                    <a:ext cx="478465" cy="595424"/>
                  </a:xfrm>
                  <a:custGeom>
                    <a:avLst/>
                    <a:gdLst>
                      <a:gd name="connsiteX0" fmla="*/ 478465 w 478465"/>
                      <a:gd name="connsiteY0" fmla="*/ 595424 h 595424"/>
                      <a:gd name="connsiteX1" fmla="*/ 414670 w 478465"/>
                      <a:gd name="connsiteY1" fmla="*/ 318977 h 595424"/>
                      <a:gd name="connsiteX2" fmla="*/ 223284 w 478465"/>
                      <a:gd name="connsiteY2" fmla="*/ 127591 h 595424"/>
                      <a:gd name="connsiteX3" fmla="*/ 0 w 478465"/>
                      <a:gd name="connsiteY3" fmla="*/ 0 h 595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465" h="595424">
                        <a:moveTo>
                          <a:pt x="478465" y="595424"/>
                        </a:moveTo>
                        <a:cubicBezTo>
                          <a:pt x="467832" y="496186"/>
                          <a:pt x="457200" y="396949"/>
                          <a:pt x="414670" y="318977"/>
                        </a:cubicBezTo>
                        <a:cubicBezTo>
                          <a:pt x="372140" y="241005"/>
                          <a:pt x="292396" y="180754"/>
                          <a:pt x="223284" y="127591"/>
                        </a:cubicBezTo>
                        <a:cubicBezTo>
                          <a:pt x="154172" y="74428"/>
                          <a:pt x="77086" y="37214"/>
                          <a:pt x="0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600"/>
                  </a:p>
                </p:txBody>
              </p:sp>
              <p:sp>
                <p:nvSpPr>
                  <p:cNvPr id="65" name="Volný tvar 64"/>
                  <p:cNvSpPr/>
                  <p:nvPr/>
                </p:nvSpPr>
                <p:spPr>
                  <a:xfrm flipH="1">
                    <a:off x="2225766" y="4671231"/>
                    <a:ext cx="478465" cy="595424"/>
                  </a:xfrm>
                  <a:custGeom>
                    <a:avLst/>
                    <a:gdLst>
                      <a:gd name="connsiteX0" fmla="*/ 478465 w 478465"/>
                      <a:gd name="connsiteY0" fmla="*/ 595424 h 595424"/>
                      <a:gd name="connsiteX1" fmla="*/ 414670 w 478465"/>
                      <a:gd name="connsiteY1" fmla="*/ 318977 h 595424"/>
                      <a:gd name="connsiteX2" fmla="*/ 223284 w 478465"/>
                      <a:gd name="connsiteY2" fmla="*/ 127591 h 595424"/>
                      <a:gd name="connsiteX3" fmla="*/ 0 w 478465"/>
                      <a:gd name="connsiteY3" fmla="*/ 0 h 595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465" h="595424">
                        <a:moveTo>
                          <a:pt x="478465" y="595424"/>
                        </a:moveTo>
                        <a:cubicBezTo>
                          <a:pt x="467832" y="496186"/>
                          <a:pt x="457200" y="396949"/>
                          <a:pt x="414670" y="318977"/>
                        </a:cubicBezTo>
                        <a:cubicBezTo>
                          <a:pt x="372140" y="241005"/>
                          <a:pt x="292396" y="180754"/>
                          <a:pt x="223284" y="127591"/>
                        </a:cubicBezTo>
                        <a:cubicBezTo>
                          <a:pt x="154172" y="74428"/>
                          <a:pt x="77086" y="37214"/>
                          <a:pt x="0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600"/>
                  </a:p>
                </p:txBody>
              </p:sp>
              <p:cxnSp>
                <p:nvCxnSpPr>
                  <p:cNvPr id="66" name="Přímá spojnice se šipkou 65"/>
                  <p:cNvCxnSpPr/>
                  <p:nvPr/>
                </p:nvCxnSpPr>
                <p:spPr>
                  <a:xfrm flipV="1">
                    <a:off x="2179713" y="3923172"/>
                    <a:ext cx="0" cy="1239074"/>
                  </a:xfrm>
                  <a:prstGeom prst="straightConnector1">
                    <a:avLst/>
                  </a:prstGeom>
                  <a:ln w="38100"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9" name="Skupina 8"/>
            <p:cNvGrpSpPr/>
            <p:nvPr/>
          </p:nvGrpSpPr>
          <p:grpSpPr>
            <a:xfrm>
              <a:off x="789180" y="141422"/>
              <a:ext cx="1638868" cy="5541978"/>
              <a:chOff x="1365244" y="543845"/>
              <a:chExt cx="1638868" cy="5541978"/>
            </a:xfrm>
          </p:grpSpPr>
          <p:sp>
            <p:nvSpPr>
              <p:cNvPr id="43" name="Volný tvar 42"/>
              <p:cNvSpPr/>
              <p:nvPr/>
            </p:nvSpPr>
            <p:spPr>
              <a:xfrm>
                <a:off x="1365244" y="543845"/>
                <a:ext cx="1638868" cy="5541978"/>
              </a:xfrm>
              <a:custGeom>
                <a:avLst/>
                <a:gdLst>
                  <a:gd name="connsiteX0" fmla="*/ 392304 w 1638868"/>
                  <a:gd name="connsiteY0" fmla="*/ 168134 h 5731964"/>
                  <a:gd name="connsiteX1" fmla="*/ 380429 w 1638868"/>
                  <a:gd name="connsiteY1" fmla="*/ 2614451 h 5731964"/>
                  <a:gd name="connsiteX2" fmla="*/ 368553 w 1638868"/>
                  <a:gd name="connsiteY2" fmla="*/ 2982586 h 5731964"/>
                  <a:gd name="connsiteX3" fmla="*/ 356678 w 1638868"/>
                  <a:gd name="connsiteY3" fmla="*/ 3184467 h 5731964"/>
                  <a:gd name="connsiteX4" fmla="*/ 202299 w 1638868"/>
                  <a:gd name="connsiteY4" fmla="*/ 3362597 h 5731964"/>
                  <a:gd name="connsiteX5" fmla="*/ 47920 w 1638868"/>
                  <a:gd name="connsiteY5" fmla="*/ 3635729 h 5731964"/>
                  <a:gd name="connsiteX6" fmla="*/ 418 w 1638868"/>
                  <a:gd name="connsiteY6" fmla="*/ 4015739 h 5731964"/>
                  <a:gd name="connsiteX7" fmla="*/ 36044 w 1638868"/>
                  <a:gd name="connsiteY7" fmla="*/ 4514503 h 5731964"/>
                  <a:gd name="connsiteX8" fmla="*/ 202299 w 1638868"/>
                  <a:gd name="connsiteY8" fmla="*/ 5037017 h 5731964"/>
                  <a:gd name="connsiteX9" fmla="*/ 356678 w 1638868"/>
                  <a:gd name="connsiteY9" fmla="*/ 5393277 h 5731964"/>
                  <a:gd name="connsiteX10" fmla="*/ 332927 w 1638868"/>
                  <a:gd name="connsiteY10" fmla="*/ 5476404 h 5731964"/>
                  <a:gd name="connsiteX11" fmla="*/ 166673 w 1638868"/>
                  <a:gd name="connsiteY11" fmla="*/ 5595158 h 5731964"/>
                  <a:gd name="connsiteX12" fmla="*/ 226050 w 1638868"/>
                  <a:gd name="connsiteY12" fmla="*/ 5642659 h 5731964"/>
                  <a:gd name="connsiteX13" fmla="*/ 689187 w 1638868"/>
                  <a:gd name="connsiteY13" fmla="*/ 5725786 h 5731964"/>
                  <a:gd name="connsiteX14" fmla="*/ 1033572 w 1638868"/>
                  <a:gd name="connsiteY14" fmla="*/ 5713911 h 5731964"/>
                  <a:gd name="connsiteX15" fmla="*/ 1425457 w 1638868"/>
                  <a:gd name="connsiteY15" fmla="*/ 5618908 h 5731964"/>
                  <a:gd name="connsiteX16" fmla="*/ 1366081 w 1638868"/>
                  <a:gd name="connsiteY16" fmla="*/ 5547656 h 5731964"/>
                  <a:gd name="connsiteX17" fmla="*/ 1247327 w 1638868"/>
                  <a:gd name="connsiteY17" fmla="*/ 5369526 h 5731964"/>
                  <a:gd name="connsiteX18" fmla="*/ 1306704 w 1638868"/>
                  <a:gd name="connsiteY18" fmla="*/ 5203272 h 5731964"/>
                  <a:gd name="connsiteX19" fmla="*/ 1461083 w 1638868"/>
                  <a:gd name="connsiteY19" fmla="*/ 4799511 h 5731964"/>
                  <a:gd name="connsiteX20" fmla="*/ 1615462 w 1638868"/>
                  <a:gd name="connsiteY20" fmla="*/ 4300747 h 5731964"/>
                  <a:gd name="connsiteX21" fmla="*/ 1627338 w 1638868"/>
                  <a:gd name="connsiteY21" fmla="*/ 3849485 h 5731964"/>
                  <a:gd name="connsiteX22" fmla="*/ 1508585 w 1638868"/>
                  <a:gd name="connsiteY22" fmla="*/ 3493225 h 5731964"/>
                  <a:gd name="connsiteX23" fmla="*/ 1282953 w 1638868"/>
                  <a:gd name="connsiteY23" fmla="*/ 3184467 h 5731964"/>
                  <a:gd name="connsiteX24" fmla="*/ 1259203 w 1638868"/>
                  <a:gd name="connsiteY24" fmla="*/ 2661952 h 5731964"/>
                  <a:gd name="connsiteX25" fmla="*/ 1306704 w 1638868"/>
                  <a:gd name="connsiteY25" fmla="*/ 1391293 h 5731964"/>
                  <a:gd name="connsiteX26" fmla="*/ 1294829 w 1638868"/>
                  <a:gd name="connsiteY26" fmla="*/ 203760 h 5731964"/>
                  <a:gd name="connsiteX27" fmla="*/ 1211701 w 1638868"/>
                  <a:gd name="connsiteY27" fmla="*/ 203760 h 5731964"/>
                  <a:gd name="connsiteX28" fmla="*/ 962320 w 1638868"/>
                  <a:gd name="connsiteY28" fmla="*/ 227511 h 5731964"/>
                  <a:gd name="connsiteX29" fmla="*/ 641686 w 1638868"/>
                  <a:gd name="connsiteY29" fmla="*/ 215636 h 5731964"/>
                  <a:gd name="connsiteX30" fmla="*/ 392304 w 1638868"/>
                  <a:gd name="connsiteY30" fmla="*/ 168134 h 5731964"/>
                  <a:gd name="connsiteX0" fmla="*/ 362545 w 1638868"/>
                  <a:gd name="connsiteY0" fmla="*/ 337286 h 5617056"/>
                  <a:gd name="connsiteX1" fmla="*/ 380429 w 1638868"/>
                  <a:gd name="connsiteY1" fmla="*/ 2499543 h 5617056"/>
                  <a:gd name="connsiteX2" fmla="*/ 368553 w 1638868"/>
                  <a:gd name="connsiteY2" fmla="*/ 2867678 h 5617056"/>
                  <a:gd name="connsiteX3" fmla="*/ 356678 w 1638868"/>
                  <a:gd name="connsiteY3" fmla="*/ 3069559 h 5617056"/>
                  <a:gd name="connsiteX4" fmla="*/ 202299 w 1638868"/>
                  <a:gd name="connsiteY4" fmla="*/ 3247689 h 5617056"/>
                  <a:gd name="connsiteX5" fmla="*/ 47920 w 1638868"/>
                  <a:gd name="connsiteY5" fmla="*/ 3520821 h 5617056"/>
                  <a:gd name="connsiteX6" fmla="*/ 418 w 1638868"/>
                  <a:gd name="connsiteY6" fmla="*/ 3900831 h 5617056"/>
                  <a:gd name="connsiteX7" fmla="*/ 36044 w 1638868"/>
                  <a:gd name="connsiteY7" fmla="*/ 4399595 h 5617056"/>
                  <a:gd name="connsiteX8" fmla="*/ 202299 w 1638868"/>
                  <a:gd name="connsiteY8" fmla="*/ 4922109 h 5617056"/>
                  <a:gd name="connsiteX9" fmla="*/ 356678 w 1638868"/>
                  <a:gd name="connsiteY9" fmla="*/ 5278369 h 5617056"/>
                  <a:gd name="connsiteX10" fmla="*/ 332927 w 1638868"/>
                  <a:gd name="connsiteY10" fmla="*/ 5361496 h 5617056"/>
                  <a:gd name="connsiteX11" fmla="*/ 166673 w 1638868"/>
                  <a:gd name="connsiteY11" fmla="*/ 5480250 h 5617056"/>
                  <a:gd name="connsiteX12" fmla="*/ 226050 w 1638868"/>
                  <a:gd name="connsiteY12" fmla="*/ 5527751 h 5617056"/>
                  <a:gd name="connsiteX13" fmla="*/ 689187 w 1638868"/>
                  <a:gd name="connsiteY13" fmla="*/ 5610878 h 5617056"/>
                  <a:gd name="connsiteX14" fmla="*/ 1033572 w 1638868"/>
                  <a:gd name="connsiteY14" fmla="*/ 5599003 h 5617056"/>
                  <a:gd name="connsiteX15" fmla="*/ 1425457 w 1638868"/>
                  <a:gd name="connsiteY15" fmla="*/ 5504000 h 5617056"/>
                  <a:gd name="connsiteX16" fmla="*/ 1366081 w 1638868"/>
                  <a:gd name="connsiteY16" fmla="*/ 5432748 h 5617056"/>
                  <a:gd name="connsiteX17" fmla="*/ 1247327 w 1638868"/>
                  <a:gd name="connsiteY17" fmla="*/ 5254618 h 5617056"/>
                  <a:gd name="connsiteX18" fmla="*/ 1306704 w 1638868"/>
                  <a:gd name="connsiteY18" fmla="*/ 5088364 h 5617056"/>
                  <a:gd name="connsiteX19" fmla="*/ 1461083 w 1638868"/>
                  <a:gd name="connsiteY19" fmla="*/ 4684603 h 5617056"/>
                  <a:gd name="connsiteX20" fmla="*/ 1615462 w 1638868"/>
                  <a:gd name="connsiteY20" fmla="*/ 4185839 h 5617056"/>
                  <a:gd name="connsiteX21" fmla="*/ 1627338 w 1638868"/>
                  <a:gd name="connsiteY21" fmla="*/ 3734577 h 5617056"/>
                  <a:gd name="connsiteX22" fmla="*/ 1508585 w 1638868"/>
                  <a:gd name="connsiteY22" fmla="*/ 3378317 h 5617056"/>
                  <a:gd name="connsiteX23" fmla="*/ 1282953 w 1638868"/>
                  <a:gd name="connsiteY23" fmla="*/ 3069559 h 5617056"/>
                  <a:gd name="connsiteX24" fmla="*/ 1259203 w 1638868"/>
                  <a:gd name="connsiteY24" fmla="*/ 2547044 h 5617056"/>
                  <a:gd name="connsiteX25" fmla="*/ 1306704 w 1638868"/>
                  <a:gd name="connsiteY25" fmla="*/ 1276385 h 5617056"/>
                  <a:gd name="connsiteX26" fmla="*/ 1294829 w 1638868"/>
                  <a:gd name="connsiteY26" fmla="*/ 88852 h 5617056"/>
                  <a:gd name="connsiteX27" fmla="*/ 1211701 w 1638868"/>
                  <a:gd name="connsiteY27" fmla="*/ 88852 h 5617056"/>
                  <a:gd name="connsiteX28" fmla="*/ 962320 w 1638868"/>
                  <a:gd name="connsiteY28" fmla="*/ 112603 h 5617056"/>
                  <a:gd name="connsiteX29" fmla="*/ 641686 w 1638868"/>
                  <a:gd name="connsiteY29" fmla="*/ 100728 h 5617056"/>
                  <a:gd name="connsiteX30" fmla="*/ 362545 w 1638868"/>
                  <a:gd name="connsiteY30" fmla="*/ 337286 h 5617056"/>
                  <a:gd name="connsiteX0" fmla="*/ 362545 w 1638868"/>
                  <a:gd name="connsiteY0" fmla="*/ 337286 h 5617056"/>
                  <a:gd name="connsiteX1" fmla="*/ 380429 w 1638868"/>
                  <a:gd name="connsiteY1" fmla="*/ 2499543 h 5617056"/>
                  <a:gd name="connsiteX2" fmla="*/ 368553 w 1638868"/>
                  <a:gd name="connsiteY2" fmla="*/ 2867678 h 5617056"/>
                  <a:gd name="connsiteX3" fmla="*/ 356678 w 1638868"/>
                  <a:gd name="connsiteY3" fmla="*/ 3069559 h 5617056"/>
                  <a:gd name="connsiteX4" fmla="*/ 202299 w 1638868"/>
                  <a:gd name="connsiteY4" fmla="*/ 3247689 h 5617056"/>
                  <a:gd name="connsiteX5" fmla="*/ 47920 w 1638868"/>
                  <a:gd name="connsiteY5" fmla="*/ 3520821 h 5617056"/>
                  <a:gd name="connsiteX6" fmla="*/ 418 w 1638868"/>
                  <a:gd name="connsiteY6" fmla="*/ 3900831 h 5617056"/>
                  <a:gd name="connsiteX7" fmla="*/ 36044 w 1638868"/>
                  <a:gd name="connsiteY7" fmla="*/ 4399595 h 5617056"/>
                  <a:gd name="connsiteX8" fmla="*/ 202299 w 1638868"/>
                  <a:gd name="connsiteY8" fmla="*/ 4922109 h 5617056"/>
                  <a:gd name="connsiteX9" fmla="*/ 356678 w 1638868"/>
                  <a:gd name="connsiteY9" fmla="*/ 5278369 h 5617056"/>
                  <a:gd name="connsiteX10" fmla="*/ 332927 w 1638868"/>
                  <a:gd name="connsiteY10" fmla="*/ 5361496 h 5617056"/>
                  <a:gd name="connsiteX11" fmla="*/ 166673 w 1638868"/>
                  <a:gd name="connsiteY11" fmla="*/ 5480250 h 5617056"/>
                  <a:gd name="connsiteX12" fmla="*/ 226050 w 1638868"/>
                  <a:gd name="connsiteY12" fmla="*/ 5527751 h 5617056"/>
                  <a:gd name="connsiteX13" fmla="*/ 689187 w 1638868"/>
                  <a:gd name="connsiteY13" fmla="*/ 5610878 h 5617056"/>
                  <a:gd name="connsiteX14" fmla="*/ 1033572 w 1638868"/>
                  <a:gd name="connsiteY14" fmla="*/ 5599003 h 5617056"/>
                  <a:gd name="connsiteX15" fmla="*/ 1425457 w 1638868"/>
                  <a:gd name="connsiteY15" fmla="*/ 5504000 h 5617056"/>
                  <a:gd name="connsiteX16" fmla="*/ 1366081 w 1638868"/>
                  <a:gd name="connsiteY16" fmla="*/ 5432748 h 5617056"/>
                  <a:gd name="connsiteX17" fmla="*/ 1247327 w 1638868"/>
                  <a:gd name="connsiteY17" fmla="*/ 5254618 h 5617056"/>
                  <a:gd name="connsiteX18" fmla="*/ 1306704 w 1638868"/>
                  <a:gd name="connsiteY18" fmla="*/ 5088364 h 5617056"/>
                  <a:gd name="connsiteX19" fmla="*/ 1461083 w 1638868"/>
                  <a:gd name="connsiteY19" fmla="*/ 4684603 h 5617056"/>
                  <a:gd name="connsiteX20" fmla="*/ 1615462 w 1638868"/>
                  <a:gd name="connsiteY20" fmla="*/ 4185839 h 5617056"/>
                  <a:gd name="connsiteX21" fmla="*/ 1627338 w 1638868"/>
                  <a:gd name="connsiteY21" fmla="*/ 3734577 h 5617056"/>
                  <a:gd name="connsiteX22" fmla="*/ 1508585 w 1638868"/>
                  <a:gd name="connsiteY22" fmla="*/ 3378317 h 5617056"/>
                  <a:gd name="connsiteX23" fmla="*/ 1282953 w 1638868"/>
                  <a:gd name="connsiteY23" fmla="*/ 3069559 h 5617056"/>
                  <a:gd name="connsiteX24" fmla="*/ 1259203 w 1638868"/>
                  <a:gd name="connsiteY24" fmla="*/ 2547044 h 5617056"/>
                  <a:gd name="connsiteX25" fmla="*/ 1306704 w 1638868"/>
                  <a:gd name="connsiteY25" fmla="*/ 1276385 h 5617056"/>
                  <a:gd name="connsiteX26" fmla="*/ 1294829 w 1638868"/>
                  <a:gd name="connsiteY26" fmla="*/ 88852 h 5617056"/>
                  <a:gd name="connsiteX27" fmla="*/ 1211701 w 1638868"/>
                  <a:gd name="connsiteY27" fmla="*/ 88852 h 5617056"/>
                  <a:gd name="connsiteX28" fmla="*/ 962320 w 1638868"/>
                  <a:gd name="connsiteY28" fmla="*/ 112603 h 5617056"/>
                  <a:gd name="connsiteX29" fmla="*/ 641686 w 1638868"/>
                  <a:gd name="connsiteY29" fmla="*/ 100728 h 5617056"/>
                  <a:gd name="connsiteX30" fmla="*/ 362545 w 1638868"/>
                  <a:gd name="connsiteY30" fmla="*/ 337286 h 5617056"/>
                  <a:gd name="connsiteX0" fmla="*/ 362545 w 1638868"/>
                  <a:gd name="connsiteY0" fmla="*/ 337286 h 5617056"/>
                  <a:gd name="connsiteX1" fmla="*/ 380429 w 1638868"/>
                  <a:gd name="connsiteY1" fmla="*/ 2499543 h 5617056"/>
                  <a:gd name="connsiteX2" fmla="*/ 368553 w 1638868"/>
                  <a:gd name="connsiteY2" fmla="*/ 2867678 h 5617056"/>
                  <a:gd name="connsiteX3" fmla="*/ 356678 w 1638868"/>
                  <a:gd name="connsiteY3" fmla="*/ 3069559 h 5617056"/>
                  <a:gd name="connsiteX4" fmla="*/ 202299 w 1638868"/>
                  <a:gd name="connsiteY4" fmla="*/ 3247689 h 5617056"/>
                  <a:gd name="connsiteX5" fmla="*/ 47920 w 1638868"/>
                  <a:gd name="connsiteY5" fmla="*/ 3520821 h 5617056"/>
                  <a:gd name="connsiteX6" fmla="*/ 418 w 1638868"/>
                  <a:gd name="connsiteY6" fmla="*/ 3900831 h 5617056"/>
                  <a:gd name="connsiteX7" fmla="*/ 36044 w 1638868"/>
                  <a:gd name="connsiteY7" fmla="*/ 4399595 h 5617056"/>
                  <a:gd name="connsiteX8" fmla="*/ 202299 w 1638868"/>
                  <a:gd name="connsiteY8" fmla="*/ 4922109 h 5617056"/>
                  <a:gd name="connsiteX9" fmla="*/ 356678 w 1638868"/>
                  <a:gd name="connsiteY9" fmla="*/ 5278369 h 5617056"/>
                  <a:gd name="connsiteX10" fmla="*/ 332927 w 1638868"/>
                  <a:gd name="connsiteY10" fmla="*/ 5361496 h 5617056"/>
                  <a:gd name="connsiteX11" fmla="*/ 166673 w 1638868"/>
                  <a:gd name="connsiteY11" fmla="*/ 5480250 h 5617056"/>
                  <a:gd name="connsiteX12" fmla="*/ 226050 w 1638868"/>
                  <a:gd name="connsiteY12" fmla="*/ 5527751 h 5617056"/>
                  <a:gd name="connsiteX13" fmla="*/ 689187 w 1638868"/>
                  <a:gd name="connsiteY13" fmla="*/ 5610878 h 5617056"/>
                  <a:gd name="connsiteX14" fmla="*/ 1033572 w 1638868"/>
                  <a:gd name="connsiteY14" fmla="*/ 5599003 h 5617056"/>
                  <a:gd name="connsiteX15" fmla="*/ 1425457 w 1638868"/>
                  <a:gd name="connsiteY15" fmla="*/ 5504000 h 5617056"/>
                  <a:gd name="connsiteX16" fmla="*/ 1366081 w 1638868"/>
                  <a:gd name="connsiteY16" fmla="*/ 5432748 h 5617056"/>
                  <a:gd name="connsiteX17" fmla="*/ 1247327 w 1638868"/>
                  <a:gd name="connsiteY17" fmla="*/ 5254618 h 5617056"/>
                  <a:gd name="connsiteX18" fmla="*/ 1306704 w 1638868"/>
                  <a:gd name="connsiteY18" fmla="*/ 5088364 h 5617056"/>
                  <a:gd name="connsiteX19" fmla="*/ 1461083 w 1638868"/>
                  <a:gd name="connsiteY19" fmla="*/ 4684603 h 5617056"/>
                  <a:gd name="connsiteX20" fmla="*/ 1615462 w 1638868"/>
                  <a:gd name="connsiteY20" fmla="*/ 4185839 h 5617056"/>
                  <a:gd name="connsiteX21" fmla="*/ 1627338 w 1638868"/>
                  <a:gd name="connsiteY21" fmla="*/ 3734577 h 5617056"/>
                  <a:gd name="connsiteX22" fmla="*/ 1508585 w 1638868"/>
                  <a:gd name="connsiteY22" fmla="*/ 3378317 h 5617056"/>
                  <a:gd name="connsiteX23" fmla="*/ 1282953 w 1638868"/>
                  <a:gd name="connsiteY23" fmla="*/ 3069559 h 5617056"/>
                  <a:gd name="connsiteX24" fmla="*/ 1259203 w 1638868"/>
                  <a:gd name="connsiteY24" fmla="*/ 2547044 h 5617056"/>
                  <a:gd name="connsiteX25" fmla="*/ 1306704 w 1638868"/>
                  <a:gd name="connsiteY25" fmla="*/ 1276385 h 5617056"/>
                  <a:gd name="connsiteX26" fmla="*/ 1294829 w 1638868"/>
                  <a:gd name="connsiteY26" fmla="*/ 88852 h 5617056"/>
                  <a:gd name="connsiteX27" fmla="*/ 1211701 w 1638868"/>
                  <a:gd name="connsiteY27" fmla="*/ 88852 h 5617056"/>
                  <a:gd name="connsiteX28" fmla="*/ 962320 w 1638868"/>
                  <a:gd name="connsiteY28" fmla="*/ 112603 h 5617056"/>
                  <a:gd name="connsiteX29" fmla="*/ 641686 w 1638868"/>
                  <a:gd name="connsiteY29" fmla="*/ 100728 h 5617056"/>
                  <a:gd name="connsiteX30" fmla="*/ 358048 w 1638868"/>
                  <a:gd name="connsiteY30" fmla="*/ 96125 h 5617056"/>
                  <a:gd name="connsiteX31" fmla="*/ 362545 w 1638868"/>
                  <a:gd name="connsiteY31" fmla="*/ 337286 h 5617056"/>
                  <a:gd name="connsiteX0" fmla="*/ 362545 w 1638868"/>
                  <a:gd name="connsiteY0" fmla="*/ 337286 h 5617056"/>
                  <a:gd name="connsiteX1" fmla="*/ 380429 w 1638868"/>
                  <a:gd name="connsiteY1" fmla="*/ 2499543 h 5617056"/>
                  <a:gd name="connsiteX2" fmla="*/ 368553 w 1638868"/>
                  <a:gd name="connsiteY2" fmla="*/ 2867678 h 5617056"/>
                  <a:gd name="connsiteX3" fmla="*/ 356678 w 1638868"/>
                  <a:gd name="connsiteY3" fmla="*/ 3069559 h 5617056"/>
                  <a:gd name="connsiteX4" fmla="*/ 202299 w 1638868"/>
                  <a:gd name="connsiteY4" fmla="*/ 3247689 h 5617056"/>
                  <a:gd name="connsiteX5" fmla="*/ 47920 w 1638868"/>
                  <a:gd name="connsiteY5" fmla="*/ 3520821 h 5617056"/>
                  <a:gd name="connsiteX6" fmla="*/ 418 w 1638868"/>
                  <a:gd name="connsiteY6" fmla="*/ 3900831 h 5617056"/>
                  <a:gd name="connsiteX7" fmla="*/ 36044 w 1638868"/>
                  <a:gd name="connsiteY7" fmla="*/ 4399595 h 5617056"/>
                  <a:gd name="connsiteX8" fmla="*/ 202299 w 1638868"/>
                  <a:gd name="connsiteY8" fmla="*/ 4922109 h 5617056"/>
                  <a:gd name="connsiteX9" fmla="*/ 356678 w 1638868"/>
                  <a:gd name="connsiteY9" fmla="*/ 5278369 h 5617056"/>
                  <a:gd name="connsiteX10" fmla="*/ 332927 w 1638868"/>
                  <a:gd name="connsiteY10" fmla="*/ 5361496 h 5617056"/>
                  <a:gd name="connsiteX11" fmla="*/ 166673 w 1638868"/>
                  <a:gd name="connsiteY11" fmla="*/ 5480250 h 5617056"/>
                  <a:gd name="connsiteX12" fmla="*/ 226050 w 1638868"/>
                  <a:gd name="connsiteY12" fmla="*/ 5527751 h 5617056"/>
                  <a:gd name="connsiteX13" fmla="*/ 689187 w 1638868"/>
                  <a:gd name="connsiteY13" fmla="*/ 5610878 h 5617056"/>
                  <a:gd name="connsiteX14" fmla="*/ 1033572 w 1638868"/>
                  <a:gd name="connsiteY14" fmla="*/ 5599003 h 5617056"/>
                  <a:gd name="connsiteX15" fmla="*/ 1425457 w 1638868"/>
                  <a:gd name="connsiteY15" fmla="*/ 5504000 h 5617056"/>
                  <a:gd name="connsiteX16" fmla="*/ 1366081 w 1638868"/>
                  <a:gd name="connsiteY16" fmla="*/ 5432748 h 5617056"/>
                  <a:gd name="connsiteX17" fmla="*/ 1247327 w 1638868"/>
                  <a:gd name="connsiteY17" fmla="*/ 5254618 h 5617056"/>
                  <a:gd name="connsiteX18" fmla="*/ 1306704 w 1638868"/>
                  <a:gd name="connsiteY18" fmla="*/ 5088364 h 5617056"/>
                  <a:gd name="connsiteX19" fmla="*/ 1461083 w 1638868"/>
                  <a:gd name="connsiteY19" fmla="*/ 4684603 h 5617056"/>
                  <a:gd name="connsiteX20" fmla="*/ 1615462 w 1638868"/>
                  <a:gd name="connsiteY20" fmla="*/ 4185839 h 5617056"/>
                  <a:gd name="connsiteX21" fmla="*/ 1627338 w 1638868"/>
                  <a:gd name="connsiteY21" fmla="*/ 3734577 h 5617056"/>
                  <a:gd name="connsiteX22" fmla="*/ 1508585 w 1638868"/>
                  <a:gd name="connsiteY22" fmla="*/ 3378317 h 5617056"/>
                  <a:gd name="connsiteX23" fmla="*/ 1282953 w 1638868"/>
                  <a:gd name="connsiteY23" fmla="*/ 3069559 h 5617056"/>
                  <a:gd name="connsiteX24" fmla="*/ 1259203 w 1638868"/>
                  <a:gd name="connsiteY24" fmla="*/ 2547044 h 5617056"/>
                  <a:gd name="connsiteX25" fmla="*/ 1306704 w 1638868"/>
                  <a:gd name="connsiteY25" fmla="*/ 1276385 h 5617056"/>
                  <a:gd name="connsiteX26" fmla="*/ 1294829 w 1638868"/>
                  <a:gd name="connsiteY26" fmla="*/ 88852 h 5617056"/>
                  <a:gd name="connsiteX27" fmla="*/ 1211701 w 1638868"/>
                  <a:gd name="connsiteY27" fmla="*/ 88852 h 5617056"/>
                  <a:gd name="connsiteX28" fmla="*/ 962320 w 1638868"/>
                  <a:gd name="connsiteY28" fmla="*/ 112603 h 5617056"/>
                  <a:gd name="connsiteX29" fmla="*/ 641686 w 1638868"/>
                  <a:gd name="connsiteY29" fmla="*/ 100728 h 5617056"/>
                  <a:gd name="connsiteX30" fmla="*/ 358048 w 1638868"/>
                  <a:gd name="connsiteY30" fmla="*/ 96125 h 5617056"/>
                  <a:gd name="connsiteX31" fmla="*/ 362545 w 1638868"/>
                  <a:gd name="connsiteY31" fmla="*/ 337286 h 5617056"/>
                  <a:gd name="connsiteX0" fmla="*/ 362545 w 1638868"/>
                  <a:gd name="connsiteY0" fmla="*/ 337286 h 5617056"/>
                  <a:gd name="connsiteX1" fmla="*/ 380429 w 1638868"/>
                  <a:gd name="connsiteY1" fmla="*/ 2499543 h 5617056"/>
                  <a:gd name="connsiteX2" fmla="*/ 368553 w 1638868"/>
                  <a:gd name="connsiteY2" fmla="*/ 2867678 h 5617056"/>
                  <a:gd name="connsiteX3" fmla="*/ 356678 w 1638868"/>
                  <a:gd name="connsiteY3" fmla="*/ 3069559 h 5617056"/>
                  <a:gd name="connsiteX4" fmla="*/ 202299 w 1638868"/>
                  <a:gd name="connsiteY4" fmla="*/ 3247689 h 5617056"/>
                  <a:gd name="connsiteX5" fmla="*/ 47920 w 1638868"/>
                  <a:gd name="connsiteY5" fmla="*/ 3520821 h 5617056"/>
                  <a:gd name="connsiteX6" fmla="*/ 418 w 1638868"/>
                  <a:gd name="connsiteY6" fmla="*/ 3900831 h 5617056"/>
                  <a:gd name="connsiteX7" fmla="*/ 36044 w 1638868"/>
                  <a:gd name="connsiteY7" fmla="*/ 4399595 h 5617056"/>
                  <a:gd name="connsiteX8" fmla="*/ 202299 w 1638868"/>
                  <a:gd name="connsiteY8" fmla="*/ 4922109 h 5617056"/>
                  <a:gd name="connsiteX9" fmla="*/ 356678 w 1638868"/>
                  <a:gd name="connsiteY9" fmla="*/ 5278369 h 5617056"/>
                  <a:gd name="connsiteX10" fmla="*/ 332927 w 1638868"/>
                  <a:gd name="connsiteY10" fmla="*/ 5361496 h 5617056"/>
                  <a:gd name="connsiteX11" fmla="*/ 166673 w 1638868"/>
                  <a:gd name="connsiteY11" fmla="*/ 5480250 h 5617056"/>
                  <a:gd name="connsiteX12" fmla="*/ 226050 w 1638868"/>
                  <a:gd name="connsiteY12" fmla="*/ 5527751 h 5617056"/>
                  <a:gd name="connsiteX13" fmla="*/ 689187 w 1638868"/>
                  <a:gd name="connsiteY13" fmla="*/ 5610878 h 5617056"/>
                  <a:gd name="connsiteX14" fmla="*/ 1033572 w 1638868"/>
                  <a:gd name="connsiteY14" fmla="*/ 5599003 h 5617056"/>
                  <a:gd name="connsiteX15" fmla="*/ 1425457 w 1638868"/>
                  <a:gd name="connsiteY15" fmla="*/ 5504000 h 5617056"/>
                  <a:gd name="connsiteX16" fmla="*/ 1366081 w 1638868"/>
                  <a:gd name="connsiteY16" fmla="*/ 5432748 h 5617056"/>
                  <a:gd name="connsiteX17" fmla="*/ 1247327 w 1638868"/>
                  <a:gd name="connsiteY17" fmla="*/ 5254618 h 5617056"/>
                  <a:gd name="connsiteX18" fmla="*/ 1306704 w 1638868"/>
                  <a:gd name="connsiteY18" fmla="*/ 5088364 h 5617056"/>
                  <a:gd name="connsiteX19" fmla="*/ 1461083 w 1638868"/>
                  <a:gd name="connsiteY19" fmla="*/ 4684603 h 5617056"/>
                  <a:gd name="connsiteX20" fmla="*/ 1615462 w 1638868"/>
                  <a:gd name="connsiteY20" fmla="*/ 4185839 h 5617056"/>
                  <a:gd name="connsiteX21" fmla="*/ 1627338 w 1638868"/>
                  <a:gd name="connsiteY21" fmla="*/ 3734577 h 5617056"/>
                  <a:gd name="connsiteX22" fmla="*/ 1508585 w 1638868"/>
                  <a:gd name="connsiteY22" fmla="*/ 3378317 h 5617056"/>
                  <a:gd name="connsiteX23" fmla="*/ 1282953 w 1638868"/>
                  <a:gd name="connsiteY23" fmla="*/ 3069559 h 5617056"/>
                  <a:gd name="connsiteX24" fmla="*/ 1259203 w 1638868"/>
                  <a:gd name="connsiteY24" fmla="*/ 2547044 h 5617056"/>
                  <a:gd name="connsiteX25" fmla="*/ 1306704 w 1638868"/>
                  <a:gd name="connsiteY25" fmla="*/ 1276385 h 5617056"/>
                  <a:gd name="connsiteX26" fmla="*/ 1294829 w 1638868"/>
                  <a:gd name="connsiteY26" fmla="*/ 88852 h 5617056"/>
                  <a:gd name="connsiteX27" fmla="*/ 1211701 w 1638868"/>
                  <a:gd name="connsiteY27" fmla="*/ 88852 h 5617056"/>
                  <a:gd name="connsiteX28" fmla="*/ 962320 w 1638868"/>
                  <a:gd name="connsiteY28" fmla="*/ 112603 h 5617056"/>
                  <a:gd name="connsiteX29" fmla="*/ 641686 w 1638868"/>
                  <a:gd name="connsiteY29" fmla="*/ 100728 h 5617056"/>
                  <a:gd name="connsiteX30" fmla="*/ 366164 w 1638868"/>
                  <a:gd name="connsiteY30" fmla="*/ 82598 h 5617056"/>
                  <a:gd name="connsiteX31" fmla="*/ 362545 w 1638868"/>
                  <a:gd name="connsiteY31" fmla="*/ 337286 h 5617056"/>
                  <a:gd name="connsiteX0" fmla="*/ 365250 w 1638868"/>
                  <a:gd name="connsiteY0" fmla="*/ 510427 h 5617056"/>
                  <a:gd name="connsiteX1" fmla="*/ 380429 w 1638868"/>
                  <a:gd name="connsiteY1" fmla="*/ 2499543 h 5617056"/>
                  <a:gd name="connsiteX2" fmla="*/ 368553 w 1638868"/>
                  <a:gd name="connsiteY2" fmla="*/ 2867678 h 5617056"/>
                  <a:gd name="connsiteX3" fmla="*/ 356678 w 1638868"/>
                  <a:gd name="connsiteY3" fmla="*/ 3069559 h 5617056"/>
                  <a:gd name="connsiteX4" fmla="*/ 202299 w 1638868"/>
                  <a:gd name="connsiteY4" fmla="*/ 3247689 h 5617056"/>
                  <a:gd name="connsiteX5" fmla="*/ 47920 w 1638868"/>
                  <a:gd name="connsiteY5" fmla="*/ 3520821 h 5617056"/>
                  <a:gd name="connsiteX6" fmla="*/ 418 w 1638868"/>
                  <a:gd name="connsiteY6" fmla="*/ 3900831 h 5617056"/>
                  <a:gd name="connsiteX7" fmla="*/ 36044 w 1638868"/>
                  <a:gd name="connsiteY7" fmla="*/ 4399595 h 5617056"/>
                  <a:gd name="connsiteX8" fmla="*/ 202299 w 1638868"/>
                  <a:gd name="connsiteY8" fmla="*/ 4922109 h 5617056"/>
                  <a:gd name="connsiteX9" fmla="*/ 356678 w 1638868"/>
                  <a:gd name="connsiteY9" fmla="*/ 5278369 h 5617056"/>
                  <a:gd name="connsiteX10" fmla="*/ 332927 w 1638868"/>
                  <a:gd name="connsiteY10" fmla="*/ 5361496 h 5617056"/>
                  <a:gd name="connsiteX11" fmla="*/ 166673 w 1638868"/>
                  <a:gd name="connsiteY11" fmla="*/ 5480250 h 5617056"/>
                  <a:gd name="connsiteX12" fmla="*/ 226050 w 1638868"/>
                  <a:gd name="connsiteY12" fmla="*/ 5527751 h 5617056"/>
                  <a:gd name="connsiteX13" fmla="*/ 689187 w 1638868"/>
                  <a:gd name="connsiteY13" fmla="*/ 5610878 h 5617056"/>
                  <a:gd name="connsiteX14" fmla="*/ 1033572 w 1638868"/>
                  <a:gd name="connsiteY14" fmla="*/ 5599003 h 5617056"/>
                  <a:gd name="connsiteX15" fmla="*/ 1425457 w 1638868"/>
                  <a:gd name="connsiteY15" fmla="*/ 5504000 h 5617056"/>
                  <a:gd name="connsiteX16" fmla="*/ 1366081 w 1638868"/>
                  <a:gd name="connsiteY16" fmla="*/ 5432748 h 5617056"/>
                  <a:gd name="connsiteX17" fmla="*/ 1247327 w 1638868"/>
                  <a:gd name="connsiteY17" fmla="*/ 5254618 h 5617056"/>
                  <a:gd name="connsiteX18" fmla="*/ 1306704 w 1638868"/>
                  <a:gd name="connsiteY18" fmla="*/ 5088364 h 5617056"/>
                  <a:gd name="connsiteX19" fmla="*/ 1461083 w 1638868"/>
                  <a:gd name="connsiteY19" fmla="*/ 4684603 h 5617056"/>
                  <a:gd name="connsiteX20" fmla="*/ 1615462 w 1638868"/>
                  <a:gd name="connsiteY20" fmla="*/ 4185839 h 5617056"/>
                  <a:gd name="connsiteX21" fmla="*/ 1627338 w 1638868"/>
                  <a:gd name="connsiteY21" fmla="*/ 3734577 h 5617056"/>
                  <a:gd name="connsiteX22" fmla="*/ 1508585 w 1638868"/>
                  <a:gd name="connsiteY22" fmla="*/ 3378317 h 5617056"/>
                  <a:gd name="connsiteX23" fmla="*/ 1282953 w 1638868"/>
                  <a:gd name="connsiteY23" fmla="*/ 3069559 h 5617056"/>
                  <a:gd name="connsiteX24" fmla="*/ 1259203 w 1638868"/>
                  <a:gd name="connsiteY24" fmla="*/ 2547044 h 5617056"/>
                  <a:gd name="connsiteX25" fmla="*/ 1306704 w 1638868"/>
                  <a:gd name="connsiteY25" fmla="*/ 1276385 h 5617056"/>
                  <a:gd name="connsiteX26" fmla="*/ 1294829 w 1638868"/>
                  <a:gd name="connsiteY26" fmla="*/ 88852 h 5617056"/>
                  <a:gd name="connsiteX27" fmla="*/ 1211701 w 1638868"/>
                  <a:gd name="connsiteY27" fmla="*/ 88852 h 5617056"/>
                  <a:gd name="connsiteX28" fmla="*/ 962320 w 1638868"/>
                  <a:gd name="connsiteY28" fmla="*/ 112603 h 5617056"/>
                  <a:gd name="connsiteX29" fmla="*/ 641686 w 1638868"/>
                  <a:gd name="connsiteY29" fmla="*/ 100728 h 5617056"/>
                  <a:gd name="connsiteX30" fmla="*/ 366164 w 1638868"/>
                  <a:gd name="connsiteY30" fmla="*/ 82598 h 5617056"/>
                  <a:gd name="connsiteX31" fmla="*/ 365250 w 1638868"/>
                  <a:gd name="connsiteY31" fmla="*/ 510427 h 5617056"/>
                  <a:gd name="connsiteX0" fmla="*/ 365250 w 1638868"/>
                  <a:gd name="connsiteY0" fmla="*/ 510427 h 5617056"/>
                  <a:gd name="connsiteX1" fmla="*/ 380429 w 1638868"/>
                  <a:gd name="connsiteY1" fmla="*/ 2499543 h 5617056"/>
                  <a:gd name="connsiteX2" fmla="*/ 368553 w 1638868"/>
                  <a:gd name="connsiteY2" fmla="*/ 2867678 h 5617056"/>
                  <a:gd name="connsiteX3" fmla="*/ 356678 w 1638868"/>
                  <a:gd name="connsiteY3" fmla="*/ 3069559 h 5617056"/>
                  <a:gd name="connsiteX4" fmla="*/ 202299 w 1638868"/>
                  <a:gd name="connsiteY4" fmla="*/ 3247689 h 5617056"/>
                  <a:gd name="connsiteX5" fmla="*/ 47920 w 1638868"/>
                  <a:gd name="connsiteY5" fmla="*/ 3520821 h 5617056"/>
                  <a:gd name="connsiteX6" fmla="*/ 418 w 1638868"/>
                  <a:gd name="connsiteY6" fmla="*/ 3900831 h 5617056"/>
                  <a:gd name="connsiteX7" fmla="*/ 36044 w 1638868"/>
                  <a:gd name="connsiteY7" fmla="*/ 4399595 h 5617056"/>
                  <a:gd name="connsiteX8" fmla="*/ 202299 w 1638868"/>
                  <a:gd name="connsiteY8" fmla="*/ 4922109 h 5617056"/>
                  <a:gd name="connsiteX9" fmla="*/ 356678 w 1638868"/>
                  <a:gd name="connsiteY9" fmla="*/ 5278369 h 5617056"/>
                  <a:gd name="connsiteX10" fmla="*/ 332927 w 1638868"/>
                  <a:gd name="connsiteY10" fmla="*/ 5361496 h 5617056"/>
                  <a:gd name="connsiteX11" fmla="*/ 166673 w 1638868"/>
                  <a:gd name="connsiteY11" fmla="*/ 5480250 h 5617056"/>
                  <a:gd name="connsiteX12" fmla="*/ 226050 w 1638868"/>
                  <a:gd name="connsiteY12" fmla="*/ 5527751 h 5617056"/>
                  <a:gd name="connsiteX13" fmla="*/ 689187 w 1638868"/>
                  <a:gd name="connsiteY13" fmla="*/ 5610878 h 5617056"/>
                  <a:gd name="connsiteX14" fmla="*/ 1033572 w 1638868"/>
                  <a:gd name="connsiteY14" fmla="*/ 5599003 h 5617056"/>
                  <a:gd name="connsiteX15" fmla="*/ 1425457 w 1638868"/>
                  <a:gd name="connsiteY15" fmla="*/ 5504000 h 5617056"/>
                  <a:gd name="connsiteX16" fmla="*/ 1366081 w 1638868"/>
                  <a:gd name="connsiteY16" fmla="*/ 5432748 h 5617056"/>
                  <a:gd name="connsiteX17" fmla="*/ 1247327 w 1638868"/>
                  <a:gd name="connsiteY17" fmla="*/ 5254618 h 5617056"/>
                  <a:gd name="connsiteX18" fmla="*/ 1306704 w 1638868"/>
                  <a:gd name="connsiteY18" fmla="*/ 5088364 h 5617056"/>
                  <a:gd name="connsiteX19" fmla="*/ 1461083 w 1638868"/>
                  <a:gd name="connsiteY19" fmla="*/ 4684603 h 5617056"/>
                  <a:gd name="connsiteX20" fmla="*/ 1615462 w 1638868"/>
                  <a:gd name="connsiteY20" fmla="*/ 4185839 h 5617056"/>
                  <a:gd name="connsiteX21" fmla="*/ 1627338 w 1638868"/>
                  <a:gd name="connsiteY21" fmla="*/ 3734577 h 5617056"/>
                  <a:gd name="connsiteX22" fmla="*/ 1508585 w 1638868"/>
                  <a:gd name="connsiteY22" fmla="*/ 3378317 h 5617056"/>
                  <a:gd name="connsiteX23" fmla="*/ 1282953 w 1638868"/>
                  <a:gd name="connsiteY23" fmla="*/ 3069559 h 5617056"/>
                  <a:gd name="connsiteX24" fmla="*/ 1259203 w 1638868"/>
                  <a:gd name="connsiteY24" fmla="*/ 2547044 h 5617056"/>
                  <a:gd name="connsiteX25" fmla="*/ 1306704 w 1638868"/>
                  <a:gd name="connsiteY25" fmla="*/ 1276385 h 5617056"/>
                  <a:gd name="connsiteX26" fmla="*/ 1294829 w 1638868"/>
                  <a:gd name="connsiteY26" fmla="*/ 88852 h 5617056"/>
                  <a:gd name="connsiteX27" fmla="*/ 1211701 w 1638868"/>
                  <a:gd name="connsiteY27" fmla="*/ 88852 h 5617056"/>
                  <a:gd name="connsiteX28" fmla="*/ 962320 w 1638868"/>
                  <a:gd name="connsiteY28" fmla="*/ 112603 h 5617056"/>
                  <a:gd name="connsiteX29" fmla="*/ 641686 w 1638868"/>
                  <a:gd name="connsiteY29" fmla="*/ 100728 h 5617056"/>
                  <a:gd name="connsiteX30" fmla="*/ 366164 w 1638868"/>
                  <a:gd name="connsiteY30" fmla="*/ 82598 h 5617056"/>
                  <a:gd name="connsiteX31" fmla="*/ 365250 w 1638868"/>
                  <a:gd name="connsiteY31" fmla="*/ 510427 h 5617056"/>
                  <a:gd name="connsiteX0" fmla="*/ 365250 w 1638868"/>
                  <a:gd name="connsiteY0" fmla="*/ 433290 h 5539919"/>
                  <a:gd name="connsiteX1" fmla="*/ 380429 w 1638868"/>
                  <a:gd name="connsiteY1" fmla="*/ 2422406 h 5539919"/>
                  <a:gd name="connsiteX2" fmla="*/ 368553 w 1638868"/>
                  <a:gd name="connsiteY2" fmla="*/ 2790541 h 5539919"/>
                  <a:gd name="connsiteX3" fmla="*/ 356678 w 1638868"/>
                  <a:gd name="connsiteY3" fmla="*/ 2992422 h 5539919"/>
                  <a:gd name="connsiteX4" fmla="*/ 202299 w 1638868"/>
                  <a:gd name="connsiteY4" fmla="*/ 3170552 h 5539919"/>
                  <a:gd name="connsiteX5" fmla="*/ 47920 w 1638868"/>
                  <a:gd name="connsiteY5" fmla="*/ 3443684 h 5539919"/>
                  <a:gd name="connsiteX6" fmla="*/ 418 w 1638868"/>
                  <a:gd name="connsiteY6" fmla="*/ 3823694 h 5539919"/>
                  <a:gd name="connsiteX7" fmla="*/ 36044 w 1638868"/>
                  <a:gd name="connsiteY7" fmla="*/ 4322458 h 5539919"/>
                  <a:gd name="connsiteX8" fmla="*/ 202299 w 1638868"/>
                  <a:gd name="connsiteY8" fmla="*/ 4844972 h 5539919"/>
                  <a:gd name="connsiteX9" fmla="*/ 356678 w 1638868"/>
                  <a:gd name="connsiteY9" fmla="*/ 5201232 h 5539919"/>
                  <a:gd name="connsiteX10" fmla="*/ 332927 w 1638868"/>
                  <a:gd name="connsiteY10" fmla="*/ 5284359 h 5539919"/>
                  <a:gd name="connsiteX11" fmla="*/ 166673 w 1638868"/>
                  <a:gd name="connsiteY11" fmla="*/ 5403113 h 5539919"/>
                  <a:gd name="connsiteX12" fmla="*/ 226050 w 1638868"/>
                  <a:gd name="connsiteY12" fmla="*/ 5450614 h 5539919"/>
                  <a:gd name="connsiteX13" fmla="*/ 689187 w 1638868"/>
                  <a:gd name="connsiteY13" fmla="*/ 5533741 h 5539919"/>
                  <a:gd name="connsiteX14" fmla="*/ 1033572 w 1638868"/>
                  <a:gd name="connsiteY14" fmla="*/ 5521866 h 5539919"/>
                  <a:gd name="connsiteX15" fmla="*/ 1425457 w 1638868"/>
                  <a:gd name="connsiteY15" fmla="*/ 5426863 h 5539919"/>
                  <a:gd name="connsiteX16" fmla="*/ 1366081 w 1638868"/>
                  <a:gd name="connsiteY16" fmla="*/ 5355611 h 5539919"/>
                  <a:gd name="connsiteX17" fmla="*/ 1247327 w 1638868"/>
                  <a:gd name="connsiteY17" fmla="*/ 5177481 h 5539919"/>
                  <a:gd name="connsiteX18" fmla="*/ 1306704 w 1638868"/>
                  <a:gd name="connsiteY18" fmla="*/ 5011227 h 5539919"/>
                  <a:gd name="connsiteX19" fmla="*/ 1461083 w 1638868"/>
                  <a:gd name="connsiteY19" fmla="*/ 4607466 h 5539919"/>
                  <a:gd name="connsiteX20" fmla="*/ 1615462 w 1638868"/>
                  <a:gd name="connsiteY20" fmla="*/ 4108702 h 5539919"/>
                  <a:gd name="connsiteX21" fmla="*/ 1627338 w 1638868"/>
                  <a:gd name="connsiteY21" fmla="*/ 3657440 h 5539919"/>
                  <a:gd name="connsiteX22" fmla="*/ 1508585 w 1638868"/>
                  <a:gd name="connsiteY22" fmla="*/ 3301180 h 5539919"/>
                  <a:gd name="connsiteX23" fmla="*/ 1282953 w 1638868"/>
                  <a:gd name="connsiteY23" fmla="*/ 2992422 h 5539919"/>
                  <a:gd name="connsiteX24" fmla="*/ 1259203 w 1638868"/>
                  <a:gd name="connsiteY24" fmla="*/ 2469907 h 5539919"/>
                  <a:gd name="connsiteX25" fmla="*/ 1306704 w 1638868"/>
                  <a:gd name="connsiteY25" fmla="*/ 1199248 h 5539919"/>
                  <a:gd name="connsiteX26" fmla="*/ 1300240 w 1638868"/>
                  <a:gd name="connsiteY26" fmla="*/ 233551 h 5539919"/>
                  <a:gd name="connsiteX27" fmla="*/ 1211701 w 1638868"/>
                  <a:gd name="connsiteY27" fmla="*/ 11715 h 5539919"/>
                  <a:gd name="connsiteX28" fmla="*/ 962320 w 1638868"/>
                  <a:gd name="connsiteY28" fmla="*/ 35466 h 5539919"/>
                  <a:gd name="connsiteX29" fmla="*/ 641686 w 1638868"/>
                  <a:gd name="connsiteY29" fmla="*/ 23591 h 5539919"/>
                  <a:gd name="connsiteX30" fmla="*/ 366164 w 1638868"/>
                  <a:gd name="connsiteY30" fmla="*/ 5461 h 5539919"/>
                  <a:gd name="connsiteX31" fmla="*/ 365250 w 1638868"/>
                  <a:gd name="connsiteY31" fmla="*/ 433290 h 5539919"/>
                  <a:gd name="connsiteX0" fmla="*/ 365250 w 1638868"/>
                  <a:gd name="connsiteY0" fmla="*/ 441668 h 5548297"/>
                  <a:gd name="connsiteX1" fmla="*/ 380429 w 1638868"/>
                  <a:gd name="connsiteY1" fmla="*/ 2430784 h 5548297"/>
                  <a:gd name="connsiteX2" fmla="*/ 368553 w 1638868"/>
                  <a:gd name="connsiteY2" fmla="*/ 2798919 h 5548297"/>
                  <a:gd name="connsiteX3" fmla="*/ 356678 w 1638868"/>
                  <a:gd name="connsiteY3" fmla="*/ 3000800 h 5548297"/>
                  <a:gd name="connsiteX4" fmla="*/ 202299 w 1638868"/>
                  <a:gd name="connsiteY4" fmla="*/ 3178930 h 5548297"/>
                  <a:gd name="connsiteX5" fmla="*/ 47920 w 1638868"/>
                  <a:gd name="connsiteY5" fmla="*/ 3452062 h 5548297"/>
                  <a:gd name="connsiteX6" fmla="*/ 418 w 1638868"/>
                  <a:gd name="connsiteY6" fmla="*/ 3832072 h 5548297"/>
                  <a:gd name="connsiteX7" fmla="*/ 36044 w 1638868"/>
                  <a:gd name="connsiteY7" fmla="*/ 4330836 h 5548297"/>
                  <a:gd name="connsiteX8" fmla="*/ 202299 w 1638868"/>
                  <a:gd name="connsiteY8" fmla="*/ 4853350 h 5548297"/>
                  <a:gd name="connsiteX9" fmla="*/ 356678 w 1638868"/>
                  <a:gd name="connsiteY9" fmla="*/ 5209610 h 5548297"/>
                  <a:gd name="connsiteX10" fmla="*/ 332927 w 1638868"/>
                  <a:gd name="connsiteY10" fmla="*/ 5292737 h 5548297"/>
                  <a:gd name="connsiteX11" fmla="*/ 166673 w 1638868"/>
                  <a:gd name="connsiteY11" fmla="*/ 5411491 h 5548297"/>
                  <a:gd name="connsiteX12" fmla="*/ 226050 w 1638868"/>
                  <a:gd name="connsiteY12" fmla="*/ 5458992 h 5548297"/>
                  <a:gd name="connsiteX13" fmla="*/ 689187 w 1638868"/>
                  <a:gd name="connsiteY13" fmla="*/ 5542119 h 5548297"/>
                  <a:gd name="connsiteX14" fmla="*/ 1033572 w 1638868"/>
                  <a:gd name="connsiteY14" fmla="*/ 5530244 h 5548297"/>
                  <a:gd name="connsiteX15" fmla="*/ 1425457 w 1638868"/>
                  <a:gd name="connsiteY15" fmla="*/ 5435241 h 5548297"/>
                  <a:gd name="connsiteX16" fmla="*/ 1366081 w 1638868"/>
                  <a:gd name="connsiteY16" fmla="*/ 5363989 h 5548297"/>
                  <a:gd name="connsiteX17" fmla="*/ 1247327 w 1638868"/>
                  <a:gd name="connsiteY17" fmla="*/ 5185859 h 5548297"/>
                  <a:gd name="connsiteX18" fmla="*/ 1306704 w 1638868"/>
                  <a:gd name="connsiteY18" fmla="*/ 5019605 h 5548297"/>
                  <a:gd name="connsiteX19" fmla="*/ 1461083 w 1638868"/>
                  <a:gd name="connsiteY19" fmla="*/ 4615844 h 5548297"/>
                  <a:gd name="connsiteX20" fmla="*/ 1615462 w 1638868"/>
                  <a:gd name="connsiteY20" fmla="*/ 4117080 h 5548297"/>
                  <a:gd name="connsiteX21" fmla="*/ 1627338 w 1638868"/>
                  <a:gd name="connsiteY21" fmla="*/ 3665818 h 5548297"/>
                  <a:gd name="connsiteX22" fmla="*/ 1508585 w 1638868"/>
                  <a:gd name="connsiteY22" fmla="*/ 3309558 h 5548297"/>
                  <a:gd name="connsiteX23" fmla="*/ 1282953 w 1638868"/>
                  <a:gd name="connsiteY23" fmla="*/ 3000800 h 5548297"/>
                  <a:gd name="connsiteX24" fmla="*/ 1259203 w 1638868"/>
                  <a:gd name="connsiteY24" fmla="*/ 2478285 h 5548297"/>
                  <a:gd name="connsiteX25" fmla="*/ 1306704 w 1638868"/>
                  <a:gd name="connsiteY25" fmla="*/ 1207626 h 5548297"/>
                  <a:gd name="connsiteX26" fmla="*/ 1300240 w 1638868"/>
                  <a:gd name="connsiteY26" fmla="*/ 241929 h 5548297"/>
                  <a:gd name="connsiteX27" fmla="*/ 1265807 w 1638868"/>
                  <a:gd name="connsiteY27" fmla="*/ 9271 h 5548297"/>
                  <a:gd name="connsiteX28" fmla="*/ 962320 w 1638868"/>
                  <a:gd name="connsiteY28" fmla="*/ 43844 h 5548297"/>
                  <a:gd name="connsiteX29" fmla="*/ 641686 w 1638868"/>
                  <a:gd name="connsiteY29" fmla="*/ 31969 h 5548297"/>
                  <a:gd name="connsiteX30" fmla="*/ 366164 w 1638868"/>
                  <a:gd name="connsiteY30" fmla="*/ 13839 h 5548297"/>
                  <a:gd name="connsiteX31" fmla="*/ 365250 w 1638868"/>
                  <a:gd name="connsiteY31" fmla="*/ 441668 h 5548297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56678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56678 w 1638868"/>
                  <a:gd name="connsiteY9" fmla="*/ 5203813 h 5542500"/>
                  <a:gd name="connsiteX10" fmla="*/ 332927 w 1638868"/>
                  <a:gd name="connsiteY10" fmla="*/ 5286940 h 5542500"/>
                  <a:gd name="connsiteX11" fmla="*/ 166673 w 1638868"/>
                  <a:gd name="connsiteY11" fmla="*/ 5405694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306704 w 1638868"/>
                  <a:gd name="connsiteY25" fmla="*/ 1201829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56678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56678 w 1638868"/>
                  <a:gd name="connsiteY9" fmla="*/ 5203813 h 5542500"/>
                  <a:gd name="connsiteX10" fmla="*/ 332927 w 1638868"/>
                  <a:gd name="connsiteY10" fmla="*/ 5286940 h 5542500"/>
                  <a:gd name="connsiteX11" fmla="*/ 166673 w 1638868"/>
                  <a:gd name="connsiteY11" fmla="*/ 5405694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56678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56678 w 1638868"/>
                  <a:gd name="connsiteY9" fmla="*/ 5203813 h 5542500"/>
                  <a:gd name="connsiteX10" fmla="*/ 332927 w 1638868"/>
                  <a:gd name="connsiteY10" fmla="*/ 5286940 h 5542500"/>
                  <a:gd name="connsiteX11" fmla="*/ 166673 w 1638868"/>
                  <a:gd name="connsiteY11" fmla="*/ 5405694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56678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56678 w 1638868"/>
                  <a:gd name="connsiteY9" fmla="*/ 5203813 h 5542500"/>
                  <a:gd name="connsiteX10" fmla="*/ 332927 w 1638868"/>
                  <a:gd name="connsiteY10" fmla="*/ 5286940 h 5542500"/>
                  <a:gd name="connsiteX11" fmla="*/ 166673 w 1638868"/>
                  <a:gd name="connsiteY11" fmla="*/ 5405694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56678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56678 w 1638868"/>
                  <a:gd name="connsiteY9" fmla="*/ 5203813 h 5542500"/>
                  <a:gd name="connsiteX10" fmla="*/ 332927 w 1638868"/>
                  <a:gd name="connsiteY10" fmla="*/ 5286940 h 5542500"/>
                  <a:gd name="connsiteX11" fmla="*/ 166673 w 1638868"/>
                  <a:gd name="connsiteY11" fmla="*/ 5405694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40446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56678 w 1638868"/>
                  <a:gd name="connsiteY9" fmla="*/ 5203813 h 5542500"/>
                  <a:gd name="connsiteX10" fmla="*/ 332927 w 1638868"/>
                  <a:gd name="connsiteY10" fmla="*/ 5286940 h 5542500"/>
                  <a:gd name="connsiteX11" fmla="*/ 166673 w 1638868"/>
                  <a:gd name="connsiteY11" fmla="*/ 5405694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40446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29625 w 1638868"/>
                  <a:gd name="connsiteY9" fmla="*/ 5122653 h 5542500"/>
                  <a:gd name="connsiteX10" fmla="*/ 332927 w 1638868"/>
                  <a:gd name="connsiteY10" fmla="*/ 5286940 h 5542500"/>
                  <a:gd name="connsiteX11" fmla="*/ 166673 w 1638868"/>
                  <a:gd name="connsiteY11" fmla="*/ 5405694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40446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29625 w 1638868"/>
                  <a:gd name="connsiteY9" fmla="*/ 5122653 h 5542500"/>
                  <a:gd name="connsiteX10" fmla="*/ 308579 w 1638868"/>
                  <a:gd name="connsiteY10" fmla="*/ 5254476 h 5542500"/>
                  <a:gd name="connsiteX11" fmla="*/ 166673 w 1638868"/>
                  <a:gd name="connsiteY11" fmla="*/ 5405694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40446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29625 w 1638868"/>
                  <a:gd name="connsiteY9" fmla="*/ 5122653 h 5542500"/>
                  <a:gd name="connsiteX10" fmla="*/ 308579 w 1638868"/>
                  <a:gd name="connsiteY10" fmla="*/ 5254476 h 5542500"/>
                  <a:gd name="connsiteX11" fmla="*/ 142325 w 1638868"/>
                  <a:gd name="connsiteY11" fmla="*/ 5389462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40446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29625 w 1638868"/>
                  <a:gd name="connsiteY9" fmla="*/ 5122653 h 5542500"/>
                  <a:gd name="connsiteX10" fmla="*/ 292347 w 1638868"/>
                  <a:gd name="connsiteY10" fmla="*/ 5254476 h 5542500"/>
                  <a:gd name="connsiteX11" fmla="*/ 142325 w 1638868"/>
                  <a:gd name="connsiteY11" fmla="*/ 5389462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40446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29625 w 1638868"/>
                  <a:gd name="connsiteY9" fmla="*/ 5122653 h 5542500"/>
                  <a:gd name="connsiteX10" fmla="*/ 292347 w 1638868"/>
                  <a:gd name="connsiteY10" fmla="*/ 5254476 h 5542500"/>
                  <a:gd name="connsiteX11" fmla="*/ 142325 w 1638868"/>
                  <a:gd name="connsiteY11" fmla="*/ 5389462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85018 w 1638868"/>
                  <a:gd name="connsiteY16" fmla="*/ 5320318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1978"/>
                  <a:gd name="connsiteX1" fmla="*/ 380429 w 1638868"/>
                  <a:gd name="connsiteY1" fmla="*/ 2424987 h 5541978"/>
                  <a:gd name="connsiteX2" fmla="*/ 368553 w 1638868"/>
                  <a:gd name="connsiteY2" fmla="*/ 2793122 h 5541978"/>
                  <a:gd name="connsiteX3" fmla="*/ 340446 w 1638868"/>
                  <a:gd name="connsiteY3" fmla="*/ 2995003 h 5541978"/>
                  <a:gd name="connsiteX4" fmla="*/ 202299 w 1638868"/>
                  <a:gd name="connsiteY4" fmla="*/ 3173133 h 5541978"/>
                  <a:gd name="connsiteX5" fmla="*/ 47920 w 1638868"/>
                  <a:gd name="connsiteY5" fmla="*/ 3446265 h 5541978"/>
                  <a:gd name="connsiteX6" fmla="*/ 418 w 1638868"/>
                  <a:gd name="connsiteY6" fmla="*/ 3826275 h 5541978"/>
                  <a:gd name="connsiteX7" fmla="*/ 36044 w 1638868"/>
                  <a:gd name="connsiteY7" fmla="*/ 4325039 h 5541978"/>
                  <a:gd name="connsiteX8" fmla="*/ 202299 w 1638868"/>
                  <a:gd name="connsiteY8" fmla="*/ 4847553 h 5541978"/>
                  <a:gd name="connsiteX9" fmla="*/ 329625 w 1638868"/>
                  <a:gd name="connsiteY9" fmla="*/ 5122653 h 5541978"/>
                  <a:gd name="connsiteX10" fmla="*/ 292347 w 1638868"/>
                  <a:gd name="connsiteY10" fmla="*/ 5254476 h 5541978"/>
                  <a:gd name="connsiteX11" fmla="*/ 142325 w 1638868"/>
                  <a:gd name="connsiteY11" fmla="*/ 5389462 h 5541978"/>
                  <a:gd name="connsiteX12" fmla="*/ 226050 w 1638868"/>
                  <a:gd name="connsiteY12" fmla="*/ 5453195 h 5541978"/>
                  <a:gd name="connsiteX13" fmla="*/ 689187 w 1638868"/>
                  <a:gd name="connsiteY13" fmla="*/ 5536322 h 5541978"/>
                  <a:gd name="connsiteX14" fmla="*/ 1033572 w 1638868"/>
                  <a:gd name="connsiteY14" fmla="*/ 5524447 h 5541978"/>
                  <a:gd name="connsiteX15" fmla="*/ 1403815 w 1638868"/>
                  <a:gd name="connsiteY15" fmla="*/ 5442971 h 5541978"/>
                  <a:gd name="connsiteX16" fmla="*/ 1385018 w 1638868"/>
                  <a:gd name="connsiteY16" fmla="*/ 5320318 h 5541978"/>
                  <a:gd name="connsiteX17" fmla="*/ 1247327 w 1638868"/>
                  <a:gd name="connsiteY17" fmla="*/ 5180062 h 5541978"/>
                  <a:gd name="connsiteX18" fmla="*/ 1306704 w 1638868"/>
                  <a:gd name="connsiteY18" fmla="*/ 5013808 h 5541978"/>
                  <a:gd name="connsiteX19" fmla="*/ 1461083 w 1638868"/>
                  <a:gd name="connsiteY19" fmla="*/ 4610047 h 5541978"/>
                  <a:gd name="connsiteX20" fmla="*/ 1615462 w 1638868"/>
                  <a:gd name="connsiteY20" fmla="*/ 4111283 h 5541978"/>
                  <a:gd name="connsiteX21" fmla="*/ 1627338 w 1638868"/>
                  <a:gd name="connsiteY21" fmla="*/ 3660021 h 5541978"/>
                  <a:gd name="connsiteX22" fmla="*/ 1508585 w 1638868"/>
                  <a:gd name="connsiteY22" fmla="*/ 3303761 h 5541978"/>
                  <a:gd name="connsiteX23" fmla="*/ 1282953 w 1638868"/>
                  <a:gd name="connsiteY23" fmla="*/ 2995003 h 5541978"/>
                  <a:gd name="connsiteX24" fmla="*/ 1259203 w 1638868"/>
                  <a:gd name="connsiteY24" fmla="*/ 2472488 h 5541978"/>
                  <a:gd name="connsiteX25" fmla="*/ 1290472 w 1638868"/>
                  <a:gd name="connsiteY25" fmla="*/ 1188302 h 5541978"/>
                  <a:gd name="connsiteX26" fmla="*/ 1300240 w 1638868"/>
                  <a:gd name="connsiteY26" fmla="*/ 236132 h 5541978"/>
                  <a:gd name="connsiteX27" fmla="*/ 1265807 w 1638868"/>
                  <a:gd name="connsiteY27" fmla="*/ 3474 h 5541978"/>
                  <a:gd name="connsiteX28" fmla="*/ 962320 w 1638868"/>
                  <a:gd name="connsiteY28" fmla="*/ 38047 h 5541978"/>
                  <a:gd name="connsiteX29" fmla="*/ 641686 w 1638868"/>
                  <a:gd name="connsiteY29" fmla="*/ 26172 h 5541978"/>
                  <a:gd name="connsiteX30" fmla="*/ 366164 w 1638868"/>
                  <a:gd name="connsiteY30" fmla="*/ 8042 h 5541978"/>
                  <a:gd name="connsiteX31" fmla="*/ 365250 w 1638868"/>
                  <a:gd name="connsiteY31" fmla="*/ 435871 h 5541978"/>
                  <a:gd name="connsiteX0" fmla="*/ 365250 w 1638868"/>
                  <a:gd name="connsiteY0" fmla="*/ 435871 h 5541978"/>
                  <a:gd name="connsiteX1" fmla="*/ 380429 w 1638868"/>
                  <a:gd name="connsiteY1" fmla="*/ 2424987 h 5541978"/>
                  <a:gd name="connsiteX2" fmla="*/ 368553 w 1638868"/>
                  <a:gd name="connsiteY2" fmla="*/ 2793122 h 5541978"/>
                  <a:gd name="connsiteX3" fmla="*/ 340446 w 1638868"/>
                  <a:gd name="connsiteY3" fmla="*/ 2995003 h 5541978"/>
                  <a:gd name="connsiteX4" fmla="*/ 202299 w 1638868"/>
                  <a:gd name="connsiteY4" fmla="*/ 3173133 h 5541978"/>
                  <a:gd name="connsiteX5" fmla="*/ 47920 w 1638868"/>
                  <a:gd name="connsiteY5" fmla="*/ 3446265 h 5541978"/>
                  <a:gd name="connsiteX6" fmla="*/ 418 w 1638868"/>
                  <a:gd name="connsiteY6" fmla="*/ 3826275 h 5541978"/>
                  <a:gd name="connsiteX7" fmla="*/ 36044 w 1638868"/>
                  <a:gd name="connsiteY7" fmla="*/ 4325039 h 5541978"/>
                  <a:gd name="connsiteX8" fmla="*/ 202299 w 1638868"/>
                  <a:gd name="connsiteY8" fmla="*/ 4847553 h 5541978"/>
                  <a:gd name="connsiteX9" fmla="*/ 329625 w 1638868"/>
                  <a:gd name="connsiteY9" fmla="*/ 5122653 h 5541978"/>
                  <a:gd name="connsiteX10" fmla="*/ 292347 w 1638868"/>
                  <a:gd name="connsiteY10" fmla="*/ 5254476 h 5541978"/>
                  <a:gd name="connsiteX11" fmla="*/ 142325 w 1638868"/>
                  <a:gd name="connsiteY11" fmla="*/ 5389462 h 5541978"/>
                  <a:gd name="connsiteX12" fmla="*/ 226050 w 1638868"/>
                  <a:gd name="connsiteY12" fmla="*/ 5453195 h 5541978"/>
                  <a:gd name="connsiteX13" fmla="*/ 689187 w 1638868"/>
                  <a:gd name="connsiteY13" fmla="*/ 5536322 h 5541978"/>
                  <a:gd name="connsiteX14" fmla="*/ 1033572 w 1638868"/>
                  <a:gd name="connsiteY14" fmla="*/ 5524447 h 5541978"/>
                  <a:gd name="connsiteX15" fmla="*/ 1403815 w 1638868"/>
                  <a:gd name="connsiteY15" fmla="*/ 5442971 h 5541978"/>
                  <a:gd name="connsiteX16" fmla="*/ 1366081 w 1638868"/>
                  <a:gd name="connsiteY16" fmla="*/ 5301380 h 5541978"/>
                  <a:gd name="connsiteX17" fmla="*/ 1247327 w 1638868"/>
                  <a:gd name="connsiteY17" fmla="*/ 5180062 h 5541978"/>
                  <a:gd name="connsiteX18" fmla="*/ 1306704 w 1638868"/>
                  <a:gd name="connsiteY18" fmla="*/ 5013808 h 5541978"/>
                  <a:gd name="connsiteX19" fmla="*/ 1461083 w 1638868"/>
                  <a:gd name="connsiteY19" fmla="*/ 4610047 h 5541978"/>
                  <a:gd name="connsiteX20" fmla="*/ 1615462 w 1638868"/>
                  <a:gd name="connsiteY20" fmla="*/ 4111283 h 5541978"/>
                  <a:gd name="connsiteX21" fmla="*/ 1627338 w 1638868"/>
                  <a:gd name="connsiteY21" fmla="*/ 3660021 h 5541978"/>
                  <a:gd name="connsiteX22" fmla="*/ 1508585 w 1638868"/>
                  <a:gd name="connsiteY22" fmla="*/ 3303761 h 5541978"/>
                  <a:gd name="connsiteX23" fmla="*/ 1282953 w 1638868"/>
                  <a:gd name="connsiteY23" fmla="*/ 2995003 h 5541978"/>
                  <a:gd name="connsiteX24" fmla="*/ 1259203 w 1638868"/>
                  <a:gd name="connsiteY24" fmla="*/ 2472488 h 5541978"/>
                  <a:gd name="connsiteX25" fmla="*/ 1290472 w 1638868"/>
                  <a:gd name="connsiteY25" fmla="*/ 1188302 h 5541978"/>
                  <a:gd name="connsiteX26" fmla="*/ 1300240 w 1638868"/>
                  <a:gd name="connsiteY26" fmla="*/ 236132 h 5541978"/>
                  <a:gd name="connsiteX27" fmla="*/ 1265807 w 1638868"/>
                  <a:gd name="connsiteY27" fmla="*/ 3474 h 5541978"/>
                  <a:gd name="connsiteX28" fmla="*/ 962320 w 1638868"/>
                  <a:gd name="connsiteY28" fmla="*/ 38047 h 5541978"/>
                  <a:gd name="connsiteX29" fmla="*/ 641686 w 1638868"/>
                  <a:gd name="connsiteY29" fmla="*/ 26172 h 5541978"/>
                  <a:gd name="connsiteX30" fmla="*/ 366164 w 1638868"/>
                  <a:gd name="connsiteY30" fmla="*/ 8042 h 5541978"/>
                  <a:gd name="connsiteX31" fmla="*/ 365250 w 1638868"/>
                  <a:gd name="connsiteY31" fmla="*/ 435871 h 5541978"/>
                  <a:gd name="connsiteX0" fmla="*/ 365250 w 1638868"/>
                  <a:gd name="connsiteY0" fmla="*/ 435871 h 5541978"/>
                  <a:gd name="connsiteX1" fmla="*/ 380429 w 1638868"/>
                  <a:gd name="connsiteY1" fmla="*/ 2424987 h 5541978"/>
                  <a:gd name="connsiteX2" fmla="*/ 368553 w 1638868"/>
                  <a:gd name="connsiteY2" fmla="*/ 2793122 h 5541978"/>
                  <a:gd name="connsiteX3" fmla="*/ 340446 w 1638868"/>
                  <a:gd name="connsiteY3" fmla="*/ 2995003 h 5541978"/>
                  <a:gd name="connsiteX4" fmla="*/ 202299 w 1638868"/>
                  <a:gd name="connsiteY4" fmla="*/ 3173133 h 5541978"/>
                  <a:gd name="connsiteX5" fmla="*/ 47920 w 1638868"/>
                  <a:gd name="connsiteY5" fmla="*/ 3446265 h 5541978"/>
                  <a:gd name="connsiteX6" fmla="*/ 418 w 1638868"/>
                  <a:gd name="connsiteY6" fmla="*/ 3826275 h 5541978"/>
                  <a:gd name="connsiteX7" fmla="*/ 36044 w 1638868"/>
                  <a:gd name="connsiteY7" fmla="*/ 4325039 h 5541978"/>
                  <a:gd name="connsiteX8" fmla="*/ 202299 w 1638868"/>
                  <a:gd name="connsiteY8" fmla="*/ 4847553 h 5541978"/>
                  <a:gd name="connsiteX9" fmla="*/ 329625 w 1638868"/>
                  <a:gd name="connsiteY9" fmla="*/ 5122653 h 5541978"/>
                  <a:gd name="connsiteX10" fmla="*/ 292347 w 1638868"/>
                  <a:gd name="connsiteY10" fmla="*/ 5254476 h 5541978"/>
                  <a:gd name="connsiteX11" fmla="*/ 142325 w 1638868"/>
                  <a:gd name="connsiteY11" fmla="*/ 5389462 h 5541978"/>
                  <a:gd name="connsiteX12" fmla="*/ 226050 w 1638868"/>
                  <a:gd name="connsiteY12" fmla="*/ 5453195 h 5541978"/>
                  <a:gd name="connsiteX13" fmla="*/ 689187 w 1638868"/>
                  <a:gd name="connsiteY13" fmla="*/ 5536322 h 5541978"/>
                  <a:gd name="connsiteX14" fmla="*/ 1033572 w 1638868"/>
                  <a:gd name="connsiteY14" fmla="*/ 5524447 h 5541978"/>
                  <a:gd name="connsiteX15" fmla="*/ 1403815 w 1638868"/>
                  <a:gd name="connsiteY15" fmla="*/ 5442971 h 5541978"/>
                  <a:gd name="connsiteX16" fmla="*/ 1366081 w 1638868"/>
                  <a:gd name="connsiteY16" fmla="*/ 5301380 h 5541978"/>
                  <a:gd name="connsiteX17" fmla="*/ 1247327 w 1638868"/>
                  <a:gd name="connsiteY17" fmla="*/ 5180062 h 5541978"/>
                  <a:gd name="connsiteX18" fmla="*/ 1306704 w 1638868"/>
                  <a:gd name="connsiteY18" fmla="*/ 5013808 h 5541978"/>
                  <a:gd name="connsiteX19" fmla="*/ 1461083 w 1638868"/>
                  <a:gd name="connsiteY19" fmla="*/ 4610047 h 5541978"/>
                  <a:gd name="connsiteX20" fmla="*/ 1615462 w 1638868"/>
                  <a:gd name="connsiteY20" fmla="*/ 4111283 h 5541978"/>
                  <a:gd name="connsiteX21" fmla="*/ 1627338 w 1638868"/>
                  <a:gd name="connsiteY21" fmla="*/ 3660021 h 5541978"/>
                  <a:gd name="connsiteX22" fmla="*/ 1508585 w 1638868"/>
                  <a:gd name="connsiteY22" fmla="*/ 3303761 h 5541978"/>
                  <a:gd name="connsiteX23" fmla="*/ 1282953 w 1638868"/>
                  <a:gd name="connsiteY23" fmla="*/ 2995003 h 5541978"/>
                  <a:gd name="connsiteX24" fmla="*/ 1259203 w 1638868"/>
                  <a:gd name="connsiteY24" fmla="*/ 2472488 h 5541978"/>
                  <a:gd name="connsiteX25" fmla="*/ 1290472 w 1638868"/>
                  <a:gd name="connsiteY25" fmla="*/ 1188302 h 5541978"/>
                  <a:gd name="connsiteX26" fmla="*/ 1300240 w 1638868"/>
                  <a:gd name="connsiteY26" fmla="*/ 236132 h 5541978"/>
                  <a:gd name="connsiteX27" fmla="*/ 1265807 w 1638868"/>
                  <a:gd name="connsiteY27" fmla="*/ 3474 h 5541978"/>
                  <a:gd name="connsiteX28" fmla="*/ 962320 w 1638868"/>
                  <a:gd name="connsiteY28" fmla="*/ 38047 h 5541978"/>
                  <a:gd name="connsiteX29" fmla="*/ 641686 w 1638868"/>
                  <a:gd name="connsiteY29" fmla="*/ 26172 h 5541978"/>
                  <a:gd name="connsiteX30" fmla="*/ 366164 w 1638868"/>
                  <a:gd name="connsiteY30" fmla="*/ 8042 h 5541978"/>
                  <a:gd name="connsiteX31" fmla="*/ 365250 w 1638868"/>
                  <a:gd name="connsiteY31" fmla="*/ 435871 h 5541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38868" h="5541978">
                    <a:moveTo>
                      <a:pt x="365250" y="435871"/>
                    </a:moveTo>
                    <a:cubicBezTo>
                      <a:pt x="367627" y="838695"/>
                      <a:pt x="384387" y="1955912"/>
                      <a:pt x="380429" y="2424987"/>
                    </a:cubicBezTo>
                    <a:cubicBezTo>
                      <a:pt x="371060" y="2672226"/>
                      <a:pt x="375217" y="2698119"/>
                      <a:pt x="368553" y="2793122"/>
                    </a:cubicBezTo>
                    <a:cubicBezTo>
                      <a:pt x="361889" y="2888125"/>
                      <a:pt x="368155" y="2931668"/>
                      <a:pt x="340446" y="2995003"/>
                    </a:cubicBezTo>
                    <a:cubicBezTo>
                      <a:pt x="312737" y="3058338"/>
                      <a:pt x="251053" y="3097923"/>
                      <a:pt x="202299" y="3173133"/>
                    </a:cubicBezTo>
                    <a:cubicBezTo>
                      <a:pt x="153545" y="3248343"/>
                      <a:pt x="81567" y="3337408"/>
                      <a:pt x="47920" y="3446265"/>
                    </a:cubicBezTo>
                    <a:cubicBezTo>
                      <a:pt x="14273" y="3555122"/>
                      <a:pt x="2397" y="3679813"/>
                      <a:pt x="418" y="3826275"/>
                    </a:cubicBezTo>
                    <a:cubicBezTo>
                      <a:pt x="-1561" y="3972737"/>
                      <a:pt x="2397" y="4154826"/>
                      <a:pt x="36044" y="4325039"/>
                    </a:cubicBezTo>
                    <a:cubicBezTo>
                      <a:pt x="69691" y="4495252"/>
                      <a:pt x="153369" y="4714617"/>
                      <a:pt x="202299" y="4847553"/>
                    </a:cubicBezTo>
                    <a:cubicBezTo>
                      <a:pt x="251229" y="4980489"/>
                      <a:pt x="314617" y="5054833"/>
                      <a:pt x="329625" y="5122653"/>
                    </a:cubicBezTo>
                    <a:cubicBezTo>
                      <a:pt x="344633" y="5190473"/>
                      <a:pt x="323564" y="5210008"/>
                      <a:pt x="292347" y="5254476"/>
                    </a:cubicBezTo>
                    <a:cubicBezTo>
                      <a:pt x="261130" y="5298944"/>
                      <a:pt x="153374" y="5356342"/>
                      <a:pt x="142325" y="5389462"/>
                    </a:cubicBezTo>
                    <a:cubicBezTo>
                      <a:pt x="131276" y="5422582"/>
                      <a:pt x="134906" y="5428718"/>
                      <a:pt x="226050" y="5453195"/>
                    </a:cubicBezTo>
                    <a:cubicBezTo>
                      <a:pt x="317194" y="5477672"/>
                      <a:pt x="554600" y="5524447"/>
                      <a:pt x="689187" y="5536322"/>
                    </a:cubicBezTo>
                    <a:cubicBezTo>
                      <a:pt x="823774" y="5548197"/>
                      <a:pt x="914467" y="5540005"/>
                      <a:pt x="1033572" y="5524447"/>
                    </a:cubicBezTo>
                    <a:cubicBezTo>
                      <a:pt x="1152677" y="5508889"/>
                      <a:pt x="1348397" y="5480149"/>
                      <a:pt x="1403815" y="5442971"/>
                    </a:cubicBezTo>
                    <a:cubicBezTo>
                      <a:pt x="1459233" y="5405793"/>
                      <a:pt x="1400278" y="5342493"/>
                      <a:pt x="1366081" y="5301380"/>
                    </a:cubicBezTo>
                    <a:cubicBezTo>
                      <a:pt x="1331884" y="5260267"/>
                      <a:pt x="1257223" y="5227991"/>
                      <a:pt x="1247327" y="5180062"/>
                    </a:cubicBezTo>
                    <a:cubicBezTo>
                      <a:pt x="1237431" y="5132133"/>
                      <a:pt x="1271078" y="5108810"/>
                      <a:pt x="1306704" y="5013808"/>
                    </a:cubicBezTo>
                    <a:cubicBezTo>
                      <a:pt x="1342330" y="4918806"/>
                      <a:pt x="1409623" y="4760468"/>
                      <a:pt x="1461083" y="4610047"/>
                    </a:cubicBezTo>
                    <a:cubicBezTo>
                      <a:pt x="1512543" y="4459626"/>
                      <a:pt x="1587753" y="4269621"/>
                      <a:pt x="1615462" y="4111283"/>
                    </a:cubicBezTo>
                    <a:cubicBezTo>
                      <a:pt x="1643171" y="3952945"/>
                      <a:pt x="1645151" y="3794608"/>
                      <a:pt x="1627338" y="3660021"/>
                    </a:cubicBezTo>
                    <a:cubicBezTo>
                      <a:pt x="1609525" y="3525434"/>
                      <a:pt x="1565982" y="3414597"/>
                      <a:pt x="1508585" y="3303761"/>
                    </a:cubicBezTo>
                    <a:cubicBezTo>
                      <a:pt x="1451188" y="3192925"/>
                      <a:pt x="1324517" y="3133548"/>
                      <a:pt x="1282953" y="2995003"/>
                    </a:cubicBezTo>
                    <a:cubicBezTo>
                      <a:pt x="1241389" y="2856458"/>
                      <a:pt x="1257950" y="2773605"/>
                      <a:pt x="1259203" y="2472488"/>
                    </a:cubicBezTo>
                    <a:cubicBezTo>
                      <a:pt x="1260456" y="2171371"/>
                      <a:pt x="1283633" y="1561028"/>
                      <a:pt x="1290472" y="1188302"/>
                    </a:cubicBezTo>
                    <a:cubicBezTo>
                      <a:pt x="1297312" y="815576"/>
                      <a:pt x="1304351" y="433603"/>
                      <a:pt x="1300240" y="236132"/>
                    </a:cubicBezTo>
                    <a:cubicBezTo>
                      <a:pt x="1296129" y="38661"/>
                      <a:pt x="1303190" y="20256"/>
                      <a:pt x="1265807" y="3474"/>
                    </a:cubicBezTo>
                    <a:cubicBezTo>
                      <a:pt x="1228424" y="-13308"/>
                      <a:pt x="1057322" y="36068"/>
                      <a:pt x="962320" y="38047"/>
                    </a:cubicBezTo>
                    <a:cubicBezTo>
                      <a:pt x="867318" y="40026"/>
                      <a:pt x="741045" y="31173"/>
                      <a:pt x="641686" y="26172"/>
                    </a:cubicBezTo>
                    <a:cubicBezTo>
                      <a:pt x="542327" y="21171"/>
                      <a:pt x="377518" y="-9741"/>
                      <a:pt x="366164" y="8042"/>
                    </a:cubicBezTo>
                    <a:cubicBezTo>
                      <a:pt x="319641" y="47468"/>
                      <a:pt x="362873" y="33047"/>
                      <a:pt x="365250" y="4358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8989"/>
                  </a:gs>
                  <a:gs pos="42000">
                    <a:srgbClr val="FF8989">
                      <a:alpha val="35000"/>
                    </a:srgbClr>
                  </a:gs>
                  <a:gs pos="64000">
                    <a:srgbClr val="FF8989">
                      <a:alpha val="35000"/>
                    </a:srgbClr>
                  </a:gs>
                  <a:gs pos="100000">
                    <a:srgbClr val="FF8989"/>
                  </a:gs>
                </a:gsLst>
                <a:lin ang="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4" name="Volný tvar 43"/>
              <p:cNvSpPr/>
              <p:nvPr/>
            </p:nvSpPr>
            <p:spPr>
              <a:xfrm>
                <a:off x="1411383" y="3328794"/>
                <a:ext cx="1536660" cy="2756613"/>
              </a:xfrm>
              <a:custGeom>
                <a:avLst/>
                <a:gdLst>
                  <a:gd name="connsiteX0" fmla="*/ 306885 w 1536660"/>
                  <a:gd name="connsiteY0" fmla="*/ 2685144 h 2756613"/>
                  <a:gd name="connsiteX1" fmla="*/ 291813 w 1536660"/>
                  <a:gd name="connsiteY1" fmla="*/ 2614806 h 2756613"/>
                  <a:gd name="connsiteX2" fmla="*/ 362151 w 1536660"/>
                  <a:gd name="connsiteY2" fmla="*/ 2484177 h 2756613"/>
                  <a:gd name="connsiteX3" fmla="*/ 497804 w 1536660"/>
                  <a:gd name="connsiteY3" fmla="*/ 2383694 h 2756613"/>
                  <a:gd name="connsiteX4" fmla="*/ 603312 w 1536660"/>
                  <a:gd name="connsiteY4" fmla="*/ 2258090 h 2756613"/>
                  <a:gd name="connsiteX5" fmla="*/ 618384 w 1536660"/>
                  <a:gd name="connsiteY5" fmla="*/ 2197799 h 2756613"/>
                  <a:gd name="connsiteX6" fmla="*/ 598287 w 1536660"/>
                  <a:gd name="connsiteY6" fmla="*/ 2167654 h 2756613"/>
                  <a:gd name="connsiteX7" fmla="*/ 527949 w 1536660"/>
                  <a:gd name="connsiteY7" fmla="*/ 2227944 h 2756613"/>
                  <a:gd name="connsiteX8" fmla="*/ 452586 w 1536660"/>
                  <a:gd name="connsiteY8" fmla="*/ 2333452 h 2756613"/>
                  <a:gd name="connsiteX9" fmla="*/ 377224 w 1536660"/>
                  <a:gd name="connsiteY9" fmla="*/ 2363597 h 2756613"/>
                  <a:gd name="connsiteX10" fmla="*/ 357127 w 1536660"/>
                  <a:gd name="connsiteY10" fmla="*/ 2348525 h 2756613"/>
                  <a:gd name="connsiteX11" fmla="*/ 276740 w 1536660"/>
                  <a:gd name="connsiteY11" fmla="*/ 2147558 h 2756613"/>
                  <a:gd name="connsiteX12" fmla="*/ 146112 w 1536660"/>
                  <a:gd name="connsiteY12" fmla="*/ 1815962 h 2756613"/>
                  <a:gd name="connsiteX13" fmla="*/ 10459 w 1536660"/>
                  <a:gd name="connsiteY13" fmla="*/ 1328617 h 2756613"/>
                  <a:gd name="connsiteX14" fmla="*/ 20507 w 1536660"/>
                  <a:gd name="connsiteY14" fmla="*/ 861369 h 2756613"/>
                  <a:gd name="connsiteX15" fmla="*/ 110942 w 1536660"/>
                  <a:gd name="connsiteY15" fmla="*/ 544846 h 2756613"/>
                  <a:gd name="connsiteX16" fmla="*/ 337030 w 1536660"/>
                  <a:gd name="connsiteY16" fmla="*/ 243395 h 2756613"/>
                  <a:gd name="connsiteX17" fmla="*/ 548046 w 1536660"/>
                  <a:gd name="connsiteY17" fmla="*/ 37404 h 2756613"/>
                  <a:gd name="connsiteX18" fmla="*/ 874617 w 1536660"/>
                  <a:gd name="connsiteY18" fmla="*/ 7259 h 2756613"/>
                  <a:gd name="connsiteX19" fmla="*/ 1105729 w 1536660"/>
                  <a:gd name="connsiteY19" fmla="*/ 122815 h 2756613"/>
                  <a:gd name="connsiteX20" fmla="*/ 1226309 w 1536660"/>
                  <a:gd name="connsiteY20" fmla="*/ 303685 h 2756613"/>
                  <a:gd name="connsiteX21" fmla="*/ 1412204 w 1536660"/>
                  <a:gd name="connsiteY21" fmla="*/ 559918 h 2756613"/>
                  <a:gd name="connsiteX22" fmla="*/ 1507663 w 1536660"/>
                  <a:gd name="connsiteY22" fmla="*/ 826199 h 2756613"/>
                  <a:gd name="connsiteX23" fmla="*/ 1532784 w 1536660"/>
                  <a:gd name="connsiteY23" fmla="*/ 1172868 h 2756613"/>
                  <a:gd name="connsiteX24" fmla="*/ 1437325 w 1536660"/>
                  <a:gd name="connsiteY24" fmla="*/ 1589874 h 2756613"/>
                  <a:gd name="connsiteX25" fmla="*/ 1286599 w 1536660"/>
                  <a:gd name="connsiteY25" fmla="*/ 2011905 h 2756613"/>
                  <a:gd name="connsiteX26" fmla="*/ 1191140 w 1536660"/>
                  <a:gd name="connsiteY26" fmla="*/ 2237993 h 2756613"/>
                  <a:gd name="connsiteX27" fmla="*/ 1140898 w 1536660"/>
                  <a:gd name="connsiteY27" fmla="*/ 2398766 h 2756613"/>
                  <a:gd name="connsiteX28" fmla="*/ 1045439 w 1536660"/>
                  <a:gd name="connsiteY28" fmla="*/ 2323404 h 2756613"/>
                  <a:gd name="connsiteX29" fmla="*/ 955004 w 1536660"/>
                  <a:gd name="connsiteY29" fmla="*/ 2207848 h 2756613"/>
                  <a:gd name="connsiteX30" fmla="*/ 894714 w 1536660"/>
                  <a:gd name="connsiteY30" fmla="*/ 2167654 h 2756613"/>
                  <a:gd name="connsiteX31" fmla="*/ 869593 w 1536660"/>
                  <a:gd name="connsiteY31" fmla="*/ 2253065 h 2756613"/>
                  <a:gd name="connsiteX32" fmla="*/ 1005246 w 1536660"/>
                  <a:gd name="connsiteY32" fmla="*/ 2368621 h 2756613"/>
                  <a:gd name="connsiteX33" fmla="*/ 1110753 w 1536660"/>
                  <a:gd name="connsiteY33" fmla="*/ 2489202 h 2756613"/>
                  <a:gd name="connsiteX34" fmla="*/ 1196164 w 1536660"/>
                  <a:gd name="connsiteY34" fmla="*/ 2564564 h 2756613"/>
                  <a:gd name="connsiteX35" fmla="*/ 1211237 w 1536660"/>
                  <a:gd name="connsiteY35" fmla="*/ 2695193 h 2756613"/>
                  <a:gd name="connsiteX36" fmla="*/ 1025342 w 1536660"/>
                  <a:gd name="connsiteY36" fmla="*/ 2735386 h 2756613"/>
                  <a:gd name="connsiteX37" fmla="*/ 809303 w 1536660"/>
                  <a:gd name="connsiteY37" fmla="*/ 2755483 h 2756613"/>
                  <a:gd name="connsiteX38" fmla="*/ 588239 w 1536660"/>
                  <a:gd name="connsiteY38" fmla="*/ 2750459 h 2756613"/>
                  <a:gd name="connsiteX39" fmla="*/ 412393 w 1536660"/>
                  <a:gd name="connsiteY39" fmla="*/ 2720314 h 2756613"/>
                  <a:gd name="connsiteX40" fmla="*/ 306885 w 1536660"/>
                  <a:gd name="connsiteY40" fmla="*/ 2685144 h 275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536660" h="2756613">
                    <a:moveTo>
                      <a:pt x="306885" y="2685144"/>
                    </a:moveTo>
                    <a:cubicBezTo>
                      <a:pt x="286788" y="2667559"/>
                      <a:pt x="282602" y="2648300"/>
                      <a:pt x="291813" y="2614806"/>
                    </a:cubicBezTo>
                    <a:cubicBezTo>
                      <a:pt x="301024" y="2581312"/>
                      <a:pt x="327819" y="2522696"/>
                      <a:pt x="362151" y="2484177"/>
                    </a:cubicBezTo>
                    <a:cubicBezTo>
                      <a:pt x="396483" y="2445658"/>
                      <a:pt x="457611" y="2421375"/>
                      <a:pt x="497804" y="2383694"/>
                    </a:cubicBezTo>
                    <a:cubicBezTo>
                      <a:pt x="537998" y="2346013"/>
                      <a:pt x="583215" y="2289073"/>
                      <a:pt x="603312" y="2258090"/>
                    </a:cubicBezTo>
                    <a:cubicBezTo>
                      <a:pt x="623409" y="2227107"/>
                      <a:pt x="619221" y="2212872"/>
                      <a:pt x="618384" y="2197799"/>
                    </a:cubicBezTo>
                    <a:cubicBezTo>
                      <a:pt x="617547" y="2182726"/>
                      <a:pt x="613360" y="2162630"/>
                      <a:pt x="598287" y="2167654"/>
                    </a:cubicBezTo>
                    <a:cubicBezTo>
                      <a:pt x="583214" y="2172678"/>
                      <a:pt x="552233" y="2200311"/>
                      <a:pt x="527949" y="2227944"/>
                    </a:cubicBezTo>
                    <a:cubicBezTo>
                      <a:pt x="503666" y="2255577"/>
                      <a:pt x="477707" y="2310843"/>
                      <a:pt x="452586" y="2333452"/>
                    </a:cubicBezTo>
                    <a:cubicBezTo>
                      <a:pt x="427465" y="2356061"/>
                      <a:pt x="393134" y="2361085"/>
                      <a:pt x="377224" y="2363597"/>
                    </a:cubicBezTo>
                    <a:cubicBezTo>
                      <a:pt x="361314" y="2366109"/>
                      <a:pt x="373874" y="2384531"/>
                      <a:pt x="357127" y="2348525"/>
                    </a:cubicBezTo>
                    <a:cubicBezTo>
                      <a:pt x="340380" y="2312519"/>
                      <a:pt x="311909" y="2236318"/>
                      <a:pt x="276740" y="2147558"/>
                    </a:cubicBezTo>
                    <a:cubicBezTo>
                      <a:pt x="241571" y="2058797"/>
                      <a:pt x="190492" y="1952452"/>
                      <a:pt x="146112" y="1815962"/>
                    </a:cubicBezTo>
                    <a:cubicBezTo>
                      <a:pt x="101732" y="1679472"/>
                      <a:pt x="31393" y="1487716"/>
                      <a:pt x="10459" y="1328617"/>
                    </a:cubicBezTo>
                    <a:cubicBezTo>
                      <a:pt x="-10475" y="1169518"/>
                      <a:pt x="3760" y="991997"/>
                      <a:pt x="20507" y="861369"/>
                    </a:cubicBezTo>
                    <a:cubicBezTo>
                      <a:pt x="37254" y="730741"/>
                      <a:pt x="58188" y="647842"/>
                      <a:pt x="110942" y="544846"/>
                    </a:cubicBezTo>
                    <a:cubicBezTo>
                      <a:pt x="163696" y="441850"/>
                      <a:pt x="264179" y="327969"/>
                      <a:pt x="337030" y="243395"/>
                    </a:cubicBezTo>
                    <a:cubicBezTo>
                      <a:pt x="409881" y="158821"/>
                      <a:pt x="458448" y="76760"/>
                      <a:pt x="548046" y="37404"/>
                    </a:cubicBezTo>
                    <a:cubicBezTo>
                      <a:pt x="637644" y="-1952"/>
                      <a:pt x="781670" y="-6976"/>
                      <a:pt x="874617" y="7259"/>
                    </a:cubicBezTo>
                    <a:cubicBezTo>
                      <a:pt x="967564" y="21494"/>
                      <a:pt x="1047114" y="73411"/>
                      <a:pt x="1105729" y="122815"/>
                    </a:cubicBezTo>
                    <a:cubicBezTo>
                      <a:pt x="1164344" y="172219"/>
                      <a:pt x="1175230" y="230835"/>
                      <a:pt x="1226309" y="303685"/>
                    </a:cubicBezTo>
                    <a:cubicBezTo>
                      <a:pt x="1277388" y="376535"/>
                      <a:pt x="1365312" y="472832"/>
                      <a:pt x="1412204" y="559918"/>
                    </a:cubicBezTo>
                    <a:cubicBezTo>
                      <a:pt x="1459096" y="647004"/>
                      <a:pt x="1487566" y="724041"/>
                      <a:pt x="1507663" y="826199"/>
                    </a:cubicBezTo>
                    <a:cubicBezTo>
                      <a:pt x="1527760" y="928357"/>
                      <a:pt x="1544507" y="1045589"/>
                      <a:pt x="1532784" y="1172868"/>
                    </a:cubicBezTo>
                    <a:cubicBezTo>
                      <a:pt x="1521061" y="1300147"/>
                      <a:pt x="1478356" y="1450035"/>
                      <a:pt x="1437325" y="1589874"/>
                    </a:cubicBezTo>
                    <a:cubicBezTo>
                      <a:pt x="1396294" y="1729713"/>
                      <a:pt x="1327630" y="1903885"/>
                      <a:pt x="1286599" y="2011905"/>
                    </a:cubicBezTo>
                    <a:cubicBezTo>
                      <a:pt x="1245568" y="2119925"/>
                      <a:pt x="1215423" y="2173516"/>
                      <a:pt x="1191140" y="2237993"/>
                    </a:cubicBezTo>
                    <a:cubicBezTo>
                      <a:pt x="1166857" y="2302470"/>
                      <a:pt x="1165182" y="2384531"/>
                      <a:pt x="1140898" y="2398766"/>
                    </a:cubicBezTo>
                    <a:cubicBezTo>
                      <a:pt x="1116614" y="2413001"/>
                      <a:pt x="1076421" y="2355224"/>
                      <a:pt x="1045439" y="2323404"/>
                    </a:cubicBezTo>
                    <a:cubicBezTo>
                      <a:pt x="1014457" y="2291584"/>
                      <a:pt x="980125" y="2233806"/>
                      <a:pt x="955004" y="2207848"/>
                    </a:cubicBezTo>
                    <a:cubicBezTo>
                      <a:pt x="929883" y="2181890"/>
                      <a:pt x="908949" y="2160118"/>
                      <a:pt x="894714" y="2167654"/>
                    </a:cubicBezTo>
                    <a:cubicBezTo>
                      <a:pt x="880479" y="2175190"/>
                      <a:pt x="851171" y="2219571"/>
                      <a:pt x="869593" y="2253065"/>
                    </a:cubicBezTo>
                    <a:cubicBezTo>
                      <a:pt x="888015" y="2286559"/>
                      <a:pt x="965053" y="2329265"/>
                      <a:pt x="1005246" y="2368621"/>
                    </a:cubicBezTo>
                    <a:cubicBezTo>
                      <a:pt x="1045439" y="2407977"/>
                      <a:pt x="1078933" y="2456545"/>
                      <a:pt x="1110753" y="2489202"/>
                    </a:cubicBezTo>
                    <a:cubicBezTo>
                      <a:pt x="1142573" y="2521859"/>
                      <a:pt x="1179417" y="2530232"/>
                      <a:pt x="1196164" y="2564564"/>
                    </a:cubicBezTo>
                    <a:cubicBezTo>
                      <a:pt x="1212911" y="2598896"/>
                      <a:pt x="1239707" y="2666723"/>
                      <a:pt x="1211237" y="2695193"/>
                    </a:cubicBezTo>
                    <a:cubicBezTo>
                      <a:pt x="1182767" y="2723663"/>
                      <a:pt x="1092331" y="2725338"/>
                      <a:pt x="1025342" y="2735386"/>
                    </a:cubicBezTo>
                    <a:cubicBezTo>
                      <a:pt x="958353" y="2745434"/>
                      <a:pt x="882153" y="2752971"/>
                      <a:pt x="809303" y="2755483"/>
                    </a:cubicBezTo>
                    <a:cubicBezTo>
                      <a:pt x="736453" y="2757995"/>
                      <a:pt x="654391" y="2756321"/>
                      <a:pt x="588239" y="2750459"/>
                    </a:cubicBezTo>
                    <a:cubicBezTo>
                      <a:pt x="522087" y="2744598"/>
                      <a:pt x="458448" y="2730362"/>
                      <a:pt x="412393" y="2720314"/>
                    </a:cubicBezTo>
                    <a:cubicBezTo>
                      <a:pt x="366338" y="2710266"/>
                      <a:pt x="326982" y="2702729"/>
                      <a:pt x="306885" y="2685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0000"/>
                  </a:gs>
                  <a:gs pos="100000">
                    <a:srgbClr val="FF8361">
                      <a:alpha val="36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10" name="Skupina 9"/>
            <p:cNvGrpSpPr/>
            <p:nvPr/>
          </p:nvGrpSpPr>
          <p:grpSpPr>
            <a:xfrm>
              <a:off x="1082615" y="3026576"/>
              <a:ext cx="1045552" cy="2448297"/>
              <a:chOff x="1658679" y="3428999"/>
              <a:chExt cx="1045552" cy="2448297"/>
            </a:xfrm>
          </p:grpSpPr>
          <p:grpSp>
            <p:nvGrpSpPr>
              <p:cNvPr id="34" name="Skupina 33"/>
              <p:cNvGrpSpPr/>
              <p:nvPr/>
            </p:nvGrpSpPr>
            <p:grpSpPr>
              <a:xfrm>
                <a:off x="1658679" y="4406247"/>
                <a:ext cx="1045552" cy="860408"/>
                <a:chOff x="1658679" y="4406247"/>
                <a:chExt cx="1045552" cy="860408"/>
              </a:xfrm>
            </p:grpSpPr>
            <p:sp>
              <p:nvSpPr>
                <p:cNvPr id="40" name="Volný tvar 39"/>
                <p:cNvSpPr/>
                <p:nvPr/>
              </p:nvSpPr>
              <p:spPr>
                <a:xfrm>
                  <a:off x="1658679" y="4657060"/>
                  <a:ext cx="478465" cy="595424"/>
                </a:xfrm>
                <a:custGeom>
                  <a:avLst/>
                  <a:gdLst>
                    <a:gd name="connsiteX0" fmla="*/ 478465 w 478465"/>
                    <a:gd name="connsiteY0" fmla="*/ 595424 h 595424"/>
                    <a:gd name="connsiteX1" fmla="*/ 414670 w 478465"/>
                    <a:gd name="connsiteY1" fmla="*/ 318977 h 595424"/>
                    <a:gd name="connsiteX2" fmla="*/ 223284 w 478465"/>
                    <a:gd name="connsiteY2" fmla="*/ 127591 h 595424"/>
                    <a:gd name="connsiteX3" fmla="*/ 0 w 478465"/>
                    <a:gd name="connsiteY3" fmla="*/ 0 h 595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8465" h="595424">
                      <a:moveTo>
                        <a:pt x="478465" y="595424"/>
                      </a:moveTo>
                      <a:cubicBezTo>
                        <a:pt x="467832" y="496186"/>
                        <a:pt x="457200" y="396949"/>
                        <a:pt x="414670" y="318977"/>
                      </a:cubicBezTo>
                      <a:cubicBezTo>
                        <a:pt x="372140" y="241005"/>
                        <a:pt x="292396" y="180754"/>
                        <a:pt x="223284" y="127591"/>
                      </a:cubicBezTo>
                      <a:cubicBezTo>
                        <a:pt x="154172" y="74428"/>
                        <a:pt x="77086" y="3721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rgbClr val="C00000"/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41" name="Volný tvar 40"/>
                <p:cNvSpPr/>
                <p:nvPr/>
              </p:nvSpPr>
              <p:spPr>
                <a:xfrm flipH="1">
                  <a:off x="2225766" y="4671231"/>
                  <a:ext cx="478465" cy="595424"/>
                </a:xfrm>
                <a:custGeom>
                  <a:avLst/>
                  <a:gdLst>
                    <a:gd name="connsiteX0" fmla="*/ 478465 w 478465"/>
                    <a:gd name="connsiteY0" fmla="*/ 595424 h 595424"/>
                    <a:gd name="connsiteX1" fmla="*/ 414670 w 478465"/>
                    <a:gd name="connsiteY1" fmla="*/ 318977 h 595424"/>
                    <a:gd name="connsiteX2" fmla="*/ 223284 w 478465"/>
                    <a:gd name="connsiteY2" fmla="*/ 127591 h 595424"/>
                    <a:gd name="connsiteX3" fmla="*/ 0 w 478465"/>
                    <a:gd name="connsiteY3" fmla="*/ 0 h 595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8465" h="595424">
                      <a:moveTo>
                        <a:pt x="478465" y="595424"/>
                      </a:moveTo>
                      <a:cubicBezTo>
                        <a:pt x="467832" y="496186"/>
                        <a:pt x="457200" y="396949"/>
                        <a:pt x="414670" y="318977"/>
                      </a:cubicBezTo>
                      <a:cubicBezTo>
                        <a:pt x="372140" y="241005"/>
                        <a:pt x="292396" y="180754"/>
                        <a:pt x="223284" y="127591"/>
                      </a:cubicBezTo>
                      <a:cubicBezTo>
                        <a:pt x="154172" y="74428"/>
                        <a:pt x="77086" y="3721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rgbClr val="C00000"/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cxnSp>
              <p:nvCxnSpPr>
                <p:cNvPr id="42" name="Přímá spojnice se šipkou 41"/>
                <p:cNvCxnSpPr/>
                <p:nvPr/>
              </p:nvCxnSpPr>
              <p:spPr>
                <a:xfrm flipV="1">
                  <a:off x="2179713" y="4406247"/>
                  <a:ext cx="0" cy="75600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Přímá spojnice se šipkou 34"/>
              <p:cNvCxnSpPr/>
              <p:nvPr/>
            </p:nvCxnSpPr>
            <p:spPr>
              <a:xfrm flipV="1">
                <a:off x="2163837" y="5337296"/>
                <a:ext cx="0" cy="54000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Skupina 35"/>
              <p:cNvGrpSpPr/>
              <p:nvPr/>
            </p:nvGrpSpPr>
            <p:grpSpPr>
              <a:xfrm>
                <a:off x="1815107" y="3428999"/>
                <a:ext cx="757520" cy="951851"/>
                <a:chOff x="1658679" y="3923172"/>
                <a:chExt cx="1045552" cy="1343483"/>
              </a:xfrm>
            </p:grpSpPr>
            <p:sp>
              <p:nvSpPr>
                <p:cNvPr id="37" name="Volný tvar 36"/>
                <p:cNvSpPr/>
                <p:nvPr/>
              </p:nvSpPr>
              <p:spPr>
                <a:xfrm>
                  <a:off x="1658679" y="4657060"/>
                  <a:ext cx="478465" cy="595424"/>
                </a:xfrm>
                <a:custGeom>
                  <a:avLst/>
                  <a:gdLst>
                    <a:gd name="connsiteX0" fmla="*/ 478465 w 478465"/>
                    <a:gd name="connsiteY0" fmla="*/ 595424 h 595424"/>
                    <a:gd name="connsiteX1" fmla="*/ 414670 w 478465"/>
                    <a:gd name="connsiteY1" fmla="*/ 318977 h 595424"/>
                    <a:gd name="connsiteX2" fmla="*/ 223284 w 478465"/>
                    <a:gd name="connsiteY2" fmla="*/ 127591 h 595424"/>
                    <a:gd name="connsiteX3" fmla="*/ 0 w 478465"/>
                    <a:gd name="connsiteY3" fmla="*/ 0 h 595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8465" h="595424">
                      <a:moveTo>
                        <a:pt x="478465" y="595424"/>
                      </a:moveTo>
                      <a:cubicBezTo>
                        <a:pt x="467832" y="496186"/>
                        <a:pt x="457200" y="396949"/>
                        <a:pt x="414670" y="318977"/>
                      </a:cubicBezTo>
                      <a:cubicBezTo>
                        <a:pt x="372140" y="241005"/>
                        <a:pt x="292396" y="180754"/>
                        <a:pt x="223284" y="127591"/>
                      </a:cubicBezTo>
                      <a:cubicBezTo>
                        <a:pt x="154172" y="74428"/>
                        <a:pt x="77086" y="3721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rgbClr val="C00000"/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38" name="Volný tvar 37"/>
                <p:cNvSpPr/>
                <p:nvPr/>
              </p:nvSpPr>
              <p:spPr>
                <a:xfrm flipH="1">
                  <a:off x="2225766" y="4671231"/>
                  <a:ext cx="478465" cy="595424"/>
                </a:xfrm>
                <a:custGeom>
                  <a:avLst/>
                  <a:gdLst>
                    <a:gd name="connsiteX0" fmla="*/ 478465 w 478465"/>
                    <a:gd name="connsiteY0" fmla="*/ 595424 h 595424"/>
                    <a:gd name="connsiteX1" fmla="*/ 414670 w 478465"/>
                    <a:gd name="connsiteY1" fmla="*/ 318977 h 595424"/>
                    <a:gd name="connsiteX2" fmla="*/ 223284 w 478465"/>
                    <a:gd name="connsiteY2" fmla="*/ 127591 h 595424"/>
                    <a:gd name="connsiteX3" fmla="*/ 0 w 478465"/>
                    <a:gd name="connsiteY3" fmla="*/ 0 h 595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8465" h="595424">
                      <a:moveTo>
                        <a:pt x="478465" y="595424"/>
                      </a:moveTo>
                      <a:cubicBezTo>
                        <a:pt x="467832" y="496186"/>
                        <a:pt x="457200" y="396949"/>
                        <a:pt x="414670" y="318977"/>
                      </a:cubicBezTo>
                      <a:cubicBezTo>
                        <a:pt x="372140" y="241005"/>
                        <a:pt x="292396" y="180754"/>
                        <a:pt x="223284" y="127591"/>
                      </a:cubicBezTo>
                      <a:cubicBezTo>
                        <a:pt x="154172" y="74428"/>
                        <a:pt x="77086" y="3721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rgbClr val="C00000"/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cxnSp>
              <p:nvCxnSpPr>
                <p:cNvPr id="39" name="Přímá spojnice se šipkou 38"/>
                <p:cNvCxnSpPr/>
                <p:nvPr/>
              </p:nvCxnSpPr>
              <p:spPr>
                <a:xfrm flipV="1">
                  <a:off x="2179713" y="3923172"/>
                  <a:ext cx="0" cy="1239074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Skupina 10"/>
            <p:cNvGrpSpPr/>
            <p:nvPr/>
          </p:nvGrpSpPr>
          <p:grpSpPr>
            <a:xfrm>
              <a:off x="683568" y="2666537"/>
              <a:ext cx="1840309" cy="1026931"/>
              <a:chOff x="1259632" y="3068960"/>
              <a:chExt cx="1840309" cy="1026931"/>
            </a:xfrm>
          </p:grpSpPr>
          <p:cxnSp>
            <p:nvCxnSpPr>
              <p:cNvPr id="22" name="Přímá spojnice se šipkou 21"/>
              <p:cNvCxnSpPr/>
              <p:nvPr/>
            </p:nvCxnSpPr>
            <p:spPr>
              <a:xfrm flipH="1" flipV="1">
                <a:off x="1331664" y="3765502"/>
                <a:ext cx="267921" cy="16753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se šipkou 22"/>
              <p:cNvCxnSpPr/>
              <p:nvPr/>
            </p:nvCxnSpPr>
            <p:spPr>
              <a:xfrm flipH="1" flipV="1">
                <a:off x="1465624" y="3543540"/>
                <a:ext cx="225488" cy="21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se šipkou 23"/>
              <p:cNvCxnSpPr/>
              <p:nvPr/>
            </p:nvCxnSpPr>
            <p:spPr>
              <a:xfrm flipH="1" flipV="1">
                <a:off x="1627512" y="3346181"/>
                <a:ext cx="216000" cy="26692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se šipkou 24"/>
              <p:cNvCxnSpPr/>
              <p:nvPr/>
            </p:nvCxnSpPr>
            <p:spPr>
              <a:xfrm flipH="1" flipV="1">
                <a:off x="1259632" y="4017138"/>
                <a:ext cx="252000" cy="78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nice se šipkou 25"/>
              <p:cNvCxnSpPr/>
              <p:nvPr/>
            </p:nvCxnSpPr>
            <p:spPr>
              <a:xfrm flipV="1">
                <a:off x="2532087" y="3328794"/>
                <a:ext cx="225532" cy="28430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nice se šipkou 26"/>
              <p:cNvCxnSpPr/>
              <p:nvPr/>
            </p:nvCxnSpPr>
            <p:spPr>
              <a:xfrm flipV="1">
                <a:off x="2631322" y="3505101"/>
                <a:ext cx="252595" cy="26040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nice se šipkou 27"/>
              <p:cNvCxnSpPr/>
              <p:nvPr/>
            </p:nvCxnSpPr>
            <p:spPr>
              <a:xfrm flipV="1">
                <a:off x="2751823" y="3717032"/>
                <a:ext cx="252289" cy="20087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nice se šipkou 28"/>
              <p:cNvCxnSpPr/>
              <p:nvPr/>
            </p:nvCxnSpPr>
            <p:spPr>
              <a:xfrm flipV="1">
                <a:off x="2851058" y="3958995"/>
                <a:ext cx="248883" cy="11130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se šipkou 29"/>
              <p:cNvCxnSpPr/>
              <p:nvPr/>
            </p:nvCxnSpPr>
            <p:spPr>
              <a:xfrm flipH="1" flipV="1">
                <a:off x="1779912" y="3212412"/>
                <a:ext cx="208524" cy="29269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nice se šipkou 30"/>
              <p:cNvCxnSpPr/>
              <p:nvPr/>
            </p:nvCxnSpPr>
            <p:spPr>
              <a:xfrm flipV="1">
                <a:off x="2399299" y="3120253"/>
                <a:ext cx="173328" cy="35230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se šipkou 31"/>
              <p:cNvCxnSpPr/>
              <p:nvPr/>
            </p:nvCxnSpPr>
            <p:spPr>
              <a:xfrm flipH="1" flipV="1">
                <a:off x="1988435" y="3120253"/>
                <a:ext cx="89944" cy="30874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se šipkou 32"/>
              <p:cNvCxnSpPr/>
              <p:nvPr/>
            </p:nvCxnSpPr>
            <p:spPr>
              <a:xfrm flipV="1">
                <a:off x="2264608" y="3068960"/>
                <a:ext cx="0" cy="31143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Volný tvar 11"/>
            <p:cNvSpPr/>
            <p:nvPr/>
          </p:nvSpPr>
          <p:spPr>
            <a:xfrm>
              <a:off x="1071769" y="5024307"/>
              <a:ext cx="338691" cy="582108"/>
            </a:xfrm>
            <a:custGeom>
              <a:avLst/>
              <a:gdLst>
                <a:gd name="connsiteX0" fmla="*/ 49405 w 474055"/>
                <a:gd name="connsiteY0" fmla="*/ 177647 h 527281"/>
                <a:gd name="connsiteX1" fmla="*/ 164528 w 474055"/>
                <a:gd name="connsiteY1" fmla="*/ 164490 h 527281"/>
                <a:gd name="connsiteX2" fmla="*/ 299385 w 474055"/>
                <a:gd name="connsiteY2" fmla="*/ 118441 h 527281"/>
                <a:gd name="connsiteX3" fmla="*/ 404640 w 474055"/>
                <a:gd name="connsiteY3" fmla="*/ 55947 h 527281"/>
                <a:gd name="connsiteX4" fmla="*/ 450689 w 474055"/>
                <a:gd name="connsiteY4" fmla="*/ 30 h 527281"/>
                <a:gd name="connsiteX5" fmla="*/ 473713 w 474055"/>
                <a:gd name="connsiteY5" fmla="*/ 49368 h 527281"/>
                <a:gd name="connsiteX6" fmla="*/ 434243 w 474055"/>
                <a:gd name="connsiteY6" fmla="*/ 131598 h 527281"/>
                <a:gd name="connsiteX7" fmla="*/ 319121 w 474055"/>
                <a:gd name="connsiteY7" fmla="*/ 184226 h 527281"/>
                <a:gd name="connsiteX8" fmla="*/ 197420 w 474055"/>
                <a:gd name="connsiteY8" fmla="*/ 230275 h 527281"/>
                <a:gd name="connsiteX9" fmla="*/ 75719 w 474055"/>
                <a:gd name="connsiteY9" fmla="*/ 345397 h 527281"/>
                <a:gd name="connsiteX10" fmla="*/ 6646 w 474055"/>
                <a:gd name="connsiteY10" fmla="*/ 513147 h 527281"/>
                <a:gd name="connsiteX11" fmla="*/ 6646 w 474055"/>
                <a:gd name="connsiteY11" fmla="*/ 506568 h 527281"/>
                <a:gd name="connsiteX0" fmla="*/ 49405 w 477015"/>
                <a:gd name="connsiteY0" fmla="*/ 213351 h 562985"/>
                <a:gd name="connsiteX1" fmla="*/ 164528 w 477015"/>
                <a:gd name="connsiteY1" fmla="*/ 200194 h 562985"/>
                <a:gd name="connsiteX2" fmla="*/ 299385 w 477015"/>
                <a:gd name="connsiteY2" fmla="*/ 154145 h 562985"/>
                <a:gd name="connsiteX3" fmla="*/ 404640 w 477015"/>
                <a:gd name="connsiteY3" fmla="*/ 91651 h 562985"/>
                <a:gd name="connsiteX4" fmla="*/ 357820 w 477015"/>
                <a:gd name="connsiteY4" fmla="*/ 15 h 562985"/>
                <a:gd name="connsiteX5" fmla="*/ 473713 w 477015"/>
                <a:gd name="connsiteY5" fmla="*/ 85072 h 562985"/>
                <a:gd name="connsiteX6" fmla="*/ 434243 w 477015"/>
                <a:gd name="connsiteY6" fmla="*/ 167302 h 562985"/>
                <a:gd name="connsiteX7" fmla="*/ 319121 w 477015"/>
                <a:gd name="connsiteY7" fmla="*/ 219930 h 562985"/>
                <a:gd name="connsiteX8" fmla="*/ 197420 w 477015"/>
                <a:gd name="connsiteY8" fmla="*/ 265979 h 562985"/>
                <a:gd name="connsiteX9" fmla="*/ 75719 w 477015"/>
                <a:gd name="connsiteY9" fmla="*/ 381101 h 562985"/>
                <a:gd name="connsiteX10" fmla="*/ 6646 w 477015"/>
                <a:gd name="connsiteY10" fmla="*/ 548851 h 562985"/>
                <a:gd name="connsiteX11" fmla="*/ 6646 w 477015"/>
                <a:gd name="connsiteY11" fmla="*/ 542272 h 562985"/>
                <a:gd name="connsiteX0" fmla="*/ 49405 w 477015"/>
                <a:gd name="connsiteY0" fmla="*/ 213343 h 562977"/>
                <a:gd name="connsiteX1" fmla="*/ 164528 w 477015"/>
                <a:gd name="connsiteY1" fmla="*/ 200186 h 562977"/>
                <a:gd name="connsiteX2" fmla="*/ 299385 w 477015"/>
                <a:gd name="connsiteY2" fmla="*/ 154137 h 562977"/>
                <a:gd name="connsiteX3" fmla="*/ 323677 w 477015"/>
                <a:gd name="connsiteY3" fmla="*/ 89261 h 562977"/>
                <a:gd name="connsiteX4" fmla="*/ 357820 w 477015"/>
                <a:gd name="connsiteY4" fmla="*/ 7 h 562977"/>
                <a:gd name="connsiteX5" fmla="*/ 473713 w 477015"/>
                <a:gd name="connsiteY5" fmla="*/ 85064 h 562977"/>
                <a:gd name="connsiteX6" fmla="*/ 434243 w 477015"/>
                <a:gd name="connsiteY6" fmla="*/ 167294 h 562977"/>
                <a:gd name="connsiteX7" fmla="*/ 319121 w 477015"/>
                <a:gd name="connsiteY7" fmla="*/ 219922 h 562977"/>
                <a:gd name="connsiteX8" fmla="*/ 197420 w 477015"/>
                <a:gd name="connsiteY8" fmla="*/ 265971 h 562977"/>
                <a:gd name="connsiteX9" fmla="*/ 75719 w 477015"/>
                <a:gd name="connsiteY9" fmla="*/ 381093 h 562977"/>
                <a:gd name="connsiteX10" fmla="*/ 6646 w 477015"/>
                <a:gd name="connsiteY10" fmla="*/ 548843 h 562977"/>
                <a:gd name="connsiteX11" fmla="*/ 6646 w 477015"/>
                <a:gd name="connsiteY11" fmla="*/ 542264 h 562977"/>
                <a:gd name="connsiteX0" fmla="*/ 49405 w 477015"/>
                <a:gd name="connsiteY0" fmla="*/ 213343 h 562977"/>
                <a:gd name="connsiteX1" fmla="*/ 164528 w 477015"/>
                <a:gd name="connsiteY1" fmla="*/ 200186 h 562977"/>
                <a:gd name="connsiteX2" fmla="*/ 246997 w 477015"/>
                <a:gd name="connsiteY2" fmla="*/ 135087 h 562977"/>
                <a:gd name="connsiteX3" fmla="*/ 323677 w 477015"/>
                <a:gd name="connsiteY3" fmla="*/ 89261 h 562977"/>
                <a:gd name="connsiteX4" fmla="*/ 357820 w 477015"/>
                <a:gd name="connsiteY4" fmla="*/ 7 h 562977"/>
                <a:gd name="connsiteX5" fmla="*/ 473713 w 477015"/>
                <a:gd name="connsiteY5" fmla="*/ 85064 h 562977"/>
                <a:gd name="connsiteX6" fmla="*/ 434243 w 477015"/>
                <a:gd name="connsiteY6" fmla="*/ 167294 h 562977"/>
                <a:gd name="connsiteX7" fmla="*/ 319121 w 477015"/>
                <a:gd name="connsiteY7" fmla="*/ 219922 h 562977"/>
                <a:gd name="connsiteX8" fmla="*/ 197420 w 477015"/>
                <a:gd name="connsiteY8" fmla="*/ 265971 h 562977"/>
                <a:gd name="connsiteX9" fmla="*/ 75719 w 477015"/>
                <a:gd name="connsiteY9" fmla="*/ 381093 h 562977"/>
                <a:gd name="connsiteX10" fmla="*/ 6646 w 477015"/>
                <a:gd name="connsiteY10" fmla="*/ 548843 h 562977"/>
                <a:gd name="connsiteX11" fmla="*/ 6646 w 477015"/>
                <a:gd name="connsiteY11" fmla="*/ 542264 h 562977"/>
                <a:gd name="connsiteX0" fmla="*/ 49405 w 477015"/>
                <a:gd name="connsiteY0" fmla="*/ 213343 h 562977"/>
                <a:gd name="connsiteX1" fmla="*/ 164528 w 477015"/>
                <a:gd name="connsiteY1" fmla="*/ 183517 h 562977"/>
                <a:gd name="connsiteX2" fmla="*/ 246997 w 477015"/>
                <a:gd name="connsiteY2" fmla="*/ 135087 h 562977"/>
                <a:gd name="connsiteX3" fmla="*/ 323677 w 477015"/>
                <a:gd name="connsiteY3" fmla="*/ 89261 h 562977"/>
                <a:gd name="connsiteX4" fmla="*/ 357820 w 477015"/>
                <a:gd name="connsiteY4" fmla="*/ 7 h 562977"/>
                <a:gd name="connsiteX5" fmla="*/ 473713 w 477015"/>
                <a:gd name="connsiteY5" fmla="*/ 85064 h 562977"/>
                <a:gd name="connsiteX6" fmla="*/ 434243 w 477015"/>
                <a:gd name="connsiteY6" fmla="*/ 167294 h 562977"/>
                <a:gd name="connsiteX7" fmla="*/ 319121 w 477015"/>
                <a:gd name="connsiteY7" fmla="*/ 219922 h 562977"/>
                <a:gd name="connsiteX8" fmla="*/ 197420 w 477015"/>
                <a:gd name="connsiteY8" fmla="*/ 265971 h 562977"/>
                <a:gd name="connsiteX9" fmla="*/ 75719 w 477015"/>
                <a:gd name="connsiteY9" fmla="*/ 381093 h 562977"/>
                <a:gd name="connsiteX10" fmla="*/ 6646 w 477015"/>
                <a:gd name="connsiteY10" fmla="*/ 548843 h 562977"/>
                <a:gd name="connsiteX11" fmla="*/ 6646 w 477015"/>
                <a:gd name="connsiteY11" fmla="*/ 542264 h 562977"/>
                <a:gd name="connsiteX0" fmla="*/ 49405 w 477015"/>
                <a:gd name="connsiteY0" fmla="*/ 213374 h 563008"/>
                <a:gd name="connsiteX1" fmla="*/ 164528 w 477015"/>
                <a:gd name="connsiteY1" fmla="*/ 183548 h 563008"/>
                <a:gd name="connsiteX2" fmla="*/ 246997 w 477015"/>
                <a:gd name="connsiteY2" fmla="*/ 135118 h 563008"/>
                <a:gd name="connsiteX3" fmla="*/ 309389 w 477015"/>
                <a:gd name="connsiteY3" fmla="*/ 75004 h 563008"/>
                <a:gd name="connsiteX4" fmla="*/ 357820 w 477015"/>
                <a:gd name="connsiteY4" fmla="*/ 38 h 563008"/>
                <a:gd name="connsiteX5" fmla="*/ 473713 w 477015"/>
                <a:gd name="connsiteY5" fmla="*/ 85095 h 563008"/>
                <a:gd name="connsiteX6" fmla="*/ 434243 w 477015"/>
                <a:gd name="connsiteY6" fmla="*/ 167325 h 563008"/>
                <a:gd name="connsiteX7" fmla="*/ 319121 w 477015"/>
                <a:gd name="connsiteY7" fmla="*/ 219953 h 563008"/>
                <a:gd name="connsiteX8" fmla="*/ 197420 w 477015"/>
                <a:gd name="connsiteY8" fmla="*/ 266002 h 563008"/>
                <a:gd name="connsiteX9" fmla="*/ 75719 w 477015"/>
                <a:gd name="connsiteY9" fmla="*/ 381124 h 563008"/>
                <a:gd name="connsiteX10" fmla="*/ 6646 w 477015"/>
                <a:gd name="connsiteY10" fmla="*/ 548874 h 563008"/>
                <a:gd name="connsiteX11" fmla="*/ 6646 w 477015"/>
                <a:gd name="connsiteY11" fmla="*/ 542295 h 563008"/>
                <a:gd name="connsiteX0" fmla="*/ 49405 w 436294"/>
                <a:gd name="connsiteY0" fmla="*/ 213417 h 563051"/>
                <a:gd name="connsiteX1" fmla="*/ 164528 w 436294"/>
                <a:gd name="connsiteY1" fmla="*/ 183591 h 563051"/>
                <a:gd name="connsiteX2" fmla="*/ 246997 w 436294"/>
                <a:gd name="connsiteY2" fmla="*/ 135161 h 563051"/>
                <a:gd name="connsiteX3" fmla="*/ 309389 w 436294"/>
                <a:gd name="connsiteY3" fmla="*/ 75047 h 563051"/>
                <a:gd name="connsiteX4" fmla="*/ 357820 w 436294"/>
                <a:gd name="connsiteY4" fmla="*/ 81 h 563051"/>
                <a:gd name="connsiteX5" fmla="*/ 390369 w 436294"/>
                <a:gd name="connsiteY5" fmla="*/ 89901 h 563051"/>
                <a:gd name="connsiteX6" fmla="*/ 434243 w 436294"/>
                <a:gd name="connsiteY6" fmla="*/ 167368 h 563051"/>
                <a:gd name="connsiteX7" fmla="*/ 319121 w 436294"/>
                <a:gd name="connsiteY7" fmla="*/ 219996 h 563051"/>
                <a:gd name="connsiteX8" fmla="*/ 197420 w 436294"/>
                <a:gd name="connsiteY8" fmla="*/ 266045 h 563051"/>
                <a:gd name="connsiteX9" fmla="*/ 75719 w 436294"/>
                <a:gd name="connsiteY9" fmla="*/ 381167 h 563051"/>
                <a:gd name="connsiteX10" fmla="*/ 6646 w 436294"/>
                <a:gd name="connsiteY10" fmla="*/ 548917 h 563051"/>
                <a:gd name="connsiteX11" fmla="*/ 6646 w 436294"/>
                <a:gd name="connsiteY11" fmla="*/ 542338 h 563051"/>
                <a:gd name="connsiteX0" fmla="*/ 49405 w 390390"/>
                <a:gd name="connsiteY0" fmla="*/ 213417 h 563051"/>
                <a:gd name="connsiteX1" fmla="*/ 164528 w 390390"/>
                <a:gd name="connsiteY1" fmla="*/ 183591 h 563051"/>
                <a:gd name="connsiteX2" fmla="*/ 246997 w 390390"/>
                <a:gd name="connsiteY2" fmla="*/ 135161 h 563051"/>
                <a:gd name="connsiteX3" fmla="*/ 309389 w 390390"/>
                <a:gd name="connsiteY3" fmla="*/ 75047 h 563051"/>
                <a:gd name="connsiteX4" fmla="*/ 357820 w 390390"/>
                <a:gd name="connsiteY4" fmla="*/ 81 h 563051"/>
                <a:gd name="connsiteX5" fmla="*/ 390369 w 390390"/>
                <a:gd name="connsiteY5" fmla="*/ 89901 h 563051"/>
                <a:gd name="connsiteX6" fmla="*/ 353280 w 390390"/>
                <a:gd name="connsiteY6" fmla="*/ 157843 h 563051"/>
                <a:gd name="connsiteX7" fmla="*/ 319121 w 390390"/>
                <a:gd name="connsiteY7" fmla="*/ 219996 h 563051"/>
                <a:gd name="connsiteX8" fmla="*/ 197420 w 390390"/>
                <a:gd name="connsiteY8" fmla="*/ 266045 h 563051"/>
                <a:gd name="connsiteX9" fmla="*/ 75719 w 390390"/>
                <a:gd name="connsiteY9" fmla="*/ 381167 h 563051"/>
                <a:gd name="connsiteX10" fmla="*/ 6646 w 390390"/>
                <a:gd name="connsiteY10" fmla="*/ 548917 h 563051"/>
                <a:gd name="connsiteX11" fmla="*/ 6646 w 390390"/>
                <a:gd name="connsiteY11" fmla="*/ 542338 h 563051"/>
                <a:gd name="connsiteX0" fmla="*/ 49405 w 390390"/>
                <a:gd name="connsiteY0" fmla="*/ 213417 h 563051"/>
                <a:gd name="connsiteX1" fmla="*/ 164528 w 390390"/>
                <a:gd name="connsiteY1" fmla="*/ 183591 h 563051"/>
                <a:gd name="connsiteX2" fmla="*/ 246997 w 390390"/>
                <a:gd name="connsiteY2" fmla="*/ 135161 h 563051"/>
                <a:gd name="connsiteX3" fmla="*/ 309389 w 390390"/>
                <a:gd name="connsiteY3" fmla="*/ 75047 h 563051"/>
                <a:gd name="connsiteX4" fmla="*/ 357820 w 390390"/>
                <a:gd name="connsiteY4" fmla="*/ 81 h 563051"/>
                <a:gd name="connsiteX5" fmla="*/ 390369 w 390390"/>
                <a:gd name="connsiteY5" fmla="*/ 89901 h 563051"/>
                <a:gd name="connsiteX6" fmla="*/ 353280 w 390390"/>
                <a:gd name="connsiteY6" fmla="*/ 157843 h 563051"/>
                <a:gd name="connsiteX7" fmla="*/ 259590 w 390390"/>
                <a:gd name="connsiteY7" fmla="*/ 224758 h 563051"/>
                <a:gd name="connsiteX8" fmla="*/ 197420 w 390390"/>
                <a:gd name="connsiteY8" fmla="*/ 266045 h 563051"/>
                <a:gd name="connsiteX9" fmla="*/ 75719 w 390390"/>
                <a:gd name="connsiteY9" fmla="*/ 381167 h 563051"/>
                <a:gd name="connsiteX10" fmla="*/ 6646 w 390390"/>
                <a:gd name="connsiteY10" fmla="*/ 548917 h 563051"/>
                <a:gd name="connsiteX11" fmla="*/ 6646 w 390390"/>
                <a:gd name="connsiteY11" fmla="*/ 542338 h 563051"/>
                <a:gd name="connsiteX0" fmla="*/ 49405 w 378503"/>
                <a:gd name="connsiteY0" fmla="*/ 213443 h 563077"/>
                <a:gd name="connsiteX1" fmla="*/ 164528 w 378503"/>
                <a:gd name="connsiteY1" fmla="*/ 183617 h 563077"/>
                <a:gd name="connsiteX2" fmla="*/ 246997 w 378503"/>
                <a:gd name="connsiteY2" fmla="*/ 135187 h 563077"/>
                <a:gd name="connsiteX3" fmla="*/ 309389 w 378503"/>
                <a:gd name="connsiteY3" fmla="*/ 75073 h 563077"/>
                <a:gd name="connsiteX4" fmla="*/ 357820 w 378503"/>
                <a:gd name="connsiteY4" fmla="*/ 107 h 563077"/>
                <a:gd name="connsiteX5" fmla="*/ 378463 w 378503"/>
                <a:gd name="connsiteY5" fmla="*/ 92309 h 563077"/>
                <a:gd name="connsiteX6" fmla="*/ 353280 w 378503"/>
                <a:gd name="connsiteY6" fmla="*/ 157869 h 563077"/>
                <a:gd name="connsiteX7" fmla="*/ 259590 w 378503"/>
                <a:gd name="connsiteY7" fmla="*/ 224784 h 563077"/>
                <a:gd name="connsiteX8" fmla="*/ 197420 w 378503"/>
                <a:gd name="connsiteY8" fmla="*/ 266071 h 563077"/>
                <a:gd name="connsiteX9" fmla="*/ 75719 w 378503"/>
                <a:gd name="connsiteY9" fmla="*/ 381193 h 563077"/>
                <a:gd name="connsiteX10" fmla="*/ 6646 w 378503"/>
                <a:gd name="connsiteY10" fmla="*/ 548943 h 563077"/>
                <a:gd name="connsiteX11" fmla="*/ 6646 w 378503"/>
                <a:gd name="connsiteY11" fmla="*/ 542364 h 563077"/>
                <a:gd name="connsiteX0" fmla="*/ 49405 w 379794"/>
                <a:gd name="connsiteY0" fmla="*/ 213443 h 563077"/>
                <a:gd name="connsiteX1" fmla="*/ 164528 w 379794"/>
                <a:gd name="connsiteY1" fmla="*/ 183617 h 563077"/>
                <a:gd name="connsiteX2" fmla="*/ 246997 w 379794"/>
                <a:gd name="connsiteY2" fmla="*/ 135187 h 563077"/>
                <a:gd name="connsiteX3" fmla="*/ 309389 w 379794"/>
                <a:gd name="connsiteY3" fmla="*/ 75073 h 563077"/>
                <a:gd name="connsiteX4" fmla="*/ 357820 w 379794"/>
                <a:gd name="connsiteY4" fmla="*/ 107 h 563077"/>
                <a:gd name="connsiteX5" fmla="*/ 378463 w 379794"/>
                <a:gd name="connsiteY5" fmla="*/ 92309 h 563077"/>
                <a:gd name="connsiteX6" fmla="*/ 322324 w 379794"/>
                <a:gd name="connsiteY6" fmla="*/ 160250 h 563077"/>
                <a:gd name="connsiteX7" fmla="*/ 259590 w 379794"/>
                <a:gd name="connsiteY7" fmla="*/ 224784 h 563077"/>
                <a:gd name="connsiteX8" fmla="*/ 197420 w 379794"/>
                <a:gd name="connsiteY8" fmla="*/ 266071 h 563077"/>
                <a:gd name="connsiteX9" fmla="*/ 75719 w 379794"/>
                <a:gd name="connsiteY9" fmla="*/ 381193 h 563077"/>
                <a:gd name="connsiteX10" fmla="*/ 6646 w 379794"/>
                <a:gd name="connsiteY10" fmla="*/ 548943 h 563077"/>
                <a:gd name="connsiteX11" fmla="*/ 6646 w 379794"/>
                <a:gd name="connsiteY11" fmla="*/ 542364 h 563077"/>
                <a:gd name="connsiteX0" fmla="*/ 49405 w 379794"/>
                <a:gd name="connsiteY0" fmla="*/ 213443 h 563077"/>
                <a:gd name="connsiteX1" fmla="*/ 164528 w 379794"/>
                <a:gd name="connsiteY1" fmla="*/ 183617 h 563077"/>
                <a:gd name="connsiteX2" fmla="*/ 246997 w 379794"/>
                <a:gd name="connsiteY2" fmla="*/ 135187 h 563077"/>
                <a:gd name="connsiteX3" fmla="*/ 309389 w 379794"/>
                <a:gd name="connsiteY3" fmla="*/ 75073 h 563077"/>
                <a:gd name="connsiteX4" fmla="*/ 357820 w 379794"/>
                <a:gd name="connsiteY4" fmla="*/ 107 h 563077"/>
                <a:gd name="connsiteX5" fmla="*/ 378463 w 379794"/>
                <a:gd name="connsiteY5" fmla="*/ 92309 h 563077"/>
                <a:gd name="connsiteX6" fmla="*/ 322324 w 379794"/>
                <a:gd name="connsiteY6" fmla="*/ 160250 h 563077"/>
                <a:gd name="connsiteX7" fmla="*/ 259590 w 379794"/>
                <a:gd name="connsiteY7" fmla="*/ 217640 h 563077"/>
                <a:gd name="connsiteX8" fmla="*/ 197420 w 379794"/>
                <a:gd name="connsiteY8" fmla="*/ 266071 h 563077"/>
                <a:gd name="connsiteX9" fmla="*/ 75719 w 379794"/>
                <a:gd name="connsiteY9" fmla="*/ 381193 h 563077"/>
                <a:gd name="connsiteX10" fmla="*/ 6646 w 379794"/>
                <a:gd name="connsiteY10" fmla="*/ 548943 h 563077"/>
                <a:gd name="connsiteX11" fmla="*/ 6646 w 379794"/>
                <a:gd name="connsiteY11" fmla="*/ 542364 h 563077"/>
                <a:gd name="connsiteX0" fmla="*/ 49405 w 367191"/>
                <a:gd name="connsiteY0" fmla="*/ 213507 h 563141"/>
                <a:gd name="connsiteX1" fmla="*/ 164528 w 367191"/>
                <a:gd name="connsiteY1" fmla="*/ 183681 h 563141"/>
                <a:gd name="connsiteX2" fmla="*/ 246997 w 367191"/>
                <a:gd name="connsiteY2" fmla="*/ 135251 h 563141"/>
                <a:gd name="connsiteX3" fmla="*/ 309389 w 367191"/>
                <a:gd name="connsiteY3" fmla="*/ 75137 h 563141"/>
                <a:gd name="connsiteX4" fmla="*/ 357820 w 367191"/>
                <a:gd name="connsiteY4" fmla="*/ 171 h 563141"/>
                <a:gd name="connsiteX5" fmla="*/ 364176 w 367191"/>
                <a:gd name="connsiteY5" fmla="*/ 97136 h 563141"/>
                <a:gd name="connsiteX6" fmla="*/ 322324 w 367191"/>
                <a:gd name="connsiteY6" fmla="*/ 160314 h 563141"/>
                <a:gd name="connsiteX7" fmla="*/ 259590 w 367191"/>
                <a:gd name="connsiteY7" fmla="*/ 217704 h 563141"/>
                <a:gd name="connsiteX8" fmla="*/ 197420 w 367191"/>
                <a:gd name="connsiteY8" fmla="*/ 266135 h 563141"/>
                <a:gd name="connsiteX9" fmla="*/ 75719 w 367191"/>
                <a:gd name="connsiteY9" fmla="*/ 381257 h 563141"/>
                <a:gd name="connsiteX10" fmla="*/ 6646 w 367191"/>
                <a:gd name="connsiteY10" fmla="*/ 549007 h 563141"/>
                <a:gd name="connsiteX11" fmla="*/ 6646 w 367191"/>
                <a:gd name="connsiteY11" fmla="*/ 542428 h 563141"/>
                <a:gd name="connsiteX0" fmla="*/ 49405 w 368160"/>
                <a:gd name="connsiteY0" fmla="*/ 213552 h 563186"/>
                <a:gd name="connsiteX1" fmla="*/ 164528 w 368160"/>
                <a:gd name="connsiteY1" fmla="*/ 183726 h 563186"/>
                <a:gd name="connsiteX2" fmla="*/ 246997 w 368160"/>
                <a:gd name="connsiteY2" fmla="*/ 135296 h 563186"/>
                <a:gd name="connsiteX3" fmla="*/ 287957 w 368160"/>
                <a:gd name="connsiteY3" fmla="*/ 72801 h 563186"/>
                <a:gd name="connsiteX4" fmla="*/ 357820 w 368160"/>
                <a:gd name="connsiteY4" fmla="*/ 216 h 563186"/>
                <a:gd name="connsiteX5" fmla="*/ 364176 w 368160"/>
                <a:gd name="connsiteY5" fmla="*/ 97181 h 563186"/>
                <a:gd name="connsiteX6" fmla="*/ 322324 w 368160"/>
                <a:gd name="connsiteY6" fmla="*/ 160359 h 563186"/>
                <a:gd name="connsiteX7" fmla="*/ 259590 w 368160"/>
                <a:gd name="connsiteY7" fmla="*/ 217749 h 563186"/>
                <a:gd name="connsiteX8" fmla="*/ 197420 w 368160"/>
                <a:gd name="connsiteY8" fmla="*/ 266180 h 563186"/>
                <a:gd name="connsiteX9" fmla="*/ 75719 w 368160"/>
                <a:gd name="connsiteY9" fmla="*/ 381302 h 563186"/>
                <a:gd name="connsiteX10" fmla="*/ 6646 w 368160"/>
                <a:gd name="connsiteY10" fmla="*/ 549052 h 563186"/>
                <a:gd name="connsiteX11" fmla="*/ 6646 w 368160"/>
                <a:gd name="connsiteY11" fmla="*/ 542473 h 563186"/>
                <a:gd name="connsiteX0" fmla="*/ 49405 w 364192"/>
                <a:gd name="connsiteY0" fmla="*/ 232555 h 582189"/>
                <a:gd name="connsiteX1" fmla="*/ 164528 w 364192"/>
                <a:gd name="connsiteY1" fmla="*/ 202729 h 582189"/>
                <a:gd name="connsiteX2" fmla="*/ 246997 w 364192"/>
                <a:gd name="connsiteY2" fmla="*/ 154299 h 582189"/>
                <a:gd name="connsiteX3" fmla="*/ 287957 w 364192"/>
                <a:gd name="connsiteY3" fmla="*/ 91804 h 582189"/>
                <a:gd name="connsiteX4" fmla="*/ 326864 w 364192"/>
                <a:gd name="connsiteY4" fmla="*/ 169 h 582189"/>
                <a:gd name="connsiteX5" fmla="*/ 364176 w 364192"/>
                <a:gd name="connsiteY5" fmla="*/ 116184 h 582189"/>
                <a:gd name="connsiteX6" fmla="*/ 322324 w 364192"/>
                <a:gd name="connsiteY6" fmla="*/ 179362 h 582189"/>
                <a:gd name="connsiteX7" fmla="*/ 259590 w 364192"/>
                <a:gd name="connsiteY7" fmla="*/ 236752 h 582189"/>
                <a:gd name="connsiteX8" fmla="*/ 197420 w 364192"/>
                <a:gd name="connsiteY8" fmla="*/ 285183 h 582189"/>
                <a:gd name="connsiteX9" fmla="*/ 75719 w 364192"/>
                <a:gd name="connsiteY9" fmla="*/ 400305 h 582189"/>
                <a:gd name="connsiteX10" fmla="*/ 6646 w 364192"/>
                <a:gd name="connsiteY10" fmla="*/ 568055 h 582189"/>
                <a:gd name="connsiteX11" fmla="*/ 6646 w 364192"/>
                <a:gd name="connsiteY11" fmla="*/ 561476 h 582189"/>
                <a:gd name="connsiteX0" fmla="*/ 49405 w 345168"/>
                <a:gd name="connsiteY0" fmla="*/ 232588 h 582222"/>
                <a:gd name="connsiteX1" fmla="*/ 164528 w 345168"/>
                <a:gd name="connsiteY1" fmla="*/ 202762 h 582222"/>
                <a:gd name="connsiteX2" fmla="*/ 246997 w 345168"/>
                <a:gd name="connsiteY2" fmla="*/ 154332 h 582222"/>
                <a:gd name="connsiteX3" fmla="*/ 287957 w 345168"/>
                <a:gd name="connsiteY3" fmla="*/ 91837 h 582222"/>
                <a:gd name="connsiteX4" fmla="*/ 326864 w 345168"/>
                <a:gd name="connsiteY4" fmla="*/ 202 h 582222"/>
                <a:gd name="connsiteX5" fmla="*/ 345126 w 345168"/>
                <a:gd name="connsiteY5" fmla="*/ 118598 h 582222"/>
                <a:gd name="connsiteX6" fmla="*/ 322324 w 345168"/>
                <a:gd name="connsiteY6" fmla="*/ 179395 h 582222"/>
                <a:gd name="connsiteX7" fmla="*/ 259590 w 345168"/>
                <a:gd name="connsiteY7" fmla="*/ 236785 h 582222"/>
                <a:gd name="connsiteX8" fmla="*/ 197420 w 345168"/>
                <a:gd name="connsiteY8" fmla="*/ 285216 h 582222"/>
                <a:gd name="connsiteX9" fmla="*/ 75719 w 345168"/>
                <a:gd name="connsiteY9" fmla="*/ 400338 h 582222"/>
                <a:gd name="connsiteX10" fmla="*/ 6646 w 345168"/>
                <a:gd name="connsiteY10" fmla="*/ 568088 h 582222"/>
                <a:gd name="connsiteX11" fmla="*/ 6646 w 345168"/>
                <a:gd name="connsiteY11" fmla="*/ 561509 h 582222"/>
                <a:gd name="connsiteX0" fmla="*/ 49405 w 345538"/>
                <a:gd name="connsiteY0" fmla="*/ 232588 h 582222"/>
                <a:gd name="connsiteX1" fmla="*/ 164528 w 345538"/>
                <a:gd name="connsiteY1" fmla="*/ 202762 h 582222"/>
                <a:gd name="connsiteX2" fmla="*/ 246997 w 345538"/>
                <a:gd name="connsiteY2" fmla="*/ 154332 h 582222"/>
                <a:gd name="connsiteX3" fmla="*/ 287957 w 345538"/>
                <a:gd name="connsiteY3" fmla="*/ 91837 h 582222"/>
                <a:gd name="connsiteX4" fmla="*/ 326864 w 345538"/>
                <a:gd name="connsiteY4" fmla="*/ 202 h 582222"/>
                <a:gd name="connsiteX5" fmla="*/ 345126 w 345538"/>
                <a:gd name="connsiteY5" fmla="*/ 118598 h 582222"/>
                <a:gd name="connsiteX6" fmla="*/ 310418 w 345538"/>
                <a:gd name="connsiteY6" fmla="*/ 172251 h 582222"/>
                <a:gd name="connsiteX7" fmla="*/ 259590 w 345538"/>
                <a:gd name="connsiteY7" fmla="*/ 236785 h 582222"/>
                <a:gd name="connsiteX8" fmla="*/ 197420 w 345538"/>
                <a:gd name="connsiteY8" fmla="*/ 285216 h 582222"/>
                <a:gd name="connsiteX9" fmla="*/ 75719 w 345538"/>
                <a:gd name="connsiteY9" fmla="*/ 400338 h 582222"/>
                <a:gd name="connsiteX10" fmla="*/ 6646 w 345538"/>
                <a:gd name="connsiteY10" fmla="*/ 568088 h 582222"/>
                <a:gd name="connsiteX11" fmla="*/ 6646 w 345538"/>
                <a:gd name="connsiteY11" fmla="*/ 561509 h 582222"/>
                <a:gd name="connsiteX0" fmla="*/ 49405 w 338691"/>
                <a:gd name="connsiteY0" fmla="*/ 232474 h 582108"/>
                <a:gd name="connsiteX1" fmla="*/ 164528 w 338691"/>
                <a:gd name="connsiteY1" fmla="*/ 202648 h 582108"/>
                <a:gd name="connsiteX2" fmla="*/ 246997 w 338691"/>
                <a:gd name="connsiteY2" fmla="*/ 154218 h 582108"/>
                <a:gd name="connsiteX3" fmla="*/ 287957 w 338691"/>
                <a:gd name="connsiteY3" fmla="*/ 91723 h 582108"/>
                <a:gd name="connsiteX4" fmla="*/ 326864 w 338691"/>
                <a:gd name="connsiteY4" fmla="*/ 88 h 582108"/>
                <a:gd name="connsiteX5" fmla="*/ 337982 w 338691"/>
                <a:gd name="connsiteY5" fmla="*/ 108959 h 582108"/>
                <a:gd name="connsiteX6" fmla="*/ 310418 w 338691"/>
                <a:gd name="connsiteY6" fmla="*/ 172137 h 582108"/>
                <a:gd name="connsiteX7" fmla="*/ 259590 w 338691"/>
                <a:gd name="connsiteY7" fmla="*/ 236671 h 582108"/>
                <a:gd name="connsiteX8" fmla="*/ 197420 w 338691"/>
                <a:gd name="connsiteY8" fmla="*/ 285102 h 582108"/>
                <a:gd name="connsiteX9" fmla="*/ 75719 w 338691"/>
                <a:gd name="connsiteY9" fmla="*/ 400224 h 582108"/>
                <a:gd name="connsiteX10" fmla="*/ 6646 w 338691"/>
                <a:gd name="connsiteY10" fmla="*/ 567974 h 582108"/>
                <a:gd name="connsiteX11" fmla="*/ 6646 w 338691"/>
                <a:gd name="connsiteY11" fmla="*/ 561395 h 582108"/>
                <a:gd name="connsiteX0" fmla="*/ 49405 w 338691"/>
                <a:gd name="connsiteY0" fmla="*/ 232474 h 582108"/>
                <a:gd name="connsiteX1" fmla="*/ 164528 w 338691"/>
                <a:gd name="connsiteY1" fmla="*/ 202648 h 582108"/>
                <a:gd name="connsiteX2" fmla="*/ 246997 w 338691"/>
                <a:gd name="connsiteY2" fmla="*/ 154218 h 582108"/>
                <a:gd name="connsiteX3" fmla="*/ 287957 w 338691"/>
                <a:gd name="connsiteY3" fmla="*/ 91723 h 582108"/>
                <a:gd name="connsiteX4" fmla="*/ 326864 w 338691"/>
                <a:gd name="connsiteY4" fmla="*/ 88 h 582108"/>
                <a:gd name="connsiteX5" fmla="*/ 337982 w 338691"/>
                <a:gd name="connsiteY5" fmla="*/ 108959 h 582108"/>
                <a:gd name="connsiteX6" fmla="*/ 310418 w 338691"/>
                <a:gd name="connsiteY6" fmla="*/ 172137 h 582108"/>
                <a:gd name="connsiteX7" fmla="*/ 259590 w 338691"/>
                <a:gd name="connsiteY7" fmla="*/ 229527 h 582108"/>
                <a:gd name="connsiteX8" fmla="*/ 197420 w 338691"/>
                <a:gd name="connsiteY8" fmla="*/ 285102 h 582108"/>
                <a:gd name="connsiteX9" fmla="*/ 75719 w 338691"/>
                <a:gd name="connsiteY9" fmla="*/ 400224 h 582108"/>
                <a:gd name="connsiteX10" fmla="*/ 6646 w 338691"/>
                <a:gd name="connsiteY10" fmla="*/ 567974 h 582108"/>
                <a:gd name="connsiteX11" fmla="*/ 6646 w 338691"/>
                <a:gd name="connsiteY11" fmla="*/ 561395 h 58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8691" h="582108">
                  <a:moveTo>
                    <a:pt x="49405" y="232474"/>
                  </a:moveTo>
                  <a:cubicBezTo>
                    <a:pt x="86135" y="230829"/>
                    <a:pt x="131596" y="215691"/>
                    <a:pt x="164528" y="202648"/>
                  </a:cubicBezTo>
                  <a:cubicBezTo>
                    <a:pt x="197460" y="189605"/>
                    <a:pt x="226425" y="172706"/>
                    <a:pt x="246997" y="154218"/>
                  </a:cubicBezTo>
                  <a:cubicBezTo>
                    <a:pt x="267569" y="135730"/>
                    <a:pt x="274646" y="117411"/>
                    <a:pt x="287957" y="91723"/>
                  </a:cubicBezTo>
                  <a:cubicBezTo>
                    <a:pt x="301268" y="66035"/>
                    <a:pt x="318527" y="-2785"/>
                    <a:pt x="326864" y="88"/>
                  </a:cubicBezTo>
                  <a:cubicBezTo>
                    <a:pt x="335201" y="2961"/>
                    <a:pt x="340723" y="80284"/>
                    <a:pt x="337982" y="108959"/>
                  </a:cubicBezTo>
                  <a:cubicBezTo>
                    <a:pt x="335241" y="137634"/>
                    <a:pt x="323483" y="152042"/>
                    <a:pt x="310418" y="172137"/>
                  </a:cubicBezTo>
                  <a:cubicBezTo>
                    <a:pt x="297353" y="192232"/>
                    <a:pt x="278423" y="210700"/>
                    <a:pt x="259590" y="229527"/>
                  </a:cubicBezTo>
                  <a:cubicBezTo>
                    <a:pt x="240757" y="248355"/>
                    <a:pt x="228065" y="256653"/>
                    <a:pt x="197420" y="285102"/>
                  </a:cubicBezTo>
                  <a:cubicBezTo>
                    <a:pt x="166775" y="313551"/>
                    <a:pt x="107515" y="353079"/>
                    <a:pt x="75719" y="400224"/>
                  </a:cubicBezTo>
                  <a:cubicBezTo>
                    <a:pt x="43923" y="447369"/>
                    <a:pt x="18158" y="541112"/>
                    <a:pt x="6646" y="567974"/>
                  </a:cubicBezTo>
                  <a:cubicBezTo>
                    <a:pt x="-4866" y="594836"/>
                    <a:pt x="890" y="578115"/>
                    <a:pt x="6646" y="561395"/>
                  </a:cubicBezTo>
                </a:path>
              </a:pathLst>
            </a:custGeom>
            <a:noFill/>
            <a:ln>
              <a:solidFill>
                <a:srgbClr val="7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1782254" y="5030787"/>
              <a:ext cx="251120" cy="601408"/>
            </a:xfrm>
            <a:custGeom>
              <a:avLst/>
              <a:gdLst>
                <a:gd name="connsiteX0" fmla="*/ 399004 w 407950"/>
                <a:gd name="connsiteY0" fmla="*/ 517229 h 517229"/>
                <a:gd name="connsiteX1" fmla="*/ 402294 w 407950"/>
                <a:gd name="connsiteY1" fmla="*/ 444866 h 517229"/>
                <a:gd name="connsiteX2" fmla="*/ 333220 w 407950"/>
                <a:gd name="connsiteY2" fmla="*/ 329744 h 517229"/>
                <a:gd name="connsiteX3" fmla="*/ 234544 w 407950"/>
                <a:gd name="connsiteY3" fmla="*/ 237646 h 517229"/>
                <a:gd name="connsiteX4" fmla="*/ 132578 w 407950"/>
                <a:gd name="connsiteY4" fmla="*/ 194886 h 517229"/>
                <a:gd name="connsiteX5" fmla="*/ 37191 w 407950"/>
                <a:gd name="connsiteY5" fmla="*/ 148837 h 517229"/>
                <a:gd name="connsiteX6" fmla="*/ 1010 w 407950"/>
                <a:gd name="connsiteY6" fmla="*/ 76475 h 517229"/>
                <a:gd name="connsiteX7" fmla="*/ 14167 w 407950"/>
                <a:gd name="connsiteY7" fmla="*/ 823 h 517229"/>
                <a:gd name="connsiteX8" fmla="*/ 56927 w 407950"/>
                <a:gd name="connsiteY8" fmla="*/ 40293 h 517229"/>
                <a:gd name="connsiteX9" fmla="*/ 102976 w 407950"/>
                <a:gd name="connsiteY9" fmla="*/ 102788 h 517229"/>
                <a:gd name="connsiteX10" fmla="*/ 201652 w 407950"/>
                <a:gd name="connsiteY10" fmla="*/ 145548 h 517229"/>
                <a:gd name="connsiteX11" fmla="*/ 326642 w 407950"/>
                <a:gd name="connsiteY11" fmla="*/ 188308 h 517229"/>
                <a:gd name="connsiteX12" fmla="*/ 402294 w 407950"/>
                <a:gd name="connsiteY12" fmla="*/ 194886 h 517229"/>
                <a:gd name="connsiteX0" fmla="*/ 400466 w 409412"/>
                <a:gd name="connsiteY0" fmla="*/ 545461 h 545461"/>
                <a:gd name="connsiteX1" fmla="*/ 403756 w 409412"/>
                <a:gd name="connsiteY1" fmla="*/ 473098 h 545461"/>
                <a:gd name="connsiteX2" fmla="*/ 334682 w 409412"/>
                <a:gd name="connsiteY2" fmla="*/ 357976 h 545461"/>
                <a:gd name="connsiteX3" fmla="*/ 236006 w 409412"/>
                <a:gd name="connsiteY3" fmla="*/ 265878 h 545461"/>
                <a:gd name="connsiteX4" fmla="*/ 134040 w 409412"/>
                <a:gd name="connsiteY4" fmla="*/ 223118 h 545461"/>
                <a:gd name="connsiteX5" fmla="*/ 38653 w 409412"/>
                <a:gd name="connsiteY5" fmla="*/ 177069 h 545461"/>
                <a:gd name="connsiteX6" fmla="*/ 2472 w 409412"/>
                <a:gd name="connsiteY6" fmla="*/ 104707 h 545461"/>
                <a:gd name="connsiteX7" fmla="*/ 101354 w 409412"/>
                <a:gd name="connsiteY7" fmla="*/ 480 h 545461"/>
                <a:gd name="connsiteX8" fmla="*/ 58389 w 409412"/>
                <a:gd name="connsiteY8" fmla="*/ 68525 h 545461"/>
                <a:gd name="connsiteX9" fmla="*/ 104438 w 409412"/>
                <a:gd name="connsiteY9" fmla="*/ 131020 h 545461"/>
                <a:gd name="connsiteX10" fmla="*/ 203114 w 409412"/>
                <a:gd name="connsiteY10" fmla="*/ 173780 h 545461"/>
                <a:gd name="connsiteX11" fmla="*/ 328104 w 409412"/>
                <a:gd name="connsiteY11" fmla="*/ 216540 h 545461"/>
                <a:gd name="connsiteX12" fmla="*/ 403756 w 409412"/>
                <a:gd name="connsiteY12" fmla="*/ 223118 h 545461"/>
                <a:gd name="connsiteX0" fmla="*/ 400466 w 409412"/>
                <a:gd name="connsiteY0" fmla="*/ 545634 h 545634"/>
                <a:gd name="connsiteX1" fmla="*/ 403756 w 409412"/>
                <a:gd name="connsiteY1" fmla="*/ 473271 h 545634"/>
                <a:gd name="connsiteX2" fmla="*/ 334682 w 409412"/>
                <a:gd name="connsiteY2" fmla="*/ 358149 h 545634"/>
                <a:gd name="connsiteX3" fmla="*/ 236006 w 409412"/>
                <a:gd name="connsiteY3" fmla="*/ 266051 h 545634"/>
                <a:gd name="connsiteX4" fmla="*/ 134040 w 409412"/>
                <a:gd name="connsiteY4" fmla="*/ 223291 h 545634"/>
                <a:gd name="connsiteX5" fmla="*/ 38653 w 409412"/>
                <a:gd name="connsiteY5" fmla="*/ 177242 h 545634"/>
                <a:gd name="connsiteX6" fmla="*/ 2472 w 409412"/>
                <a:gd name="connsiteY6" fmla="*/ 104880 h 545634"/>
                <a:gd name="connsiteX7" fmla="*/ 101354 w 409412"/>
                <a:gd name="connsiteY7" fmla="*/ 653 h 545634"/>
                <a:gd name="connsiteX8" fmla="*/ 158401 w 409412"/>
                <a:gd name="connsiteY8" fmla="*/ 63935 h 545634"/>
                <a:gd name="connsiteX9" fmla="*/ 104438 w 409412"/>
                <a:gd name="connsiteY9" fmla="*/ 131193 h 545634"/>
                <a:gd name="connsiteX10" fmla="*/ 203114 w 409412"/>
                <a:gd name="connsiteY10" fmla="*/ 173953 h 545634"/>
                <a:gd name="connsiteX11" fmla="*/ 328104 w 409412"/>
                <a:gd name="connsiteY11" fmla="*/ 216713 h 545634"/>
                <a:gd name="connsiteX12" fmla="*/ 403756 w 409412"/>
                <a:gd name="connsiteY12" fmla="*/ 223291 h 545634"/>
                <a:gd name="connsiteX0" fmla="*/ 400466 w 409412"/>
                <a:gd name="connsiteY0" fmla="*/ 545626 h 545626"/>
                <a:gd name="connsiteX1" fmla="*/ 403756 w 409412"/>
                <a:gd name="connsiteY1" fmla="*/ 473263 h 545626"/>
                <a:gd name="connsiteX2" fmla="*/ 334682 w 409412"/>
                <a:gd name="connsiteY2" fmla="*/ 358141 h 545626"/>
                <a:gd name="connsiteX3" fmla="*/ 236006 w 409412"/>
                <a:gd name="connsiteY3" fmla="*/ 266043 h 545626"/>
                <a:gd name="connsiteX4" fmla="*/ 134040 w 409412"/>
                <a:gd name="connsiteY4" fmla="*/ 223283 h 545626"/>
                <a:gd name="connsiteX5" fmla="*/ 38653 w 409412"/>
                <a:gd name="connsiteY5" fmla="*/ 177234 h 545626"/>
                <a:gd name="connsiteX6" fmla="*/ 2472 w 409412"/>
                <a:gd name="connsiteY6" fmla="*/ 104872 h 545626"/>
                <a:gd name="connsiteX7" fmla="*/ 101354 w 409412"/>
                <a:gd name="connsiteY7" fmla="*/ 645 h 545626"/>
                <a:gd name="connsiteX8" fmla="*/ 158401 w 409412"/>
                <a:gd name="connsiteY8" fmla="*/ 63927 h 545626"/>
                <a:gd name="connsiteX9" fmla="*/ 199688 w 409412"/>
                <a:gd name="connsiteY9" fmla="*/ 126423 h 545626"/>
                <a:gd name="connsiteX10" fmla="*/ 203114 w 409412"/>
                <a:gd name="connsiteY10" fmla="*/ 173945 h 545626"/>
                <a:gd name="connsiteX11" fmla="*/ 328104 w 409412"/>
                <a:gd name="connsiteY11" fmla="*/ 216705 h 545626"/>
                <a:gd name="connsiteX12" fmla="*/ 403756 w 409412"/>
                <a:gd name="connsiteY12" fmla="*/ 223283 h 545626"/>
                <a:gd name="connsiteX0" fmla="*/ 400466 w 409412"/>
                <a:gd name="connsiteY0" fmla="*/ 545626 h 545626"/>
                <a:gd name="connsiteX1" fmla="*/ 403756 w 409412"/>
                <a:gd name="connsiteY1" fmla="*/ 473263 h 545626"/>
                <a:gd name="connsiteX2" fmla="*/ 334682 w 409412"/>
                <a:gd name="connsiteY2" fmla="*/ 358141 h 545626"/>
                <a:gd name="connsiteX3" fmla="*/ 236006 w 409412"/>
                <a:gd name="connsiteY3" fmla="*/ 266043 h 545626"/>
                <a:gd name="connsiteX4" fmla="*/ 134040 w 409412"/>
                <a:gd name="connsiteY4" fmla="*/ 223283 h 545626"/>
                <a:gd name="connsiteX5" fmla="*/ 38653 w 409412"/>
                <a:gd name="connsiteY5" fmla="*/ 177234 h 545626"/>
                <a:gd name="connsiteX6" fmla="*/ 2472 w 409412"/>
                <a:gd name="connsiteY6" fmla="*/ 104872 h 545626"/>
                <a:gd name="connsiteX7" fmla="*/ 101354 w 409412"/>
                <a:gd name="connsiteY7" fmla="*/ 645 h 545626"/>
                <a:gd name="connsiteX8" fmla="*/ 158401 w 409412"/>
                <a:gd name="connsiteY8" fmla="*/ 63927 h 545626"/>
                <a:gd name="connsiteX9" fmla="*/ 199688 w 409412"/>
                <a:gd name="connsiteY9" fmla="*/ 126423 h 545626"/>
                <a:gd name="connsiteX10" fmla="*/ 262646 w 409412"/>
                <a:gd name="connsiteY10" fmla="*/ 169182 h 545626"/>
                <a:gd name="connsiteX11" fmla="*/ 328104 w 409412"/>
                <a:gd name="connsiteY11" fmla="*/ 216705 h 545626"/>
                <a:gd name="connsiteX12" fmla="*/ 403756 w 409412"/>
                <a:gd name="connsiteY12" fmla="*/ 223283 h 545626"/>
                <a:gd name="connsiteX0" fmla="*/ 365012 w 373958"/>
                <a:gd name="connsiteY0" fmla="*/ 545693 h 545693"/>
                <a:gd name="connsiteX1" fmla="*/ 368302 w 373958"/>
                <a:gd name="connsiteY1" fmla="*/ 473330 h 545693"/>
                <a:gd name="connsiteX2" fmla="*/ 299228 w 373958"/>
                <a:gd name="connsiteY2" fmla="*/ 358208 h 545693"/>
                <a:gd name="connsiteX3" fmla="*/ 200552 w 373958"/>
                <a:gd name="connsiteY3" fmla="*/ 266110 h 545693"/>
                <a:gd name="connsiteX4" fmla="*/ 98586 w 373958"/>
                <a:gd name="connsiteY4" fmla="*/ 223350 h 545693"/>
                <a:gd name="connsiteX5" fmla="*/ 3199 w 373958"/>
                <a:gd name="connsiteY5" fmla="*/ 177301 h 545693"/>
                <a:gd name="connsiteX6" fmla="*/ 26549 w 373958"/>
                <a:gd name="connsiteY6" fmla="*/ 107320 h 545693"/>
                <a:gd name="connsiteX7" fmla="*/ 65900 w 373958"/>
                <a:gd name="connsiteY7" fmla="*/ 712 h 545693"/>
                <a:gd name="connsiteX8" fmla="*/ 122947 w 373958"/>
                <a:gd name="connsiteY8" fmla="*/ 63994 h 545693"/>
                <a:gd name="connsiteX9" fmla="*/ 164234 w 373958"/>
                <a:gd name="connsiteY9" fmla="*/ 126490 h 545693"/>
                <a:gd name="connsiteX10" fmla="*/ 227192 w 373958"/>
                <a:gd name="connsiteY10" fmla="*/ 169249 h 545693"/>
                <a:gd name="connsiteX11" fmla="*/ 292650 w 373958"/>
                <a:gd name="connsiteY11" fmla="*/ 216772 h 545693"/>
                <a:gd name="connsiteX12" fmla="*/ 368302 w 373958"/>
                <a:gd name="connsiteY12" fmla="*/ 223350 h 545693"/>
                <a:gd name="connsiteX0" fmla="*/ 339910 w 348856"/>
                <a:gd name="connsiteY0" fmla="*/ 545693 h 545693"/>
                <a:gd name="connsiteX1" fmla="*/ 343200 w 348856"/>
                <a:gd name="connsiteY1" fmla="*/ 473330 h 545693"/>
                <a:gd name="connsiteX2" fmla="*/ 274126 w 348856"/>
                <a:gd name="connsiteY2" fmla="*/ 358208 h 545693"/>
                <a:gd name="connsiteX3" fmla="*/ 175450 w 348856"/>
                <a:gd name="connsiteY3" fmla="*/ 266110 h 545693"/>
                <a:gd name="connsiteX4" fmla="*/ 73484 w 348856"/>
                <a:gd name="connsiteY4" fmla="*/ 223350 h 545693"/>
                <a:gd name="connsiteX5" fmla="*/ 92397 w 348856"/>
                <a:gd name="connsiteY5" fmla="*/ 165395 h 545693"/>
                <a:gd name="connsiteX6" fmla="*/ 1447 w 348856"/>
                <a:gd name="connsiteY6" fmla="*/ 107320 h 545693"/>
                <a:gd name="connsiteX7" fmla="*/ 40798 w 348856"/>
                <a:gd name="connsiteY7" fmla="*/ 712 h 545693"/>
                <a:gd name="connsiteX8" fmla="*/ 97845 w 348856"/>
                <a:gd name="connsiteY8" fmla="*/ 63994 h 545693"/>
                <a:gd name="connsiteX9" fmla="*/ 139132 w 348856"/>
                <a:gd name="connsiteY9" fmla="*/ 126490 h 545693"/>
                <a:gd name="connsiteX10" fmla="*/ 202090 w 348856"/>
                <a:gd name="connsiteY10" fmla="*/ 169249 h 545693"/>
                <a:gd name="connsiteX11" fmla="*/ 267548 w 348856"/>
                <a:gd name="connsiteY11" fmla="*/ 216772 h 545693"/>
                <a:gd name="connsiteX12" fmla="*/ 343200 w 348856"/>
                <a:gd name="connsiteY12" fmla="*/ 223350 h 545693"/>
                <a:gd name="connsiteX0" fmla="*/ 309774 w 318720"/>
                <a:gd name="connsiteY0" fmla="*/ 545498 h 545498"/>
                <a:gd name="connsiteX1" fmla="*/ 313064 w 318720"/>
                <a:gd name="connsiteY1" fmla="*/ 473135 h 545498"/>
                <a:gd name="connsiteX2" fmla="*/ 243990 w 318720"/>
                <a:gd name="connsiteY2" fmla="*/ 358013 h 545498"/>
                <a:gd name="connsiteX3" fmla="*/ 145314 w 318720"/>
                <a:gd name="connsiteY3" fmla="*/ 265915 h 545498"/>
                <a:gd name="connsiteX4" fmla="*/ 43348 w 318720"/>
                <a:gd name="connsiteY4" fmla="*/ 223155 h 545498"/>
                <a:gd name="connsiteX5" fmla="*/ 62261 w 318720"/>
                <a:gd name="connsiteY5" fmla="*/ 165200 h 545498"/>
                <a:gd name="connsiteX6" fmla="*/ 4648 w 318720"/>
                <a:gd name="connsiteY6" fmla="*/ 99982 h 545498"/>
                <a:gd name="connsiteX7" fmla="*/ 10662 w 318720"/>
                <a:gd name="connsiteY7" fmla="*/ 517 h 545498"/>
                <a:gd name="connsiteX8" fmla="*/ 67709 w 318720"/>
                <a:gd name="connsiteY8" fmla="*/ 63799 h 545498"/>
                <a:gd name="connsiteX9" fmla="*/ 108996 w 318720"/>
                <a:gd name="connsiteY9" fmla="*/ 126295 h 545498"/>
                <a:gd name="connsiteX10" fmla="*/ 171954 w 318720"/>
                <a:gd name="connsiteY10" fmla="*/ 169054 h 545498"/>
                <a:gd name="connsiteX11" fmla="*/ 237412 w 318720"/>
                <a:gd name="connsiteY11" fmla="*/ 216577 h 545498"/>
                <a:gd name="connsiteX12" fmla="*/ 313064 w 318720"/>
                <a:gd name="connsiteY12" fmla="*/ 223155 h 545498"/>
                <a:gd name="connsiteX0" fmla="*/ 309774 w 318720"/>
                <a:gd name="connsiteY0" fmla="*/ 545498 h 545498"/>
                <a:gd name="connsiteX1" fmla="*/ 313064 w 318720"/>
                <a:gd name="connsiteY1" fmla="*/ 473135 h 545498"/>
                <a:gd name="connsiteX2" fmla="*/ 243990 w 318720"/>
                <a:gd name="connsiteY2" fmla="*/ 358013 h 545498"/>
                <a:gd name="connsiteX3" fmla="*/ 145314 w 318720"/>
                <a:gd name="connsiteY3" fmla="*/ 265915 h 545498"/>
                <a:gd name="connsiteX4" fmla="*/ 112404 w 318720"/>
                <a:gd name="connsiteY4" fmla="*/ 211249 h 545498"/>
                <a:gd name="connsiteX5" fmla="*/ 62261 w 318720"/>
                <a:gd name="connsiteY5" fmla="*/ 165200 h 545498"/>
                <a:gd name="connsiteX6" fmla="*/ 4648 w 318720"/>
                <a:gd name="connsiteY6" fmla="*/ 99982 h 545498"/>
                <a:gd name="connsiteX7" fmla="*/ 10662 w 318720"/>
                <a:gd name="connsiteY7" fmla="*/ 517 h 545498"/>
                <a:gd name="connsiteX8" fmla="*/ 67709 w 318720"/>
                <a:gd name="connsiteY8" fmla="*/ 63799 h 545498"/>
                <a:gd name="connsiteX9" fmla="*/ 108996 w 318720"/>
                <a:gd name="connsiteY9" fmla="*/ 126295 h 545498"/>
                <a:gd name="connsiteX10" fmla="*/ 171954 w 318720"/>
                <a:gd name="connsiteY10" fmla="*/ 169054 h 545498"/>
                <a:gd name="connsiteX11" fmla="*/ 237412 w 318720"/>
                <a:gd name="connsiteY11" fmla="*/ 216577 h 545498"/>
                <a:gd name="connsiteX12" fmla="*/ 313064 w 318720"/>
                <a:gd name="connsiteY12" fmla="*/ 223155 h 545498"/>
                <a:gd name="connsiteX0" fmla="*/ 309774 w 318720"/>
                <a:gd name="connsiteY0" fmla="*/ 545498 h 545498"/>
                <a:gd name="connsiteX1" fmla="*/ 313064 w 318720"/>
                <a:gd name="connsiteY1" fmla="*/ 473135 h 545498"/>
                <a:gd name="connsiteX2" fmla="*/ 243990 w 318720"/>
                <a:gd name="connsiteY2" fmla="*/ 358013 h 545498"/>
                <a:gd name="connsiteX3" fmla="*/ 185796 w 318720"/>
                <a:gd name="connsiteY3" fmla="*/ 275440 h 545498"/>
                <a:gd name="connsiteX4" fmla="*/ 112404 w 318720"/>
                <a:gd name="connsiteY4" fmla="*/ 211249 h 545498"/>
                <a:gd name="connsiteX5" fmla="*/ 62261 w 318720"/>
                <a:gd name="connsiteY5" fmla="*/ 165200 h 545498"/>
                <a:gd name="connsiteX6" fmla="*/ 4648 w 318720"/>
                <a:gd name="connsiteY6" fmla="*/ 99982 h 545498"/>
                <a:gd name="connsiteX7" fmla="*/ 10662 w 318720"/>
                <a:gd name="connsiteY7" fmla="*/ 517 h 545498"/>
                <a:gd name="connsiteX8" fmla="*/ 67709 w 318720"/>
                <a:gd name="connsiteY8" fmla="*/ 63799 h 545498"/>
                <a:gd name="connsiteX9" fmla="*/ 108996 w 318720"/>
                <a:gd name="connsiteY9" fmla="*/ 126295 h 545498"/>
                <a:gd name="connsiteX10" fmla="*/ 171954 w 318720"/>
                <a:gd name="connsiteY10" fmla="*/ 169054 h 545498"/>
                <a:gd name="connsiteX11" fmla="*/ 237412 w 318720"/>
                <a:gd name="connsiteY11" fmla="*/ 216577 h 545498"/>
                <a:gd name="connsiteX12" fmla="*/ 313064 w 318720"/>
                <a:gd name="connsiteY12" fmla="*/ 223155 h 545498"/>
                <a:gd name="connsiteX0" fmla="*/ 309774 w 318720"/>
                <a:gd name="connsiteY0" fmla="*/ 545491 h 545491"/>
                <a:gd name="connsiteX1" fmla="*/ 313064 w 318720"/>
                <a:gd name="connsiteY1" fmla="*/ 473128 h 545491"/>
                <a:gd name="connsiteX2" fmla="*/ 243990 w 318720"/>
                <a:gd name="connsiteY2" fmla="*/ 358006 h 545491"/>
                <a:gd name="connsiteX3" fmla="*/ 185796 w 318720"/>
                <a:gd name="connsiteY3" fmla="*/ 275433 h 545491"/>
                <a:gd name="connsiteX4" fmla="*/ 112404 w 318720"/>
                <a:gd name="connsiteY4" fmla="*/ 211242 h 545491"/>
                <a:gd name="connsiteX5" fmla="*/ 62261 w 318720"/>
                <a:gd name="connsiteY5" fmla="*/ 165193 h 545491"/>
                <a:gd name="connsiteX6" fmla="*/ 4648 w 318720"/>
                <a:gd name="connsiteY6" fmla="*/ 99975 h 545491"/>
                <a:gd name="connsiteX7" fmla="*/ 10662 w 318720"/>
                <a:gd name="connsiteY7" fmla="*/ 510 h 545491"/>
                <a:gd name="connsiteX8" fmla="*/ 67709 w 318720"/>
                <a:gd name="connsiteY8" fmla="*/ 63792 h 545491"/>
                <a:gd name="connsiteX9" fmla="*/ 113759 w 318720"/>
                <a:gd name="connsiteY9" fmla="*/ 121525 h 545491"/>
                <a:gd name="connsiteX10" fmla="*/ 171954 w 318720"/>
                <a:gd name="connsiteY10" fmla="*/ 169047 h 545491"/>
                <a:gd name="connsiteX11" fmla="*/ 237412 w 318720"/>
                <a:gd name="connsiteY11" fmla="*/ 216570 h 545491"/>
                <a:gd name="connsiteX12" fmla="*/ 313064 w 318720"/>
                <a:gd name="connsiteY12" fmla="*/ 223148 h 545491"/>
                <a:gd name="connsiteX0" fmla="*/ 309774 w 317675"/>
                <a:gd name="connsiteY0" fmla="*/ 545491 h 545491"/>
                <a:gd name="connsiteX1" fmla="*/ 313064 w 317675"/>
                <a:gd name="connsiteY1" fmla="*/ 473128 h 545491"/>
                <a:gd name="connsiteX2" fmla="*/ 258277 w 317675"/>
                <a:gd name="connsiteY2" fmla="*/ 358006 h 545491"/>
                <a:gd name="connsiteX3" fmla="*/ 185796 w 317675"/>
                <a:gd name="connsiteY3" fmla="*/ 275433 h 545491"/>
                <a:gd name="connsiteX4" fmla="*/ 112404 w 317675"/>
                <a:gd name="connsiteY4" fmla="*/ 211242 h 545491"/>
                <a:gd name="connsiteX5" fmla="*/ 62261 w 317675"/>
                <a:gd name="connsiteY5" fmla="*/ 165193 h 545491"/>
                <a:gd name="connsiteX6" fmla="*/ 4648 w 317675"/>
                <a:gd name="connsiteY6" fmla="*/ 99975 h 545491"/>
                <a:gd name="connsiteX7" fmla="*/ 10662 w 317675"/>
                <a:gd name="connsiteY7" fmla="*/ 510 h 545491"/>
                <a:gd name="connsiteX8" fmla="*/ 67709 w 317675"/>
                <a:gd name="connsiteY8" fmla="*/ 63792 h 545491"/>
                <a:gd name="connsiteX9" fmla="*/ 113759 w 317675"/>
                <a:gd name="connsiteY9" fmla="*/ 121525 h 545491"/>
                <a:gd name="connsiteX10" fmla="*/ 171954 w 317675"/>
                <a:gd name="connsiteY10" fmla="*/ 169047 h 545491"/>
                <a:gd name="connsiteX11" fmla="*/ 237412 w 317675"/>
                <a:gd name="connsiteY11" fmla="*/ 216570 h 545491"/>
                <a:gd name="connsiteX12" fmla="*/ 313064 w 317675"/>
                <a:gd name="connsiteY12" fmla="*/ 223148 h 545491"/>
                <a:gd name="connsiteX0" fmla="*/ 305337 w 313238"/>
                <a:gd name="connsiteY0" fmla="*/ 599046 h 599046"/>
                <a:gd name="connsiteX1" fmla="*/ 308627 w 313238"/>
                <a:gd name="connsiteY1" fmla="*/ 526683 h 599046"/>
                <a:gd name="connsiteX2" fmla="*/ 253840 w 313238"/>
                <a:gd name="connsiteY2" fmla="*/ 411561 h 599046"/>
                <a:gd name="connsiteX3" fmla="*/ 181359 w 313238"/>
                <a:gd name="connsiteY3" fmla="*/ 328988 h 599046"/>
                <a:gd name="connsiteX4" fmla="*/ 107967 w 313238"/>
                <a:gd name="connsiteY4" fmla="*/ 264797 h 599046"/>
                <a:gd name="connsiteX5" fmla="*/ 57824 w 313238"/>
                <a:gd name="connsiteY5" fmla="*/ 218748 h 599046"/>
                <a:gd name="connsiteX6" fmla="*/ 211 w 313238"/>
                <a:gd name="connsiteY6" fmla="*/ 153530 h 599046"/>
                <a:gd name="connsiteX7" fmla="*/ 39326 w 313238"/>
                <a:gd name="connsiteY7" fmla="*/ 277 h 599046"/>
                <a:gd name="connsiteX8" fmla="*/ 63272 w 313238"/>
                <a:gd name="connsiteY8" fmla="*/ 117347 h 599046"/>
                <a:gd name="connsiteX9" fmla="*/ 109322 w 313238"/>
                <a:gd name="connsiteY9" fmla="*/ 175080 h 599046"/>
                <a:gd name="connsiteX10" fmla="*/ 167517 w 313238"/>
                <a:gd name="connsiteY10" fmla="*/ 222602 h 599046"/>
                <a:gd name="connsiteX11" fmla="*/ 232975 w 313238"/>
                <a:gd name="connsiteY11" fmla="*/ 270125 h 599046"/>
                <a:gd name="connsiteX12" fmla="*/ 308627 w 313238"/>
                <a:gd name="connsiteY12" fmla="*/ 276703 h 599046"/>
                <a:gd name="connsiteX0" fmla="*/ 305388 w 313289"/>
                <a:gd name="connsiteY0" fmla="*/ 599124 h 599124"/>
                <a:gd name="connsiteX1" fmla="*/ 308678 w 313289"/>
                <a:gd name="connsiteY1" fmla="*/ 526761 h 599124"/>
                <a:gd name="connsiteX2" fmla="*/ 253891 w 313289"/>
                <a:gd name="connsiteY2" fmla="*/ 411639 h 599124"/>
                <a:gd name="connsiteX3" fmla="*/ 181410 w 313289"/>
                <a:gd name="connsiteY3" fmla="*/ 329066 h 599124"/>
                <a:gd name="connsiteX4" fmla="*/ 108018 w 313289"/>
                <a:gd name="connsiteY4" fmla="*/ 264875 h 599124"/>
                <a:gd name="connsiteX5" fmla="*/ 57875 w 313289"/>
                <a:gd name="connsiteY5" fmla="*/ 218826 h 599124"/>
                <a:gd name="connsiteX6" fmla="*/ 262 w 313289"/>
                <a:gd name="connsiteY6" fmla="*/ 153608 h 599124"/>
                <a:gd name="connsiteX7" fmla="*/ 39377 w 313289"/>
                <a:gd name="connsiteY7" fmla="*/ 355 h 599124"/>
                <a:gd name="connsiteX8" fmla="*/ 104699 w 313289"/>
                <a:gd name="connsiteY8" fmla="*/ 113288 h 599124"/>
                <a:gd name="connsiteX9" fmla="*/ 109373 w 313289"/>
                <a:gd name="connsiteY9" fmla="*/ 175158 h 599124"/>
                <a:gd name="connsiteX10" fmla="*/ 167568 w 313289"/>
                <a:gd name="connsiteY10" fmla="*/ 222680 h 599124"/>
                <a:gd name="connsiteX11" fmla="*/ 233026 w 313289"/>
                <a:gd name="connsiteY11" fmla="*/ 270203 h 599124"/>
                <a:gd name="connsiteX12" fmla="*/ 308678 w 313289"/>
                <a:gd name="connsiteY12" fmla="*/ 276781 h 599124"/>
                <a:gd name="connsiteX0" fmla="*/ 305388 w 313289"/>
                <a:gd name="connsiteY0" fmla="*/ 599124 h 599124"/>
                <a:gd name="connsiteX1" fmla="*/ 308678 w 313289"/>
                <a:gd name="connsiteY1" fmla="*/ 526761 h 599124"/>
                <a:gd name="connsiteX2" fmla="*/ 253891 w 313289"/>
                <a:gd name="connsiteY2" fmla="*/ 411639 h 599124"/>
                <a:gd name="connsiteX3" fmla="*/ 181410 w 313289"/>
                <a:gd name="connsiteY3" fmla="*/ 329066 h 599124"/>
                <a:gd name="connsiteX4" fmla="*/ 108018 w 313289"/>
                <a:gd name="connsiteY4" fmla="*/ 264875 h 599124"/>
                <a:gd name="connsiteX5" fmla="*/ 57875 w 313289"/>
                <a:gd name="connsiteY5" fmla="*/ 218826 h 599124"/>
                <a:gd name="connsiteX6" fmla="*/ 262 w 313289"/>
                <a:gd name="connsiteY6" fmla="*/ 153608 h 599124"/>
                <a:gd name="connsiteX7" fmla="*/ 39377 w 313289"/>
                <a:gd name="connsiteY7" fmla="*/ 355 h 599124"/>
                <a:gd name="connsiteX8" fmla="*/ 104699 w 313289"/>
                <a:gd name="connsiteY8" fmla="*/ 113288 h 599124"/>
                <a:gd name="connsiteX9" fmla="*/ 146611 w 313289"/>
                <a:gd name="connsiteY9" fmla="*/ 175158 h 599124"/>
                <a:gd name="connsiteX10" fmla="*/ 167568 w 313289"/>
                <a:gd name="connsiteY10" fmla="*/ 222680 h 599124"/>
                <a:gd name="connsiteX11" fmla="*/ 233026 w 313289"/>
                <a:gd name="connsiteY11" fmla="*/ 270203 h 599124"/>
                <a:gd name="connsiteX12" fmla="*/ 308678 w 313289"/>
                <a:gd name="connsiteY12" fmla="*/ 276781 h 599124"/>
                <a:gd name="connsiteX0" fmla="*/ 305388 w 313289"/>
                <a:gd name="connsiteY0" fmla="*/ 599124 h 599124"/>
                <a:gd name="connsiteX1" fmla="*/ 308678 w 313289"/>
                <a:gd name="connsiteY1" fmla="*/ 526761 h 599124"/>
                <a:gd name="connsiteX2" fmla="*/ 253891 w 313289"/>
                <a:gd name="connsiteY2" fmla="*/ 411639 h 599124"/>
                <a:gd name="connsiteX3" fmla="*/ 181410 w 313289"/>
                <a:gd name="connsiteY3" fmla="*/ 329066 h 599124"/>
                <a:gd name="connsiteX4" fmla="*/ 108018 w 313289"/>
                <a:gd name="connsiteY4" fmla="*/ 264875 h 599124"/>
                <a:gd name="connsiteX5" fmla="*/ 57875 w 313289"/>
                <a:gd name="connsiteY5" fmla="*/ 218826 h 599124"/>
                <a:gd name="connsiteX6" fmla="*/ 262 w 313289"/>
                <a:gd name="connsiteY6" fmla="*/ 153608 h 599124"/>
                <a:gd name="connsiteX7" fmla="*/ 39377 w 313289"/>
                <a:gd name="connsiteY7" fmla="*/ 355 h 599124"/>
                <a:gd name="connsiteX8" fmla="*/ 104699 w 313289"/>
                <a:gd name="connsiteY8" fmla="*/ 113288 h 599124"/>
                <a:gd name="connsiteX9" fmla="*/ 146611 w 313289"/>
                <a:gd name="connsiteY9" fmla="*/ 175158 h 599124"/>
                <a:gd name="connsiteX10" fmla="*/ 204806 w 313289"/>
                <a:gd name="connsiteY10" fmla="*/ 218543 h 599124"/>
                <a:gd name="connsiteX11" fmla="*/ 233026 w 313289"/>
                <a:gd name="connsiteY11" fmla="*/ 270203 h 599124"/>
                <a:gd name="connsiteX12" fmla="*/ 308678 w 313289"/>
                <a:gd name="connsiteY12" fmla="*/ 276781 h 599124"/>
                <a:gd name="connsiteX0" fmla="*/ 305388 w 313289"/>
                <a:gd name="connsiteY0" fmla="*/ 599124 h 599124"/>
                <a:gd name="connsiteX1" fmla="*/ 308678 w 313289"/>
                <a:gd name="connsiteY1" fmla="*/ 526761 h 599124"/>
                <a:gd name="connsiteX2" fmla="*/ 253891 w 313289"/>
                <a:gd name="connsiteY2" fmla="*/ 411639 h 599124"/>
                <a:gd name="connsiteX3" fmla="*/ 181410 w 313289"/>
                <a:gd name="connsiteY3" fmla="*/ 329066 h 599124"/>
                <a:gd name="connsiteX4" fmla="*/ 108018 w 313289"/>
                <a:gd name="connsiteY4" fmla="*/ 264875 h 599124"/>
                <a:gd name="connsiteX5" fmla="*/ 57875 w 313289"/>
                <a:gd name="connsiteY5" fmla="*/ 218826 h 599124"/>
                <a:gd name="connsiteX6" fmla="*/ 262 w 313289"/>
                <a:gd name="connsiteY6" fmla="*/ 153608 h 599124"/>
                <a:gd name="connsiteX7" fmla="*/ 39377 w 313289"/>
                <a:gd name="connsiteY7" fmla="*/ 355 h 599124"/>
                <a:gd name="connsiteX8" fmla="*/ 104699 w 313289"/>
                <a:gd name="connsiteY8" fmla="*/ 113288 h 599124"/>
                <a:gd name="connsiteX9" fmla="*/ 146611 w 313289"/>
                <a:gd name="connsiteY9" fmla="*/ 175158 h 599124"/>
                <a:gd name="connsiteX10" fmla="*/ 204806 w 313289"/>
                <a:gd name="connsiteY10" fmla="*/ 218543 h 599124"/>
                <a:gd name="connsiteX11" fmla="*/ 253713 w 313289"/>
                <a:gd name="connsiteY11" fmla="*/ 261928 h 599124"/>
                <a:gd name="connsiteX12" fmla="*/ 308678 w 313289"/>
                <a:gd name="connsiteY12" fmla="*/ 276781 h 599124"/>
                <a:gd name="connsiteX0" fmla="*/ 270782 w 278683"/>
                <a:gd name="connsiteY0" fmla="*/ 599000 h 599000"/>
                <a:gd name="connsiteX1" fmla="*/ 274072 w 278683"/>
                <a:gd name="connsiteY1" fmla="*/ 526637 h 599000"/>
                <a:gd name="connsiteX2" fmla="*/ 219285 w 278683"/>
                <a:gd name="connsiteY2" fmla="*/ 411515 h 599000"/>
                <a:gd name="connsiteX3" fmla="*/ 146804 w 278683"/>
                <a:gd name="connsiteY3" fmla="*/ 328942 h 599000"/>
                <a:gd name="connsiteX4" fmla="*/ 73412 w 278683"/>
                <a:gd name="connsiteY4" fmla="*/ 264751 h 599000"/>
                <a:gd name="connsiteX5" fmla="*/ 23269 w 278683"/>
                <a:gd name="connsiteY5" fmla="*/ 218702 h 599000"/>
                <a:gd name="connsiteX6" fmla="*/ 7031 w 278683"/>
                <a:gd name="connsiteY6" fmla="*/ 145209 h 599000"/>
                <a:gd name="connsiteX7" fmla="*/ 4771 w 278683"/>
                <a:gd name="connsiteY7" fmla="*/ 231 h 599000"/>
                <a:gd name="connsiteX8" fmla="*/ 70093 w 278683"/>
                <a:gd name="connsiteY8" fmla="*/ 113164 h 599000"/>
                <a:gd name="connsiteX9" fmla="*/ 112005 w 278683"/>
                <a:gd name="connsiteY9" fmla="*/ 175034 h 599000"/>
                <a:gd name="connsiteX10" fmla="*/ 170200 w 278683"/>
                <a:gd name="connsiteY10" fmla="*/ 218419 h 599000"/>
                <a:gd name="connsiteX11" fmla="*/ 219107 w 278683"/>
                <a:gd name="connsiteY11" fmla="*/ 261804 h 599000"/>
                <a:gd name="connsiteX12" fmla="*/ 274072 w 278683"/>
                <a:gd name="connsiteY12" fmla="*/ 276657 h 599000"/>
                <a:gd name="connsiteX0" fmla="*/ 272679 w 280580"/>
                <a:gd name="connsiteY0" fmla="*/ 599000 h 599000"/>
                <a:gd name="connsiteX1" fmla="*/ 275969 w 280580"/>
                <a:gd name="connsiteY1" fmla="*/ 526637 h 599000"/>
                <a:gd name="connsiteX2" fmla="*/ 221182 w 280580"/>
                <a:gd name="connsiteY2" fmla="*/ 411515 h 599000"/>
                <a:gd name="connsiteX3" fmla="*/ 148701 w 280580"/>
                <a:gd name="connsiteY3" fmla="*/ 328942 h 599000"/>
                <a:gd name="connsiteX4" fmla="*/ 75309 w 280580"/>
                <a:gd name="connsiteY4" fmla="*/ 264751 h 599000"/>
                <a:gd name="connsiteX5" fmla="*/ 66542 w 280580"/>
                <a:gd name="connsiteY5" fmla="*/ 218702 h 599000"/>
                <a:gd name="connsiteX6" fmla="*/ 8928 w 280580"/>
                <a:gd name="connsiteY6" fmla="*/ 145209 h 599000"/>
                <a:gd name="connsiteX7" fmla="*/ 6668 w 280580"/>
                <a:gd name="connsiteY7" fmla="*/ 231 h 599000"/>
                <a:gd name="connsiteX8" fmla="*/ 71990 w 280580"/>
                <a:gd name="connsiteY8" fmla="*/ 113164 h 599000"/>
                <a:gd name="connsiteX9" fmla="*/ 113902 w 280580"/>
                <a:gd name="connsiteY9" fmla="*/ 175034 h 599000"/>
                <a:gd name="connsiteX10" fmla="*/ 172097 w 280580"/>
                <a:gd name="connsiteY10" fmla="*/ 218419 h 599000"/>
                <a:gd name="connsiteX11" fmla="*/ 221004 w 280580"/>
                <a:gd name="connsiteY11" fmla="*/ 261804 h 599000"/>
                <a:gd name="connsiteX12" fmla="*/ 275969 w 280580"/>
                <a:gd name="connsiteY12" fmla="*/ 276657 h 599000"/>
                <a:gd name="connsiteX0" fmla="*/ 272679 w 280580"/>
                <a:gd name="connsiteY0" fmla="*/ 599000 h 599000"/>
                <a:gd name="connsiteX1" fmla="*/ 275969 w 280580"/>
                <a:gd name="connsiteY1" fmla="*/ 526637 h 599000"/>
                <a:gd name="connsiteX2" fmla="*/ 221182 w 280580"/>
                <a:gd name="connsiteY2" fmla="*/ 411515 h 599000"/>
                <a:gd name="connsiteX3" fmla="*/ 148701 w 280580"/>
                <a:gd name="connsiteY3" fmla="*/ 328942 h 599000"/>
                <a:gd name="connsiteX4" fmla="*/ 116438 w 280580"/>
                <a:gd name="connsiteY4" fmla="*/ 274210 h 599000"/>
                <a:gd name="connsiteX5" fmla="*/ 75309 w 280580"/>
                <a:gd name="connsiteY5" fmla="*/ 264751 h 599000"/>
                <a:gd name="connsiteX6" fmla="*/ 66542 w 280580"/>
                <a:gd name="connsiteY6" fmla="*/ 218702 h 599000"/>
                <a:gd name="connsiteX7" fmla="*/ 8928 w 280580"/>
                <a:gd name="connsiteY7" fmla="*/ 145209 h 599000"/>
                <a:gd name="connsiteX8" fmla="*/ 6668 w 280580"/>
                <a:gd name="connsiteY8" fmla="*/ 231 h 599000"/>
                <a:gd name="connsiteX9" fmla="*/ 71990 w 280580"/>
                <a:gd name="connsiteY9" fmla="*/ 113164 h 599000"/>
                <a:gd name="connsiteX10" fmla="*/ 113902 w 280580"/>
                <a:gd name="connsiteY10" fmla="*/ 175034 h 599000"/>
                <a:gd name="connsiteX11" fmla="*/ 172097 w 280580"/>
                <a:gd name="connsiteY11" fmla="*/ 218419 h 599000"/>
                <a:gd name="connsiteX12" fmla="*/ 221004 w 280580"/>
                <a:gd name="connsiteY12" fmla="*/ 261804 h 599000"/>
                <a:gd name="connsiteX13" fmla="*/ 275969 w 280580"/>
                <a:gd name="connsiteY13" fmla="*/ 276657 h 599000"/>
                <a:gd name="connsiteX0" fmla="*/ 272679 w 280580"/>
                <a:gd name="connsiteY0" fmla="*/ 599000 h 599000"/>
                <a:gd name="connsiteX1" fmla="*/ 275969 w 280580"/>
                <a:gd name="connsiteY1" fmla="*/ 526637 h 599000"/>
                <a:gd name="connsiteX2" fmla="*/ 221182 w 280580"/>
                <a:gd name="connsiteY2" fmla="*/ 411515 h 599000"/>
                <a:gd name="connsiteX3" fmla="*/ 177664 w 280580"/>
                <a:gd name="connsiteY3" fmla="*/ 328942 h 599000"/>
                <a:gd name="connsiteX4" fmla="*/ 116438 w 280580"/>
                <a:gd name="connsiteY4" fmla="*/ 274210 h 599000"/>
                <a:gd name="connsiteX5" fmla="*/ 75309 w 280580"/>
                <a:gd name="connsiteY5" fmla="*/ 264751 h 599000"/>
                <a:gd name="connsiteX6" fmla="*/ 66542 w 280580"/>
                <a:gd name="connsiteY6" fmla="*/ 218702 h 599000"/>
                <a:gd name="connsiteX7" fmla="*/ 8928 w 280580"/>
                <a:gd name="connsiteY7" fmla="*/ 145209 h 599000"/>
                <a:gd name="connsiteX8" fmla="*/ 6668 w 280580"/>
                <a:gd name="connsiteY8" fmla="*/ 231 h 599000"/>
                <a:gd name="connsiteX9" fmla="*/ 71990 w 280580"/>
                <a:gd name="connsiteY9" fmla="*/ 113164 h 599000"/>
                <a:gd name="connsiteX10" fmla="*/ 113902 w 280580"/>
                <a:gd name="connsiteY10" fmla="*/ 175034 h 599000"/>
                <a:gd name="connsiteX11" fmla="*/ 172097 w 280580"/>
                <a:gd name="connsiteY11" fmla="*/ 218419 h 599000"/>
                <a:gd name="connsiteX12" fmla="*/ 221004 w 280580"/>
                <a:gd name="connsiteY12" fmla="*/ 261804 h 599000"/>
                <a:gd name="connsiteX13" fmla="*/ 275969 w 280580"/>
                <a:gd name="connsiteY13" fmla="*/ 276657 h 599000"/>
                <a:gd name="connsiteX0" fmla="*/ 272679 w 280580"/>
                <a:gd name="connsiteY0" fmla="*/ 599000 h 599000"/>
                <a:gd name="connsiteX1" fmla="*/ 275969 w 280580"/>
                <a:gd name="connsiteY1" fmla="*/ 526637 h 599000"/>
                <a:gd name="connsiteX2" fmla="*/ 221182 w 280580"/>
                <a:gd name="connsiteY2" fmla="*/ 411515 h 599000"/>
                <a:gd name="connsiteX3" fmla="*/ 177664 w 280580"/>
                <a:gd name="connsiteY3" fmla="*/ 328942 h 599000"/>
                <a:gd name="connsiteX4" fmla="*/ 116438 w 280580"/>
                <a:gd name="connsiteY4" fmla="*/ 274210 h 599000"/>
                <a:gd name="connsiteX5" fmla="*/ 87722 w 280580"/>
                <a:gd name="connsiteY5" fmla="*/ 244063 h 599000"/>
                <a:gd name="connsiteX6" fmla="*/ 66542 w 280580"/>
                <a:gd name="connsiteY6" fmla="*/ 218702 h 599000"/>
                <a:gd name="connsiteX7" fmla="*/ 8928 w 280580"/>
                <a:gd name="connsiteY7" fmla="*/ 145209 h 599000"/>
                <a:gd name="connsiteX8" fmla="*/ 6668 w 280580"/>
                <a:gd name="connsiteY8" fmla="*/ 231 h 599000"/>
                <a:gd name="connsiteX9" fmla="*/ 71990 w 280580"/>
                <a:gd name="connsiteY9" fmla="*/ 113164 h 599000"/>
                <a:gd name="connsiteX10" fmla="*/ 113902 w 280580"/>
                <a:gd name="connsiteY10" fmla="*/ 175034 h 599000"/>
                <a:gd name="connsiteX11" fmla="*/ 172097 w 280580"/>
                <a:gd name="connsiteY11" fmla="*/ 218419 h 599000"/>
                <a:gd name="connsiteX12" fmla="*/ 221004 w 280580"/>
                <a:gd name="connsiteY12" fmla="*/ 261804 h 599000"/>
                <a:gd name="connsiteX13" fmla="*/ 275969 w 280580"/>
                <a:gd name="connsiteY13" fmla="*/ 276657 h 599000"/>
                <a:gd name="connsiteX0" fmla="*/ 267995 w 275896"/>
                <a:gd name="connsiteY0" fmla="*/ 599000 h 599000"/>
                <a:gd name="connsiteX1" fmla="*/ 271285 w 275896"/>
                <a:gd name="connsiteY1" fmla="*/ 526637 h 599000"/>
                <a:gd name="connsiteX2" fmla="*/ 216498 w 275896"/>
                <a:gd name="connsiteY2" fmla="*/ 411515 h 599000"/>
                <a:gd name="connsiteX3" fmla="*/ 172980 w 275896"/>
                <a:gd name="connsiteY3" fmla="*/ 328942 h 599000"/>
                <a:gd name="connsiteX4" fmla="*/ 111754 w 275896"/>
                <a:gd name="connsiteY4" fmla="*/ 274210 h 599000"/>
                <a:gd name="connsiteX5" fmla="*/ 83038 w 275896"/>
                <a:gd name="connsiteY5" fmla="*/ 244063 h 599000"/>
                <a:gd name="connsiteX6" fmla="*/ 61858 w 275896"/>
                <a:gd name="connsiteY6" fmla="*/ 218702 h 599000"/>
                <a:gd name="connsiteX7" fmla="*/ 20913 w 275896"/>
                <a:gd name="connsiteY7" fmla="*/ 145209 h 599000"/>
                <a:gd name="connsiteX8" fmla="*/ 1984 w 275896"/>
                <a:gd name="connsiteY8" fmla="*/ 231 h 599000"/>
                <a:gd name="connsiteX9" fmla="*/ 67306 w 275896"/>
                <a:gd name="connsiteY9" fmla="*/ 113164 h 599000"/>
                <a:gd name="connsiteX10" fmla="*/ 109218 w 275896"/>
                <a:gd name="connsiteY10" fmla="*/ 175034 h 599000"/>
                <a:gd name="connsiteX11" fmla="*/ 167413 w 275896"/>
                <a:gd name="connsiteY11" fmla="*/ 218419 h 599000"/>
                <a:gd name="connsiteX12" fmla="*/ 216320 w 275896"/>
                <a:gd name="connsiteY12" fmla="*/ 261804 h 599000"/>
                <a:gd name="connsiteX13" fmla="*/ 271285 w 275896"/>
                <a:gd name="connsiteY13" fmla="*/ 276657 h 599000"/>
                <a:gd name="connsiteX0" fmla="*/ 268732 w 276633"/>
                <a:gd name="connsiteY0" fmla="*/ 599244 h 599244"/>
                <a:gd name="connsiteX1" fmla="*/ 272022 w 276633"/>
                <a:gd name="connsiteY1" fmla="*/ 526881 h 599244"/>
                <a:gd name="connsiteX2" fmla="*/ 217235 w 276633"/>
                <a:gd name="connsiteY2" fmla="*/ 411759 h 599244"/>
                <a:gd name="connsiteX3" fmla="*/ 173717 w 276633"/>
                <a:gd name="connsiteY3" fmla="*/ 329186 h 599244"/>
                <a:gd name="connsiteX4" fmla="*/ 112491 w 276633"/>
                <a:gd name="connsiteY4" fmla="*/ 274454 h 599244"/>
                <a:gd name="connsiteX5" fmla="*/ 83775 w 276633"/>
                <a:gd name="connsiteY5" fmla="*/ 244307 h 599244"/>
                <a:gd name="connsiteX6" fmla="*/ 62595 w 276633"/>
                <a:gd name="connsiteY6" fmla="*/ 218946 h 599244"/>
                <a:gd name="connsiteX7" fmla="*/ 21650 w 276633"/>
                <a:gd name="connsiteY7" fmla="*/ 145453 h 599244"/>
                <a:gd name="connsiteX8" fmla="*/ 2721 w 276633"/>
                <a:gd name="connsiteY8" fmla="*/ 475 h 599244"/>
                <a:gd name="connsiteX9" fmla="*/ 79950 w 276633"/>
                <a:gd name="connsiteY9" fmla="*/ 101501 h 599244"/>
                <a:gd name="connsiteX10" fmla="*/ 109955 w 276633"/>
                <a:gd name="connsiteY10" fmla="*/ 175278 h 599244"/>
                <a:gd name="connsiteX11" fmla="*/ 168150 w 276633"/>
                <a:gd name="connsiteY11" fmla="*/ 218663 h 599244"/>
                <a:gd name="connsiteX12" fmla="*/ 217057 w 276633"/>
                <a:gd name="connsiteY12" fmla="*/ 262048 h 599244"/>
                <a:gd name="connsiteX13" fmla="*/ 272022 w 276633"/>
                <a:gd name="connsiteY13" fmla="*/ 276901 h 599244"/>
                <a:gd name="connsiteX0" fmla="*/ 249853 w 257754"/>
                <a:gd name="connsiteY0" fmla="*/ 601616 h 601616"/>
                <a:gd name="connsiteX1" fmla="*/ 253143 w 257754"/>
                <a:gd name="connsiteY1" fmla="*/ 529253 h 601616"/>
                <a:gd name="connsiteX2" fmla="*/ 198356 w 257754"/>
                <a:gd name="connsiteY2" fmla="*/ 414131 h 601616"/>
                <a:gd name="connsiteX3" fmla="*/ 154838 w 257754"/>
                <a:gd name="connsiteY3" fmla="*/ 331558 h 601616"/>
                <a:gd name="connsiteX4" fmla="*/ 93612 w 257754"/>
                <a:gd name="connsiteY4" fmla="*/ 276826 h 601616"/>
                <a:gd name="connsiteX5" fmla="*/ 64896 w 257754"/>
                <a:gd name="connsiteY5" fmla="*/ 246679 h 601616"/>
                <a:gd name="connsiteX6" fmla="*/ 43716 w 257754"/>
                <a:gd name="connsiteY6" fmla="*/ 221318 h 601616"/>
                <a:gd name="connsiteX7" fmla="*/ 2771 w 257754"/>
                <a:gd name="connsiteY7" fmla="*/ 147825 h 601616"/>
                <a:gd name="connsiteX8" fmla="*/ 10035 w 257754"/>
                <a:gd name="connsiteY8" fmla="*/ 465 h 601616"/>
                <a:gd name="connsiteX9" fmla="*/ 61071 w 257754"/>
                <a:gd name="connsiteY9" fmla="*/ 103873 h 601616"/>
                <a:gd name="connsiteX10" fmla="*/ 91076 w 257754"/>
                <a:gd name="connsiteY10" fmla="*/ 177650 h 601616"/>
                <a:gd name="connsiteX11" fmla="*/ 149271 w 257754"/>
                <a:gd name="connsiteY11" fmla="*/ 221035 h 601616"/>
                <a:gd name="connsiteX12" fmla="*/ 198178 w 257754"/>
                <a:gd name="connsiteY12" fmla="*/ 264420 h 601616"/>
                <a:gd name="connsiteX13" fmla="*/ 253143 w 257754"/>
                <a:gd name="connsiteY13" fmla="*/ 279273 h 601616"/>
                <a:gd name="connsiteX0" fmla="*/ 249853 w 257754"/>
                <a:gd name="connsiteY0" fmla="*/ 601614 h 601614"/>
                <a:gd name="connsiteX1" fmla="*/ 253143 w 257754"/>
                <a:gd name="connsiteY1" fmla="*/ 529251 h 601614"/>
                <a:gd name="connsiteX2" fmla="*/ 198356 w 257754"/>
                <a:gd name="connsiteY2" fmla="*/ 414129 h 601614"/>
                <a:gd name="connsiteX3" fmla="*/ 154838 w 257754"/>
                <a:gd name="connsiteY3" fmla="*/ 331556 h 601614"/>
                <a:gd name="connsiteX4" fmla="*/ 93612 w 257754"/>
                <a:gd name="connsiteY4" fmla="*/ 276824 h 601614"/>
                <a:gd name="connsiteX5" fmla="*/ 64896 w 257754"/>
                <a:gd name="connsiteY5" fmla="*/ 246677 h 601614"/>
                <a:gd name="connsiteX6" fmla="*/ 43716 w 257754"/>
                <a:gd name="connsiteY6" fmla="*/ 221316 h 601614"/>
                <a:gd name="connsiteX7" fmla="*/ 2771 w 257754"/>
                <a:gd name="connsiteY7" fmla="*/ 147823 h 601614"/>
                <a:gd name="connsiteX8" fmla="*/ 10035 w 257754"/>
                <a:gd name="connsiteY8" fmla="*/ 463 h 601614"/>
                <a:gd name="connsiteX9" fmla="*/ 61071 w 257754"/>
                <a:gd name="connsiteY9" fmla="*/ 103871 h 601614"/>
                <a:gd name="connsiteX10" fmla="*/ 102982 w 257754"/>
                <a:gd name="connsiteY10" fmla="*/ 175267 h 601614"/>
                <a:gd name="connsiteX11" fmla="*/ 149271 w 257754"/>
                <a:gd name="connsiteY11" fmla="*/ 221033 h 601614"/>
                <a:gd name="connsiteX12" fmla="*/ 198178 w 257754"/>
                <a:gd name="connsiteY12" fmla="*/ 264418 h 601614"/>
                <a:gd name="connsiteX13" fmla="*/ 253143 w 257754"/>
                <a:gd name="connsiteY13" fmla="*/ 279271 h 601614"/>
                <a:gd name="connsiteX0" fmla="*/ 249853 w 257754"/>
                <a:gd name="connsiteY0" fmla="*/ 601614 h 601614"/>
                <a:gd name="connsiteX1" fmla="*/ 253143 w 257754"/>
                <a:gd name="connsiteY1" fmla="*/ 529251 h 601614"/>
                <a:gd name="connsiteX2" fmla="*/ 198356 w 257754"/>
                <a:gd name="connsiteY2" fmla="*/ 414129 h 601614"/>
                <a:gd name="connsiteX3" fmla="*/ 154838 w 257754"/>
                <a:gd name="connsiteY3" fmla="*/ 331556 h 601614"/>
                <a:gd name="connsiteX4" fmla="*/ 112662 w 257754"/>
                <a:gd name="connsiteY4" fmla="*/ 283968 h 601614"/>
                <a:gd name="connsiteX5" fmla="*/ 64896 w 257754"/>
                <a:gd name="connsiteY5" fmla="*/ 246677 h 601614"/>
                <a:gd name="connsiteX6" fmla="*/ 43716 w 257754"/>
                <a:gd name="connsiteY6" fmla="*/ 221316 h 601614"/>
                <a:gd name="connsiteX7" fmla="*/ 2771 w 257754"/>
                <a:gd name="connsiteY7" fmla="*/ 147823 h 601614"/>
                <a:gd name="connsiteX8" fmla="*/ 10035 w 257754"/>
                <a:gd name="connsiteY8" fmla="*/ 463 h 601614"/>
                <a:gd name="connsiteX9" fmla="*/ 61071 w 257754"/>
                <a:gd name="connsiteY9" fmla="*/ 103871 h 601614"/>
                <a:gd name="connsiteX10" fmla="*/ 102982 w 257754"/>
                <a:gd name="connsiteY10" fmla="*/ 175267 h 601614"/>
                <a:gd name="connsiteX11" fmla="*/ 149271 w 257754"/>
                <a:gd name="connsiteY11" fmla="*/ 221033 h 601614"/>
                <a:gd name="connsiteX12" fmla="*/ 198178 w 257754"/>
                <a:gd name="connsiteY12" fmla="*/ 264418 h 601614"/>
                <a:gd name="connsiteX13" fmla="*/ 253143 w 257754"/>
                <a:gd name="connsiteY13" fmla="*/ 279271 h 601614"/>
                <a:gd name="connsiteX0" fmla="*/ 250382 w 258283"/>
                <a:gd name="connsiteY0" fmla="*/ 601614 h 601614"/>
                <a:gd name="connsiteX1" fmla="*/ 253672 w 258283"/>
                <a:gd name="connsiteY1" fmla="*/ 529251 h 601614"/>
                <a:gd name="connsiteX2" fmla="*/ 198885 w 258283"/>
                <a:gd name="connsiteY2" fmla="*/ 414129 h 601614"/>
                <a:gd name="connsiteX3" fmla="*/ 155367 w 258283"/>
                <a:gd name="connsiteY3" fmla="*/ 331556 h 601614"/>
                <a:gd name="connsiteX4" fmla="*/ 113191 w 258283"/>
                <a:gd name="connsiteY4" fmla="*/ 283968 h 601614"/>
                <a:gd name="connsiteX5" fmla="*/ 65425 w 258283"/>
                <a:gd name="connsiteY5" fmla="*/ 246677 h 601614"/>
                <a:gd name="connsiteX6" fmla="*/ 51389 w 258283"/>
                <a:gd name="connsiteY6" fmla="*/ 204647 h 601614"/>
                <a:gd name="connsiteX7" fmla="*/ 3300 w 258283"/>
                <a:gd name="connsiteY7" fmla="*/ 147823 h 601614"/>
                <a:gd name="connsiteX8" fmla="*/ 10564 w 258283"/>
                <a:gd name="connsiteY8" fmla="*/ 463 h 601614"/>
                <a:gd name="connsiteX9" fmla="*/ 61600 w 258283"/>
                <a:gd name="connsiteY9" fmla="*/ 103871 h 601614"/>
                <a:gd name="connsiteX10" fmla="*/ 103511 w 258283"/>
                <a:gd name="connsiteY10" fmla="*/ 175267 h 601614"/>
                <a:gd name="connsiteX11" fmla="*/ 149800 w 258283"/>
                <a:gd name="connsiteY11" fmla="*/ 221033 h 601614"/>
                <a:gd name="connsiteX12" fmla="*/ 198707 w 258283"/>
                <a:gd name="connsiteY12" fmla="*/ 264418 h 601614"/>
                <a:gd name="connsiteX13" fmla="*/ 253672 w 258283"/>
                <a:gd name="connsiteY13" fmla="*/ 279271 h 601614"/>
                <a:gd name="connsiteX0" fmla="*/ 250382 w 258283"/>
                <a:gd name="connsiteY0" fmla="*/ 601614 h 601614"/>
                <a:gd name="connsiteX1" fmla="*/ 253672 w 258283"/>
                <a:gd name="connsiteY1" fmla="*/ 529251 h 601614"/>
                <a:gd name="connsiteX2" fmla="*/ 198885 w 258283"/>
                <a:gd name="connsiteY2" fmla="*/ 414129 h 601614"/>
                <a:gd name="connsiteX3" fmla="*/ 155367 w 258283"/>
                <a:gd name="connsiteY3" fmla="*/ 331556 h 601614"/>
                <a:gd name="connsiteX4" fmla="*/ 113191 w 258283"/>
                <a:gd name="connsiteY4" fmla="*/ 283968 h 601614"/>
                <a:gd name="connsiteX5" fmla="*/ 74950 w 258283"/>
                <a:gd name="connsiteY5" fmla="*/ 246677 h 601614"/>
                <a:gd name="connsiteX6" fmla="*/ 51389 w 258283"/>
                <a:gd name="connsiteY6" fmla="*/ 204647 h 601614"/>
                <a:gd name="connsiteX7" fmla="*/ 3300 w 258283"/>
                <a:gd name="connsiteY7" fmla="*/ 147823 h 601614"/>
                <a:gd name="connsiteX8" fmla="*/ 10564 w 258283"/>
                <a:gd name="connsiteY8" fmla="*/ 463 h 601614"/>
                <a:gd name="connsiteX9" fmla="*/ 61600 w 258283"/>
                <a:gd name="connsiteY9" fmla="*/ 103871 h 601614"/>
                <a:gd name="connsiteX10" fmla="*/ 103511 w 258283"/>
                <a:gd name="connsiteY10" fmla="*/ 175267 h 601614"/>
                <a:gd name="connsiteX11" fmla="*/ 149800 w 258283"/>
                <a:gd name="connsiteY11" fmla="*/ 221033 h 601614"/>
                <a:gd name="connsiteX12" fmla="*/ 198707 w 258283"/>
                <a:gd name="connsiteY12" fmla="*/ 264418 h 601614"/>
                <a:gd name="connsiteX13" fmla="*/ 253672 w 258283"/>
                <a:gd name="connsiteY13" fmla="*/ 279271 h 601614"/>
                <a:gd name="connsiteX0" fmla="*/ 243567 w 251468"/>
                <a:gd name="connsiteY0" fmla="*/ 601408 h 601408"/>
                <a:gd name="connsiteX1" fmla="*/ 246857 w 251468"/>
                <a:gd name="connsiteY1" fmla="*/ 529045 h 601408"/>
                <a:gd name="connsiteX2" fmla="*/ 192070 w 251468"/>
                <a:gd name="connsiteY2" fmla="*/ 413923 h 601408"/>
                <a:gd name="connsiteX3" fmla="*/ 148552 w 251468"/>
                <a:gd name="connsiteY3" fmla="*/ 331350 h 601408"/>
                <a:gd name="connsiteX4" fmla="*/ 106376 w 251468"/>
                <a:gd name="connsiteY4" fmla="*/ 283762 h 601408"/>
                <a:gd name="connsiteX5" fmla="*/ 68135 w 251468"/>
                <a:gd name="connsiteY5" fmla="*/ 246471 h 601408"/>
                <a:gd name="connsiteX6" fmla="*/ 44574 w 251468"/>
                <a:gd name="connsiteY6" fmla="*/ 204441 h 601408"/>
                <a:gd name="connsiteX7" fmla="*/ 8391 w 251468"/>
                <a:gd name="connsiteY7" fmla="*/ 135710 h 601408"/>
                <a:gd name="connsiteX8" fmla="*/ 3749 w 251468"/>
                <a:gd name="connsiteY8" fmla="*/ 257 h 601408"/>
                <a:gd name="connsiteX9" fmla="*/ 54785 w 251468"/>
                <a:gd name="connsiteY9" fmla="*/ 103665 h 601408"/>
                <a:gd name="connsiteX10" fmla="*/ 96696 w 251468"/>
                <a:gd name="connsiteY10" fmla="*/ 175061 h 601408"/>
                <a:gd name="connsiteX11" fmla="*/ 142985 w 251468"/>
                <a:gd name="connsiteY11" fmla="*/ 220827 h 601408"/>
                <a:gd name="connsiteX12" fmla="*/ 191892 w 251468"/>
                <a:gd name="connsiteY12" fmla="*/ 264212 h 601408"/>
                <a:gd name="connsiteX13" fmla="*/ 246857 w 251468"/>
                <a:gd name="connsiteY13" fmla="*/ 279065 h 601408"/>
                <a:gd name="connsiteX0" fmla="*/ 243219 w 251120"/>
                <a:gd name="connsiteY0" fmla="*/ 601408 h 601408"/>
                <a:gd name="connsiteX1" fmla="*/ 246509 w 251120"/>
                <a:gd name="connsiteY1" fmla="*/ 529045 h 601408"/>
                <a:gd name="connsiteX2" fmla="*/ 191722 w 251120"/>
                <a:gd name="connsiteY2" fmla="*/ 413923 h 601408"/>
                <a:gd name="connsiteX3" fmla="*/ 148204 w 251120"/>
                <a:gd name="connsiteY3" fmla="*/ 331350 h 601408"/>
                <a:gd name="connsiteX4" fmla="*/ 106028 w 251120"/>
                <a:gd name="connsiteY4" fmla="*/ 283762 h 601408"/>
                <a:gd name="connsiteX5" fmla="*/ 67787 w 251120"/>
                <a:gd name="connsiteY5" fmla="*/ 246471 h 601408"/>
                <a:gd name="connsiteX6" fmla="*/ 34701 w 251120"/>
                <a:gd name="connsiteY6" fmla="*/ 204441 h 601408"/>
                <a:gd name="connsiteX7" fmla="*/ 8043 w 251120"/>
                <a:gd name="connsiteY7" fmla="*/ 135710 h 601408"/>
                <a:gd name="connsiteX8" fmla="*/ 3401 w 251120"/>
                <a:gd name="connsiteY8" fmla="*/ 257 h 601408"/>
                <a:gd name="connsiteX9" fmla="*/ 54437 w 251120"/>
                <a:gd name="connsiteY9" fmla="*/ 103665 h 601408"/>
                <a:gd name="connsiteX10" fmla="*/ 96348 w 251120"/>
                <a:gd name="connsiteY10" fmla="*/ 175061 h 601408"/>
                <a:gd name="connsiteX11" fmla="*/ 142637 w 251120"/>
                <a:gd name="connsiteY11" fmla="*/ 220827 h 601408"/>
                <a:gd name="connsiteX12" fmla="*/ 191544 w 251120"/>
                <a:gd name="connsiteY12" fmla="*/ 264212 h 601408"/>
                <a:gd name="connsiteX13" fmla="*/ 246509 w 251120"/>
                <a:gd name="connsiteY13" fmla="*/ 279065 h 601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1120" h="601408">
                  <a:moveTo>
                    <a:pt x="243219" y="601408"/>
                  </a:moveTo>
                  <a:cubicBezTo>
                    <a:pt x="250346" y="580850"/>
                    <a:pt x="255092" y="560293"/>
                    <a:pt x="246509" y="529045"/>
                  </a:cubicBezTo>
                  <a:cubicBezTo>
                    <a:pt x="237926" y="497798"/>
                    <a:pt x="208106" y="446872"/>
                    <a:pt x="191722" y="413923"/>
                  </a:cubicBezTo>
                  <a:cubicBezTo>
                    <a:pt x="175338" y="380974"/>
                    <a:pt x="162486" y="353043"/>
                    <a:pt x="148204" y="331350"/>
                  </a:cubicBezTo>
                  <a:cubicBezTo>
                    <a:pt x="133922" y="309657"/>
                    <a:pt x="118260" y="294461"/>
                    <a:pt x="106028" y="283762"/>
                  </a:cubicBezTo>
                  <a:cubicBezTo>
                    <a:pt x="93796" y="273064"/>
                    <a:pt x="79675" y="259691"/>
                    <a:pt x="67787" y="246471"/>
                  </a:cubicBezTo>
                  <a:cubicBezTo>
                    <a:pt x="55899" y="233251"/>
                    <a:pt x="44658" y="222901"/>
                    <a:pt x="34701" y="204441"/>
                  </a:cubicBezTo>
                  <a:cubicBezTo>
                    <a:pt x="24744" y="185981"/>
                    <a:pt x="13260" y="169741"/>
                    <a:pt x="8043" y="135710"/>
                  </a:cubicBezTo>
                  <a:cubicBezTo>
                    <a:pt x="2826" y="101679"/>
                    <a:pt x="-4331" y="5598"/>
                    <a:pt x="3401" y="257"/>
                  </a:cubicBezTo>
                  <a:cubicBezTo>
                    <a:pt x="11133" y="-5084"/>
                    <a:pt x="38946" y="74531"/>
                    <a:pt x="54437" y="103665"/>
                  </a:cubicBezTo>
                  <a:cubicBezTo>
                    <a:pt x="69928" y="132799"/>
                    <a:pt x="81648" y="155534"/>
                    <a:pt x="96348" y="175061"/>
                  </a:cubicBezTo>
                  <a:cubicBezTo>
                    <a:pt x="111048" y="194588"/>
                    <a:pt x="126771" y="205969"/>
                    <a:pt x="142637" y="220827"/>
                  </a:cubicBezTo>
                  <a:cubicBezTo>
                    <a:pt x="158503" y="235685"/>
                    <a:pt x="174232" y="254506"/>
                    <a:pt x="191544" y="264212"/>
                  </a:cubicBezTo>
                  <a:cubicBezTo>
                    <a:pt x="208856" y="273918"/>
                    <a:pt x="225403" y="279887"/>
                    <a:pt x="246509" y="279065"/>
                  </a:cubicBezTo>
                </a:path>
              </a:pathLst>
            </a:custGeom>
            <a:noFill/>
            <a:ln>
              <a:solidFill>
                <a:srgbClr val="7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323528" y="5733256"/>
              <a:ext cx="2652157" cy="1367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Ejekční </a:t>
              </a:r>
              <a:r>
                <a:rPr lang="cs-CZ" sz="2000" b="1" dirty="0"/>
                <a:t>f</a:t>
              </a:r>
              <a:r>
                <a:rPr lang="cs-CZ" sz="2000" b="1" dirty="0" smtClean="0"/>
                <a:t>áze systoly </a:t>
              </a:r>
              <a:r>
                <a:rPr lang="cs-CZ" sz="2000" dirty="0" smtClean="0"/>
                <a:t>(otevřená aortální chlopeň)</a:t>
              </a:r>
              <a:endParaRPr lang="cs-CZ" sz="2000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3056063" y="5733256"/>
              <a:ext cx="4964791" cy="953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D</a:t>
              </a:r>
              <a:r>
                <a:rPr lang="cs-CZ" sz="2000" b="1" dirty="0" smtClean="0"/>
                <a:t>iastola </a:t>
              </a:r>
              <a:r>
                <a:rPr lang="cs-CZ" sz="2000" dirty="0" smtClean="0"/>
                <a:t>(uzavřená aortální chlopeň)</a:t>
              </a:r>
              <a:endParaRPr lang="cs-CZ" sz="2000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7092279" y="2431107"/>
              <a:ext cx="1872206" cy="1782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Stěna aorty se stahuje za tlakovou vlnou </a:t>
              </a:r>
              <a:endParaRPr lang="cs-CZ" sz="2000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7082496" y="31451"/>
              <a:ext cx="2061503" cy="1782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Stěna aorty se roztahuje </a:t>
              </a:r>
              <a:r>
                <a:rPr lang="cs-CZ" sz="2000" dirty="0" err="1" smtClean="0"/>
                <a:t>dopředným</a:t>
              </a:r>
              <a:r>
                <a:rPr lang="cs-CZ" sz="2000" dirty="0" smtClean="0"/>
                <a:t> směrem </a:t>
              </a:r>
              <a:endParaRPr lang="cs-CZ" sz="2000" dirty="0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7088784" y="1733319"/>
              <a:ext cx="2055215" cy="538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Tlaková vlna</a:t>
              </a:r>
              <a:endParaRPr lang="cs-CZ" sz="2000" dirty="0"/>
            </a:p>
          </p:txBody>
        </p:sp>
        <p:cxnSp>
          <p:nvCxnSpPr>
            <p:cNvPr id="19" name="Přímá spojnice 18"/>
            <p:cNvCxnSpPr/>
            <p:nvPr/>
          </p:nvCxnSpPr>
          <p:spPr>
            <a:xfrm flipH="1">
              <a:off x="6588224" y="475507"/>
              <a:ext cx="493565" cy="7989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>
              <a:endCxn id="18" idx="1"/>
            </p:cNvCxnSpPr>
            <p:nvPr/>
          </p:nvCxnSpPr>
          <p:spPr>
            <a:xfrm>
              <a:off x="6214014" y="1623118"/>
              <a:ext cx="874770" cy="37963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>
              <a:endCxn id="16" idx="1"/>
            </p:cNvCxnSpPr>
            <p:nvPr/>
          </p:nvCxnSpPr>
          <p:spPr>
            <a:xfrm>
              <a:off x="6588225" y="2666537"/>
              <a:ext cx="504055" cy="65577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539552" y="2265710"/>
                <a:ext cx="97635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𝐶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65710"/>
                <a:ext cx="976358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TextovéPole 122"/>
          <p:cNvSpPr txBox="1"/>
          <p:nvPr/>
        </p:nvSpPr>
        <p:spPr>
          <a:xfrm>
            <a:off x="90714" y="3000240"/>
            <a:ext cx="28768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Funkce aorty jako pružníku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Tlumení pulzové amplitudy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Změna pulzačního charakteru toku krve na kontinuální (umožní tok krve i v diastole)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823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5496" y="44624"/>
            <a:ext cx="9007856" cy="6904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Hypertenze</a:t>
            </a:r>
            <a:r>
              <a:rPr lang="cs-CZ" sz="2800" b="1" dirty="0" smtClean="0"/>
              <a:t> – </a:t>
            </a:r>
            <a:r>
              <a:rPr lang="cs-CZ" sz="2400" b="1" dirty="0" smtClean="0"/>
              <a:t>jiné dělení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cs-CZ" sz="2000" b="1" dirty="0"/>
              <a:t>p</a:t>
            </a:r>
            <a:r>
              <a:rPr lang="cs-CZ" sz="2000" b="1" dirty="0" smtClean="0"/>
              <a:t>rimární, esenciální </a:t>
            </a:r>
            <a:r>
              <a:rPr lang="cs-CZ" sz="2000" dirty="0" smtClean="0"/>
              <a:t>– příčiny neznámé, </a:t>
            </a:r>
            <a:r>
              <a:rPr lang="cs-CZ" sz="2000" dirty="0"/>
              <a:t>k</a:t>
            </a:r>
            <a:r>
              <a:rPr lang="cs-CZ" sz="2000" dirty="0" smtClean="0"/>
              <a:t>ombinace faktorů, tvoří více jak 90 % hypertoniků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cs-CZ" sz="2000" b="1" dirty="0"/>
              <a:t>i</a:t>
            </a:r>
            <a:r>
              <a:rPr lang="cs-CZ" sz="2000" b="1" dirty="0" smtClean="0"/>
              <a:t>zolovaná </a:t>
            </a:r>
            <a:r>
              <a:rPr lang="cs-CZ" sz="2000" b="1" dirty="0" err="1" smtClean="0"/>
              <a:t>pružníková</a:t>
            </a:r>
            <a:r>
              <a:rPr lang="cs-CZ" sz="2000" b="1" dirty="0" smtClean="0"/>
              <a:t> </a:t>
            </a:r>
            <a:r>
              <a:rPr lang="cs-CZ" sz="2000" dirty="0" smtClean="0"/>
              <a:t>– DTK nezměněn, STK zvýšený – snížená poddajnost pružníkových arterií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/>
              <a:t>sekundární</a:t>
            </a:r>
            <a:r>
              <a:rPr lang="cs-CZ" sz="2000" dirty="0" smtClean="0"/>
              <a:t> – následek jiného onemocnění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renální – ischemie ledvin (např</a:t>
            </a:r>
            <a:r>
              <a:rPr lang="cs-CZ" sz="2000" dirty="0"/>
              <a:t>. obstrukce renální </a:t>
            </a:r>
            <a:r>
              <a:rPr lang="cs-CZ" sz="2000" dirty="0" smtClean="0"/>
              <a:t>arterie, glomerulonefritida)</a:t>
            </a:r>
          </a:p>
          <a:p>
            <a:pPr lvl="1">
              <a:lnSpc>
                <a:spcPts val="2600"/>
              </a:lnSpc>
            </a:pPr>
            <a:r>
              <a:rPr lang="cs-CZ" sz="2000" dirty="0" smtClean="0"/>
              <a:t>      aktivace </a:t>
            </a:r>
            <a:r>
              <a:rPr lang="cs-CZ" sz="2000" i="1" dirty="0" smtClean="0"/>
              <a:t>renin – </a:t>
            </a:r>
            <a:r>
              <a:rPr lang="cs-CZ" sz="2000" i="1" dirty="0" err="1" smtClean="0"/>
              <a:t>angiotenzin</a:t>
            </a:r>
            <a:r>
              <a:rPr lang="cs-CZ" sz="2000" i="1" dirty="0" smtClean="0"/>
              <a:t> – aldosteronového systému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hormonální – nadprodukce krevní tlak ovlivňujícího hormonu</a:t>
            </a:r>
          </a:p>
          <a:p>
            <a:pPr marL="1200150" lvl="2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cs-CZ" sz="2000" dirty="0" err="1" smtClean="0"/>
              <a:t>Cushingův</a:t>
            </a:r>
            <a:r>
              <a:rPr lang="cs-CZ" sz="2000" dirty="0" smtClean="0"/>
              <a:t> syndrom (kortizol)</a:t>
            </a:r>
          </a:p>
          <a:p>
            <a:pPr marL="1200150" lvl="2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hypertyreóza (tyroxin)</a:t>
            </a:r>
          </a:p>
          <a:p>
            <a:pPr marL="1200150" lvl="2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akromegalie (růstový hormon)</a:t>
            </a:r>
          </a:p>
          <a:p>
            <a:pPr marL="1200150" lvl="2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cs-CZ" sz="2000" dirty="0" err="1" smtClean="0"/>
              <a:t>feochromocytom</a:t>
            </a:r>
            <a:r>
              <a:rPr lang="cs-CZ" sz="2000" dirty="0" smtClean="0"/>
              <a:t> (katecholaminy)</a:t>
            </a:r>
          </a:p>
          <a:p>
            <a:pPr marL="1200150" lvl="2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cs-CZ" sz="2000" dirty="0" err="1" smtClean="0"/>
              <a:t>hyperaldosteronismus</a:t>
            </a:r>
            <a:r>
              <a:rPr lang="cs-CZ" sz="2000" dirty="0" smtClean="0"/>
              <a:t> (aldosteron)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těhotenství – např. </a:t>
            </a:r>
            <a:r>
              <a:rPr lang="cs-CZ" sz="2000" dirty="0" err="1" smtClean="0"/>
              <a:t>preeklampsie</a:t>
            </a:r>
            <a:endParaRPr lang="cs-CZ" sz="2000" dirty="0" smtClean="0"/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medikamentózní – např. glukokortikoidy, antikoncepce, sympatomimetika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neurologické (encefalitida, edém mozku, nádory)</a:t>
            </a:r>
          </a:p>
          <a:p>
            <a:pPr>
              <a:lnSpc>
                <a:spcPts val="2400"/>
              </a:lnSpc>
            </a:pPr>
            <a:r>
              <a:rPr lang="cs-CZ" dirty="0" smtClean="0"/>
              <a:t>(katecholaminy – vazokonstrikce</a:t>
            </a:r>
            <a:r>
              <a:rPr lang="cs-CZ" dirty="0"/>
              <a:t> </a:t>
            </a:r>
            <a:r>
              <a:rPr lang="cs-CZ" dirty="0" smtClean="0"/>
              <a:t>a ↑SF; </a:t>
            </a:r>
            <a:r>
              <a:rPr lang="cs-CZ" dirty="0" err="1" smtClean="0"/>
              <a:t>angiotenzin</a:t>
            </a:r>
            <a:r>
              <a:rPr lang="cs-CZ" dirty="0" smtClean="0"/>
              <a:t> II – </a:t>
            </a:r>
            <a:r>
              <a:rPr lang="cs-CZ" dirty="0" err="1" smtClean="0"/>
              <a:t>vazokonstikce</a:t>
            </a:r>
            <a:r>
              <a:rPr lang="cs-CZ" dirty="0" smtClean="0"/>
              <a:t>; aldosteron – resorpce Na</a:t>
            </a:r>
            <a:r>
              <a:rPr lang="cs-CZ" baseline="30000" dirty="0" smtClean="0"/>
              <a:t>+</a:t>
            </a:r>
            <a:r>
              <a:rPr lang="cs-CZ" dirty="0" smtClean="0"/>
              <a:t> a vody, vazopresin – resorpce vody a vazokonstrikce; kortizol/tyroxin/somatotropin – umocnění vlivu katecholaminů)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11355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954008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Arial CE" charset="-18"/>
              </a:rPr>
              <a:t>rychlost šíření pulzové vlny od srdce do periferie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Arial CE" charset="-18"/>
              </a:rPr>
              <a:t>PWV (puls </a:t>
            </a:r>
            <a:r>
              <a:rPr lang="cs-CZ" altLang="cs-CZ" dirty="0" err="1" smtClean="0">
                <a:latin typeface="Arial CE" charset="-18"/>
              </a:rPr>
              <a:t>wave</a:t>
            </a:r>
            <a:r>
              <a:rPr lang="cs-CZ" altLang="cs-CZ" dirty="0" smtClean="0">
                <a:latin typeface="Arial CE" charset="-18"/>
              </a:rPr>
              <a:t> </a:t>
            </a:r>
            <a:r>
              <a:rPr lang="cs-CZ" altLang="cs-CZ" dirty="0" err="1" smtClean="0">
                <a:latin typeface="Arial CE" charset="-18"/>
              </a:rPr>
              <a:t>velocity</a:t>
            </a:r>
            <a:r>
              <a:rPr lang="cs-CZ" altLang="cs-CZ" dirty="0" smtClean="0">
                <a:latin typeface="Arial CE" charset="-18"/>
              </a:rPr>
              <a:t>) se zrychluje při zvýšené tuhosti cév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Arial CE" charset="-18"/>
              </a:rPr>
              <a:t>aortou se šíří pomaleji než periferními arteriemi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Arial CE" charset="-18"/>
              </a:rPr>
              <a:t>tvar pulzové vlny je daný sčítáním vlny dopředné a vln odražených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764" y="264811"/>
            <a:ext cx="4752229" cy="3779052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7" y="3723975"/>
            <a:ext cx="4640045" cy="309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11978" y="265925"/>
            <a:ext cx="8147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R</a:t>
            </a:r>
            <a:r>
              <a:rPr lang="cs-CZ" sz="3200" b="1" dirty="0" smtClean="0"/>
              <a:t>ychlost pulzové vlny</a:t>
            </a:r>
          </a:p>
        </p:txBody>
      </p:sp>
      <p:sp>
        <p:nvSpPr>
          <p:cNvPr id="7" name="Obdélník 6"/>
          <p:cNvSpPr/>
          <p:nvPr/>
        </p:nvSpPr>
        <p:spPr>
          <a:xfrm>
            <a:off x="5436096" y="4981026"/>
            <a:ext cx="3706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 smtClean="0"/>
              <a:t>https://www.researchgate.net/profile/Thais_Coutinho/publication/260994460/figure/fig1/AS:296664515530752@1447741740281/Figure-1-Carotid-femoral-pulse-wave-velocity-cfPWV-and-central-arterial-waveform.png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32906222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954008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Arial CE" charset="-18"/>
              </a:rPr>
              <a:t>tvar pulzové vlny je daný sčítáním vlny dopředné a vln odražených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Arial CE" charset="-18"/>
              </a:rPr>
              <a:t>zvýšená tuhost cév způsobí, že odražená vlna se potká s dopřednou ještě v průběhu ejekční fáze – růst pulzové amplitudy a změna tvaru vlny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Arial CE" charset="-18"/>
              </a:rPr>
              <a:t>vyšší PP – vyčerpává srdce (pracuje proti vyššímu tlaku), snižuje DBP (zhoršení prokrvení koronárních arterií)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11978" y="265925"/>
            <a:ext cx="8147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R</a:t>
            </a:r>
            <a:r>
              <a:rPr lang="cs-CZ" sz="3200" b="1" dirty="0" smtClean="0"/>
              <a:t>ychlost pulzové vlny</a:t>
            </a:r>
          </a:p>
        </p:txBody>
      </p:sp>
      <p:sp>
        <p:nvSpPr>
          <p:cNvPr id="5" name="Volný tvar 4"/>
          <p:cNvSpPr/>
          <p:nvPr/>
        </p:nvSpPr>
        <p:spPr>
          <a:xfrm>
            <a:off x="1685677" y="3039816"/>
            <a:ext cx="2663686" cy="1264265"/>
          </a:xfrm>
          <a:custGeom>
            <a:avLst/>
            <a:gdLst>
              <a:gd name="connsiteX0" fmla="*/ 0 w 2663686"/>
              <a:gd name="connsiteY0" fmla="*/ 1174375 h 1264265"/>
              <a:gd name="connsiteX1" fmla="*/ 71561 w 2663686"/>
              <a:gd name="connsiteY1" fmla="*/ 1198229 h 1264265"/>
              <a:gd name="connsiteX2" fmla="*/ 190831 w 2663686"/>
              <a:gd name="connsiteY2" fmla="*/ 1245937 h 1264265"/>
              <a:gd name="connsiteX3" fmla="*/ 238539 w 2663686"/>
              <a:gd name="connsiteY3" fmla="*/ 1261840 h 1264265"/>
              <a:gd name="connsiteX4" fmla="*/ 302149 w 2663686"/>
              <a:gd name="connsiteY4" fmla="*/ 1198229 h 1264265"/>
              <a:gd name="connsiteX5" fmla="*/ 333954 w 2663686"/>
              <a:gd name="connsiteY5" fmla="*/ 943787 h 1264265"/>
              <a:gd name="connsiteX6" fmla="*/ 421419 w 2663686"/>
              <a:gd name="connsiteY6" fmla="*/ 633687 h 1264265"/>
              <a:gd name="connsiteX7" fmla="*/ 469126 w 2663686"/>
              <a:gd name="connsiteY7" fmla="*/ 546222 h 1264265"/>
              <a:gd name="connsiteX8" fmla="*/ 620201 w 2663686"/>
              <a:gd name="connsiteY8" fmla="*/ 506466 h 1264265"/>
              <a:gd name="connsiteX9" fmla="*/ 779227 w 2663686"/>
              <a:gd name="connsiteY9" fmla="*/ 236121 h 1264265"/>
              <a:gd name="connsiteX10" fmla="*/ 890546 w 2663686"/>
              <a:gd name="connsiteY10" fmla="*/ 29387 h 1264265"/>
              <a:gd name="connsiteX11" fmla="*/ 978010 w 2663686"/>
              <a:gd name="connsiteY11" fmla="*/ 5534 h 1264265"/>
              <a:gd name="connsiteX12" fmla="*/ 1073426 w 2663686"/>
              <a:gd name="connsiteY12" fmla="*/ 69144 h 1264265"/>
              <a:gd name="connsiteX13" fmla="*/ 1176793 w 2663686"/>
              <a:gd name="connsiteY13" fmla="*/ 259975 h 1264265"/>
              <a:gd name="connsiteX14" fmla="*/ 1248354 w 2663686"/>
              <a:gd name="connsiteY14" fmla="*/ 411050 h 1264265"/>
              <a:gd name="connsiteX15" fmla="*/ 1280160 w 2663686"/>
              <a:gd name="connsiteY15" fmla="*/ 419001 h 1264265"/>
              <a:gd name="connsiteX16" fmla="*/ 1343770 w 2663686"/>
              <a:gd name="connsiteY16" fmla="*/ 387196 h 1264265"/>
              <a:gd name="connsiteX17" fmla="*/ 1486893 w 2663686"/>
              <a:gd name="connsiteY17" fmla="*/ 482612 h 1264265"/>
              <a:gd name="connsiteX18" fmla="*/ 1765189 w 2663686"/>
              <a:gd name="connsiteY18" fmla="*/ 721151 h 1264265"/>
              <a:gd name="connsiteX19" fmla="*/ 2202511 w 2663686"/>
              <a:gd name="connsiteY19" fmla="*/ 967641 h 1264265"/>
              <a:gd name="connsiteX20" fmla="*/ 2504660 w 2663686"/>
              <a:gd name="connsiteY20" fmla="*/ 1086911 h 1264265"/>
              <a:gd name="connsiteX21" fmla="*/ 2663686 w 2663686"/>
              <a:gd name="connsiteY21" fmla="*/ 1110765 h 126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63686" h="1264265">
                <a:moveTo>
                  <a:pt x="0" y="1174375"/>
                </a:moveTo>
                <a:cubicBezTo>
                  <a:pt x="19878" y="1180338"/>
                  <a:pt x="39756" y="1186302"/>
                  <a:pt x="71561" y="1198229"/>
                </a:cubicBezTo>
                <a:cubicBezTo>
                  <a:pt x="103366" y="1210156"/>
                  <a:pt x="163001" y="1235335"/>
                  <a:pt x="190831" y="1245937"/>
                </a:cubicBezTo>
                <a:cubicBezTo>
                  <a:pt x="218661" y="1256539"/>
                  <a:pt x="219986" y="1269791"/>
                  <a:pt x="238539" y="1261840"/>
                </a:cubicBezTo>
                <a:cubicBezTo>
                  <a:pt x="257092" y="1253889"/>
                  <a:pt x="286246" y="1251238"/>
                  <a:pt x="302149" y="1198229"/>
                </a:cubicBezTo>
                <a:cubicBezTo>
                  <a:pt x="318052" y="1145220"/>
                  <a:pt x="314076" y="1037877"/>
                  <a:pt x="333954" y="943787"/>
                </a:cubicBezTo>
                <a:cubicBezTo>
                  <a:pt x="353832" y="849697"/>
                  <a:pt x="398890" y="699948"/>
                  <a:pt x="421419" y="633687"/>
                </a:cubicBezTo>
                <a:cubicBezTo>
                  <a:pt x="443948" y="567426"/>
                  <a:pt x="435996" y="567425"/>
                  <a:pt x="469126" y="546222"/>
                </a:cubicBezTo>
                <a:cubicBezTo>
                  <a:pt x="502256" y="525019"/>
                  <a:pt x="568518" y="558149"/>
                  <a:pt x="620201" y="506466"/>
                </a:cubicBezTo>
                <a:cubicBezTo>
                  <a:pt x="671884" y="454783"/>
                  <a:pt x="734170" y="315634"/>
                  <a:pt x="779227" y="236121"/>
                </a:cubicBezTo>
                <a:cubicBezTo>
                  <a:pt x="824285" y="156608"/>
                  <a:pt x="857416" y="67818"/>
                  <a:pt x="890546" y="29387"/>
                </a:cubicBezTo>
                <a:cubicBezTo>
                  <a:pt x="923677" y="-9044"/>
                  <a:pt x="947530" y="-1092"/>
                  <a:pt x="978010" y="5534"/>
                </a:cubicBezTo>
                <a:cubicBezTo>
                  <a:pt x="1008490" y="12160"/>
                  <a:pt x="1040295" y="26737"/>
                  <a:pt x="1073426" y="69144"/>
                </a:cubicBezTo>
                <a:cubicBezTo>
                  <a:pt x="1106557" y="111551"/>
                  <a:pt x="1147638" y="202991"/>
                  <a:pt x="1176793" y="259975"/>
                </a:cubicBezTo>
                <a:cubicBezTo>
                  <a:pt x="1205948" y="316959"/>
                  <a:pt x="1231126" y="384546"/>
                  <a:pt x="1248354" y="411050"/>
                </a:cubicBezTo>
                <a:cubicBezTo>
                  <a:pt x="1265582" y="437554"/>
                  <a:pt x="1264257" y="422977"/>
                  <a:pt x="1280160" y="419001"/>
                </a:cubicBezTo>
                <a:cubicBezTo>
                  <a:pt x="1296063" y="415025"/>
                  <a:pt x="1309315" y="376594"/>
                  <a:pt x="1343770" y="387196"/>
                </a:cubicBezTo>
                <a:cubicBezTo>
                  <a:pt x="1378226" y="397798"/>
                  <a:pt x="1416657" y="426953"/>
                  <a:pt x="1486893" y="482612"/>
                </a:cubicBezTo>
                <a:cubicBezTo>
                  <a:pt x="1557129" y="538271"/>
                  <a:pt x="1645919" y="640313"/>
                  <a:pt x="1765189" y="721151"/>
                </a:cubicBezTo>
                <a:cubicBezTo>
                  <a:pt x="1884459" y="801989"/>
                  <a:pt x="2079266" y="906681"/>
                  <a:pt x="2202511" y="967641"/>
                </a:cubicBezTo>
                <a:cubicBezTo>
                  <a:pt x="2325756" y="1028601"/>
                  <a:pt x="2427798" y="1063057"/>
                  <a:pt x="2504660" y="1086911"/>
                </a:cubicBezTo>
                <a:cubicBezTo>
                  <a:pt x="2581522" y="1110765"/>
                  <a:pt x="2622604" y="1110765"/>
                  <a:pt x="2663686" y="1110765"/>
                </a:cubicBezTo>
              </a:path>
            </a:pathLst>
          </a:cu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1661823" y="4434713"/>
            <a:ext cx="2759102" cy="1155685"/>
          </a:xfrm>
          <a:custGeom>
            <a:avLst/>
            <a:gdLst>
              <a:gd name="connsiteX0" fmla="*/ 0 w 2759102"/>
              <a:gd name="connsiteY0" fmla="*/ 1075541 h 1155685"/>
              <a:gd name="connsiteX1" fmla="*/ 127220 w 2759102"/>
              <a:gd name="connsiteY1" fmla="*/ 1075541 h 1155685"/>
              <a:gd name="connsiteX2" fmla="*/ 254441 w 2759102"/>
              <a:gd name="connsiteY2" fmla="*/ 1155054 h 1155685"/>
              <a:gd name="connsiteX3" fmla="*/ 349857 w 2759102"/>
              <a:gd name="connsiteY3" fmla="*/ 1107346 h 1155685"/>
              <a:gd name="connsiteX4" fmla="*/ 413467 w 2759102"/>
              <a:gd name="connsiteY4" fmla="*/ 1011930 h 1155685"/>
              <a:gd name="connsiteX5" fmla="*/ 421419 w 2759102"/>
              <a:gd name="connsiteY5" fmla="*/ 797245 h 1155685"/>
              <a:gd name="connsiteX6" fmla="*/ 500932 w 2759102"/>
              <a:gd name="connsiteY6" fmla="*/ 359924 h 1155685"/>
              <a:gd name="connsiteX7" fmla="*/ 612250 w 2759102"/>
              <a:gd name="connsiteY7" fmla="*/ 89579 h 1155685"/>
              <a:gd name="connsiteX8" fmla="*/ 707666 w 2759102"/>
              <a:gd name="connsiteY8" fmla="*/ 2115 h 1155685"/>
              <a:gd name="connsiteX9" fmla="*/ 818984 w 2759102"/>
              <a:gd name="connsiteY9" fmla="*/ 161141 h 1155685"/>
              <a:gd name="connsiteX10" fmla="*/ 930302 w 2759102"/>
              <a:gd name="connsiteY10" fmla="*/ 328118 h 1155685"/>
              <a:gd name="connsiteX11" fmla="*/ 1009815 w 2759102"/>
              <a:gd name="connsiteY11" fmla="*/ 383777 h 1155685"/>
              <a:gd name="connsiteX12" fmla="*/ 1137036 w 2759102"/>
              <a:gd name="connsiteY12" fmla="*/ 383777 h 1155685"/>
              <a:gd name="connsiteX13" fmla="*/ 1208598 w 2759102"/>
              <a:gd name="connsiteY13" fmla="*/ 566657 h 1155685"/>
              <a:gd name="connsiteX14" fmla="*/ 1256306 w 2759102"/>
              <a:gd name="connsiteY14" fmla="*/ 670024 h 1155685"/>
              <a:gd name="connsiteX15" fmla="*/ 1296062 w 2759102"/>
              <a:gd name="connsiteY15" fmla="*/ 789294 h 1155685"/>
              <a:gd name="connsiteX16" fmla="*/ 1375575 w 2759102"/>
              <a:gd name="connsiteY16" fmla="*/ 733635 h 1155685"/>
              <a:gd name="connsiteX17" fmla="*/ 1486894 w 2759102"/>
              <a:gd name="connsiteY17" fmla="*/ 773391 h 1155685"/>
              <a:gd name="connsiteX18" fmla="*/ 1661822 w 2759102"/>
              <a:gd name="connsiteY18" fmla="*/ 789294 h 1155685"/>
              <a:gd name="connsiteX19" fmla="*/ 1860605 w 2759102"/>
              <a:gd name="connsiteY19" fmla="*/ 821099 h 1155685"/>
              <a:gd name="connsiteX20" fmla="*/ 2242267 w 2759102"/>
              <a:gd name="connsiteY20" fmla="*/ 956271 h 1155685"/>
              <a:gd name="connsiteX21" fmla="*/ 2608027 w 2759102"/>
              <a:gd name="connsiteY21" fmla="*/ 1011930 h 1155685"/>
              <a:gd name="connsiteX22" fmla="*/ 2759102 w 2759102"/>
              <a:gd name="connsiteY22" fmla="*/ 1075541 h 115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59102" h="1155685">
                <a:moveTo>
                  <a:pt x="0" y="1075541"/>
                </a:moveTo>
                <a:cubicBezTo>
                  <a:pt x="42406" y="1068915"/>
                  <a:pt x="84813" y="1062289"/>
                  <a:pt x="127220" y="1075541"/>
                </a:cubicBezTo>
                <a:cubicBezTo>
                  <a:pt x="169627" y="1088793"/>
                  <a:pt x="217335" y="1149753"/>
                  <a:pt x="254441" y="1155054"/>
                </a:cubicBezTo>
                <a:cubicBezTo>
                  <a:pt x="291547" y="1160355"/>
                  <a:pt x="323353" y="1131200"/>
                  <a:pt x="349857" y="1107346"/>
                </a:cubicBezTo>
                <a:cubicBezTo>
                  <a:pt x="376361" y="1083492"/>
                  <a:pt x="401540" y="1063613"/>
                  <a:pt x="413467" y="1011930"/>
                </a:cubicBezTo>
                <a:cubicBezTo>
                  <a:pt x="425394" y="960247"/>
                  <a:pt x="406842" y="905913"/>
                  <a:pt x="421419" y="797245"/>
                </a:cubicBezTo>
                <a:cubicBezTo>
                  <a:pt x="435997" y="688577"/>
                  <a:pt x="469127" y="477868"/>
                  <a:pt x="500932" y="359924"/>
                </a:cubicBezTo>
                <a:cubicBezTo>
                  <a:pt x="532737" y="241980"/>
                  <a:pt x="577794" y="149214"/>
                  <a:pt x="612250" y="89579"/>
                </a:cubicBezTo>
                <a:cubicBezTo>
                  <a:pt x="646706" y="29944"/>
                  <a:pt x="673210" y="-9812"/>
                  <a:pt x="707666" y="2115"/>
                </a:cubicBezTo>
                <a:cubicBezTo>
                  <a:pt x="742122" y="14042"/>
                  <a:pt x="781878" y="106807"/>
                  <a:pt x="818984" y="161141"/>
                </a:cubicBezTo>
                <a:cubicBezTo>
                  <a:pt x="856090" y="215475"/>
                  <a:pt x="898497" y="291012"/>
                  <a:pt x="930302" y="328118"/>
                </a:cubicBezTo>
                <a:cubicBezTo>
                  <a:pt x="962107" y="365224"/>
                  <a:pt x="975359" y="374500"/>
                  <a:pt x="1009815" y="383777"/>
                </a:cubicBezTo>
                <a:cubicBezTo>
                  <a:pt x="1044271" y="393053"/>
                  <a:pt x="1103905" y="353297"/>
                  <a:pt x="1137036" y="383777"/>
                </a:cubicBezTo>
                <a:cubicBezTo>
                  <a:pt x="1170167" y="414257"/>
                  <a:pt x="1188720" y="518949"/>
                  <a:pt x="1208598" y="566657"/>
                </a:cubicBezTo>
                <a:cubicBezTo>
                  <a:pt x="1228476" y="614365"/>
                  <a:pt x="1241729" y="632918"/>
                  <a:pt x="1256306" y="670024"/>
                </a:cubicBezTo>
                <a:cubicBezTo>
                  <a:pt x="1270883" y="707130"/>
                  <a:pt x="1276184" y="778692"/>
                  <a:pt x="1296062" y="789294"/>
                </a:cubicBezTo>
                <a:cubicBezTo>
                  <a:pt x="1315940" y="799896"/>
                  <a:pt x="1343770" y="736285"/>
                  <a:pt x="1375575" y="733635"/>
                </a:cubicBezTo>
                <a:cubicBezTo>
                  <a:pt x="1407380" y="730984"/>
                  <a:pt x="1439186" y="764115"/>
                  <a:pt x="1486894" y="773391"/>
                </a:cubicBezTo>
                <a:cubicBezTo>
                  <a:pt x="1534602" y="782667"/>
                  <a:pt x="1599537" y="781343"/>
                  <a:pt x="1661822" y="789294"/>
                </a:cubicBezTo>
                <a:cubicBezTo>
                  <a:pt x="1724107" y="797245"/>
                  <a:pt x="1763864" y="793270"/>
                  <a:pt x="1860605" y="821099"/>
                </a:cubicBezTo>
                <a:cubicBezTo>
                  <a:pt x="1957346" y="848928"/>
                  <a:pt x="2117697" y="924466"/>
                  <a:pt x="2242267" y="956271"/>
                </a:cubicBezTo>
                <a:cubicBezTo>
                  <a:pt x="2366837" y="988076"/>
                  <a:pt x="2521888" y="992052"/>
                  <a:pt x="2608027" y="1011930"/>
                </a:cubicBezTo>
                <a:cubicBezTo>
                  <a:pt x="2694166" y="1031808"/>
                  <a:pt x="2726634" y="1053674"/>
                  <a:pt x="2759102" y="107554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1669774" y="4731003"/>
            <a:ext cx="2735249" cy="918522"/>
          </a:xfrm>
          <a:custGeom>
            <a:avLst/>
            <a:gdLst>
              <a:gd name="connsiteX0" fmla="*/ 0 w 2735249"/>
              <a:gd name="connsiteY0" fmla="*/ 508907 h 918522"/>
              <a:gd name="connsiteX1" fmla="*/ 262393 w 2735249"/>
              <a:gd name="connsiteY1" fmla="*/ 580468 h 918522"/>
              <a:gd name="connsiteX2" fmla="*/ 461176 w 2735249"/>
              <a:gd name="connsiteY2" fmla="*/ 596371 h 918522"/>
              <a:gd name="connsiteX3" fmla="*/ 580445 w 2735249"/>
              <a:gd name="connsiteY3" fmla="*/ 779251 h 918522"/>
              <a:gd name="connsiteX4" fmla="*/ 683812 w 2735249"/>
              <a:gd name="connsiteY4" fmla="*/ 914423 h 918522"/>
              <a:gd name="connsiteX5" fmla="*/ 803082 w 2735249"/>
              <a:gd name="connsiteY5" fmla="*/ 620225 h 918522"/>
              <a:gd name="connsiteX6" fmla="*/ 890546 w 2735249"/>
              <a:gd name="connsiteY6" fmla="*/ 310124 h 918522"/>
              <a:gd name="connsiteX7" fmla="*/ 993913 w 2735249"/>
              <a:gd name="connsiteY7" fmla="*/ 79536 h 918522"/>
              <a:gd name="connsiteX8" fmla="*/ 1057523 w 2735249"/>
              <a:gd name="connsiteY8" fmla="*/ 23 h 918522"/>
              <a:gd name="connsiteX9" fmla="*/ 1168842 w 2735249"/>
              <a:gd name="connsiteY9" fmla="*/ 71585 h 918522"/>
              <a:gd name="connsiteX10" fmla="*/ 1232452 w 2735249"/>
              <a:gd name="connsiteY10" fmla="*/ 103390 h 918522"/>
              <a:gd name="connsiteX11" fmla="*/ 1447137 w 2735249"/>
              <a:gd name="connsiteY11" fmla="*/ 135195 h 918522"/>
              <a:gd name="connsiteX12" fmla="*/ 1630017 w 2735249"/>
              <a:gd name="connsiteY12" fmla="*/ 246514 h 918522"/>
              <a:gd name="connsiteX13" fmla="*/ 1908313 w 2735249"/>
              <a:gd name="connsiteY13" fmla="*/ 437345 h 918522"/>
              <a:gd name="connsiteX14" fmla="*/ 2369489 w 2735249"/>
              <a:gd name="connsiteY14" fmla="*/ 508907 h 918522"/>
              <a:gd name="connsiteX15" fmla="*/ 2735249 w 2735249"/>
              <a:gd name="connsiteY15" fmla="*/ 596371 h 91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35249" h="918522">
                <a:moveTo>
                  <a:pt x="0" y="508907"/>
                </a:moveTo>
                <a:cubicBezTo>
                  <a:pt x="92765" y="537399"/>
                  <a:pt x="185530" y="565891"/>
                  <a:pt x="262393" y="580468"/>
                </a:cubicBezTo>
                <a:cubicBezTo>
                  <a:pt x="339256" y="595045"/>
                  <a:pt x="408167" y="563241"/>
                  <a:pt x="461176" y="596371"/>
                </a:cubicBezTo>
                <a:cubicBezTo>
                  <a:pt x="514185" y="629502"/>
                  <a:pt x="543339" y="726242"/>
                  <a:pt x="580445" y="779251"/>
                </a:cubicBezTo>
                <a:cubicBezTo>
                  <a:pt x="617551" y="832260"/>
                  <a:pt x="646706" y="940927"/>
                  <a:pt x="683812" y="914423"/>
                </a:cubicBezTo>
                <a:cubicBezTo>
                  <a:pt x="720918" y="887919"/>
                  <a:pt x="768626" y="720941"/>
                  <a:pt x="803082" y="620225"/>
                </a:cubicBezTo>
                <a:cubicBezTo>
                  <a:pt x="837538" y="519509"/>
                  <a:pt x="858741" y="400239"/>
                  <a:pt x="890546" y="310124"/>
                </a:cubicBezTo>
                <a:cubicBezTo>
                  <a:pt x="922351" y="220009"/>
                  <a:pt x="966084" y="131219"/>
                  <a:pt x="993913" y="79536"/>
                </a:cubicBezTo>
                <a:cubicBezTo>
                  <a:pt x="1021742" y="27853"/>
                  <a:pt x="1028368" y="1348"/>
                  <a:pt x="1057523" y="23"/>
                </a:cubicBezTo>
                <a:cubicBezTo>
                  <a:pt x="1086678" y="-1302"/>
                  <a:pt x="1139687" y="54357"/>
                  <a:pt x="1168842" y="71585"/>
                </a:cubicBezTo>
                <a:cubicBezTo>
                  <a:pt x="1197997" y="88813"/>
                  <a:pt x="1186070" y="92788"/>
                  <a:pt x="1232452" y="103390"/>
                </a:cubicBezTo>
                <a:cubicBezTo>
                  <a:pt x="1278834" y="113992"/>
                  <a:pt x="1380876" y="111341"/>
                  <a:pt x="1447137" y="135195"/>
                </a:cubicBezTo>
                <a:cubicBezTo>
                  <a:pt x="1513398" y="159049"/>
                  <a:pt x="1553154" y="196156"/>
                  <a:pt x="1630017" y="246514"/>
                </a:cubicBezTo>
                <a:cubicBezTo>
                  <a:pt x="1706880" y="296872"/>
                  <a:pt x="1785068" y="393613"/>
                  <a:pt x="1908313" y="437345"/>
                </a:cubicBezTo>
                <a:cubicBezTo>
                  <a:pt x="2031558" y="481077"/>
                  <a:pt x="2231666" y="482403"/>
                  <a:pt x="2369489" y="508907"/>
                </a:cubicBezTo>
                <a:cubicBezTo>
                  <a:pt x="2507312" y="535411"/>
                  <a:pt x="2621280" y="565891"/>
                  <a:pt x="2735249" y="596371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5025224" y="3448856"/>
            <a:ext cx="3395207" cy="972069"/>
          </a:xfrm>
          <a:custGeom>
            <a:avLst/>
            <a:gdLst>
              <a:gd name="connsiteX0" fmla="*/ 0 w 3395207"/>
              <a:gd name="connsiteY0" fmla="*/ 828946 h 972069"/>
              <a:gd name="connsiteX1" fmla="*/ 127221 w 3395207"/>
              <a:gd name="connsiteY1" fmla="*/ 900507 h 972069"/>
              <a:gd name="connsiteX2" fmla="*/ 397566 w 3395207"/>
              <a:gd name="connsiteY2" fmla="*/ 876654 h 972069"/>
              <a:gd name="connsiteX3" fmla="*/ 620202 w 3395207"/>
              <a:gd name="connsiteY3" fmla="*/ 367770 h 972069"/>
              <a:gd name="connsiteX4" fmla="*/ 874644 w 3395207"/>
              <a:gd name="connsiteY4" fmla="*/ 33815 h 972069"/>
              <a:gd name="connsiteX5" fmla="*/ 1073426 w 3395207"/>
              <a:gd name="connsiteY5" fmla="*/ 33815 h 972069"/>
              <a:gd name="connsiteX6" fmla="*/ 1280160 w 3395207"/>
              <a:gd name="connsiteY6" fmla="*/ 232598 h 972069"/>
              <a:gd name="connsiteX7" fmla="*/ 1542553 w 3395207"/>
              <a:gd name="connsiteY7" fmla="*/ 439332 h 972069"/>
              <a:gd name="connsiteX8" fmla="*/ 1582310 w 3395207"/>
              <a:gd name="connsiteY8" fmla="*/ 439332 h 972069"/>
              <a:gd name="connsiteX9" fmla="*/ 1677726 w 3395207"/>
              <a:gd name="connsiteY9" fmla="*/ 312111 h 972069"/>
              <a:gd name="connsiteX10" fmla="*/ 1828800 w 3395207"/>
              <a:gd name="connsiteY10" fmla="*/ 280306 h 972069"/>
              <a:gd name="connsiteX11" fmla="*/ 1995778 w 3395207"/>
              <a:gd name="connsiteY11" fmla="*/ 343916 h 972069"/>
              <a:gd name="connsiteX12" fmla="*/ 2297927 w 3395207"/>
              <a:gd name="connsiteY12" fmla="*/ 550650 h 972069"/>
              <a:gd name="connsiteX13" fmla="*/ 2751152 w 3395207"/>
              <a:gd name="connsiteY13" fmla="*/ 781238 h 972069"/>
              <a:gd name="connsiteX14" fmla="*/ 3395207 w 3395207"/>
              <a:gd name="connsiteY14" fmla="*/ 972069 h 97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95207" h="972069">
                <a:moveTo>
                  <a:pt x="0" y="828946"/>
                </a:moveTo>
                <a:cubicBezTo>
                  <a:pt x="30480" y="860751"/>
                  <a:pt x="60960" y="892556"/>
                  <a:pt x="127221" y="900507"/>
                </a:cubicBezTo>
                <a:cubicBezTo>
                  <a:pt x="193482" y="908458"/>
                  <a:pt x="315403" y="965444"/>
                  <a:pt x="397566" y="876654"/>
                </a:cubicBezTo>
                <a:cubicBezTo>
                  <a:pt x="479730" y="787864"/>
                  <a:pt x="540689" y="508243"/>
                  <a:pt x="620202" y="367770"/>
                </a:cubicBezTo>
                <a:cubicBezTo>
                  <a:pt x="699715" y="227297"/>
                  <a:pt x="799107" y="89474"/>
                  <a:pt x="874644" y="33815"/>
                </a:cubicBezTo>
                <a:cubicBezTo>
                  <a:pt x="950181" y="-21844"/>
                  <a:pt x="1005840" y="685"/>
                  <a:pt x="1073426" y="33815"/>
                </a:cubicBezTo>
                <a:cubicBezTo>
                  <a:pt x="1141012" y="66945"/>
                  <a:pt x="1201972" y="165012"/>
                  <a:pt x="1280160" y="232598"/>
                </a:cubicBezTo>
                <a:cubicBezTo>
                  <a:pt x="1358348" y="300184"/>
                  <a:pt x="1492195" y="404876"/>
                  <a:pt x="1542553" y="439332"/>
                </a:cubicBezTo>
                <a:cubicBezTo>
                  <a:pt x="1592911" y="473788"/>
                  <a:pt x="1559781" y="460536"/>
                  <a:pt x="1582310" y="439332"/>
                </a:cubicBezTo>
                <a:cubicBezTo>
                  <a:pt x="1604839" y="418128"/>
                  <a:pt x="1636644" y="338615"/>
                  <a:pt x="1677726" y="312111"/>
                </a:cubicBezTo>
                <a:cubicBezTo>
                  <a:pt x="1718808" y="285607"/>
                  <a:pt x="1775791" y="275005"/>
                  <a:pt x="1828800" y="280306"/>
                </a:cubicBezTo>
                <a:cubicBezTo>
                  <a:pt x="1881809" y="285607"/>
                  <a:pt x="1917590" y="298859"/>
                  <a:pt x="1995778" y="343916"/>
                </a:cubicBezTo>
                <a:cubicBezTo>
                  <a:pt x="2073966" y="388973"/>
                  <a:pt x="2172031" y="477763"/>
                  <a:pt x="2297927" y="550650"/>
                </a:cubicBezTo>
                <a:cubicBezTo>
                  <a:pt x="2423823" y="623537"/>
                  <a:pt x="2568272" y="711001"/>
                  <a:pt x="2751152" y="781238"/>
                </a:cubicBezTo>
                <a:cubicBezTo>
                  <a:pt x="2934032" y="851475"/>
                  <a:pt x="3164619" y="911772"/>
                  <a:pt x="3395207" y="972069"/>
                </a:cubicBezTo>
              </a:path>
            </a:pathLst>
          </a:cu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5072932" y="4800136"/>
            <a:ext cx="3283889" cy="877095"/>
          </a:xfrm>
          <a:custGeom>
            <a:avLst/>
            <a:gdLst>
              <a:gd name="connsiteX0" fmla="*/ 0 w 3283889"/>
              <a:gd name="connsiteY0" fmla="*/ 797582 h 877095"/>
              <a:gd name="connsiteX1" fmla="*/ 71562 w 3283889"/>
              <a:gd name="connsiteY1" fmla="*/ 797582 h 877095"/>
              <a:gd name="connsiteX2" fmla="*/ 373711 w 3283889"/>
              <a:gd name="connsiteY2" fmla="*/ 853241 h 877095"/>
              <a:gd name="connsiteX3" fmla="*/ 572494 w 3283889"/>
              <a:gd name="connsiteY3" fmla="*/ 789631 h 877095"/>
              <a:gd name="connsiteX4" fmla="*/ 691764 w 3283889"/>
              <a:gd name="connsiteY4" fmla="*/ 749874 h 877095"/>
              <a:gd name="connsiteX5" fmla="*/ 834887 w 3283889"/>
              <a:gd name="connsiteY5" fmla="*/ 256894 h 877095"/>
              <a:gd name="connsiteX6" fmla="*/ 1009816 w 3283889"/>
              <a:gd name="connsiteY6" fmla="*/ 2452 h 877095"/>
              <a:gd name="connsiteX7" fmla="*/ 1232452 w 3283889"/>
              <a:gd name="connsiteY7" fmla="*/ 137624 h 877095"/>
              <a:gd name="connsiteX8" fmla="*/ 1399430 w 3283889"/>
              <a:gd name="connsiteY8" fmla="*/ 296650 h 877095"/>
              <a:gd name="connsiteX9" fmla="*/ 1542553 w 3283889"/>
              <a:gd name="connsiteY9" fmla="*/ 392066 h 877095"/>
              <a:gd name="connsiteX10" fmla="*/ 1812898 w 3283889"/>
              <a:gd name="connsiteY10" fmla="*/ 392066 h 877095"/>
              <a:gd name="connsiteX11" fmla="*/ 2274073 w 3283889"/>
              <a:gd name="connsiteY11" fmla="*/ 574946 h 877095"/>
              <a:gd name="connsiteX12" fmla="*/ 2719346 w 3283889"/>
              <a:gd name="connsiteY12" fmla="*/ 630605 h 877095"/>
              <a:gd name="connsiteX13" fmla="*/ 3013545 w 3283889"/>
              <a:gd name="connsiteY13" fmla="*/ 765777 h 877095"/>
              <a:gd name="connsiteX14" fmla="*/ 3283889 w 3283889"/>
              <a:gd name="connsiteY14" fmla="*/ 877095 h 87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83889" h="877095">
                <a:moveTo>
                  <a:pt x="0" y="797582"/>
                </a:moveTo>
                <a:cubicBezTo>
                  <a:pt x="4638" y="792944"/>
                  <a:pt x="9277" y="788306"/>
                  <a:pt x="71562" y="797582"/>
                </a:cubicBezTo>
                <a:cubicBezTo>
                  <a:pt x="133847" y="806858"/>
                  <a:pt x="290222" y="854566"/>
                  <a:pt x="373711" y="853241"/>
                </a:cubicBezTo>
                <a:cubicBezTo>
                  <a:pt x="457200" y="851916"/>
                  <a:pt x="572494" y="789631"/>
                  <a:pt x="572494" y="789631"/>
                </a:cubicBezTo>
                <a:cubicBezTo>
                  <a:pt x="625503" y="772403"/>
                  <a:pt x="648032" y="838663"/>
                  <a:pt x="691764" y="749874"/>
                </a:cubicBezTo>
                <a:cubicBezTo>
                  <a:pt x="735496" y="661085"/>
                  <a:pt x="781878" y="381464"/>
                  <a:pt x="834887" y="256894"/>
                </a:cubicBezTo>
                <a:cubicBezTo>
                  <a:pt x="887896" y="132324"/>
                  <a:pt x="943555" y="22330"/>
                  <a:pt x="1009816" y="2452"/>
                </a:cubicBezTo>
                <a:cubicBezTo>
                  <a:pt x="1076077" y="-17426"/>
                  <a:pt x="1167516" y="88591"/>
                  <a:pt x="1232452" y="137624"/>
                </a:cubicBezTo>
                <a:cubicBezTo>
                  <a:pt x="1297388" y="186657"/>
                  <a:pt x="1347747" y="254243"/>
                  <a:pt x="1399430" y="296650"/>
                </a:cubicBezTo>
                <a:cubicBezTo>
                  <a:pt x="1451114" y="339057"/>
                  <a:pt x="1473642" y="376163"/>
                  <a:pt x="1542553" y="392066"/>
                </a:cubicBezTo>
                <a:cubicBezTo>
                  <a:pt x="1611464" y="407969"/>
                  <a:pt x="1690978" y="361586"/>
                  <a:pt x="1812898" y="392066"/>
                </a:cubicBezTo>
                <a:cubicBezTo>
                  <a:pt x="1934818" y="422546"/>
                  <a:pt x="2122998" y="535189"/>
                  <a:pt x="2274073" y="574946"/>
                </a:cubicBezTo>
                <a:cubicBezTo>
                  <a:pt x="2425148" y="614702"/>
                  <a:pt x="2596101" y="598800"/>
                  <a:pt x="2719346" y="630605"/>
                </a:cubicBezTo>
                <a:cubicBezTo>
                  <a:pt x="2842591" y="662410"/>
                  <a:pt x="2919455" y="724695"/>
                  <a:pt x="3013545" y="765777"/>
                </a:cubicBezTo>
                <a:cubicBezTo>
                  <a:pt x="3107635" y="806859"/>
                  <a:pt x="3195762" y="841977"/>
                  <a:pt x="3283889" y="8770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5025224" y="4880306"/>
            <a:ext cx="3387256" cy="956447"/>
          </a:xfrm>
          <a:custGeom>
            <a:avLst/>
            <a:gdLst>
              <a:gd name="connsiteX0" fmla="*/ 0 w 3387256"/>
              <a:gd name="connsiteY0" fmla="*/ 478873 h 956447"/>
              <a:gd name="connsiteX1" fmla="*/ 485030 w 3387256"/>
              <a:gd name="connsiteY1" fmla="*/ 614045 h 956447"/>
              <a:gd name="connsiteX2" fmla="*/ 818985 w 3387256"/>
              <a:gd name="connsiteY2" fmla="*/ 812828 h 956447"/>
              <a:gd name="connsiteX3" fmla="*/ 1073426 w 3387256"/>
              <a:gd name="connsiteY3" fmla="*/ 955951 h 956447"/>
              <a:gd name="connsiteX4" fmla="*/ 1232453 w 3387256"/>
              <a:gd name="connsiteY4" fmla="*/ 852584 h 956447"/>
              <a:gd name="connsiteX5" fmla="*/ 1343771 w 3387256"/>
              <a:gd name="connsiteY5" fmla="*/ 661753 h 956447"/>
              <a:gd name="connsiteX6" fmla="*/ 1431235 w 3387256"/>
              <a:gd name="connsiteY6" fmla="*/ 383457 h 956447"/>
              <a:gd name="connsiteX7" fmla="*/ 1574359 w 3387256"/>
              <a:gd name="connsiteY7" fmla="*/ 208529 h 956447"/>
              <a:gd name="connsiteX8" fmla="*/ 1717482 w 3387256"/>
              <a:gd name="connsiteY8" fmla="*/ 1795 h 956447"/>
              <a:gd name="connsiteX9" fmla="*/ 1948070 w 3387256"/>
              <a:gd name="connsiteY9" fmla="*/ 113113 h 956447"/>
              <a:gd name="connsiteX10" fmla="*/ 2162755 w 3387256"/>
              <a:gd name="connsiteY10" fmla="*/ 200577 h 956447"/>
              <a:gd name="connsiteX11" fmla="*/ 2608028 w 3387256"/>
              <a:gd name="connsiteY11" fmla="*/ 407311 h 956447"/>
              <a:gd name="connsiteX12" fmla="*/ 3101009 w 3387256"/>
              <a:gd name="connsiteY12" fmla="*/ 534532 h 956447"/>
              <a:gd name="connsiteX13" fmla="*/ 3387256 w 3387256"/>
              <a:gd name="connsiteY13" fmla="*/ 558386 h 95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87256" h="956447">
                <a:moveTo>
                  <a:pt x="0" y="478873"/>
                </a:moveTo>
                <a:cubicBezTo>
                  <a:pt x="174266" y="518629"/>
                  <a:pt x="348532" y="558386"/>
                  <a:pt x="485030" y="614045"/>
                </a:cubicBezTo>
                <a:cubicBezTo>
                  <a:pt x="621528" y="669704"/>
                  <a:pt x="720919" y="755844"/>
                  <a:pt x="818985" y="812828"/>
                </a:cubicBezTo>
                <a:cubicBezTo>
                  <a:pt x="917051" y="869812"/>
                  <a:pt x="1004515" y="949325"/>
                  <a:pt x="1073426" y="955951"/>
                </a:cubicBezTo>
                <a:cubicBezTo>
                  <a:pt x="1142337" y="962577"/>
                  <a:pt x="1187396" y="901617"/>
                  <a:pt x="1232453" y="852584"/>
                </a:cubicBezTo>
                <a:cubicBezTo>
                  <a:pt x="1277510" y="803551"/>
                  <a:pt x="1310641" y="739941"/>
                  <a:pt x="1343771" y="661753"/>
                </a:cubicBezTo>
                <a:cubicBezTo>
                  <a:pt x="1376901" y="583565"/>
                  <a:pt x="1392804" y="458994"/>
                  <a:pt x="1431235" y="383457"/>
                </a:cubicBezTo>
                <a:cubicBezTo>
                  <a:pt x="1469666" y="307920"/>
                  <a:pt x="1526651" y="272139"/>
                  <a:pt x="1574359" y="208529"/>
                </a:cubicBezTo>
                <a:cubicBezTo>
                  <a:pt x="1622067" y="144919"/>
                  <a:pt x="1655197" y="17698"/>
                  <a:pt x="1717482" y="1795"/>
                </a:cubicBezTo>
                <a:cubicBezTo>
                  <a:pt x="1779767" y="-14108"/>
                  <a:pt x="1873858" y="79983"/>
                  <a:pt x="1948070" y="113113"/>
                </a:cubicBezTo>
                <a:cubicBezTo>
                  <a:pt x="2022282" y="146243"/>
                  <a:pt x="2052762" y="151544"/>
                  <a:pt x="2162755" y="200577"/>
                </a:cubicBezTo>
                <a:cubicBezTo>
                  <a:pt x="2272748" y="249610"/>
                  <a:pt x="2451652" y="351652"/>
                  <a:pt x="2608028" y="407311"/>
                </a:cubicBezTo>
                <a:cubicBezTo>
                  <a:pt x="2764404" y="462970"/>
                  <a:pt x="2971138" y="509353"/>
                  <a:pt x="3101009" y="534532"/>
                </a:cubicBezTo>
                <a:cubicBezTo>
                  <a:pt x="3230880" y="559711"/>
                  <a:pt x="3309068" y="559048"/>
                  <a:pt x="3387256" y="55838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13"/>
          <p:cNvCxnSpPr/>
          <p:nvPr/>
        </p:nvCxnSpPr>
        <p:spPr>
          <a:xfrm>
            <a:off x="2955571" y="3212976"/>
            <a:ext cx="0" cy="31466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6588224" y="3212976"/>
            <a:ext cx="0" cy="31466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626285" y="2420888"/>
            <a:ext cx="2873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starý člověk</a:t>
            </a:r>
          </a:p>
          <a:p>
            <a:r>
              <a:rPr lang="cs-CZ" dirty="0" smtClean="0"/>
              <a:t>rychlost pulzové vlny 12 m/s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874757" y="2420888"/>
            <a:ext cx="2873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mladý člověk</a:t>
            </a:r>
          </a:p>
          <a:p>
            <a:r>
              <a:rPr lang="cs-CZ" dirty="0" smtClean="0"/>
              <a:t>rychlost pulzové vlny 8 m/s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763688" y="606104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systola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275856" y="604514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diastola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436096" y="604514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systola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6948264" y="602923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diastola</a:t>
            </a:r>
            <a:endParaRPr lang="cs-CZ" dirty="0"/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2195736" y="4304081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5868144" y="4653136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2555776" y="4581128"/>
            <a:ext cx="432048" cy="0"/>
          </a:xfrm>
          <a:prstGeom prst="straightConnector1">
            <a:avLst/>
          </a:prstGeom>
          <a:ln w="38100">
            <a:solidFill>
              <a:srgbClr val="99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>
            <a:off x="6716338" y="4724695"/>
            <a:ext cx="432048" cy="0"/>
          </a:xfrm>
          <a:prstGeom prst="straightConnector1">
            <a:avLst/>
          </a:prstGeom>
          <a:ln w="38100">
            <a:solidFill>
              <a:srgbClr val="99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395536" y="335699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výsledná vlna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179512" y="432997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dopředná</a:t>
            </a:r>
            <a:r>
              <a:rPr lang="cs-CZ" dirty="0" smtClean="0">
                <a:solidFill>
                  <a:srgbClr val="FF0000"/>
                </a:solidFill>
              </a:rPr>
              <a:t> vlna (daná ejekcí krve)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987824" y="43651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odražená vlna</a:t>
            </a:r>
            <a:endParaRPr lang="cs-CZ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539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11978" y="265925"/>
            <a:ext cx="8147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onemocnění cév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51520" y="954008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altLang="cs-CZ" sz="2000" u="sng" dirty="0" smtClean="0"/>
              <a:t>Dělení podle patogeneze</a:t>
            </a:r>
          </a:p>
          <a:p>
            <a:pPr>
              <a:buFont typeface="Wingdings" pitchFamily="2" charset="2"/>
              <a:buNone/>
            </a:pPr>
            <a:endParaRPr lang="cs-CZ" altLang="cs-CZ" sz="20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Degenerativní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Zánětlivé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Mechanické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Funkční</a:t>
            </a:r>
          </a:p>
          <a:p>
            <a:endParaRPr lang="cs-CZ" sz="2000" dirty="0" smtClean="0"/>
          </a:p>
          <a:p>
            <a:endParaRPr lang="cs-CZ" sz="2000" dirty="0"/>
          </a:p>
          <a:p>
            <a:pPr>
              <a:buFont typeface="Wingdings" pitchFamily="2" charset="2"/>
              <a:buNone/>
            </a:pPr>
            <a:r>
              <a:rPr lang="cs-CZ" altLang="cs-CZ" sz="2000" u="sng" dirty="0" smtClean="0"/>
              <a:t>Dělení podle lokalizace</a:t>
            </a:r>
          </a:p>
          <a:p>
            <a:pPr>
              <a:buFont typeface="Wingdings" pitchFamily="2" charset="2"/>
              <a:buNone/>
            </a:pPr>
            <a:endParaRPr lang="cs-CZ" altLang="cs-CZ" sz="20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err="1" smtClean="0"/>
              <a:t>Makroangiopatie</a:t>
            </a:r>
            <a:r>
              <a:rPr lang="cs-CZ" altLang="cs-CZ" sz="2000" dirty="0" smtClean="0"/>
              <a:t> (periferní uzávěr v důsledku </a:t>
            </a:r>
            <a:r>
              <a:rPr lang="cs-CZ" altLang="cs-CZ" sz="2000" dirty="0" err="1" smtClean="0"/>
              <a:t>hypertonu</a:t>
            </a:r>
            <a:r>
              <a:rPr lang="cs-CZ" altLang="cs-CZ" sz="2000" dirty="0" smtClean="0"/>
              <a:t>, kouření)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err="1" smtClean="0"/>
              <a:t>Mikroangiopatie</a:t>
            </a:r>
            <a:r>
              <a:rPr lang="cs-CZ" altLang="cs-CZ" sz="2000" dirty="0" smtClean="0"/>
              <a:t>  (periferní uzávěr při DM)</a:t>
            </a:r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5483690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11978" y="265925"/>
            <a:ext cx="8147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ateroskleróza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51520" y="954008"/>
            <a:ext cx="8784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Arial CE" charset="-18"/>
              </a:rPr>
              <a:t>příčina více než poloviny úmrtí ve vyspělých zemích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Arial CE" charset="-18"/>
              </a:rPr>
              <a:t>onemocnění tepen, při kterých dochází ke ztluštění cévní směny (intimy) fibrózními plaky, které zužují lumen arterie, jsou místem krvácení a vzniku trombů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dirty="0">
              <a:latin typeface="Arial CE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Arial CE" charset="-18"/>
              </a:rPr>
              <a:t>poškození endotelu (zranění, onemocnění, mechanické poškození)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Arial CE" charset="-18"/>
              </a:rPr>
              <a:t>usazování LDL cholesterolu pod endotel a jeho oxidace - zánět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Arial CE" charset="-18"/>
              </a:rPr>
              <a:t>adheze monocytů a trombocytů – zánětlivá reakce, tvorba volných radikálů – inhibice tvorby NO – porucha dilatační schopnosti cévy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Arial CE" charset="-18"/>
              </a:rPr>
              <a:t>další oxidace uložených LDL, fagocytovány makrofágy </a:t>
            </a:r>
            <a:r>
              <a:rPr lang="cs-CZ" altLang="cs-CZ" dirty="0" smtClean="0">
                <a:latin typeface="Arial CE" charset="-18"/>
                <a:sym typeface="Symbol"/>
              </a:rPr>
              <a:t></a:t>
            </a:r>
            <a:r>
              <a:rPr lang="cs-CZ" altLang="cs-CZ" dirty="0" smtClean="0">
                <a:latin typeface="Arial CE" charset="-18"/>
              </a:rPr>
              <a:t> pěnové buňky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Arial CE" charset="-18"/>
              </a:rPr>
              <a:t>monocyty a trombocyty tvoří růstové a chemotaktické faktory </a:t>
            </a:r>
            <a:r>
              <a:rPr lang="cs-CZ" altLang="cs-CZ" dirty="0" smtClean="0">
                <a:latin typeface="Arial CE" charset="-18"/>
                <a:sym typeface="Symbol"/>
              </a:rPr>
              <a:t></a:t>
            </a:r>
            <a:r>
              <a:rPr lang="cs-CZ" altLang="cs-CZ" dirty="0" smtClean="0">
                <a:latin typeface="Arial CE" charset="-18"/>
              </a:rPr>
              <a:t> cestování buněk hladké svaloviny do intimy, růst svaloviny, proliferace extracelulární </a:t>
            </a:r>
            <a:r>
              <a:rPr lang="cs-CZ" altLang="cs-CZ" dirty="0" err="1" smtClean="0">
                <a:latin typeface="Arial CE" charset="-18"/>
              </a:rPr>
              <a:t>martix</a:t>
            </a:r>
            <a:endParaRPr lang="cs-CZ" altLang="cs-CZ" dirty="0" smtClean="0">
              <a:latin typeface="Arial CE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Arial CE" charset="-18"/>
              </a:rPr>
              <a:t>ztuhnutí cévní stěny, kalcifikace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Arial CE" charset="-18"/>
              </a:rPr>
              <a:t>zúžení průsvitu cévy  </a:t>
            </a:r>
            <a:r>
              <a:rPr lang="cs-CZ" altLang="cs-CZ" dirty="0" smtClean="0">
                <a:latin typeface="Arial CE" charset="-18"/>
                <a:sym typeface="Symbol"/>
              </a:rPr>
              <a:t></a:t>
            </a:r>
            <a:r>
              <a:rPr lang="cs-CZ" altLang="cs-CZ" dirty="0" smtClean="0">
                <a:latin typeface="Arial CE" charset="-18"/>
              </a:rPr>
              <a:t>  ischemie a/nebo krvácení (křehkost stěny)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Arial CE" charset="-18"/>
              </a:rPr>
              <a:t>srdce – infarkt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Arial CE" charset="-18"/>
              </a:rPr>
              <a:t>mozku – mrtvice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Arial CE" charset="-18"/>
              </a:rPr>
              <a:t>končetin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Arial CE" charset="-18"/>
              </a:rPr>
              <a:t>vznik trombů – embolizace</a:t>
            </a:r>
          </a:p>
        </p:txBody>
      </p:sp>
    </p:spTree>
    <p:extLst>
      <p:ext uri="{BB962C8B-B14F-4D97-AF65-F5344CB8AC3E}">
        <p14:creationId xmlns:p14="http://schemas.microsoft.com/office/powerpoint/2010/main" val="27133413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11978" y="265925"/>
            <a:ext cx="8147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ateroskleróza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51520" y="954008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altLang="cs-CZ" sz="2000" dirty="0" smtClean="0">
              <a:latin typeface="Arial CE" charset="-18"/>
            </a:endParaRPr>
          </a:p>
          <a:p>
            <a:r>
              <a:rPr lang="cs-CZ" altLang="cs-CZ" sz="2000" dirty="0" smtClean="0">
                <a:latin typeface="Arial CE" charset="-18"/>
              </a:rPr>
              <a:t>rizikové faktory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Arial CE" charset="-18"/>
              </a:rPr>
              <a:t>Hypertenze – mechanické poškození endotelu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Arial CE" charset="-18"/>
              </a:rPr>
              <a:t>↑ Cholesterol (LDL, </a:t>
            </a:r>
            <a:r>
              <a:rPr lang="cs-CZ" altLang="cs-CZ" sz="2000" dirty="0" err="1" smtClean="0">
                <a:latin typeface="Arial CE" charset="-18"/>
              </a:rPr>
              <a:t>dyslipidemie</a:t>
            </a:r>
            <a:r>
              <a:rPr lang="cs-CZ" altLang="cs-CZ" sz="2000" dirty="0" smtClean="0">
                <a:latin typeface="Arial CE" charset="-18"/>
              </a:rPr>
              <a:t>) – usazování pod endotelem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Arial CE" charset="-18"/>
              </a:rPr>
              <a:t>Diabetes mellitus – hyperglykémie, </a:t>
            </a:r>
            <a:r>
              <a:rPr lang="cs-CZ" altLang="cs-CZ" sz="2000" dirty="0" err="1">
                <a:latin typeface="Arial CE" charset="-18"/>
              </a:rPr>
              <a:t>g</a:t>
            </a:r>
            <a:r>
              <a:rPr lang="cs-CZ" altLang="cs-CZ" sz="2000" dirty="0" err="1" smtClean="0">
                <a:latin typeface="Arial CE" charset="-18"/>
              </a:rPr>
              <a:t>lukoza</a:t>
            </a:r>
            <a:r>
              <a:rPr lang="cs-CZ" altLang="cs-CZ" sz="2000" dirty="0" smtClean="0">
                <a:latin typeface="Arial CE" charset="-18"/>
              </a:rPr>
              <a:t> se lepí na endotel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Arial CE" charset="-18"/>
              </a:rPr>
              <a:t>Genetická predispozice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Arial CE" charset="-18"/>
              </a:rPr>
              <a:t>Deficit pohybu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Arial CE" charset="-18"/>
              </a:rPr>
              <a:t>Kouření – rizikový faktor pro všechno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Arial CE" charset="-18"/>
              </a:rPr>
              <a:t>Stres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Arial CE" charset="-18"/>
              </a:rPr>
              <a:t>Chlamydiové pneumonie – zánětlivé onemocnění endotelu</a:t>
            </a:r>
          </a:p>
          <a:p>
            <a:pPr>
              <a:buFontTx/>
              <a:buChar char="-"/>
            </a:pPr>
            <a:endParaRPr lang="cs-CZ" altLang="cs-CZ" sz="2000" dirty="0" smtClean="0">
              <a:latin typeface="Arial CE" charset="-18"/>
            </a:endParaRPr>
          </a:p>
          <a:p>
            <a:pPr>
              <a:buFontTx/>
              <a:buChar char="-"/>
            </a:pPr>
            <a:endParaRPr lang="cs-CZ" altLang="cs-CZ" sz="2000" dirty="0" smtClean="0">
              <a:solidFill>
                <a:srgbClr val="FF0066"/>
              </a:solidFill>
              <a:latin typeface="Arial CE" charset="-18"/>
            </a:endParaRPr>
          </a:p>
        </p:txBody>
      </p:sp>
      <p:sp>
        <p:nvSpPr>
          <p:cNvPr id="2" name="Pravá složená závorka 1"/>
          <p:cNvSpPr/>
          <p:nvPr/>
        </p:nvSpPr>
        <p:spPr>
          <a:xfrm>
            <a:off x="7380312" y="1412776"/>
            <a:ext cx="792088" cy="158417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 rot="16200000">
            <a:off x="7848363" y="194711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metabolický syndrom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4349644" cy="237055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6279703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http://www.zbynekmlcoch.cz/informace/images/stories/medicina/ostatni_obory/ateroskleroza-arterioskleroza-pricina-lecba-rizika-faktory-otazky-odpovedi.jpg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2372948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IM184.jpg"/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5" r="-2637"/>
          <a:stretch/>
        </p:blipFill>
        <p:spPr bwMode="auto">
          <a:xfrm>
            <a:off x="3563888" y="515275"/>
            <a:ext cx="4904510" cy="5824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11978" y="265925"/>
            <a:ext cx="3323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Infarkt myokardu</a:t>
            </a:r>
          </a:p>
        </p:txBody>
      </p:sp>
    </p:spTree>
    <p:extLst>
      <p:ext uri="{BB962C8B-B14F-4D97-AF65-F5344CB8AC3E}">
        <p14:creationId xmlns:p14="http://schemas.microsoft.com/office/powerpoint/2010/main" val="19579110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IM187.jpg"/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71" r="-9135"/>
          <a:stretch/>
        </p:blipFill>
        <p:spPr bwMode="auto">
          <a:xfrm>
            <a:off x="2987824" y="0"/>
            <a:ext cx="6032665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11978" y="265925"/>
            <a:ext cx="3323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Infarkt myokardu</a:t>
            </a:r>
          </a:p>
        </p:txBody>
      </p:sp>
    </p:spTree>
    <p:extLst>
      <p:ext uri="{BB962C8B-B14F-4D97-AF65-F5344CB8AC3E}">
        <p14:creationId xmlns:p14="http://schemas.microsoft.com/office/powerpoint/2010/main" val="19579110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katetrizace191.jpg"/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57" r="-8431"/>
          <a:stretch/>
        </p:blipFill>
        <p:spPr bwMode="auto">
          <a:xfrm>
            <a:off x="3533774" y="213519"/>
            <a:ext cx="5640781" cy="64309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11978" y="265925"/>
            <a:ext cx="3323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Infarkt myokardu</a:t>
            </a:r>
          </a:p>
        </p:txBody>
      </p:sp>
    </p:spTree>
    <p:extLst>
      <p:ext uri="{BB962C8B-B14F-4D97-AF65-F5344CB8AC3E}">
        <p14:creationId xmlns:p14="http://schemas.microsoft.com/office/powerpoint/2010/main" val="19579110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1939"/>
            <a:ext cx="5715000" cy="42862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9"/>
          <a:stretch/>
        </p:blipFill>
        <p:spPr>
          <a:xfrm>
            <a:off x="4860032" y="2780928"/>
            <a:ext cx="4124922" cy="387604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156176" y="404664"/>
            <a:ext cx="25922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Ultrazvuk karotid</a:t>
            </a:r>
          </a:p>
          <a:p>
            <a:r>
              <a:rPr lang="cs-CZ" dirty="0" smtClean="0"/>
              <a:t>tloušťka intimy-</a:t>
            </a:r>
            <a:r>
              <a:rPr lang="cs-CZ" dirty="0" err="1" smtClean="0"/>
              <a:t>medie</a:t>
            </a:r>
            <a:r>
              <a:rPr lang="cs-CZ" dirty="0" smtClean="0"/>
              <a:t> karotid (vnitřní vrstvy arterie) – vyhodnocení aterosklerotického procesu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95536" y="5584088"/>
            <a:ext cx="3779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stroke.ahajournals.org/content/strokeaha/32/4/836/F1.large.jpg</a:t>
            </a:r>
            <a:r>
              <a:rPr lang="cs-CZ" sz="1100" dirty="0"/>
              <a:t/>
            </a:r>
            <a:br>
              <a:rPr lang="cs-CZ" sz="1100" dirty="0"/>
            </a:br>
            <a:r>
              <a:rPr lang="cs-CZ" sz="1100" dirty="0"/>
              <a:t>http://www.hirschochs.de/mediapool/65/651999/resources/17671346.png</a:t>
            </a:r>
          </a:p>
        </p:txBody>
      </p:sp>
    </p:spTree>
    <p:extLst>
      <p:ext uri="{BB962C8B-B14F-4D97-AF65-F5344CB8AC3E}">
        <p14:creationId xmlns:p14="http://schemas.microsoft.com/office/powerpoint/2010/main" val="1957911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42308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Aortální compliance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120998" y="3039343"/>
            <a:ext cx="2902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video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823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60212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http://www.intechopen.com/source/html/43592/media/image1_w.jpg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95437"/>
            <a:ext cx="7620000" cy="366712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62000" y="476672"/>
            <a:ext cx="352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K</a:t>
            </a:r>
            <a:r>
              <a:rPr lang="cs-CZ" sz="3200" b="1" dirty="0" smtClean="0"/>
              <a:t>oronarografie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1061447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Rengen</a:t>
            </a:r>
            <a:r>
              <a:rPr lang="cs-CZ" dirty="0" smtClean="0"/>
              <a:t> srdce, vstříknutá kontrastní látka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5440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29608"/>
            <a:ext cx="4572000" cy="3429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" y="936104"/>
            <a:ext cx="4572000" cy="3429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51520" y="11663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A to jako musíme všechno umět?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860032" y="2715837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Ano </a:t>
            </a:r>
            <a:r>
              <a:rPr lang="cs-CZ" dirty="0" smtClean="0"/>
              <a:t>(až na ty infarkty)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791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42308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Arteriální krevní tlak</a:t>
            </a:r>
            <a:endParaRPr lang="cs-CZ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323528" y="1124744"/>
                <a:ext cx="8748465" cy="3033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Obsahuje složku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400" dirty="0" smtClean="0"/>
                  <a:t>Konstantní – střední arteriální tlak (MAP)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400" dirty="0" smtClean="0"/>
                  <a:t>Pulzační – pulzová amplituda, důsledek střídání srdeční systoly a diastoly</a:t>
                </a:r>
              </a:p>
              <a:p>
                <a:r>
                  <a:rPr lang="cs-CZ" sz="1200" dirty="0" smtClean="0"/>
                  <a:t> </a:t>
                </a:r>
                <a:endParaRPr lang="cs-CZ" dirty="0" smtClean="0"/>
              </a:p>
              <a:p>
                <a:r>
                  <a:rPr lang="cs-CZ" sz="2000" b="1" dirty="0" smtClean="0"/>
                  <a:t>SBP</a:t>
                </a:r>
                <a:r>
                  <a:rPr lang="cs-CZ" sz="2000" dirty="0" smtClean="0"/>
                  <a:t> (</a:t>
                </a:r>
                <a:r>
                  <a:rPr lang="cs-CZ" sz="2000" dirty="0" err="1" smtClean="0"/>
                  <a:t>systolic</a:t>
                </a:r>
                <a:r>
                  <a:rPr lang="cs-CZ" sz="2000" dirty="0" smtClean="0"/>
                  <a:t> </a:t>
                </a:r>
                <a:r>
                  <a:rPr lang="cs-CZ" sz="2000" dirty="0" err="1" smtClean="0"/>
                  <a:t>blood</a:t>
                </a:r>
                <a:r>
                  <a:rPr lang="cs-CZ" sz="2000" dirty="0" smtClean="0"/>
                  <a:t> </a:t>
                </a:r>
                <a:r>
                  <a:rPr lang="cs-CZ" sz="2000" dirty="0" err="1" smtClean="0"/>
                  <a:t>pressure</a:t>
                </a:r>
                <a:r>
                  <a:rPr lang="cs-CZ" sz="2000" dirty="0" smtClean="0"/>
                  <a:t>): nejvyšší TK v průběhu tepového intervalu</a:t>
                </a:r>
              </a:p>
              <a:p>
                <a:r>
                  <a:rPr lang="cs-CZ" sz="2000" b="1" dirty="0" smtClean="0"/>
                  <a:t>DBP</a:t>
                </a:r>
                <a:r>
                  <a:rPr lang="cs-CZ" sz="2000" dirty="0" smtClean="0"/>
                  <a:t> (</a:t>
                </a:r>
                <a:r>
                  <a:rPr lang="cs-CZ" sz="2000" dirty="0" err="1" smtClean="0"/>
                  <a:t>diastolic</a:t>
                </a:r>
                <a:r>
                  <a:rPr lang="cs-CZ" sz="2000" dirty="0" smtClean="0"/>
                  <a:t> </a:t>
                </a:r>
                <a:r>
                  <a:rPr lang="cs-CZ" sz="2000" dirty="0" err="1" smtClean="0"/>
                  <a:t>blood</a:t>
                </a:r>
                <a:r>
                  <a:rPr lang="cs-CZ" sz="2000" dirty="0" smtClean="0"/>
                  <a:t> </a:t>
                </a:r>
                <a:r>
                  <a:rPr lang="cs-CZ" sz="2000" dirty="0" err="1" smtClean="0"/>
                  <a:t>pressure</a:t>
                </a:r>
                <a:r>
                  <a:rPr lang="cs-CZ" sz="2000" dirty="0" smtClean="0"/>
                  <a:t>): nejnižší TK v průběhu tepového intervalu</a:t>
                </a:r>
              </a:p>
              <a:p>
                <a:r>
                  <a:rPr lang="cs-CZ" sz="2000" b="1" dirty="0" smtClean="0"/>
                  <a:t>MAP</a:t>
                </a:r>
                <a:r>
                  <a:rPr lang="cs-CZ" sz="2000" dirty="0" smtClean="0"/>
                  <a:t> (</a:t>
                </a:r>
                <a:r>
                  <a:rPr lang="cs-CZ" sz="2000" dirty="0" err="1" smtClean="0"/>
                  <a:t>mean</a:t>
                </a:r>
                <a:r>
                  <a:rPr lang="cs-CZ" sz="2000" dirty="0" smtClean="0"/>
                  <a:t> </a:t>
                </a:r>
                <a:r>
                  <a:rPr lang="cs-CZ" sz="2000" dirty="0" err="1" smtClean="0"/>
                  <a:t>arterial</a:t>
                </a:r>
                <a:r>
                  <a:rPr lang="cs-CZ" sz="2000" dirty="0" smtClean="0"/>
                  <a:t> </a:t>
                </a:r>
                <a:r>
                  <a:rPr lang="cs-CZ" sz="2000" dirty="0" err="1" smtClean="0"/>
                  <a:t>pressure</a:t>
                </a:r>
                <a:r>
                  <a:rPr lang="cs-CZ" sz="2000" dirty="0" smtClean="0"/>
                  <a:t>): střední hodnota krevního tlaku v průběhu tepového intervalu (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cs-CZ" sz="20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cs-CZ" sz="2000" b="0" i="1" smtClean="0">
                            <a:latin typeface="Cambria Math"/>
                          </a:rPr>
                          <m:t>𝑇𝐾</m:t>
                        </m:r>
                      </m:e>
                    </m:nary>
                  </m:oMath>
                </a14:m>
                <a:r>
                  <a:rPr lang="cs-CZ" sz="2000" dirty="0" smtClean="0"/>
                  <a:t>)</a:t>
                </a: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24744"/>
                <a:ext cx="8748465" cy="3033010"/>
              </a:xfrm>
              <a:prstGeom prst="rect">
                <a:avLst/>
              </a:prstGeom>
              <a:blipFill rotWithShape="1">
                <a:blip r:embed="rId2"/>
                <a:stretch>
                  <a:fillRect l="-1045" t="-1610" r="-906" b="-287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Skupina 5"/>
          <p:cNvGrpSpPr/>
          <p:nvPr/>
        </p:nvGrpSpPr>
        <p:grpSpPr>
          <a:xfrm>
            <a:off x="3924475" y="51864"/>
            <a:ext cx="4986219" cy="1287783"/>
            <a:chOff x="305861" y="2363665"/>
            <a:chExt cx="8636120" cy="2716629"/>
          </a:xfrm>
        </p:grpSpPr>
        <p:grpSp>
          <p:nvGrpSpPr>
            <p:cNvPr id="7" name="Skupina 6"/>
            <p:cNvGrpSpPr/>
            <p:nvPr/>
          </p:nvGrpSpPr>
          <p:grpSpPr>
            <a:xfrm>
              <a:off x="305861" y="2784951"/>
              <a:ext cx="8636120" cy="2295343"/>
              <a:chOff x="305861" y="2784951"/>
              <a:chExt cx="8636120" cy="2295343"/>
            </a:xfrm>
          </p:grpSpPr>
          <p:sp>
            <p:nvSpPr>
              <p:cNvPr id="50" name="Volný tvar 49"/>
              <p:cNvSpPr/>
              <p:nvPr/>
            </p:nvSpPr>
            <p:spPr>
              <a:xfrm>
                <a:off x="320542" y="2784951"/>
                <a:ext cx="8621390" cy="2295343"/>
              </a:xfrm>
              <a:custGeom>
                <a:avLst/>
                <a:gdLst>
                  <a:gd name="connsiteX0" fmla="*/ 83508 w 8772278"/>
                  <a:gd name="connsiteY0" fmla="*/ 661698 h 2300949"/>
                  <a:gd name="connsiteX1" fmla="*/ 1189294 w 8772278"/>
                  <a:gd name="connsiteY1" fmla="*/ 587270 h 2300949"/>
                  <a:gd name="connsiteX2" fmla="*/ 1816615 w 8772278"/>
                  <a:gd name="connsiteY2" fmla="*/ 544740 h 2300949"/>
                  <a:gd name="connsiteX3" fmla="*/ 2220652 w 8772278"/>
                  <a:gd name="connsiteY3" fmla="*/ 449047 h 2300949"/>
                  <a:gd name="connsiteX4" fmla="*/ 2475834 w 8772278"/>
                  <a:gd name="connsiteY4" fmla="*/ 395884 h 2300949"/>
                  <a:gd name="connsiteX5" fmla="*/ 2603425 w 8772278"/>
                  <a:gd name="connsiteY5" fmla="*/ 502209 h 2300949"/>
                  <a:gd name="connsiteX6" fmla="*/ 3028727 w 8772278"/>
                  <a:gd name="connsiteY6" fmla="*/ 278926 h 2300949"/>
                  <a:gd name="connsiteX7" fmla="*/ 3454029 w 8772278"/>
                  <a:gd name="connsiteY7" fmla="*/ 45009 h 2300949"/>
                  <a:gd name="connsiteX8" fmla="*/ 3709211 w 8772278"/>
                  <a:gd name="connsiteY8" fmla="*/ 13112 h 2300949"/>
                  <a:gd name="connsiteX9" fmla="*/ 3868699 w 8772278"/>
                  <a:gd name="connsiteY9" fmla="*/ 87540 h 2300949"/>
                  <a:gd name="connsiteX10" fmla="*/ 4070718 w 8772278"/>
                  <a:gd name="connsiteY10" fmla="*/ 651065 h 2300949"/>
                  <a:gd name="connsiteX11" fmla="*/ 4208941 w 8772278"/>
                  <a:gd name="connsiteY11" fmla="*/ 661698 h 2300949"/>
                  <a:gd name="connsiteX12" fmla="*/ 4527918 w 8772278"/>
                  <a:gd name="connsiteY12" fmla="*/ 597902 h 2300949"/>
                  <a:gd name="connsiteX13" fmla="*/ 5442318 w 8772278"/>
                  <a:gd name="connsiteY13" fmla="*/ 576637 h 2300949"/>
                  <a:gd name="connsiteX14" fmla="*/ 6005843 w 8772278"/>
                  <a:gd name="connsiteY14" fmla="*/ 512842 h 2300949"/>
                  <a:gd name="connsiteX15" fmla="*/ 6324820 w 8772278"/>
                  <a:gd name="connsiteY15" fmla="*/ 395884 h 2300949"/>
                  <a:gd name="connsiteX16" fmla="*/ 6452411 w 8772278"/>
                  <a:gd name="connsiteY16" fmla="*/ 374619 h 2300949"/>
                  <a:gd name="connsiteX17" fmla="*/ 6526839 w 8772278"/>
                  <a:gd name="connsiteY17" fmla="*/ 470312 h 2300949"/>
                  <a:gd name="connsiteX18" fmla="*/ 6696959 w 8772278"/>
                  <a:gd name="connsiteY18" fmla="*/ 459679 h 2300949"/>
                  <a:gd name="connsiteX19" fmla="*/ 7345546 w 8772278"/>
                  <a:gd name="connsiteY19" fmla="*/ 55642 h 2300949"/>
                  <a:gd name="connsiteX20" fmla="*/ 7685787 w 8772278"/>
                  <a:gd name="connsiteY20" fmla="*/ 23744 h 2300949"/>
                  <a:gd name="connsiteX21" fmla="*/ 7887806 w 8772278"/>
                  <a:gd name="connsiteY21" fmla="*/ 247028 h 2300949"/>
                  <a:gd name="connsiteX22" fmla="*/ 7972866 w 8772278"/>
                  <a:gd name="connsiteY22" fmla="*/ 640433 h 2300949"/>
                  <a:gd name="connsiteX23" fmla="*/ 8717146 w 8772278"/>
                  <a:gd name="connsiteY23" fmla="*/ 566005 h 2300949"/>
                  <a:gd name="connsiteX24" fmla="*/ 8717146 w 8772278"/>
                  <a:gd name="connsiteY24" fmla="*/ 714861 h 2300949"/>
                  <a:gd name="connsiteX25" fmla="*/ 8717146 w 8772278"/>
                  <a:gd name="connsiteY25" fmla="*/ 1703689 h 2300949"/>
                  <a:gd name="connsiteX26" fmla="*/ 8663983 w 8772278"/>
                  <a:gd name="connsiteY26" fmla="*/ 1746219 h 2300949"/>
                  <a:gd name="connsiteX27" fmla="*/ 7994132 w 8772278"/>
                  <a:gd name="connsiteY27" fmla="*/ 1661158 h 2300949"/>
                  <a:gd name="connsiteX28" fmla="*/ 7951601 w 8772278"/>
                  <a:gd name="connsiteY28" fmla="*/ 1746219 h 2300949"/>
                  <a:gd name="connsiteX29" fmla="*/ 7802746 w 8772278"/>
                  <a:gd name="connsiteY29" fmla="*/ 2235316 h 2300949"/>
                  <a:gd name="connsiteX30" fmla="*/ 7568829 w 8772278"/>
                  <a:gd name="connsiteY30" fmla="*/ 2277847 h 2300949"/>
                  <a:gd name="connsiteX31" fmla="*/ 7026569 w 8772278"/>
                  <a:gd name="connsiteY31" fmla="*/ 2065196 h 2300949"/>
                  <a:gd name="connsiteX32" fmla="*/ 6569369 w 8772278"/>
                  <a:gd name="connsiteY32" fmla="*/ 1810014 h 2300949"/>
                  <a:gd name="connsiteX33" fmla="*/ 6505573 w 8772278"/>
                  <a:gd name="connsiteY33" fmla="*/ 1831279 h 2300949"/>
                  <a:gd name="connsiteX34" fmla="*/ 6409880 w 8772278"/>
                  <a:gd name="connsiteY34" fmla="*/ 1926972 h 2300949"/>
                  <a:gd name="connsiteX35" fmla="*/ 6016476 w 8772278"/>
                  <a:gd name="connsiteY35" fmla="*/ 1820647 h 2300949"/>
                  <a:gd name="connsiteX36" fmla="*/ 5187136 w 8772278"/>
                  <a:gd name="connsiteY36" fmla="*/ 1714321 h 2300949"/>
                  <a:gd name="connsiteX37" fmla="*/ 4038820 w 8772278"/>
                  <a:gd name="connsiteY37" fmla="*/ 1661158 h 2300949"/>
                  <a:gd name="connsiteX38" fmla="*/ 3996290 w 8772278"/>
                  <a:gd name="connsiteY38" fmla="*/ 1788749 h 2300949"/>
                  <a:gd name="connsiteX39" fmla="*/ 3836801 w 8772278"/>
                  <a:gd name="connsiteY39" fmla="*/ 2203419 h 2300949"/>
                  <a:gd name="connsiteX40" fmla="*/ 3624150 w 8772278"/>
                  <a:gd name="connsiteY40" fmla="*/ 2277847 h 2300949"/>
                  <a:gd name="connsiteX41" fmla="*/ 3273276 w 8772278"/>
                  <a:gd name="connsiteY41" fmla="*/ 2160889 h 2300949"/>
                  <a:gd name="connsiteX42" fmla="*/ 2635322 w 8772278"/>
                  <a:gd name="connsiteY42" fmla="*/ 1852544 h 2300949"/>
                  <a:gd name="connsiteX43" fmla="*/ 2582159 w 8772278"/>
                  <a:gd name="connsiteY43" fmla="*/ 1863177 h 2300949"/>
                  <a:gd name="connsiteX44" fmla="*/ 2497099 w 8772278"/>
                  <a:gd name="connsiteY44" fmla="*/ 1895075 h 2300949"/>
                  <a:gd name="connsiteX45" fmla="*/ 2443936 w 8772278"/>
                  <a:gd name="connsiteY45" fmla="*/ 1916340 h 2300949"/>
                  <a:gd name="connsiteX46" fmla="*/ 2252550 w 8772278"/>
                  <a:gd name="connsiteY46" fmla="*/ 1863177 h 2300949"/>
                  <a:gd name="connsiteX47" fmla="*/ 1976104 w 8772278"/>
                  <a:gd name="connsiteY47" fmla="*/ 1756851 h 2300949"/>
                  <a:gd name="connsiteX48" fmla="*/ 710829 w 8772278"/>
                  <a:gd name="connsiteY48" fmla="*/ 1724954 h 2300949"/>
                  <a:gd name="connsiteX49" fmla="*/ 94141 w 8772278"/>
                  <a:gd name="connsiteY49" fmla="*/ 1650526 h 2300949"/>
                  <a:gd name="connsiteX50" fmla="*/ 83508 w 8772278"/>
                  <a:gd name="connsiteY50" fmla="*/ 1650526 h 2300949"/>
                  <a:gd name="connsiteX51" fmla="*/ 83508 w 8772278"/>
                  <a:gd name="connsiteY51" fmla="*/ 661698 h 2300949"/>
                  <a:gd name="connsiteX0" fmla="*/ 84937 w 8773707"/>
                  <a:gd name="connsiteY0" fmla="*/ 661698 h 2300949"/>
                  <a:gd name="connsiteX1" fmla="*/ 1190723 w 8773707"/>
                  <a:gd name="connsiteY1" fmla="*/ 587270 h 2300949"/>
                  <a:gd name="connsiteX2" fmla="*/ 1818044 w 8773707"/>
                  <a:gd name="connsiteY2" fmla="*/ 544740 h 2300949"/>
                  <a:gd name="connsiteX3" fmla="*/ 2222081 w 8773707"/>
                  <a:gd name="connsiteY3" fmla="*/ 449047 h 2300949"/>
                  <a:gd name="connsiteX4" fmla="*/ 2477263 w 8773707"/>
                  <a:gd name="connsiteY4" fmla="*/ 395884 h 2300949"/>
                  <a:gd name="connsiteX5" fmla="*/ 2604854 w 8773707"/>
                  <a:gd name="connsiteY5" fmla="*/ 502209 h 2300949"/>
                  <a:gd name="connsiteX6" fmla="*/ 3030156 w 8773707"/>
                  <a:gd name="connsiteY6" fmla="*/ 278926 h 2300949"/>
                  <a:gd name="connsiteX7" fmla="*/ 3455458 w 8773707"/>
                  <a:gd name="connsiteY7" fmla="*/ 45009 h 2300949"/>
                  <a:gd name="connsiteX8" fmla="*/ 3710640 w 8773707"/>
                  <a:gd name="connsiteY8" fmla="*/ 13112 h 2300949"/>
                  <a:gd name="connsiteX9" fmla="*/ 3870128 w 8773707"/>
                  <a:gd name="connsiteY9" fmla="*/ 87540 h 2300949"/>
                  <a:gd name="connsiteX10" fmla="*/ 4072147 w 8773707"/>
                  <a:gd name="connsiteY10" fmla="*/ 651065 h 2300949"/>
                  <a:gd name="connsiteX11" fmla="*/ 4210370 w 8773707"/>
                  <a:gd name="connsiteY11" fmla="*/ 661698 h 2300949"/>
                  <a:gd name="connsiteX12" fmla="*/ 4529347 w 8773707"/>
                  <a:gd name="connsiteY12" fmla="*/ 597902 h 2300949"/>
                  <a:gd name="connsiteX13" fmla="*/ 5443747 w 8773707"/>
                  <a:gd name="connsiteY13" fmla="*/ 576637 h 2300949"/>
                  <a:gd name="connsiteX14" fmla="*/ 6007272 w 8773707"/>
                  <a:gd name="connsiteY14" fmla="*/ 512842 h 2300949"/>
                  <a:gd name="connsiteX15" fmla="*/ 6326249 w 8773707"/>
                  <a:gd name="connsiteY15" fmla="*/ 395884 h 2300949"/>
                  <a:gd name="connsiteX16" fmla="*/ 6453840 w 8773707"/>
                  <a:gd name="connsiteY16" fmla="*/ 374619 h 2300949"/>
                  <a:gd name="connsiteX17" fmla="*/ 6528268 w 8773707"/>
                  <a:gd name="connsiteY17" fmla="*/ 470312 h 2300949"/>
                  <a:gd name="connsiteX18" fmla="*/ 6698388 w 8773707"/>
                  <a:gd name="connsiteY18" fmla="*/ 459679 h 2300949"/>
                  <a:gd name="connsiteX19" fmla="*/ 7346975 w 8773707"/>
                  <a:gd name="connsiteY19" fmla="*/ 55642 h 2300949"/>
                  <a:gd name="connsiteX20" fmla="*/ 7687216 w 8773707"/>
                  <a:gd name="connsiteY20" fmla="*/ 23744 h 2300949"/>
                  <a:gd name="connsiteX21" fmla="*/ 7889235 w 8773707"/>
                  <a:gd name="connsiteY21" fmla="*/ 247028 h 2300949"/>
                  <a:gd name="connsiteX22" fmla="*/ 7974295 w 8773707"/>
                  <a:gd name="connsiteY22" fmla="*/ 640433 h 2300949"/>
                  <a:gd name="connsiteX23" fmla="*/ 8718575 w 8773707"/>
                  <a:gd name="connsiteY23" fmla="*/ 566005 h 2300949"/>
                  <a:gd name="connsiteX24" fmla="*/ 8718575 w 8773707"/>
                  <a:gd name="connsiteY24" fmla="*/ 714861 h 2300949"/>
                  <a:gd name="connsiteX25" fmla="*/ 8718575 w 8773707"/>
                  <a:gd name="connsiteY25" fmla="*/ 1703689 h 2300949"/>
                  <a:gd name="connsiteX26" fmla="*/ 8665412 w 8773707"/>
                  <a:gd name="connsiteY26" fmla="*/ 1746219 h 2300949"/>
                  <a:gd name="connsiteX27" fmla="*/ 7995561 w 8773707"/>
                  <a:gd name="connsiteY27" fmla="*/ 1661158 h 2300949"/>
                  <a:gd name="connsiteX28" fmla="*/ 7953030 w 8773707"/>
                  <a:gd name="connsiteY28" fmla="*/ 1746219 h 2300949"/>
                  <a:gd name="connsiteX29" fmla="*/ 7804175 w 8773707"/>
                  <a:gd name="connsiteY29" fmla="*/ 2235316 h 2300949"/>
                  <a:gd name="connsiteX30" fmla="*/ 7570258 w 8773707"/>
                  <a:gd name="connsiteY30" fmla="*/ 2277847 h 2300949"/>
                  <a:gd name="connsiteX31" fmla="*/ 7027998 w 8773707"/>
                  <a:gd name="connsiteY31" fmla="*/ 2065196 h 2300949"/>
                  <a:gd name="connsiteX32" fmla="*/ 6570798 w 8773707"/>
                  <a:gd name="connsiteY32" fmla="*/ 1810014 h 2300949"/>
                  <a:gd name="connsiteX33" fmla="*/ 6507002 w 8773707"/>
                  <a:gd name="connsiteY33" fmla="*/ 1831279 h 2300949"/>
                  <a:gd name="connsiteX34" fmla="*/ 6411309 w 8773707"/>
                  <a:gd name="connsiteY34" fmla="*/ 1926972 h 2300949"/>
                  <a:gd name="connsiteX35" fmla="*/ 6017905 w 8773707"/>
                  <a:gd name="connsiteY35" fmla="*/ 1820647 h 2300949"/>
                  <a:gd name="connsiteX36" fmla="*/ 5188565 w 8773707"/>
                  <a:gd name="connsiteY36" fmla="*/ 1714321 h 2300949"/>
                  <a:gd name="connsiteX37" fmla="*/ 4040249 w 8773707"/>
                  <a:gd name="connsiteY37" fmla="*/ 1661158 h 2300949"/>
                  <a:gd name="connsiteX38" fmla="*/ 3997719 w 8773707"/>
                  <a:gd name="connsiteY38" fmla="*/ 1788749 h 2300949"/>
                  <a:gd name="connsiteX39" fmla="*/ 3838230 w 8773707"/>
                  <a:gd name="connsiteY39" fmla="*/ 2203419 h 2300949"/>
                  <a:gd name="connsiteX40" fmla="*/ 3625579 w 8773707"/>
                  <a:gd name="connsiteY40" fmla="*/ 2277847 h 2300949"/>
                  <a:gd name="connsiteX41" fmla="*/ 3274705 w 8773707"/>
                  <a:gd name="connsiteY41" fmla="*/ 2160889 h 2300949"/>
                  <a:gd name="connsiteX42" fmla="*/ 2636751 w 8773707"/>
                  <a:gd name="connsiteY42" fmla="*/ 1852544 h 2300949"/>
                  <a:gd name="connsiteX43" fmla="*/ 2583588 w 8773707"/>
                  <a:gd name="connsiteY43" fmla="*/ 1863177 h 2300949"/>
                  <a:gd name="connsiteX44" fmla="*/ 2498528 w 8773707"/>
                  <a:gd name="connsiteY44" fmla="*/ 1895075 h 2300949"/>
                  <a:gd name="connsiteX45" fmla="*/ 2445365 w 8773707"/>
                  <a:gd name="connsiteY45" fmla="*/ 1916340 h 2300949"/>
                  <a:gd name="connsiteX46" fmla="*/ 2253979 w 8773707"/>
                  <a:gd name="connsiteY46" fmla="*/ 1863177 h 2300949"/>
                  <a:gd name="connsiteX47" fmla="*/ 1977533 w 8773707"/>
                  <a:gd name="connsiteY47" fmla="*/ 1756851 h 2300949"/>
                  <a:gd name="connsiteX48" fmla="*/ 712258 w 8773707"/>
                  <a:gd name="connsiteY48" fmla="*/ 1724954 h 2300949"/>
                  <a:gd name="connsiteX49" fmla="*/ 95570 w 8773707"/>
                  <a:gd name="connsiteY49" fmla="*/ 1650526 h 2300949"/>
                  <a:gd name="connsiteX50" fmla="*/ 84937 w 8773707"/>
                  <a:gd name="connsiteY50" fmla="*/ 1650526 h 2300949"/>
                  <a:gd name="connsiteX51" fmla="*/ 76050 w 8773707"/>
                  <a:gd name="connsiteY51" fmla="*/ 881173 h 2300949"/>
                  <a:gd name="connsiteX52" fmla="*/ 84937 w 8773707"/>
                  <a:gd name="connsiteY52" fmla="*/ 661698 h 2300949"/>
                  <a:gd name="connsiteX0" fmla="*/ 37970 w 8726740"/>
                  <a:gd name="connsiteY0" fmla="*/ 661698 h 2300949"/>
                  <a:gd name="connsiteX1" fmla="*/ 1143756 w 8726740"/>
                  <a:gd name="connsiteY1" fmla="*/ 587270 h 2300949"/>
                  <a:gd name="connsiteX2" fmla="*/ 1771077 w 8726740"/>
                  <a:gd name="connsiteY2" fmla="*/ 544740 h 2300949"/>
                  <a:gd name="connsiteX3" fmla="*/ 2175114 w 8726740"/>
                  <a:gd name="connsiteY3" fmla="*/ 449047 h 2300949"/>
                  <a:gd name="connsiteX4" fmla="*/ 2430296 w 8726740"/>
                  <a:gd name="connsiteY4" fmla="*/ 395884 h 2300949"/>
                  <a:gd name="connsiteX5" fmla="*/ 2557887 w 8726740"/>
                  <a:gd name="connsiteY5" fmla="*/ 502209 h 2300949"/>
                  <a:gd name="connsiteX6" fmla="*/ 2983189 w 8726740"/>
                  <a:gd name="connsiteY6" fmla="*/ 278926 h 2300949"/>
                  <a:gd name="connsiteX7" fmla="*/ 3408491 w 8726740"/>
                  <a:gd name="connsiteY7" fmla="*/ 45009 h 2300949"/>
                  <a:gd name="connsiteX8" fmla="*/ 3663673 w 8726740"/>
                  <a:gd name="connsiteY8" fmla="*/ 13112 h 2300949"/>
                  <a:gd name="connsiteX9" fmla="*/ 3823161 w 8726740"/>
                  <a:gd name="connsiteY9" fmla="*/ 87540 h 2300949"/>
                  <a:gd name="connsiteX10" fmla="*/ 4025180 w 8726740"/>
                  <a:gd name="connsiteY10" fmla="*/ 651065 h 2300949"/>
                  <a:gd name="connsiteX11" fmla="*/ 4163403 w 8726740"/>
                  <a:gd name="connsiteY11" fmla="*/ 661698 h 2300949"/>
                  <a:gd name="connsiteX12" fmla="*/ 4482380 w 8726740"/>
                  <a:gd name="connsiteY12" fmla="*/ 597902 h 2300949"/>
                  <a:gd name="connsiteX13" fmla="*/ 5396780 w 8726740"/>
                  <a:gd name="connsiteY13" fmla="*/ 576637 h 2300949"/>
                  <a:gd name="connsiteX14" fmla="*/ 5960305 w 8726740"/>
                  <a:gd name="connsiteY14" fmla="*/ 512842 h 2300949"/>
                  <a:gd name="connsiteX15" fmla="*/ 6279282 w 8726740"/>
                  <a:gd name="connsiteY15" fmla="*/ 395884 h 2300949"/>
                  <a:gd name="connsiteX16" fmla="*/ 6406873 w 8726740"/>
                  <a:gd name="connsiteY16" fmla="*/ 374619 h 2300949"/>
                  <a:gd name="connsiteX17" fmla="*/ 6481301 w 8726740"/>
                  <a:gd name="connsiteY17" fmla="*/ 470312 h 2300949"/>
                  <a:gd name="connsiteX18" fmla="*/ 6651421 w 8726740"/>
                  <a:gd name="connsiteY18" fmla="*/ 459679 h 2300949"/>
                  <a:gd name="connsiteX19" fmla="*/ 7300008 w 8726740"/>
                  <a:gd name="connsiteY19" fmla="*/ 55642 h 2300949"/>
                  <a:gd name="connsiteX20" fmla="*/ 7640249 w 8726740"/>
                  <a:gd name="connsiteY20" fmla="*/ 23744 h 2300949"/>
                  <a:gd name="connsiteX21" fmla="*/ 7842268 w 8726740"/>
                  <a:gd name="connsiteY21" fmla="*/ 247028 h 2300949"/>
                  <a:gd name="connsiteX22" fmla="*/ 7927328 w 8726740"/>
                  <a:gd name="connsiteY22" fmla="*/ 640433 h 2300949"/>
                  <a:gd name="connsiteX23" fmla="*/ 8671608 w 8726740"/>
                  <a:gd name="connsiteY23" fmla="*/ 566005 h 2300949"/>
                  <a:gd name="connsiteX24" fmla="*/ 8671608 w 8726740"/>
                  <a:gd name="connsiteY24" fmla="*/ 714861 h 2300949"/>
                  <a:gd name="connsiteX25" fmla="*/ 8671608 w 8726740"/>
                  <a:gd name="connsiteY25" fmla="*/ 1703689 h 2300949"/>
                  <a:gd name="connsiteX26" fmla="*/ 8618445 w 8726740"/>
                  <a:gd name="connsiteY26" fmla="*/ 1746219 h 2300949"/>
                  <a:gd name="connsiteX27" fmla="*/ 7948594 w 8726740"/>
                  <a:gd name="connsiteY27" fmla="*/ 1661158 h 2300949"/>
                  <a:gd name="connsiteX28" fmla="*/ 7906063 w 8726740"/>
                  <a:gd name="connsiteY28" fmla="*/ 1746219 h 2300949"/>
                  <a:gd name="connsiteX29" fmla="*/ 7757208 w 8726740"/>
                  <a:gd name="connsiteY29" fmla="*/ 2235316 h 2300949"/>
                  <a:gd name="connsiteX30" fmla="*/ 7523291 w 8726740"/>
                  <a:gd name="connsiteY30" fmla="*/ 2277847 h 2300949"/>
                  <a:gd name="connsiteX31" fmla="*/ 6981031 w 8726740"/>
                  <a:gd name="connsiteY31" fmla="*/ 2065196 h 2300949"/>
                  <a:gd name="connsiteX32" fmla="*/ 6523831 w 8726740"/>
                  <a:gd name="connsiteY32" fmla="*/ 1810014 h 2300949"/>
                  <a:gd name="connsiteX33" fmla="*/ 6460035 w 8726740"/>
                  <a:gd name="connsiteY33" fmla="*/ 1831279 h 2300949"/>
                  <a:gd name="connsiteX34" fmla="*/ 6364342 w 8726740"/>
                  <a:gd name="connsiteY34" fmla="*/ 1926972 h 2300949"/>
                  <a:gd name="connsiteX35" fmla="*/ 5970938 w 8726740"/>
                  <a:gd name="connsiteY35" fmla="*/ 1820647 h 2300949"/>
                  <a:gd name="connsiteX36" fmla="*/ 5141598 w 8726740"/>
                  <a:gd name="connsiteY36" fmla="*/ 1714321 h 2300949"/>
                  <a:gd name="connsiteX37" fmla="*/ 3993282 w 8726740"/>
                  <a:gd name="connsiteY37" fmla="*/ 1661158 h 2300949"/>
                  <a:gd name="connsiteX38" fmla="*/ 3950752 w 8726740"/>
                  <a:gd name="connsiteY38" fmla="*/ 1788749 h 2300949"/>
                  <a:gd name="connsiteX39" fmla="*/ 3791263 w 8726740"/>
                  <a:gd name="connsiteY39" fmla="*/ 2203419 h 2300949"/>
                  <a:gd name="connsiteX40" fmla="*/ 3578612 w 8726740"/>
                  <a:gd name="connsiteY40" fmla="*/ 2277847 h 2300949"/>
                  <a:gd name="connsiteX41" fmla="*/ 3227738 w 8726740"/>
                  <a:gd name="connsiteY41" fmla="*/ 2160889 h 2300949"/>
                  <a:gd name="connsiteX42" fmla="*/ 2589784 w 8726740"/>
                  <a:gd name="connsiteY42" fmla="*/ 1852544 h 2300949"/>
                  <a:gd name="connsiteX43" fmla="*/ 2536621 w 8726740"/>
                  <a:gd name="connsiteY43" fmla="*/ 1863177 h 2300949"/>
                  <a:gd name="connsiteX44" fmla="*/ 2451561 w 8726740"/>
                  <a:gd name="connsiteY44" fmla="*/ 1895075 h 2300949"/>
                  <a:gd name="connsiteX45" fmla="*/ 2398398 w 8726740"/>
                  <a:gd name="connsiteY45" fmla="*/ 1916340 h 2300949"/>
                  <a:gd name="connsiteX46" fmla="*/ 2207012 w 8726740"/>
                  <a:gd name="connsiteY46" fmla="*/ 1863177 h 2300949"/>
                  <a:gd name="connsiteX47" fmla="*/ 1930566 w 8726740"/>
                  <a:gd name="connsiteY47" fmla="*/ 1756851 h 2300949"/>
                  <a:gd name="connsiteX48" fmla="*/ 665291 w 8726740"/>
                  <a:gd name="connsiteY48" fmla="*/ 1724954 h 2300949"/>
                  <a:gd name="connsiteX49" fmla="*/ 48603 w 8726740"/>
                  <a:gd name="connsiteY49" fmla="*/ 1650526 h 2300949"/>
                  <a:gd name="connsiteX50" fmla="*/ 37970 w 8726740"/>
                  <a:gd name="connsiteY50" fmla="*/ 1650526 h 2300949"/>
                  <a:gd name="connsiteX51" fmla="*/ 29083 w 8726740"/>
                  <a:gd name="connsiteY51" fmla="*/ 881173 h 2300949"/>
                  <a:gd name="connsiteX52" fmla="*/ 37970 w 8726740"/>
                  <a:gd name="connsiteY52" fmla="*/ 661698 h 2300949"/>
                  <a:gd name="connsiteX0" fmla="*/ 37970 w 8726740"/>
                  <a:gd name="connsiteY0" fmla="*/ 661698 h 2300949"/>
                  <a:gd name="connsiteX1" fmla="*/ 1143756 w 8726740"/>
                  <a:gd name="connsiteY1" fmla="*/ 587270 h 2300949"/>
                  <a:gd name="connsiteX2" fmla="*/ 1771077 w 8726740"/>
                  <a:gd name="connsiteY2" fmla="*/ 544740 h 2300949"/>
                  <a:gd name="connsiteX3" fmla="*/ 2175114 w 8726740"/>
                  <a:gd name="connsiteY3" fmla="*/ 449047 h 2300949"/>
                  <a:gd name="connsiteX4" fmla="*/ 2430296 w 8726740"/>
                  <a:gd name="connsiteY4" fmla="*/ 395884 h 2300949"/>
                  <a:gd name="connsiteX5" fmla="*/ 2557887 w 8726740"/>
                  <a:gd name="connsiteY5" fmla="*/ 502209 h 2300949"/>
                  <a:gd name="connsiteX6" fmla="*/ 2983189 w 8726740"/>
                  <a:gd name="connsiteY6" fmla="*/ 278926 h 2300949"/>
                  <a:gd name="connsiteX7" fmla="*/ 3408491 w 8726740"/>
                  <a:gd name="connsiteY7" fmla="*/ 45009 h 2300949"/>
                  <a:gd name="connsiteX8" fmla="*/ 3663673 w 8726740"/>
                  <a:gd name="connsiteY8" fmla="*/ 13112 h 2300949"/>
                  <a:gd name="connsiteX9" fmla="*/ 3823161 w 8726740"/>
                  <a:gd name="connsiteY9" fmla="*/ 87540 h 2300949"/>
                  <a:gd name="connsiteX10" fmla="*/ 4025180 w 8726740"/>
                  <a:gd name="connsiteY10" fmla="*/ 651065 h 2300949"/>
                  <a:gd name="connsiteX11" fmla="*/ 4163403 w 8726740"/>
                  <a:gd name="connsiteY11" fmla="*/ 661698 h 2300949"/>
                  <a:gd name="connsiteX12" fmla="*/ 4482380 w 8726740"/>
                  <a:gd name="connsiteY12" fmla="*/ 597902 h 2300949"/>
                  <a:gd name="connsiteX13" fmla="*/ 5396780 w 8726740"/>
                  <a:gd name="connsiteY13" fmla="*/ 576637 h 2300949"/>
                  <a:gd name="connsiteX14" fmla="*/ 5960305 w 8726740"/>
                  <a:gd name="connsiteY14" fmla="*/ 512842 h 2300949"/>
                  <a:gd name="connsiteX15" fmla="*/ 6279282 w 8726740"/>
                  <a:gd name="connsiteY15" fmla="*/ 395884 h 2300949"/>
                  <a:gd name="connsiteX16" fmla="*/ 6406873 w 8726740"/>
                  <a:gd name="connsiteY16" fmla="*/ 374619 h 2300949"/>
                  <a:gd name="connsiteX17" fmla="*/ 6481301 w 8726740"/>
                  <a:gd name="connsiteY17" fmla="*/ 470312 h 2300949"/>
                  <a:gd name="connsiteX18" fmla="*/ 6651421 w 8726740"/>
                  <a:gd name="connsiteY18" fmla="*/ 459679 h 2300949"/>
                  <a:gd name="connsiteX19" fmla="*/ 7300008 w 8726740"/>
                  <a:gd name="connsiteY19" fmla="*/ 55642 h 2300949"/>
                  <a:gd name="connsiteX20" fmla="*/ 7640249 w 8726740"/>
                  <a:gd name="connsiteY20" fmla="*/ 23744 h 2300949"/>
                  <a:gd name="connsiteX21" fmla="*/ 7842268 w 8726740"/>
                  <a:gd name="connsiteY21" fmla="*/ 247028 h 2300949"/>
                  <a:gd name="connsiteX22" fmla="*/ 7927328 w 8726740"/>
                  <a:gd name="connsiteY22" fmla="*/ 640433 h 2300949"/>
                  <a:gd name="connsiteX23" fmla="*/ 8671608 w 8726740"/>
                  <a:gd name="connsiteY23" fmla="*/ 566005 h 2300949"/>
                  <a:gd name="connsiteX24" fmla="*/ 8671608 w 8726740"/>
                  <a:gd name="connsiteY24" fmla="*/ 714861 h 2300949"/>
                  <a:gd name="connsiteX25" fmla="*/ 8671608 w 8726740"/>
                  <a:gd name="connsiteY25" fmla="*/ 1703689 h 2300949"/>
                  <a:gd name="connsiteX26" fmla="*/ 8618445 w 8726740"/>
                  <a:gd name="connsiteY26" fmla="*/ 1746219 h 2300949"/>
                  <a:gd name="connsiteX27" fmla="*/ 7948594 w 8726740"/>
                  <a:gd name="connsiteY27" fmla="*/ 1661158 h 2300949"/>
                  <a:gd name="connsiteX28" fmla="*/ 7906063 w 8726740"/>
                  <a:gd name="connsiteY28" fmla="*/ 1746219 h 2300949"/>
                  <a:gd name="connsiteX29" fmla="*/ 7757208 w 8726740"/>
                  <a:gd name="connsiteY29" fmla="*/ 2235316 h 2300949"/>
                  <a:gd name="connsiteX30" fmla="*/ 7523291 w 8726740"/>
                  <a:gd name="connsiteY30" fmla="*/ 2277847 h 2300949"/>
                  <a:gd name="connsiteX31" fmla="*/ 6981031 w 8726740"/>
                  <a:gd name="connsiteY31" fmla="*/ 2065196 h 2300949"/>
                  <a:gd name="connsiteX32" fmla="*/ 6523831 w 8726740"/>
                  <a:gd name="connsiteY32" fmla="*/ 1810014 h 2300949"/>
                  <a:gd name="connsiteX33" fmla="*/ 6460035 w 8726740"/>
                  <a:gd name="connsiteY33" fmla="*/ 1831279 h 2300949"/>
                  <a:gd name="connsiteX34" fmla="*/ 6364342 w 8726740"/>
                  <a:gd name="connsiteY34" fmla="*/ 1926972 h 2300949"/>
                  <a:gd name="connsiteX35" fmla="*/ 5970938 w 8726740"/>
                  <a:gd name="connsiteY35" fmla="*/ 1820647 h 2300949"/>
                  <a:gd name="connsiteX36" fmla="*/ 5141598 w 8726740"/>
                  <a:gd name="connsiteY36" fmla="*/ 1714321 h 2300949"/>
                  <a:gd name="connsiteX37" fmla="*/ 3993282 w 8726740"/>
                  <a:gd name="connsiteY37" fmla="*/ 1661158 h 2300949"/>
                  <a:gd name="connsiteX38" fmla="*/ 3950752 w 8726740"/>
                  <a:gd name="connsiteY38" fmla="*/ 1788749 h 2300949"/>
                  <a:gd name="connsiteX39" fmla="*/ 3791263 w 8726740"/>
                  <a:gd name="connsiteY39" fmla="*/ 2203419 h 2300949"/>
                  <a:gd name="connsiteX40" fmla="*/ 3578612 w 8726740"/>
                  <a:gd name="connsiteY40" fmla="*/ 2277847 h 2300949"/>
                  <a:gd name="connsiteX41" fmla="*/ 3227738 w 8726740"/>
                  <a:gd name="connsiteY41" fmla="*/ 2160889 h 2300949"/>
                  <a:gd name="connsiteX42" fmla="*/ 2589784 w 8726740"/>
                  <a:gd name="connsiteY42" fmla="*/ 1852544 h 2300949"/>
                  <a:gd name="connsiteX43" fmla="*/ 2536621 w 8726740"/>
                  <a:gd name="connsiteY43" fmla="*/ 1863177 h 2300949"/>
                  <a:gd name="connsiteX44" fmla="*/ 2451561 w 8726740"/>
                  <a:gd name="connsiteY44" fmla="*/ 1895075 h 2300949"/>
                  <a:gd name="connsiteX45" fmla="*/ 2398398 w 8726740"/>
                  <a:gd name="connsiteY45" fmla="*/ 1916340 h 2300949"/>
                  <a:gd name="connsiteX46" fmla="*/ 2207012 w 8726740"/>
                  <a:gd name="connsiteY46" fmla="*/ 1863177 h 2300949"/>
                  <a:gd name="connsiteX47" fmla="*/ 1930566 w 8726740"/>
                  <a:gd name="connsiteY47" fmla="*/ 1756851 h 2300949"/>
                  <a:gd name="connsiteX48" fmla="*/ 665291 w 8726740"/>
                  <a:gd name="connsiteY48" fmla="*/ 1724954 h 2300949"/>
                  <a:gd name="connsiteX49" fmla="*/ 48603 w 8726740"/>
                  <a:gd name="connsiteY49" fmla="*/ 1650526 h 2300949"/>
                  <a:gd name="connsiteX50" fmla="*/ 37970 w 8726740"/>
                  <a:gd name="connsiteY50" fmla="*/ 1650526 h 2300949"/>
                  <a:gd name="connsiteX51" fmla="*/ 29083 w 8726740"/>
                  <a:gd name="connsiteY51" fmla="*/ 881173 h 2300949"/>
                  <a:gd name="connsiteX52" fmla="*/ 37970 w 8726740"/>
                  <a:gd name="connsiteY52" fmla="*/ 661698 h 2300949"/>
                  <a:gd name="connsiteX0" fmla="*/ 37970 w 8726740"/>
                  <a:gd name="connsiteY0" fmla="*/ 661698 h 2300949"/>
                  <a:gd name="connsiteX1" fmla="*/ 1143756 w 8726740"/>
                  <a:gd name="connsiteY1" fmla="*/ 587270 h 2300949"/>
                  <a:gd name="connsiteX2" fmla="*/ 1771077 w 8726740"/>
                  <a:gd name="connsiteY2" fmla="*/ 544740 h 2300949"/>
                  <a:gd name="connsiteX3" fmla="*/ 2175114 w 8726740"/>
                  <a:gd name="connsiteY3" fmla="*/ 449047 h 2300949"/>
                  <a:gd name="connsiteX4" fmla="*/ 2430296 w 8726740"/>
                  <a:gd name="connsiteY4" fmla="*/ 395884 h 2300949"/>
                  <a:gd name="connsiteX5" fmla="*/ 2557887 w 8726740"/>
                  <a:gd name="connsiteY5" fmla="*/ 502209 h 2300949"/>
                  <a:gd name="connsiteX6" fmla="*/ 2983189 w 8726740"/>
                  <a:gd name="connsiteY6" fmla="*/ 278926 h 2300949"/>
                  <a:gd name="connsiteX7" fmla="*/ 3408491 w 8726740"/>
                  <a:gd name="connsiteY7" fmla="*/ 45009 h 2300949"/>
                  <a:gd name="connsiteX8" fmla="*/ 3663673 w 8726740"/>
                  <a:gd name="connsiteY8" fmla="*/ 13112 h 2300949"/>
                  <a:gd name="connsiteX9" fmla="*/ 3823161 w 8726740"/>
                  <a:gd name="connsiteY9" fmla="*/ 87540 h 2300949"/>
                  <a:gd name="connsiteX10" fmla="*/ 4025180 w 8726740"/>
                  <a:gd name="connsiteY10" fmla="*/ 651065 h 2300949"/>
                  <a:gd name="connsiteX11" fmla="*/ 4163403 w 8726740"/>
                  <a:gd name="connsiteY11" fmla="*/ 661698 h 2300949"/>
                  <a:gd name="connsiteX12" fmla="*/ 4482380 w 8726740"/>
                  <a:gd name="connsiteY12" fmla="*/ 597902 h 2300949"/>
                  <a:gd name="connsiteX13" fmla="*/ 5396780 w 8726740"/>
                  <a:gd name="connsiteY13" fmla="*/ 576637 h 2300949"/>
                  <a:gd name="connsiteX14" fmla="*/ 5960305 w 8726740"/>
                  <a:gd name="connsiteY14" fmla="*/ 512842 h 2300949"/>
                  <a:gd name="connsiteX15" fmla="*/ 6279282 w 8726740"/>
                  <a:gd name="connsiteY15" fmla="*/ 395884 h 2300949"/>
                  <a:gd name="connsiteX16" fmla="*/ 6406873 w 8726740"/>
                  <a:gd name="connsiteY16" fmla="*/ 374619 h 2300949"/>
                  <a:gd name="connsiteX17" fmla="*/ 6481301 w 8726740"/>
                  <a:gd name="connsiteY17" fmla="*/ 470312 h 2300949"/>
                  <a:gd name="connsiteX18" fmla="*/ 6651421 w 8726740"/>
                  <a:gd name="connsiteY18" fmla="*/ 459679 h 2300949"/>
                  <a:gd name="connsiteX19" fmla="*/ 7300008 w 8726740"/>
                  <a:gd name="connsiteY19" fmla="*/ 55642 h 2300949"/>
                  <a:gd name="connsiteX20" fmla="*/ 7640249 w 8726740"/>
                  <a:gd name="connsiteY20" fmla="*/ 23744 h 2300949"/>
                  <a:gd name="connsiteX21" fmla="*/ 7842268 w 8726740"/>
                  <a:gd name="connsiteY21" fmla="*/ 247028 h 2300949"/>
                  <a:gd name="connsiteX22" fmla="*/ 7927328 w 8726740"/>
                  <a:gd name="connsiteY22" fmla="*/ 640433 h 2300949"/>
                  <a:gd name="connsiteX23" fmla="*/ 8671608 w 8726740"/>
                  <a:gd name="connsiteY23" fmla="*/ 566005 h 2300949"/>
                  <a:gd name="connsiteX24" fmla="*/ 8671608 w 8726740"/>
                  <a:gd name="connsiteY24" fmla="*/ 714861 h 2300949"/>
                  <a:gd name="connsiteX25" fmla="*/ 8671608 w 8726740"/>
                  <a:gd name="connsiteY25" fmla="*/ 1703689 h 2300949"/>
                  <a:gd name="connsiteX26" fmla="*/ 8618445 w 8726740"/>
                  <a:gd name="connsiteY26" fmla="*/ 1746219 h 2300949"/>
                  <a:gd name="connsiteX27" fmla="*/ 7948594 w 8726740"/>
                  <a:gd name="connsiteY27" fmla="*/ 1661158 h 2300949"/>
                  <a:gd name="connsiteX28" fmla="*/ 7906063 w 8726740"/>
                  <a:gd name="connsiteY28" fmla="*/ 1746219 h 2300949"/>
                  <a:gd name="connsiteX29" fmla="*/ 7757208 w 8726740"/>
                  <a:gd name="connsiteY29" fmla="*/ 2235316 h 2300949"/>
                  <a:gd name="connsiteX30" fmla="*/ 7523291 w 8726740"/>
                  <a:gd name="connsiteY30" fmla="*/ 2277847 h 2300949"/>
                  <a:gd name="connsiteX31" fmla="*/ 6981031 w 8726740"/>
                  <a:gd name="connsiteY31" fmla="*/ 2065196 h 2300949"/>
                  <a:gd name="connsiteX32" fmla="*/ 6523831 w 8726740"/>
                  <a:gd name="connsiteY32" fmla="*/ 1810014 h 2300949"/>
                  <a:gd name="connsiteX33" fmla="*/ 6460035 w 8726740"/>
                  <a:gd name="connsiteY33" fmla="*/ 1831279 h 2300949"/>
                  <a:gd name="connsiteX34" fmla="*/ 6364342 w 8726740"/>
                  <a:gd name="connsiteY34" fmla="*/ 1926972 h 2300949"/>
                  <a:gd name="connsiteX35" fmla="*/ 5970938 w 8726740"/>
                  <a:gd name="connsiteY35" fmla="*/ 1820647 h 2300949"/>
                  <a:gd name="connsiteX36" fmla="*/ 5141598 w 8726740"/>
                  <a:gd name="connsiteY36" fmla="*/ 1714321 h 2300949"/>
                  <a:gd name="connsiteX37" fmla="*/ 3993282 w 8726740"/>
                  <a:gd name="connsiteY37" fmla="*/ 1661158 h 2300949"/>
                  <a:gd name="connsiteX38" fmla="*/ 3950752 w 8726740"/>
                  <a:gd name="connsiteY38" fmla="*/ 1788749 h 2300949"/>
                  <a:gd name="connsiteX39" fmla="*/ 3791263 w 8726740"/>
                  <a:gd name="connsiteY39" fmla="*/ 2203419 h 2300949"/>
                  <a:gd name="connsiteX40" fmla="*/ 3578612 w 8726740"/>
                  <a:gd name="connsiteY40" fmla="*/ 2277847 h 2300949"/>
                  <a:gd name="connsiteX41" fmla="*/ 3227738 w 8726740"/>
                  <a:gd name="connsiteY41" fmla="*/ 2160889 h 2300949"/>
                  <a:gd name="connsiteX42" fmla="*/ 2589784 w 8726740"/>
                  <a:gd name="connsiteY42" fmla="*/ 1852544 h 2300949"/>
                  <a:gd name="connsiteX43" fmla="*/ 2536621 w 8726740"/>
                  <a:gd name="connsiteY43" fmla="*/ 1863177 h 2300949"/>
                  <a:gd name="connsiteX44" fmla="*/ 2451561 w 8726740"/>
                  <a:gd name="connsiteY44" fmla="*/ 1895075 h 2300949"/>
                  <a:gd name="connsiteX45" fmla="*/ 2398398 w 8726740"/>
                  <a:gd name="connsiteY45" fmla="*/ 1916340 h 2300949"/>
                  <a:gd name="connsiteX46" fmla="*/ 2207012 w 8726740"/>
                  <a:gd name="connsiteY46" fmla="*/ 1863177 h 2300949"/>
                  <a:gd name="connsiteX47" fmla="*/ 1930566 w 8726740"/>
                  <a:gd name="connsiteY47" fmla="*/ 1756851 h 2300949"/>
                  <a:gd name="connsiteX48" fmla="*/ 665291 w 8726740"/>
                  <a:gd name="connsiteY48" fmla="*/ 1724954 h 2300949"/>
                  <a:gd name="connsiteX49" fmla="*/ 48603 w 8726740"/>
                  <a:gd name="connsiteY49" fmla="*/ 1650526 h 2300949"/>
                  <a:gd name="connsiteX50" fmla="*/ 37970 w 8726740"/>
                  <a:gd name="connsiteY50" fmla="*/ 1609583 h 2300949"/>
                  <a:gd name="connsiteX51" fmla="*/ 29083 w 8726740"/>
                  <a:gd name="connsiteY51" fmla="*/ 881173 h 2300949"/>
                  <a:gd name="connsiteX52" fmla="*/ 37970 w 8726740"/>
                  <a:gd name="connsiteY52" fmla="*/ 661698 h 2300949"/>
                  <a:gd name="connsiteX0" fmla="*/ 37970 w 8726740"/>
                  <a:gd name="connsiteY0" fmla="*/ 661698 h 2300949"/>
                  <a:gd name="connsiteX1" fmla="*/ 1143756 w 8726740"/>
                  <a:gd name="connsiteY1" fmla="*/ 587270 h 2300949"/>
                  <a:gd name="connsiteX2" fmla="*/ 1771077 w 8726740"/>
                  <a:gd name="connsiteY2" fmla="*/ 544740 h 2300949"/>
                  <a:gd name="connsiteX3" fmla="*/ 2175114 w 8726740"/>
                  <a:gd name="connsiteY3" fmla="*/ 449047 h 2300949"/>
                  <a:gd name="connsiteX4" fmla="*/ 2430296 w 8726740"/>
                  <a:gd name="connsiteY4" fmla="*/ 395884 h 2300949"/>
                  <a:gd name="connsiteX5" fmla="*/ 2557887 w 8726740"/>
                  <a:gd name="connsiteY5" fmla="*/ 502209 h 2300949"/>
                  <a:gd name="connsiteX6" fmla="*/ 2983189 w 8726740"/>
                  <a:gd name="connsiteY6" fmla="*/ 278926 h 2300949"/>
                  <a:gd name="connsiteX7" fmla="*/ 3408491 w 8726740"/>
                  <a:gd name="connsiteY7" fmla="*/ 45009 h 2300949"/>
                  <a:gd name="connsiteX8" fmla="*/ 3663673 w 8726740"/>
                  <a:gd name="connsiteY8" fmla="*/ 13112 h 2300949"/>
                  <a:gd name="connsiteX9" fmla="*/ 3823161 w 8726740"/>
                  <a:gd name="connsiteY9" fmla="*/ 87540 h 2300949"/>
                  <a:gd name="connsiteX10" fmla="*/ 4025180 w 8726740"/>
                  <a:gd name="connsiteY10" fmla="*/ 651065 h 2300949"/>
                  <a:gd name="connsiteX11" fmla="*/ 4163403 w 8726740"/>
                  <a:gd name="connsiteY11" fmla="*/ 661698 h 2300949"/>
                  <a:gd name="connsiteX12" fmla="*/ 4482380 w 8726740"/>
                  <a:gd name="connsiteY12" fmla="*/ 597902 h 2300949"/>
                  <a:gd name="connsiteX13" fmla="*/ 5396780 w 8726740"/>
                  <a:gd name="connsiteY13" fmla="*/ 576637 h 2300949"/>
                  <a:gd name="connsiteX14" fmla="*/ 5960305 w 8726740"/>
                  <a:gd name="connsiteY14" fmla="*/ 512842 h 2300949"/>
                  <a:gd name="connsiteX15" fmla="*/ 6279282 w 8726740"/>
                  <a:gd name="connsiteY15" fmla="*/ 395884 h 2300949"/>
                  <a:gd name="connsiteX16" fmla="*/ 6406873 w 8726740"/>
                  <a:gd name="connsiteY16" fmla="*/ 374619 h 2300949"/>
                  <a:gd name="connsiteX17" fmla="*/ 6481301 w 8726740"/>
                  <a:gd name="connsiteY17" fmla="*/ 470312 h 2300949"/>
                  <a:gd name="connsiteX18" fmla="*/ 6651421 w 8726740"/>
                  <a:gd name="connsiteY18" fmla="*/ 459679 h 2300949"/>
                  <a:gd name="connsiteX19" fmla="*/ 7300008 w 8726740"/>
                  <a:gd name="connsiteY19" fmla="*/ 55642 h 2300949"/>
                  <a:gd name="connsiteX20" fmla="*/ 7640249 w 8726740"/>
                  <a:gd name="connsiteY20" fmla="*/ 23744 h 2300949"/>
                  <a:gd name="connsiteX21" fmla="*/ 7842268 w 8726740"/>
                  <a:gd name="connsiteY21" fmla="*/ 247028 h 2300949"/>
                  <a:gd name="connsiteX22" fmla="*/ 7927328 w 8726740"/>
                  <a:gd name="connsiteY22" fmla="*/ 640433 h 2300949"/>
                  <a:gd name="connsiteX23" fmla="*/ 8671608 w 8726740"/>
                  <a:gd name="connsiteY23" fmla="*/ 566005 h 2300949"/>
                  <a:gd name="connsiteX24" fmla="*/ 8671608 w 8726740"/>
                  <a:gd name="connsiteY24" fmla="*/ 714861 h 2300949"/>
                  <a:gd name="connsiteX25" fmla="*/ 8671608 w 8726740"/>
                  <a:gd name="connsiteY25" fmla="*/ 1703689 h 2300949"/>
                  <a:gd name="connsiteX26" fmla="*/ 8618445 w 8726740"/>
                  <a:gd name="connsiteY26" fmla="*/ 1746219 h 2300949"/>
                  <a:gd name="connsiteX27" fmla="*/ 7948594 w 8726740"/>
                  <a:gd name="connsiteY27" fmla="*/ 1661158 h 2300949"/>
                  <a:gd name="connsiteX28" fmla="*/ 7906063 w 8726740"/>
                  <a:gd name="connsiteY28" fmla="*/ 1746219 h 2300949"/>
                  <a:gd name="connsiteX29" fmla="*/ 7757208 w 8726740"/>
                  <a:gd name="connsiteY29" fmla="*/ 2235316 h 2300949"/>
                  <a:gd name="connsiteX30" fmla="*/ 7523291 w 8726740"/>
                  <a:gd name="connsiteY30" fmla="*/ 2277847 h 2300949"/>
                  <a:gd name="connsiteX31" fmla="*/ 6981031 w 8726740"/>
                  <a:gd name="connsiteY31" fmla="*/ 2065196 h 2300949"/>
                  <a:gd name="connsiteX32" fmla="*/ 6523831 w 8726740"/>
                  <a:gd name="connsiteY32" fmla="*/ 1810014 h 2300949"/>
                  <a:gd name="connsiteX33" fmla="*/ 6460035 w 8726740"/>
                  <a:gd name="connsiteY33" fmla="*/ 1831279 h 2300949"/>
                  <a:gd name="connsiteX34" fmla="*/ 6364342 w 8726740"/>
                  <a:gd name="connsiteY34" fmla="*/ 1926972 h 2300949"/>
                  <a:gd name="connsiteX35" fmla="*/ 5970938 w 8726740"/>
                  <a:gd name="connsiteY35" fmla="*/ 1820647 h 2300949"/>
                  <a:gd name="connsiteX36" fmla="*/ 5141598 w 8726740"/>
                  <a:gd name="connsiteY36" fmla="*/ 1714321 h 2300949"/>
                  <a:gd name="connsiteX37" fmla="*/ 3993282 w 8726740"/>
                  <a:gd name="connsiteY37" fmla="*/ 1661158 h 2300949"/>
                  <a:gd name="connsiteX38" fmla="*/ 3950752 w 8726740"/>
                  <a:gd name="connsiteY38" fmla="*/ 1788749 h 2300949"/>
                  <a:gd name="connsiteX39" fmla="*/ 3791263 w 8726740"/>
                  <a:gd name="connsiteY39" fmla="*/ 2203419 h 2300949"/>
                  <a:gd name="connsiteX40" fmla="*/ 3578612 w 8726740"/>
                  <a:gd name="connsiteY40" fmla="*/ 2277847 h 2300949"/>
                  <a:gd name="connsiteX41" fmla="*/ 3227738 w 8726740"/>
                  <a:gd name="connsiteY41" fmla="*/ 2160889 h 2300949"/>
                  <a:gd name="connsiteX42" fmla="*/ 2589784 w 8726740"/>
                  <a:gd name="connsiteY42" fmla="*/ 1852544 h 2300949"/>
                  <a:gd name="connsiteX43" fmla="*/ 2536621 w 8726740"/>
                  <a:gd name="connsiteY43" fmla="*/ 1863177 h 2300949"/>
                  <a:gd name="connsiteX44" fmla="*/ 2451561 w 8726740"/>
                  <a:gd name="connsiteY44" fmla="*/ 1895075 h 2300949"/>
                  <a:gd name="connsiteX45" fmla="*/ 2398398 w 8726740"/>
                  <a:gd name="connsiteY45" fmla="*/ 1916340 h 2300949"/>
                  <a:gd name="connsiteX46" fmla="*/ 2207012 w 8726740"/>
                  <a:gd name="connsiteY46" fmla="*/ 1863177 h 2300949"/>
                  <a:gd name="connsiteX47" fmla="*/ 1930566 w 8726740"/>
                  <a:gd name="connsiteY47" fmla="*/ 1756851 h 2300949"/>
                  <a:gd name="connsiteX48" fmla="*/ 713058 w 8726740"/>
                  <a:gd name="connsiteY48" fmla="*/ 1690835 h 2300949"/>
                  <a:gd name="connsiteX49" fmla="*/ 48603 w 8726740"/>
                  <a:gd name="connsiteY49" fmla="*/ 1650526 h 2300949"/>
                  <a:gd name="connsiteX50" fmla="*/ 37970 w 8726740"/>
                  <a:gd name="connsiteY50" fmla="*/ 1609583 h 2300949"/>
                  <a:gd name="connsiteX51" fmla="*/ 29083 w 8726740"/>
                  <a:gd name="connsiteY51" fmla="*/ 881173 h 2300949"/>
                  <a:gd name="connsiteX52" fmla="*/ 37970 w 8726740"/>
                  <a:gd name="connsiteY52" fmla="*/ 661698 h 2300949"/>
                  <a:gd name="connsiteX0" fmla="*/ 30484 w 8719254"/>
                  <a:gd name="connsiteY0" fmla="*/ 661698 h 2300949"/>
                  <a:gd name="connsiteX1" fmla="*/ 1136270 w 8719254"/>
                  <a:gd name="connsiteY1" fmla="*/ 587270 h 2300949"/>
                  <a:gd name="connsiteX2" fmla="*/ 1763591 w 8719254"/>
                  <a:gd name="connsiteY2" fmla="*/ 544740 h 2300949"/>
                  <a:gd name="connsiteX3" fmla="*/ 2167628 w 8719254"/>
                  <a:gd name="connsiteY3" fmla="*/ 449047 h 2300949"/>
                  <a:gd name="connsiteX4" fmla="*/ 2422810 w 8719254"/>
                  <a:gd name="connsiteY4" fmla="*/ 395884 h 2300949"/>
                  <a:gd name="connsiteX5" fmla="*/ 2550401 w 8719254"/>
                  <a:gd name="connsiteY5" fmla="*/ 502209 h 2300949"/>
                  <a:gd name="connsiteX6" fmla="*/ 2975703 w 8719254"/>
                  <a:gd name="connsiteY6" fmla="*/ 278926 h 2300949"/>
                  <a:gd name="connsiteX7" fmla="*/ 3401005 w 8719254"/>
                  <a:gd name="connsiteY7" fmla="*/ 45009 h 2300949"/>
                  <a:gd name="connsiteX8" fmla="*/ 3656187 w 8719254"/>
                  <a:gd name="connsiteY8" fmla="*/ 13112 h 2300949"/>
                  <a:gd name="connsiteX9" fmla="*/ 3815675 w 8719254"/>
                  <a:gd name="connsiteY9" fmla="*/ 87540 h 2300949"/>
                  <a:gd name="connsiteX10" fmla="*/ 4017694 w 8719254"/>
                  <a:gd name="connsiteY10" fmla="*/ 651065 h 2300949"/>
                  <a:gd name="connsiteX11" fmla="*/ 4155917 w 8719254"/>
                  <a:gd name="connsiteY11" fmla="*/ 661698 h 2300949"/>
                  <a:gd name="connsiteX12" fmla="*/ 4474894 w 8719254"/>
                  <a:gd name="connsiteY12" fmla="*/ 597902 h 2300949"/>
                  <a:gd name="connsiteX13" fmla="*/ 5389294 w 8719254"/>
                  <a:gd name="connsiteY13" fmla="*/ 576637 h 2300949"/>
                  <a:gd name="connsiteX14" fmla="*/ 5952819 w 8719254"/>
                  <a:gd name="connsiteY14" fmla="*/ 512842 h 2300949"/>
                  <a:gd name="connsiteX15" fmla="*/ 6271796 w 8719254"/>
                  <a:gd name="connsiteY15" fmla="*/ 395884 h 2300949"/>
                  <a:gd name="connsiteX16" fmla="*/ 6399387 w 8719254"/>
                  <a:gd name="connsiteY16" fmla="*/ 374619 h 2300949"/>
                  <a:gd name="connsiteX17" fmla="*/ 6473815 w 8719254"/>
                  <a:gd name="connsiteY17" fmla="*/ 470312 h 2300949"/>
                  <a:gd name="connsiteX18" fmla="*/ 6643935 w 8719254"/>
                  <a:gd name="connsiteY18" fmla="*/ 459679 h 2300949"/>
                  <a:gd name="connsiteX19" fmla="*/ 7292522 w 8719254"/>
                  <a:gd name="connsiteY19" fmla="*/ 55642 h 2300949"/>
                  <a:gd name="connsiteX20" fmla="*/ 7632763 w 8719254"/>
                  <a:gd name="connsiteY20" fmla="*/ 23744 h 2300949"/>
                  <a:gd name="connsiteX21" fmla="*/ 7834782 w 8719254"/>
                  <a:gd name="connsiteY21" fmla="*/ 247028 h 2300949"/>
                  <a:gd name="connsiteX22" fmla="*/ 7919842 w 8719254"/>
                  <a:gd name="connsiteY22" fmla="*/ 640433 h 2300949"/>
                  <a:gd name="connsiteX23" fmla="*/ 8664122 w 8719254"/>
                  <a:gd name="connsiteY23" fmla="*/ 566005 h 2300949"/>
                  <a:gd name="connsiteX24" fmla="*/ 8664122 w 8719254"/>
                  <a:gd name="connsiteY24" fmla="*/ 714861 h 2300949"/>
                  <a:gd name="connsiteX25" fmla="*/ 8664122 w 8719254"/>
                  <a:gd name="connsiteY25" fmla="*/ 1703689 h 2300949"/>
                  <a:gd name="connsiteX26" fmla="*/ 8610959 w 8719254"/>
                  <a:gd name="connsiteY26" fmla="*/ 1746219 h 2300949"/>
                  <a:gd name="connsiteX27" fmla="*/ 7941108 w 8719254"/>
                  <a:gd name="connsiteY27" fmla="*/ 1661158 h 2300949"/>
                  <a:gd name="connsiteX28" fmla="*/ 7898577 w 8719254"/>
                  <a:gd name="connsiteY28" fmla="*/ 1746219 h 2300949"/>
                  <a:gd name="connsiteX29" fmla="*/ 7749722 w 8719254"/>
                  <a:gd name="connsiteY29" fmla="*/ 2235316 h 2300949"/>
                  <a:gd name="connsiteX30" fmla="*/ 7515805 w 8719254"/>
                  <a:gd name="connsiteY30" fmla="*/ 2277847 h 2300949"/>
                  <a:gd name="connsiteX31" fmla="*/ 6973545 w 8719254"/>
                  <a:gd name="connsiteY31" fmla="*/ 2065196 h 2300949"/>
                  <a:gd name="connsiteX32" fmla="*/ 6516345 w 8719254"/>
                  <a:gd name="connsiteY32" fmla="*/ 1810014 h 2300949"/>
                  <a:gd name="connsiteX33" fmla="*/ 6452549 w 8719254"/>
                  <a:gd name="connsiteY33" fmla="*/ 1831279 h 2300949"/>
                  <a:gd name="connsiteX34" fmla="*/ 6356856 w 8719254"/>
                  <a:gd name="connsiteY34" fmla="*/ 1926972 h 2300949"/>
                  <a:gd name="connsiteX35" fmla="*/ 5963452 w 8719254"/>
                  <a:gd name="connsiteY35" fmla="*/ 1820647 h 2300949"/>
                  <a:gd name="connsiteX36" fmla="*/ 5134112 w 8719254"/>
                  <a:gd name="connsiteY36" fmla="*/ 1714321 h 2300949"/>
                  <a:gd name="connsiteX37" fmla="*/ 3985796 w 8719254"/>
                  <a:gd name="connsiteY37" fmla="*/ 1661158 h 2300949"/>
                  <a:gd name="connsiteX38" fmla="*/ 3943266 w 8719254"/>
                  <a:gd name="connsiteY38" fmla="*/ 1788749 h 2300949"/>
                  <a:gd name="connsiteX39" fmla="*/ 3783777 w 8719254"/>
                  <a:gd name="connsiteY39" fmla="*/ 2203419 h 2300949"/>
                  <a:gd name="connsiteX40" fmla="*/ 3571126 w 8719254"/>
                  <a:gd name="connsiteY40" fmla="*/ 2277847 h 2300949"/>
                  <a:gd name="connsiteX41" fmla="*/ 3220252 w 8719254"/>
                  <a:gd name="connsiteY41" fmla="*/ 2160889 h 2300949"/>
                  <a:gd name="connsiteX42" fmla="*/ 2582298 w 8719254"/>
                  <a:gd name="connsiteY42" fmla="*/ 1852544 h 2300949"/>
                  <a:gd name="connsiteX43" fmla="*/ 2529135 w 8719254"/>
                  <a:gd name="connsiteY43" fmla="*/ 1863177 h 2300949"/>
                  <a:gd name="connsiteX44" fmla="*/ 2444075 w 8719254"/>
                  <a:gd name="connsiteY44" fmla="*/ 1895075 h 2300949"/>
                  <a:gd name="connsiteX45" fmla="*/ 2390912 w 8719254"/>
                  <a:gd name="connsiteY45" fmla="*/ 1916340 h 2300949"/>
                  <a:gd name="connsiteX46" fmla="*/ 2199526 w 8719254"/>
                  <a:gd name="connsiteY46" fmla="*/ 1863177 h 2300949"/>
                  <a:gd name="connsiteX47" fmla="*/ 1923080 w 8719254"/>
                  <a:gd name="connsiteY47" fmla="*/ 1756851 h 2300949"/>
                  <a:gd name="connsiteX48" fmla="*/ 705572 w 8719254"/>
                  <a:gd name="connsiteY48" fmla="*/ 1690835 h 2300949"/>
                  <a:gd name="connsiteX49" fmla="*/ 143476 w 8719254"/>
                  <a:gd name="connsiteY49" fmla="*/ 1650526 h 2300949"/>
                  <a:gd name="connsiteX50" fmla="*/ 30484 w 8719254"/>
                  <a:gd name="connsiteY50" fmla="*/ 1609583 h 2300949"/>
                  <a:gd name="connsiteX51" fmla="*/ 21597 w 8719254"/>
                  <a:gd name="connsiteY51" fmla="*/ 881173 h 2300949"/>
                  <a:gd name="connsiteX52" fmla="*/ 30484 w 8719254"/>
                  <a:gd name="connsiteY52" fmla="*/ 661698 h 2300949"/>
                  <a:gd name="connsiteX0" fmla="*/ 30484 w 8719254"/>
                  <a:gd name="connsiteY0" fmla="*/ 661698 h 2300949"/>
                  <a:gd name="connsiteX1" fmla="*/ 1136270 w 8719254"/>
                  <a:gd name="connsiteY1" fmla="*/ 587270 h 2300949"/>
                  <a:gd name="connsiteX2" fmla="*/ 1763591 w 8719254"/>
                  <a:gd name="connsiteY2" fmla="*/ 544740 h 2300949"/>
                  <a:gd name="connsiteX3" fmla="*/ 2167628 w 8719254"/>
                  <a:gd name="connsiteY3" fmla="*/ 449047 h 2300949"/>
                  <a:gd name="connsiteX4" fmla="*/ 2422810 w 8719254"/>
                  <a:gd name="connsiteY4" fmla="*/ 395884 h 2300949"/>
                  <a:gd name="connsiteX5" fmla="*/ 2550401 w 8719254"/>
                  <a:gd name="connsiteY5" fmla="*/ 502209 h 2300949"/>
                  <a:gd name="connsiteX6" fmla="*/ 2975703 w 8719254"/>
                  <a:gd name="connsiteY6" fmla="*/ 278926 h 2300949"/>
                  <a:gd name="connsiteX7" fmla="*/ 3401005 w 8719254"/>
                  <a:gd name="connsiteY7" fmla="*/ 45009 h 2300949"/>
                  <a:gd name="connsiteX8" fmla="*/ 3656187 w 8719254"/>
                  <a:gd name="connsiteY8" fmla="*/ 13112 h 2300949"/>
                  <a:gd name="connsiteX9" fmla="*/ 3815675 w 8719254"/>
                  <a:gd name="connsiteY9" fmla="*/ 87540 h 2300949"/>
                  <a:gd name="connsiteX10" fmla="*/ 4017694 w 8719254"/>
                  <a:gd name="connsiteY10" fmla="*/ 651065 h 2300949"/>
                  <a:gd name="connsiteX11" fmla="*/ 4155917 w 8719254"/>
                  <a:gd name="connsiteY11" fmla="*/ 661698 h 2300949"/>
                  <a:gd name="connsiteX12" fmla="*/ 4474894 w 8719254"/>
                  <a:gd name="connsiteY12" fmla="*/ 597902 h 2300949"/>
                  <a:gd name="connsiteX13" fmla="*/ 5389294 w 8719254"/>
                  <a:gd name="connsiteY13" fmla="*/ 576637 h 2300949"/>
                  <a:gd name="connsiteX14" fmla="*/ 5952819 w 8719254"/>
                  <a:gd name="connsiteY14" fmla="*/ 512842 h 2300949"/>
                  <a:gd name="connsiteX15" fmla="*/ 6271796 w 8719254"/>
                  <a:gd name="connsiteY15" fmla="*/ 395884 h 2300949"/>
                  <a:gd name="connsiteX16" fmla="*/ 6399387 w 8719254"/>
                  <a:gd name="connsiteY16" fmla="*/ 374619 h 2300949"/>
                  <a:gd name="connsiteX17" fmla="*/ 6473815 w 8719254"/>
                  <a:gd name="connsiteY17" fmla="*/ 470312 h 2300949"/>
                  <a:gd name="connsiteX18" fmla="*/ 6643935 w 8719254"/>
                  <a:gd name="connsiteY18" fmla="*/ 459679 h 2300949"/>
                  <a:gd name="connsiteX19" fmla="*/ 7292522 w 8719254"/>
                  <a:gd name="connsiteY19" fmla="*/ 55642 h 2300949"/>
                  <a:gd name="connsiteX20" fmla="*/ 7632763 w 8719254"/>
                  <a:gd name="connsiteY20" fmla="*/ 23744 h 2300949"/>
                  <a:gd name="connsiteX21" fmla="*/ 7834782 w 8719254"/>
                  <a:gd name="connsiteY21" fmla="*/ 247028 h 2300949"/>
                  <a:gd name="connsiteX22" fmla="*/ 7919842 w 8719254"/>
                  <a:gd name="connsiteY22" fmla="*/ 640433 h 2300949"/>
                  <a:gd name="connsiteX23" fmla="*/ 8664122 w 8719254"/>
                  <a:gd name="connsiteY23" fmla="*/ 566005 h 2300949"/>
                  <a:gd name="connsiteX24" fmla="*/ 8664122 w 8719254"/>
                  <a:gd name="connsiteY24" fmla="*/ 714861 h 2300949"/>
                  <a:gd name="connsiteX25" fmla="*/ 8664122 w 8719254"/>
                  <a:gd name="connsiteY25" fmla="*/ 1703689 h 2300949"/>
                  <a:gd name="connsiteX26" fmla="*/ 8610959 w 8719254"/>
                  <a:gd name="connsiteY26" fmla="*/ 1746219 h 2300949"/>
                  <a:gd name="connsiteX27" fmla="*/ 7941108 w 8719254"/>
                  <a:gd name="connsiteY27" fmla="*/ 1661158 h 2300949"/>
                  <a:gd name="connsiteX28" fmla="*/ 7898577 w 8719254"/>
                  <a:gd name="connsiteY28" fmla="*/ 1746219 h 2300949"/>
                  <a:gd name="connsiteX29" fmla="*/ 7749722 w 8719254"/>
                  <a:gd name="connsiteY29" fmla="*/ 2235316 h 2300949"/>
                  <a:gd name="connsiteX30" fmla="*/ 7515805 w 8719254"/>
                  <a:gd name="connsiteY30" fmla="*/ 2277847 h 2300949"/>
                  <a:gd name="connsiteX31" fmla="*/ 6973545 w 8719254"/>
                  <a:gd name="connsiteY31" fmla="*/ 2065196 h 2300949"/>
                  <a:gd name="connsiteX32" fmla="*/ 6516345 w 8719254"/>
                  <a:gd name="connsiteY32" fmla="*/ 1810014 h 2300949"/>
                  <a:gd name="connsiteX33" fmla="*/ 6452549 w 8719254"/>
                  <a:gd name="connsiteY33" fmla="*/ 1831279 h 2300949"/>
                  <a:gd name="connsiteX34" fmla="*/ 6356856 w 8719254"/>
                  <a:gd name="connsiteY34" fmla="*/ 1926972 h 2300949"/>
                  <a:gd name="connsiteX35" fmla="*/ 5963452 w 8719254"/>
                  <a:gd name="connsiteY35" fmla="*/ 1820647 h 2300949"/>
                  <a:gd name="connsiteX36" fmla="*/ 5134112 w 8719254"/>
                  <a:gd name="connsiteY36" fmla="*/ 1714321 h 2300949"/>
                  <a:gd name="connsiteX37" fmla="*/ 3985796 w 8719254"/>
                  <a:gd name="connsiteY37" fmla="*/ 1661158 h 2300949"/>
                  <a:gd name="connsiteX38" fmla="*/ 3943266 w 8719254"/>
                  <a:gd name="connsiteY38" fmla="*/ 1788749 h 2300949"/>
                  <a:gd name="connsiteX39" fmla="*/ 3783777 w 8719254"/>
                  <a:gd name="connsiteY39" fmla="*/ 2203419 h 2300949"/>
                  <a:gd name="connsiteX40" fmla="*/ 3571126 w 8719254"/>
                  <a:gd name="connsiteY40" fmla="*/ 2277847 h 2300949"/>
                  <a:gd name="connsiteX41" fmla="*/ 3220252 w 8719254"/>
                  <a:gd name="connsiteY41" fmla="*/ 2160889 h 2300949"/>
                  <a:gd name="connsiteX42" fmla="*/ 2582298 w 8719254"/>
                  <a:gd name="connsiteY42" fmla="*/ 1852544 h 2300949"/>
                  <a:gd name="connsiteX43" fmla="*/ 2529135 w 8719254"/>
                  <a:gd name="connsiteY43" fmla="*/ 1863177 h 2300949"/>
                  <a:gd name="connsiteX44" fmla="*/ 2444075 w 8719254"/>
                  <a:gd name="connsiteY44" fmla="*/ 1895075 h 2300949"/>
                  <a:gd name="connsiteX45" fmla="*/ 2390912 w 8719254"/>
                  <a:gd name="connsiteY45" fmla="*/ 1916340 h 2300949"/>
                  <a:gd name="connsiteX46" fmla="*/ 2199526 w 8719254"/>
                  <a:gd name="connsiteY46" fmla="*/ 1863177 h 2300949"/>
                  <a:gd name="connsiteX47" fmla="*/ 1923080 w 8719254"/>
                  <a:gd name="connsiteY47" fmla="*/ 1756851 h 2300949"/>
                  <a:gd name="connsiteX48" fmla="*/ 705572 w 8719254"/>
                  <a:gd name="connsiteY48" fmla="*/ 1690835 h 2300949"/>
                  <a:gd name="connsiteX49" fmla="*/ 143476 w 8719254"/>
                  <a:gd name="connsiteY49" fmla="*/ 1650526 h 2300949"/>
                  <a:gd name="connsiteX50" fmla="*/ 30484 w 8719254"/>
                  <a:gd name="connsiteY50" fmla="*/ 1609583 h 2300949"/>
                  <a:gd name="connsiteX51" fmla="*/ 21597 w 8719254"/>
                  <a:gd name="connsiteY51" fmla="*/ 881173 h 2300949"/>
                  <a:gd name="connsiteX52" fmla="*/ 30484 w 8719254"/>
                  <a:gd name="connsiteY52" fmla="*/ 661698 h 2300949"/>
                  <a:gd name="connsiteX0" fmla="*/ 30484 w 8719254"/>
                  <a:gd name="connsiteY0" fmla="*/ 661698 h 2300949"/>
                  <a:gd name="connsiteX1" fmla="*/ 1136270 w 8719254"/>
                  <a:gd name="connsiteY1" fmla="*/ 587270 h 2300949"/>
                  <a:gd name="connsiteX2" fmla="*/ 1763591 w 8719254"/>
                  <a:gd name="connsiteY2" fmla="*/ 544740 h 2300949"/>
                  <a:gd name="connsiteX3" fmla="*/ 2167628 w 8719254"/>
                  <a:gd name="connsiteY3" fmla="*/ 449047 h 2300949"/>
                  <a:gd name="connsiteX4" fmla="*/ 2422810 w 8719254"/>
                  <a:gd name="connsiteY4" fmla="*/ 395884 h 2300949"/>
                  <a:gd name="connsiteX5" fmla="*/ 2550401 w 8719254"/>
                  <a:gd name="connsiteY5" fmla="*/ 502209 h 2300949"/>
                  <a:gd name="connsiteX6" fmla="*/ 2975703 w 8719254"/>
                  <a:gd name="connsiteY6" fmla="*/ 278926 h 2300949"/>
                  <a:gd name="connsiteX7" fmla="*/ 3401005 w 8719254"/>
                  <a:gd name="connsiteY7" fmla="*/ 45009 h 2300949"/>
                  <a:gd name="connsiteX8" fmla="*/ 3656187 w 8719254"/>
                  <a:gd name="connsiteY8" fmla="*/ 13112 h 2300949"/>
                  <a:gd name="connsiteX9" fmla="*/ 3815675 w 8719254"/>
                  <a:gd name="connsiteY9" fmla="*/ 87540 h 2300949"/>
                  <a:gd name="connsiteX10" fmla="*/ 4017694 w 8719254"/>
                  <a:gd name="connsiteY10" fmla="*/ 651065 h 2300949"/>
                  <a:gd name="connsiteX11" fmla="*/ 4155917 w 8719254"/>
                  <a:gd name="connsiteY11" fmla="*/ 661698 h 2300949"/>
                  <a:gd name="connsiteX12" fmla="*/ 4474894 w 8719254"/>
                  <a:gd name="connsiteY12" fmla="*/ 597902 h 2300949"/>
                  <a:gd name="connsiteX13" fmla="*/ 5389294 w 8719254"/>
                  <a:gd name="connsiteY13" fmla="*/ 576637 h 2300949"/>
                  <a:gd name="connsiteX14" fmla="*/ 5952819 w 8719254"/>
                  <a:gd name="connsiteY14" fmla="*/ 512842 h 2300949"/>
                  <a:gd name="connsiteX15" fmla="*/ 6271796 w 8719254"/>
                  <a:gd name="connsiteY15" fmla="*/ 395884 h 2300949"/>
                  <a:gd name="connsiteX16" fmla="*/ 6399387 w 8719254"/>
                  <a:gd name="connsiteY16" fmla="*/ 374619 h 2300949"/>
                  <a:gd name="connsiteX17" fmla="*/ 6473815 w 8719254"/>
                  <a:gd name="connsiteY17" fmla="*/ 470312 h 2300949"/>
                  <a:gd name="connsiteX18" fmla="*/ 6643935 w 8719254"/>
                  <a:gd name="connsiteY18" fmla="*/ 459679 h 2300949"/>
                  <a:gd name="connsiteX19" fmla="*/ 7292522 w 8719254"/>
                  <a:gd name="connsiteY19" fmla="*/ 55642 h 2300949"/>
                  <a:gd name="connsiteX20" fmla="*/ 7632763 w 8719254"/>
                  <a:gd name="connsiteY20" fmla="*/ 23744 h 2300949"/>
                  <a:gd name="connsiteX21" fmla="*/ 7834782 w 8719254"/>
                  <a:gd name="connsiteY21" fmla="*/ 247028 h 2300949"/>
                  <a:gd name="connsiteX22" fmla="*/ 7919842 w 8719254"/>
                  <a:gd name="connsiteY22" fmla="*/ 640433 h 2300949"/>
                  <a:gd name="connsiteX23" fmla="*/ 8664122 w 8719254"/>
                  <a:gd name="connsiteY23" fmla="*/ 566005 h 2300949"/>
                  <a:gd name="connsiteX24" fmla="*/ 8664122 w 8719254"/>
                  <a:gd name="connsiteY24" fmla="*/ 714861 h 2300949"/>
                  <a:gd name="connsiteX25" fmla="*/ 8664122 w 8719254"/>
                  <a:gd name="connsiteY25" fmla="*/ 1703689 h 2300949"/>
                  <a:gd name="connsiteX26" fmla="*/ 8610959 w 8719254"/>
                  <a:gd name="connsiteY26" fmla="*/ 1746219 h 2300949"/>
                  <a:gd name="connsiteX27" fmla="*/ 7941108 w 8719254"/>
                  <a:gd name="connsiteY27" fmla="*/ 1661158 h 2300949"/>
                  <a:gd name="connsiteX28" fmla="*/ 7898577 w 8719254"/>
                  <a:gd name="connsiteY28" fmla="*/ 1746219 h 2300949"/>
                  <a:gd name="connsiteX29" fmla="*/ 7749722 w 8719254"/>
                  <a:gd name="connsiteY29" fmla="*/ 2235316 h 2300949"/>
                  <a:gd name="connsiteX30" fmla="*/ 7515805 w 8719254"/>
                  <a:gd name="connsiteY30" fmla="*/ 2277847 h 2300949"/>
                  <a:gd name="connsiteX31" fmla="*/ 6973545 w 8719254"/>
                  <a:gd name="connsiteY31" fmla="*/ 2065196 h 2300949"/>
                  <a:gd name="connsiteX32" fmla="*/ 6516345 w 8719254"/>
                  <a:gd name="connsiteY32" fmla="*/ 1810014 h 2300949"/>
                  <a:gd name="connsiteX33" fmla="*/ 6452549 w 8719254"/>
                  <a:gd name="connsiteY33" fmla="*/ 1831279 h 2300949"/>
                  <a:gd name="connsiteX34" fmla="*/ 6356856 w 8719254"/>
                  <a:gd name="connsiteY34" fmla="*/ 1926972 h 2300949"/>
                  <a:gd name="connsiteX35" fmla="*/ 5963452 w 8719254"/>
                  <a:gd name="connsiteY35" fmla="*/ 1820647 h 2300949"/>
                  <a:gd name="connsiteX36" fmla="*/ 5134112 w 8719254"/>
                  <a:gd name="connsiteY36" fmla="*/ 1714321 h 2300949"/>
                  <a:gd name="connsiteX37" fmla="*/ 3985796 w 8719254"/>
                  <a:gd name="connsiteY37" fmla="*/ 1661158 h 2300949"/>
                  <a:gd name="connsiteX38" fmla="*/ 3943266 w 8719254"/>
                  <a:gd name="connsiteY38" fmla="*/ 1788749 h 2300949"/>
                  <a:gd name="connsiteX39" fmla="*/ 3783777 w 8719254"/>
                  <a:gd name="connsiteY39" fmla="*/ 2203419 h 2300949"/>
                  <a:gd name="connsiteX40" fmla="*/ 3571126 w 8719254"/>
                  <a:gd name="connsiteY40" fmla="*/ 2277847 h 2300949"/>
                  <a:gd name="connsiteX41" fmla="*/ 3220252 w 8719254"/>
                  <a:gd name="connsiteY41" fmla="*/ 2160889 h 2300949"/>
                  <a:gd name="connsiteX42" fmla="*/ 2582298 w 8719254"/>
                  <a:gd name="connsiteY42" fmla="*/ 1852544 h 2300949"/>
                  <a:gd name="connsiteX43" fmla="*/ 2529135 w 8719254"/>
                  <a:gd name="connsiteY43" fmla="*/ 1863177 h 2300949"/>
                  <a:gd name="connsiteX44" fmla="*/ 2444075 w 8719254"/>
                  <a:gd name="connsiteY44" fmla="*/ 1895075 h 2300949"/>
                  <a:gd name="connsiteX45" fmla="*/ 2390912 w 8719254"/>
                  <a:gd name="connsiteY45" fmla="*/ 1916340 h 2300949"/>
                  <a:gd name="connsiteX46" fmla="*/ 2199526 w 8719254"/>
                  <a:gd name="connsiteY46" fmla="*/ 1863177 h 2300949"/>
                  <a:gd name="connsiteX47" fmla="*/ 1923080 w 8719254"/>
                  <a:gd name="connsiteY47" fmla="*/ 1756851 h 2300949"/>
                  <a:gd name="connsiteX48" fmla="*/ 705572 w 8719254"/>
                  <a:gd name="connsiteY48" fmla="*/ 1690835 h 2300949"/>
                  <a:gd name="connsiteX49" fmla="*/ 143476 w 8719254"/>
                  <a:gd name="connsiteY49" fmla="*/ 1650526 h 2300949"/>
                  <a:gd name="connsiteX50" fmla="*/ 30484 w 8719254"/>
                  <a:gd name="connsiteY50" fmla="*/ 1609583 h 2300949"/>
                  <a:gd name="connsiteX51" fmla="*/ 21597 w 8719254"/>
                  <a:gd name="connsiteY51" fmla="*/ 881173 h 2300949"/>
                  <a:gd name="connsiteX52" fmla="*/ 30484 w 8719254"/>
                  <a:gd name="connsiteY52" fmla="*/ 661698 h 2300949"/>
                  <a:gd name="connsiteX0" fmla="*/ 30484 w 8719254"/>
                  <a:gd name="connsiteY0" fmla="*/ 661698 h 2300949"/>
                  <a:gd name="connsiteX1" fmla="*/ 1136270 w 8719254"/>
                  <a:gd name="connsiteY1" fmla="*/ 587270 h 2300949"/>
                  <a:gd name="connsiteX2" fmla="*/ 1763591 w 8719254"/>
                  <a:gd name="connsiteY2" fmla="*/ 544740 h 2300949"/>
                  <a:gd name="connsiteX3" fmla="*/ 2167628 w 8719254"/>
                  <a:gd name="connsiteY3" fmla="*/ 449047 h 2300949"/>
                  <a:gd name="connsiteX4" fmla="*/ 2422810 w 8719254"/>
                  <a:gd name="connsiteY4" fmla="*/ 395884 h 2300949"/>
                  <a:gd name="connsiteX5" fmla="*/ 2550401 w 8719254"/>
                  <a:gd name="connsiteY5" fmla="*/ 502209 h 2300949"/>
                  <a:gd name="connsiteX6" fmla="*/ 2975703 w 8719254"/>
                  <a:gd name="connsiteY6" fmla="*/ 278926 h 2300949"/>
                  <a:gd name="connsiteX7" fmla="*/ 3401005 w 8719254"/>
                  <a:gd name="connsiteY7" fmla="*/ 45009 h 2300949"/>
                  <a:gd name="connsiteX8" fmla="*/ 3656187 w 8719254"/>
                  <a:gd name="connsiteY8" fmla="*/ 13112 h 2300949"/>
                  <a:gd name="connsiteX9" fmla="*/ 3815675 w 8719254"/>
                  <a:gd name="connsiteY9" fmla="*/ 87540 h 2300949"/>
                  <a:gd name="connsiteX10" fmla="*/ 4017694 w 8719254"/>
                  <a:gd name="connsiteY10" fmla="*/ 651065 h 2300949"/>
                  <a:gd name="connsiteX11" fmla="*/ 4155917 w 8719254"/>
                  <a:gd name="connsiteY11" fmla="*/ 661698 h 2300949"/>
                  <a:gd name="connsiteX12" fmla="*/ 4474894 w 8719254"/>
                  <a:gd name="connsiteY12" fmla="*/ 597902 h 2300949"/>
                  <a:gd name="connsiteX13" fmla="*/ 5389294 w 8719254"/>
                  <a:gd name="connsiteY13" fmla="*/ 576637 h 2300949"/>
                  <a:gd name="connsiteX14" fmla="*/ 5952819 w 8719254"/>
                  <a:gd name="connsiteY14" fmla="*/ 512842 h 2300949"/>
                  <a:gd name="connsiteX15" fmla="*/ 6271796 w 8719254"/>
                  <a:gd name="connsiteY15" fmla="*/ 395884 h 2300949"/>
                  <a:gd name="connsiteX16" fmla="*/ 6399387 w 8719254"/>
                  <a:gd name="connsiteY16" fmla="*/ 374619 h 2300949"/>
                  <a:gd name="connsiteX17" fmla="*/ 6473815 w 8719254"/>
                  <a:gd name="connsiteY17" fmla="*/ 470312 h 2300949"/>
                  <a:gd name="connsiteX18" fmla="*/ 6643935 w 8719254"/>
                  <a:gd name="connsiteY18" fmla="*/ 459679 h 2300949"/>
                  <a:gd name="connsiteX19" fmla="*/ 7292522 w 8719254"/>
                  <a:gd name="connsiteY19" fmla="*/ 55642 h 2300949"/>
                  <a:gd name="connsiteX20" fmla="*/ 7632763 w 8719254"/>
                  <a:gd name="connsiteY20" fmla="*/ 23744 h 2300949"/>
                  <a:gd name="connsiteX21" fmla="*/ 7834782 w 8719254"/>
                  <a:gd name="connsiteY21" fmla="*/ 247028 h 2300949"/>
                  <a:gd name="connsiteX22" fmla="*/ 7919842 w 8719254"/>
                  <a:gd name="connsiteY22" fmla="*/ 640433 h 2300949"/>
                  <a:gd name="connsiteX23" fmla="*/ 8664122 w 8719254"/>
                  <a:gd name="connsiteY23" fmla="*/ 566005 h 2300949"/>
                  <a:gd name="connsiteX24" fmla="*/ 8664122 w 8719254"/>
                  <a:gd name="connsiteY24" fmla="*/ 714861 h 2300949"/>
                  <a:gd name="connsiteX25" fmla="*/ 8664122 w 8719254"/>
                  <a:gd name="connsiteY25" fmla="*/ 1703689 h 2300949"/>
                  <a:gd name="connsiteX26" fmla="*/ 8610959 w 8719254"/>
                  <a:gd name="connsiteY26" fmla="*/ 1746219 h 2300949"/>
                  <a:gd name="connsiteX27" fmla="*/ 7941108 w 8719254"/>
                  <a:gd name="connsiteY27" fmla="*/ 1661158 h 2300949"/>
                  <a:gd name="connsiteX28" fmla="*/ 7898577 w 8719254"/>
                  <a:gd name="connsiteY28" fmla="*/ 1746219 h 2300949"/>
                  <a:gd name="connsiteX29" fmla="*/ 7749722 w 8719254"/>
                  <a:gd name="connsiteY29" fmla="*/ 2235316 h 2300949"/>
                  <a:gd name="connsiteX30" fmla="*/ 7515805 w 8719254"/>
                  <a:gd name="connsiteY30" fmla="*/ 2277847 h 2300949"/>
                  <a:gd name="connsiteX31" fmla="*/ 6973545 w 8719254"/>
                  <a:gd name="connsiteY31" fmla="*/ 2065196 h 2300949"/>
                  <a:gd name="connsiteX32" fmla="*/ 6516345 w 8719254"/>
                  <a:gd name="connsiteY32" fmla="*/ 1810014 h 2300949"/>
                  <a:gd name="connsiteX33" fmla="*/ 6452549 w 8719254"/>
                  <a:gd name="connsiteY33" fmla="*/ 1831279 h 2300949"/>
                  <a:gd name="connsiteX34" fmla="*/ 6356856 w 8719254"/>
                  <a:gd name="connsiteY34" fmla="*/ 1926972 h 2300949"/>
                  <a:gd name="connsiteX35" fmla="*/ 5963452 w 8719254"/>
                  <a:gd name="connsiteY35" fmla="*/ 1820647 h 2300949"/>
                  <a:gd name="connsiteX36" fmla="*/ 5134112 w 8719254"/>
                  <a:gd name="connsiteY36" fmla="*/ 1714321 h 2300949"/>
                  <a:gd name="connsiteX37" fmla="*/ 3985796 w 8719254"/>
                  <a:gd name="connsiteY37" fmla="*/ 1661158 h 2300949"/>
                  <a:gd name="connsiteX38" fmla="*/ 3943266 w 8719254"/>
                  <a:gd name="connsiteY38" fmla="*/ 1788749 h 2300949"/>
                  <a:gd name="connsiteX39" fmla="*/ 3783777 w 8719254"/>
                  <a:gd name="connsiteY39" fmla="*/ 2203419 h 2300949"/>
                  <a:gd name="connsiteX40" fmla="*/ 3571126 w 8719254"/>
                  <a:gd name="connsiteY40" fmla="*/ 2277847 h 2300949"/>
                  <a:gd name="connsiteX41" fmla="*/ 3220252 w 8719254"/>
                  <a:gd name="connsiteY41" fmla="*/ 2160889 h 2300949"/>
                  <a:gd name="connsiteX42" fmla="*/ 2582298 w 8719254"/>
                  <a:gd name="connsiteY42" fmla="*/ 1852544 h 2300949"/>
                  <a:gd name="connsiteX43" fmla="*/ 2529135 w 8719254"/>
                  <a:gd name="connsiteY43" fmla="*/ 1863177 h 2300949"/>
                  <a:gd name="connsiteX44" fmla="*/ 2444075 w 8719254"/>
                  <a:gd name="connsiteY44" fmla="*/ 1895075 h 2300949"/>
                  <a:gd name="connsiteX45" fmla="*/ 2390912 w 8719254"/>
                  <a:gd name="connsiteY45" fmla="*/ 1916340 h 2300949"/>
                  <a:gd name="connsiteX46" fmla="*/ 2199526 w 8719254"/>
                  <a:gd name="connsiteY46" fmla="*/ 1863177 h 2300949"/>
                  <a:gd name="connsiteX47" fmla="*/ 1923080 w 8719254"/>
                  <a:gd name="connsiteY47" fmla="*/ 1756851 h 2300949"/>
                  <a:gd name="connsiteX48" fmla="*/ 705572 w 8719254"/>
                  <a:gd name="connsiteY48" fmla="*/ 1690835 h 2300949"/>
                  <a:gd name="connsiteX49" fmla="*/ 143476 w 8719254"/>
                  <a:gd name="connsiteY49" fmla="*/ 1650526 h 2300949"/>
                  <a:gd name="connsiteX50" fmla="*/ 30484 w 8719254"/>
                  <a:gd name="connsiteY50" fmla="*/ 1609583 h 2300949"/>
                  <a:gd name="connsiteX51" fmla="*/ 21597 w 8719254"/>
                  <a:gd name="connsiteY51" fmla="*/ 881173 h 2300949"/>
                  <a:gd name="connsiteX52" fmla="*/ 30484 w 8719254"/>
                  <a:gd name="connsiteY52" fmla="*/ 661698 h 2300949"/>
                  <a:gd name="connsiteX0" fmla="*/ 30484 w 8719254"/>
                  <a:gd name="connsiteY0" fmla="*/ 661698 h 2300949"/>
                  <a:gd name="connsiteX1" fmla="*/ 1136270 w 8719254"/>
                  <a:gd name="connsiteY1" fmla="*/ 587270 h 2300949"/>
                  <a:gd name="connsiteX2" fmla="*/ 1763591 w 8719254"/>
                  <a:gd name="connsiteY2" fmla="*/ 544740 h 2300949"/>
                  <a:gd name="connsiteX3" fmla="*/ 2167628 w 8719254"/>
                  <a:gd name="connsiteY3" fmla="*/ 449047 h 2300949"/>
                  <a:gd name="connsiteX4" fmla="*/ 2422810 w 8719254"/>
                  <a:gd name="connsiteY4" fmla="*/ 395884 h 2300949"/>
                  <a:gd name="connsiteX5" fmla="*/ 2550401 w 8719254"/>
                  <a:gd name="connsiteY5" fmla="*/ 502209 h 2300949"/>
                  <a:gd name="connsiteX6" fmla="*/ 2975703 w 8719254"/>
                  <a:gd name="connsiteY6" fmla="*/ 278926 h 2300949"/>
                  <a:gd name="connsiteX7" fmla="*/ 3401005 w 8719254"/>
                  <a:gd name="connsiteY7" fmla="*/ 45009 h 2300949"/>
                  <a:gd name="connsiteX8" fmla="*/ 3656187 w 8719254"/>
                  <a:gd name="connsiteY8" fmla="*/ 13112 h 2300949"/>
                  <a:gd name="connsiteX9" fmla="*/ 3815675 w 8719254"/>
                  <a:gd name="connsiteY9" fmla="*/ 87540 h 2300949"/>
                  <a:gd name="connsiteX10" fmla="*/ 4017694 w 8719254"/>
                  <a:gd name="connsiteY10" fmla="*/ 651065 h 2300949"/>
                  <a:gd name="connsiteX11" fmla="*/ 4155917 w 8719254"/>
                  <a:gd name="connsiteY11" fmla="*/ 661698 h 2300949"/>
                  <a:gd name="connsiteX12" fmla="*/ 4474894 w 8719254"/>
                  <a:gd name="connsiteY12" fmla="*/ 597902 h 2300949"/>
                  <a:gd name="connsiteX13" fmla="*/ 5389294 w 8719254"/>
                  <a:gd name="connsiteY13" fmla="*/ 576637 h 2300949"/>
                  <a:gd name="connsiteX14" fmla="*/ 5952819 w 8719254"/>
                  <a:gd name="connsiteY14" fmla="*/ 512842 h 2300949"/>
                  <a:gd name="connsiteX15" fmla="*/ 6271796 w 8719254"/>
                  <a:gd name="connsiteY15" fmla="*/ 395884 h 2300949"/>
                  <a:gd name="connsiteX16" fmla="*/ 6399387 w 8719254"/>
                  <a:gd name="connsiteY16" fmla="*/ 374619 h 2300949"/>
                  <a:gd name="connsiteX17" fmla="*/ 6473815 w 8719254"/>
                  <a:gd name="connsiteY17" fmla="*/ 470312 h 2300949"/>
                  <a:gd name="connsiteX18" fmla="*/ 6643935 w 8719254"/>
                  <a:gd name="connsiteY18" fmla="*/ 459679 h 2300949"/>
                  <a:gd name="connsiteX19" fmla="*/ 7292522 w 8719254"/>
                  <a:gd name="connsiteY19" fmla="*/ 55642 h 2300949"/>
                  <a:gd name="connsiteX20" fmla="*/ 7632763 w 8719254"/>
                  <a:gd name="connsiteY20" fmla="*/ 23744 h 2300949"/>
                  <a:gd name="connsiteX21" fmla="*/ 7834782 w 8719254"/>
                  <a:gd name="connsiteY21" fmla="*/ 247028 h 2300949"/>
                  <a:gd name="connsiteX22" fmla="*/ 7919842 w 8719254"/>
                  <a:gd name="connsiteY22" fmla="*/ 640433 h 2300949"/>
                  <a:gd name="connsiteX23" fmla="*/ 8664122 w 8719254"/>
                  <a:gd name="connsiteY23" fmla="*/ 566005 h 2300949"/>
                  <a:gd name="connsiteX24" fmla="*/ 8664122 w 8719254"/>
                  <a:gd name="connsiteY24" fmla="*/ 714861 h 2300949"/>
                  <a:gd name="connsiteX25" fmla="*/ 8664122 w 8719254"/>
                  <a:gd name="connsiteY25" fmla="*/ 1703689 h 2300949"/>
                  <a:gd name="connsiteX26" fmla="*/ 8610959 w 8719254"/>
                  <a:gd name="connsiteY26" fmla="*/ 1746219 h 2300949"/>
                  <a:gd name="connsiteX27" fmla="*/ 7941108 w 8719254"/>
                  <a:gd name="connsiteY27" fmla="*/ 1661158 h 2300949"/>
                  <a:gd name="connsiteX28" fmla="*/ 7898577 w 8719254"/>
                  <a:gd name="connsiteY28" fmla="*/ 1746219 h 2300949"/>
                  <a:gd name="connsiteX29" fmla="*/ 7749722 w 8719254"/>
                  <a:gd name="connsiteY29" fmla="*/ 2235316 h 2300949"/>
                  <a:gd name="connsiteX30" fmla="*/ 7515805 w 8719254"/>
                  <a:gd name="connsiteY30" fmla="*/ 2277847 h 2300949"/>
                  <a:gd name="connsiteX31" fmla="*/ 6973545 w 8719254"/>
                  <a:gd name="connsiteY31" fmla="*/ 2065196 h 2300949"/>
                  <a:gd name="connsiteX32" fmla="*/ 6516345 w 8719254"/>
                  <a:gd name="connsiteY32" fmla="*/ 1810014 h 2300949"/>
                  <a:gd name="connsiteX33" fmla="*/ 6452549 w 8719254"/>
                  <a:gd name="connsiteY33" fmla="*/ 1831279 h 2300949"/>
                  <a:gd name="connsiteX34" fmla="*/ 6356856 w 8719254"/>
                  <a:gd name="connsiteY34" fmla="*/ 1926972 h 2300949"/>
                  <a:gd name="connsiteX35" fmla="*/ 5963452 w 8719254"/>
                  <a:gd name="connsiteY35" fmla="*/ 1820647 h 2300949"/>
                  <a:gd name="connsiteX36" fmla="*/ 5134112 w 8719254"/>
                  <a:gd name="connsiteY36" fmla="*/ 1714321 h 2300949"/>
                  <a:gd name="connsiteX37" fmla="*/ 3985796 w 8719254"/>
                  <a:gd name="connsiteY37" fmla="*/ 1661158 h 2300949"/>
                  <a:gd name="connsiteX38" fmla="*/ 3943266 w 8719254"/>
                  <a:gd name="connsiteY38" fmla="*/ 1788749 h 2300949"/>
                  <a:gd name="connsiteX39" fmla="*/ 3783777 w 8719254"/>
                  <a:gd name="connsiteY39" fmla="*/ 2203419 h 2300949"/>
                  <a:gd name="connsiteX40" fmla="*/ 3571126 w 8719254"/>
                  <a:gd name="connsiteY40" fmla="*/ 2277847 h 2300949"/>
                  <a:gd name="connsiteX41" fmla="*/ 3220252 w 8719254"/>
                  <a:gd name="connsiteY41" fmla="*/ 2160889 h 2300949"/>
                  <a:gd name="connsiteX42" fmla="*/ 2582298 w 8719254"/>
                  <a:gd name="connsiteY42" fmla="*/ 1852544 h 2300949"/>
                  <a:gd name="connsiteX43" fmla="*/ 2529135 w 8719254"/>
                  <a:gd name="connsiteY43" fmla="*/ 1863177 h 2300949"/>
                  <a:gd name="connsiteX44" fmla="*/ 2444075 w 8719254"/>
                  <a:gd name="connsiteY44" fmla="*/ 1895075 h 2300949"/>
                  <a:gd name="connsiteX45" fmla="*/ 2390912 w 8719254"/>
                  <a:gd name="connsiteY45" fmla="*/ 1916340 h 2300949"/>
                  <a:gd name="connsiteX46" fmla="*/ 2199526 w 8719254"/>
                  <a:gd name="connsiteY46" fmla="*/ 1863177 h 2300949"/>
                  <a:gd name="connsiteX47" fmla="*/ 1923080 w 8719254"/>
                  <a:gd name="connsiteY47" fmla="*/ 1756851 h 2300949"/>
                  <a:gd name="connsiteX48" fmla="*/ 705572 w 8719254"/>
                  <a:gd name="connsiteY48" fmla="*/ 1690835 h 2300949"/>
                  <a:gd name="connsiteX49" fmla="*/ 143476 w 8719254"/>
                  <a:gd name="connsiteY49" fmla="*/ 1650526 h 2300949"/>
                  <a:gd name="connsiteX50" fmla="*/ 30484 w 8719254"/>
                  <a:gd name="connsiteY50" fmla="*/ 1609583 h 2300949"/>
                  <a:gd name="connsiteX51" fmla="*/ 21597 w 8719254"/>
                  <a:gd name="connsiteY51" fmla="*/ 881173 h 2300949"/>
                  <a:gd name="connsiteX52" fmla="*/ 30484 w 8719254"/>
                  <a:gd name="connsiteY52" fmla="*/ 661698 h 2300949"/>
                  <a:gd name="connsiteX0" fmla="*/ 30484 w 8719254"/>
                  <a:gd name="connsiteY0" fmla="*/ 661698 h 2300949"/>
                  <a:gd name="connsiteX1" fmla="*/ 1136270 w 8719254"/>
                  <a:gd name="connsiteY1" fmla="*/ 587270 h 2300949"/>
                  <a:gd name="connsiteX2" fmla="*/ 1763591 w 8719254"/>
                  <a:gd name="connsiteY2" fmla="*/ 544740 h 2300949"/>
                  <a:gd name="connsiteX3" fmla="*/ 2167628 w 8719254"/>
                  <a:gd name="connsiteY3" fmla="*/ 449047 h 2300949"/>
                  <a:gd name="connsiteX4" fmla="*/ 2422810 w 8719254"/>
                  <a:gd name="connsiteY4" fmla="*/ 395884 h 2300949"/>
                  <a:gd name="connsiteX5" fmla="*/ 2550401 w 8719254"/>
                  <a:gd name="connsiteY5" fmla="*/ 502209 h 2300949"/>
                  <a:gd name="connsiteX6" fmla="*/ 2975703 w 8719254"/>
                  <a:gd name="connsiteY6" fmla="*/ 278926 h 2300949"/>
                  <a:gd name="connsiteX7" fmla="*/ 3401005 w 8719254"/>
                  <a:gd name="connsiteY7" fmla="*/ 45009 h 2300949"/>
                  <a:gd name="connsiteX8" fmla="*/ 3656187 w 8719254"/>
                  <a:gd name="connsiteY8" fmla="*/ 13112 h 2300949"/>
                  <a:gd name="connsiteX9" fmla="*/ 3815675 w 8719254"/>
                  <a:gd name="connsiteY9" fmla="*/ 87540 h 2300949"/>
                  <a:gd name="connsiteX10" fmla="*/ 4017694 w 8719254"/>
                  <a:gd name="connsiteY10" fmla="*/ 651065 h 2300949"/>
                  <a:gd name="connsiteX11" fmla="*/ 4155917 w 8719254"/>
                  <a:gd name="connsiteY11" fmla="*/ 661698 h 2300949"/>
                  <a:gd name="connsiteX12" fmla="*/ 4474894 w 8719254"/>
                  <a:gd name="connsiteY12" fmla="*/ 597902 h 2300949"/>
                  <a:gd name="connsiteX13" fmla="*/ 5389294 w 8719254"/>
                  <a:gd name="connsiteY13" fmla="*/ 576637 h 2300949"/>
                  <a:gd name="connsiteX14" fmla="*/ 5952819 w 8719254"/>
                  <a:gd name="connsiteY14" fmla="*/ 512842 h 2300949"/>
                  <a:gd name="connsiteX15" fmla="*/ 6271796 w 8719254"/>
                  <a:gd name="connsiteY15" fmla="*/ 395884 h 2300949"/>
                  <a:gd name="connsiteX16" fmla="*/ 6399387 w 8719254"/>
                  <a:gd name="connsiteY16" fmla="*/ 374619 h 2300949"/>
                  <a:gd name="connsiteX17" fmla="*/ 6473815 w 8719254"/>
                  <a:gd name="connsiteY17" fmla="*/ 470312 h 2300949"/>
                  <a:gd name="connsiteX18" fmla="*/ 6643935 w 8719254"/>
                  <a:gd name="connsiteY18" fmla="*/ 459679 h 2300949"/>
                  <a:gd name="connsiteX19" fmla="*/ 7292522 w 8719254"/>
                  <a:gd name="connsiteY19" fmla="*/ 55642 h 2300949"/>
                  <a:gd name="connsiteX20" fmla="*/ 7632763 w 8719254"/>
                  <a:gd name="connsiteY20" fmla="*/ 23744 h 2300949"/>
                  <a:gd name="connsiteX21" fmla="*/ 7834782 w 8719254"/>
                  <a:gd name="connsiteY21" fmla="*/ 247028 h 2300949"/>
                  <a:gd name="connsiteX22" fmla="*/ 7919842 w 8719254"/>
                  <a:gd name="connsiteY22" fmla="*/ 640433 h 2300949"/>
                  <a:gd name="connsiteX23" fmla="*/ 8664122 w 8719254"/>
                  <a:gd name="connsiteY23" fmla="*/ 566005 h 2300949"/>
                  <a:gd name="connsiteX24" fmla="*/ 8664122 w 8719254"/>
                  <a:gd name="connsiteY24" fmla="*/ 714861 h 2300949"/>
                  <a:gd name="connsiteX25" fmla="*/ 8664122 w 8719254"/>
                  <a:gd name="connsiteY25" fmla="*/ 1703689 h 2300949"/>
                  <a:gd name="connsiteX26" fmla="*/ 8610959 w 8719254"/>
                  <a:gd name="connsiteY26" fmla="*/ 1746219 h 2300949"/>
                  <a:gd name="connsiteX27" fmla="*/ 7941108 w 8719254"/>
                  <a:gd name="connsiteY27" fmla="*/ 1661158 h 2300949"/>
                  <a:gd name="connsiteX28" fmla="*/ 7898577 w 8719254"/>
                  <a:gd name="connsiteY28" fmla="*/ 1746219 h 2300949"/>
                  <a:gd name="connsiteX29" fmla="*/ 7749722 w 8719254"/>
                  <a:gd name="connsiteY29" fmla="*/ 2235316 h 2300949"/>
                  <a:gd name="connsiteX30" fmla="*/ 7515805 w 8719254"/>
                  <a:gd name="connsiteY30" fmla="*/ 2277847 h 2300949"/>
                  <a:gd name="connsiteX31" fmla="*/ 6973545 w 8719254"/>
                  <a:gd name="connsiteY31" fmla="*/ 2065196 h 2300949"/>
                  <a:gd name="connsiteX32" fmla="*/ 6516345 w 8719254"/>
                  <a:gd name="connsiteY32" fmla="*/ 1810014 h 2300949"/>
                  <a:gd name="connsiteX33" fmla="*/ 6452549 w 8719254"/>
                  <a:gd name="connsiteY33" fmla="*/ 1831279 h 2300949"/>
                  <a:gd name="connsiteX34" fmla="*/ 6356856 w 8719254"/>
                  <a:gd name="connsiteY34" fmla="*/ 1926972 h 2300949"/>
                  <a:gd name="connsiteX35" fmla="*/ 5963452 w 8719254"/>
                  <a:gd name="connsiteY35" fmla="*/ 1820647 h 2300949"/>
                  <a:gd name="connsiteX36" fmla="*/ 5134112 w 8719254"/>
                  <a:gd name="connsiteY36" fmla="*/ 1714321 h 2300949"/>
                  <a:gd name="connsiteX37" fmla="*/ 3985796 w 8719254"/>
                  <a:gd name="connsiteY37" fmla="*/ 1661158 h 2300949"/>
                  <a:gd name="connsiteX38" fmla="*/ 3943266 w 8719254"/>
                  <a:gd name="connsiteY38" fmla="*/ 1788749 h 2300949"/>
                  <a:gd name="connsiteX39" fmla="*/ 3783777 w 8719254"/>
                  <a:gd name="connsiteY39" fmla="*/ 2203419 h 2300949"/>
                  <a:gd name="connsiteX40" fmla="*/ 3571126 w 8719254"/>
                  <a:gd name="connsiteY40" fmla="*/ 2277847 h 2300949"/>
                  <a:gd name="connsiteX41" fmla="*/ 3220252 w 8719254"/>
                  <a:gd name="connsiteY41" fmla="*/ 2160889 h 2300949"/>
                  <a:gd name="connsiteX42" fmla="*/ 2582298 w 8719254"/>
                  <a:gd name="connsiteY42" fmla="*/ 1852544 h 2300949"/>
                  <a:gd name="connsiteX43" fmla="*/ 2529135 w 8719254"/>
                  <a:gd name="connsiteY43" fmla="*/ 1863177 h 2300949"/>
                  <a:gd name="connsiteX44" fmla="*/ 2444075 w 8719254"/>
                  <a:gd name="connsiteY44" fmla="*/ 1895075 h 2300949"/>
                  <a:gd name="connsiteX45" fmla="*/ 2390912 w 8719254"/>
                  <a:gd name="connsiteY45" fmla="*/ 1916340 h 2300949"/>
                  <a:gd name="connsiteX46" fmla="*/ 2199526 w 8719254"/>
                  <a:gd name="connsiteY46" fmla="*/ 1863177 h 2300949"/>
                  <a:gd name="connsiteX47" fmla="*/ 1882137 w 8719254"/>
                  <a:gd name="connsiteY47" fmla="*/ 1797795 h 2300949"/>
                  <a:gd name="connsiteX48" fmla="*/ 705572 w 8719254"/>
                  <a:gd name="connsiteY48" fmla="*/ 1690835 h 2300949"/>
                  <a:gd name="connsiteX49" fmla="*/ 143476 w 8719254"/>
                  <a:gd name="connsiteY49" fmla="*/ 1650526 h 2300949"/>
                  <a:gd name="connsiteX50" fmla="*/ 30484 w 8719254"/>
                  <a:gd name="connsiteY50" fmla="*/ 1609583 h 2300949"/>
                  <a:gd name="connsiteX51" fmla="*/ 21597 w 8719254"/>
                  <a:gd name="connsiteY51" fmla="*/ 881173 h 2300949"/>
                  <a:gd name="connsiteX52" fmla="*/ 30484 w 8719254"/>
                  <a:gd name="connsiteY52" fmla="*/ 661698 h 2300949"/>
                  <a:gd name="connsiteX0" fmla="*/ 30484 w 8719254"/>
                  <a:gd name="connsiteY0" fmla="*/ 661698 h 2300949"/>
                  <a:gd name="connsiteX1" fmla="*/ 1136270 w 8719254"/>
                  <a:gd name="connsiteY1" fmla="*/ 587270 h 2300949"/>
                  <a:gd name="connsiteX2" fmla="*/ 1763591 w 8719254"/>
                  <a:gd name="connsiteY2" fmla="*/ 544740 h 2300949"/>
                  <a:gd name="connsiteX3" fmla="*/ 2167628 w 8719254"/>
                  <a:gd name="connsiteY3" fmla="*/ 449047 h 2300949"/>
                  <a:gd name="connsiteX4" fmla="*/ 2422810 w 8719254"/>
                  <a:gd name="connsiteY4" fmla="*/ 395884 h 2300949"/>
                  <a:gd name="connsiteX5" fmla="*/ 2550401 w 8719254"/>
                  <a:gd name="connsiteY5" fmla="*/ 502209 h 2300949"/>
                  <a:gd name="connsiteX6" fmla="*/ 2975703 w 8719254"/>
                  <a:gd name="connsiteY6" fmla="*/ 278926 h 2300949"/>
                  <a:gd name="connsiteX7" fmla="*/ 3401005 w 8719254"/>
                  <a:gd name="connsiteY7" fmla="*/ 45009 h 2300949"/>
                  <a:gd name="connsiteX8" fmla="*/ 3656187 w 8719254"/>
                  <a:gd name="connsiteY8" fmla="*/ 13112 h 2300949"/>
                  <a:gd name="connsiteX9" fmla="*/ 3815675 w 8719254"/>
                  <a:gd name="connsiteY9" fmla="*/ 87540 h 2300949"/>
                  <a:gd name="connsiteX10" fmla="*/ 4017694 w 8719254"/>
                  <a:gd name="connsiteY10" fmla="*/ 651065 h 2300949"/>
                  <a:gd name="connsiteX11" fmla="*/ 4155917 w 8719254"/>
                  <a:gd name="connsiteY11" fmla="*/ 661698 h 2300949"/>
                  <a:gd name="connsiteX12" fmla="*/ 4474894 w 8719254"/>
                  <a:gd name="connsiteY12" fmla="*/ 597902 h 2300949"/>
                  <a:gd name="connsiteX13" fmla="*/ 5389294 w 8719254"/>
                  <a:gd name="connsiteY13" fmla="*/ 576637 h 2300949"/>
                  <a:gd name="connsiteX14" fmla="*/ 5952819 w 8719254"/>
                  <a:gd name="connsiteY14" fmla="*/ 512842 h 2300949"/>
                  <a:gd name="connsiteX15" fmla="*/ 6271796 w 8719254"/>
                  <a:gd name="connsiteY15" fmla="*/ 395884 h 2300949"/>
                  <a:gd name="connsiteX16" fmla="*/ 6399387 w 8719254"/>
                  <a:gd name="connsiteY16" fmla="*/ 374619 h 2300949"/>
                  <a:gd name="connsiteX17" fmla="*/ 6473815 w 8719254"/>
                  <a:gd name="connsiteY17" fmla="*/ 470312 h 2300949"/>
                  <a:gd name="connsiteX18" fmla="*/ 6643935 w 8719254"/>
                  <a:gd name="connsiteY18" fmla="*/ 459679 h 2300949"/>
                  <a:gd name="connsiteX19" fmla="*/ 7292522 w 8719254"/>
                  <a:gd name="connsiteY19" fmla="*/ 55642 h 2300949"/>
                  <a:gd name="connsiteX20" fmla="*/ 7632763 w 8719254"/>
                  <a:gd name="connsiteY20" fmla="*/ 23744 h 2300949"/>
                  <a:gd name="connsiteX21" fmla="*/ 7834782 w 8719254"/>
                  <a:gd name="connsiteY21" fmla="*/ 247028 h 2300949"/>
                  <a:gd name="connsiteX22" fmla="*/ 7919842 w 8719254"/>
                  <a:gd name="connsiteY22" fmla="*/ 640433 h 2300949"/>
                  <a:gd name="connsiteX23" fmla="*/ 8664122 w 8719254"/>
                  <a:gd name="connsiteY23" fmla="*/ 566005 h 2300949"/>
                  <a:gd name="connsiteX24" fmla="*/ 8664122 w 8719254"/>
                  <a:gd name="connsiteY24" fmla="*/ 714861 h 2300949"/>
                  <a:gd name="connsiteX25" fmla="*/ 8664122 w 8719254"/>
                  <a:gd name="connsiteY25" fmla="*/ 1703689 h 2300949"/>
                  <a:gd name="connsiteX26" fmla="*/ 8610959 w 8719254"/>
                  <a:gd name="connsiteY26" fmla="*/ 1746219 h 2300949"/>
                  <a:gd name="connsiteX27" fmla="*/ 7941108 w 8719254"/>
                  <a:gd name="connsiteY27" fmla="*/ 1661158 h 2300949"/>
                  <a:gd name="connsiteX28" fmla="*/ 7898577 w 8719254"/>
                  <a:gd name="connsiteY28" fmla="*/ 1746219 h 2300949"/>
                  <a:gd name="connsiteX29" fmla="*/ 7749722 w 8719254"/>
                  <a:gd name="connsiteY29" fmla="*/ 2235316 h 2300949"/>
                  <a:gd name="connsiteX30" fmla="*/ 7515805 w 8719254"/>
                  <a:gd name="connsiteY30" fmla="*/ 2277847 h 2300949"/>
                  <a:gd name="connsiteX31" fmla="*/ 6973545 w 8719254"/>
                  <a:gd name="connsiteY31" fmla="*/ 2065196 h 2300949"/>
                  <a:gd name="connsiteX32" fmla="*/ 6516345 w 8719254"/>
                  <a:gd name="connsiteY32" fmla="*/ 1810014 h 2300949"/>
                  <a:gd name="connsiteX33" fmla="*/ 6452549 w 8719254"/>
                  <a:gd name="connsiteY33" fmla="*/ 1831279 h 2300949"/>
                  <a:gd name="connsiteX34" fmla="*/ 6356856 w 8719254"/>
                  <a:gd name="connsiteY34" fmla="*/ 1926972 h 2300949"/>
                  <a:gd name="connsiteX35" fmla="*/ 5963452 w 8719254"/>
                  <a:gd name="connsiteY35" fmla="*/ 1820647 h 2300949"/>
                  <a:gd name="connsiteX36" fmla="*/ 5134112 w 8719254"/>
                  <a:gd name="connsiteY36" fmla="*/ 1714321 h 2300949"/>
                  <a:gd name="connsiteX37" fmla="*/ 3985796 w 8719254"/>
                  <a:gd name="connsiteY37" fmla="*/ 1661158 h 2300949"/>
                  <a:gd name="connsiteX38" fmla="*/ 3943266 w 8719254"/>
                  <a:gd name="connsiteY38" fmla="*/ 1788749 h 2300949"/>
                  <a:gd name="connsiteX39" fmla="*/ 3783777 w 8719254"/>
                  <a:gd name="connsiteY39" fmla="*/ 2203419 h 2300949"/>
                  <a:gd name="connsiteX40" fmla="*/ 3571126 w 8719254"/>
                  <a:gd name="connsiteY40" fmla="*/ 2277847 h 2300949"/>
                  <a:gd name="connsiteX41" fmla="*/ 3220252 w 8719254"/>
                  <a:gd name="connsiteY41" fmla="*/ 2160889 h 2300949"/>
                  <a:gd name="connsiteX42" fmla="*/ 2582298 w 8719254"/>
                  <a:gd name="connsiteY42" fmla="*/ 1852544 h 2300949"/>
                  <a:gd name="connsiteX43" fmla="*/ 2529135 w 8719254"/>
                  <a:gd name="connsiteY43" fmla="*/ 1863177 h 2300949"/>
                  <a:gd name="connsiteX44" fmla="*/ 2444075 w 8719254"/>
                  <a:gd name="connsiteY44" fmla="*/ 1895075 h 2300949"/>
                  <a:gd name="connsiteX45" fmla="*/ 2329497 w 8719254"/>
                  <a:gd name="connsiteY45" fmla="*/ 1916340 h 2300949"/>
                  <a:gd name="connsiteX46" fmla="*/ 2199526 w 8719254"/>
                  <a:gd name="connsiteY46" fmla="*/ 1863177 h 2300949"/>
                  <a:gd name="connsiteX47" fmla="*/ 1882137 w 8719254"/>
                  <a:gd name="connsiteY47" fmla="*/ 1797795 h 2300949"/>
                  <a:gd name="connsiteX48" fmla="*/ 705572 w 8719254"/>
                  <a:gd name="connsiteY48" fmla="*/ 1690835 h 2300949"/>
                  <a:gd name="connsiteX49" fmla="*/ 143476 w 8719254"/>
                  <a:gd name="connsiteY49" fmla="*/ 1650526 h 2300949"/>
                  <a:gd name="connsiteX50" fmla="*/ 30484 w 8719254"/>
                  <a:gd name="connsiteY50" fmla="*/ 1609583 h 2300949"/>
                  <a:gd name="connsiteX51" fmla="*/ 21597 w 8719254"/>
                  <a:gd name="connsiteY51" fmla="*/ 881173 h 2300949"/>
                  <a:gd name="connsiteX52" fmla="*/ 30484 w 8719254"/>
                  <a:gd name="connsiteY52" fmla="*/ 661698 h 2300949"/>
                  <a:gd name="connsiteX0" fmla="*/ 30484 w 8719254"/>
                  <a:gd name="connsiteY0" fmla="*/ 661698 h 2300949"/>
                  <a:gd name="connsiteX1" fmla="*/ 1136270 w 8719254"/>
                  <a:gd name="connsiteY1" fmla="*/ 587270 h 2300949"/>
                  <a:gd name="connsiteX2" fmla="*/ 1763591 w 8719254"/>
                  <a:gd name="connsiteY2" fmla="*/ 544740 h 2300949"/>
                  <a:gd name="connsiteX3" fmla="*/ 2167628 w 8719254"/>
                  <a:gd name="connsiteY3" fmla="*/ 449047 h 2300949"/>
                  <a:gd name="connsiteX4" fmla="*/ 2422810 w 8719254"/>
                  <a:gd name="connsiteY4" fmla="*/ 395884 h 2300949"/>
                  <a:gd name="connsiteX5" fmla="*/ 2550401 w 8719254"/>
                  <a:gd name="connsiteY5" fmla="*/ 502209 h 2300949"/>
                  <a:gd name="connsiteX6" fmla="*/ 2975703 w 8719254"/>
                  <a:gd name="connsiteY6" fmla="*/ 278926 h 2300949"/>
                  <a:gd name="connsiteX7" fmla="*/ 3401005 w 8719254"/>
                  <a:gd name="connsiteY7" fmla="*/ 45009 h 2300949"/>
                  <a:gd name="connsiteX8" fmla="*/ 3656187 w 8719254"/>
                  <a:gd name="connsiteY8" fmla="*/ 13112 h 2300949"/>
                  <a:gd name="connsiteX9" fmla="*/ 3815675 w 8719254"/>
                  <a:gd name="connsiteY9" fmla="*/ 87540 h 2300949"/>
                  <a:gd name="connsiteX10" fmla="*/ 4017694 w 8719254"/>
                  <a:gd name="connsiteY10" fmla="*/ 651065 h 2300949"/>
                  <a:gd name="connsiteX11" fmla="*/ 4155917 w 8719254"/>
                  <a:gd name="connsiteY11" fmla="*/ 661698 h 2300949"/>
                  <a:gd name="connsiteX12" fmla="*/ 4474894 w 8719254"/>
                  <a:gd name="connsiteY12" fmla="*/ 597902 h 2300949"/>
                  <a:gd name="connsiteX13" fmla="*/ 5389294 w 8719254"/>
                  <a:gd name="connsiteY13" fmla="*/ 576637 h 2300949"/>
                  <a:gd name="connsiteX14" fmla="*/ 5952819 w 8719254"/>
                  <a:gd name="connsiteY14" fmla="*/ 512842 h 2300949"/>
                  <a:gd name="connsiteX15" fmla="*/ 6271796 w 8719254"/>
                  <a:gd name="connsiteY15" fmla="*/ 395884 h 2300949"/>
                  <a:gd name="connsiteX16" fmla="*/ 6399387 w 8719254"/>
                  <a:gd name="connsiteY16" fmla="*/ 374619 h 2300949"/>
                  <a:gd name="connsiteX17" fmla="*/ 6473815 w 8719254"/>
                  <a:gd name="connsiteY17" fmla="*/ 470312 h 2300949"/>
                  <a:gd name="connsiteX18" fmla="*/ 6643935 w 8719254"/>
                  <a:gd name="connsiteY18" fmla="*/ 459679 h 2300949"/>
                  <a:gd name="connsiteX19" fmla="*/ 7292522 w 8719254"/>
                  <a:gd name="connsiteY19" fmla="*/ 55642 h 2300949"/>
                  <a:gd name="connsiteX20" fmla="*/ 7632763 w 8719254"/>
                  <a:gd name="connsiteY20" fmla="*/ 23744 h 2300949"/>
                  <a:gd name="connsiteX21" fmla="*/ 7834782 w 8719254"/>
                  <a:gd name="connsiteY21" fmla="*/ 247028 h 2300949"/>
                  <a:gd name="connsiteX22" fmla="*/ 7919842 w 8719254"/>
                  <a:gd name="connsiteY22" fmla="*/ 640433 h 2300949"/>
                  <a:gd name="connsiteX23" fmla="*/ 8664122 w 8719254"/>
                  <a:gd name="connsiteY23" fmla="*/ 566005 h 2300949"/>
                  <a:gd name="connsiteX24" fmla="*/ 8664122 w 8719254"/>
                  <a:gd name="connsiteY24" fmla="*/ 714861 h 2300949"/>
                  <a:gd name="connsiteX25" fmla="*/ 8664122 w 8719254"/>
                  <a:gd name="connsiteY25" fmla="*/ 1703689 h 2300949"/>
                  <a:gd name="connsiteX26" fmla="*/ 8610959 w 8719254"/>
                  <a:gd name="connsiteY26" fmla="*/ 1746219 h 2300949"/>
                  <a:gd name="connsiteX27" fmla="*/ 7941108 w 8719254"/>
                  <a:gd name="connsiteY27" fmla="*/ 1661158 h 2300949"/>
                  <a:gd name="connsiteX28" fmla="*/ 7898577 w 8719254"/>
                  <a:gd name="connsiteY28" fmla="*/ 1746219 h 2300949"/>
                  <a:gd name="connsiteX29" fmla="*/ 7749722 w 8719254"/>
                  <a:gd name="connsiteY29" fmla="*/ 2235316 h 2300949"/>
                  <a:gd name="connsiteX30" fmla="*/ 7515805 w 8719254"/>
                  <a:gd name="connsiteY30" fmla="*/ 2277847 h 2300949"/>
                  <a:gd name="connsiteX31" fmla="*/ 6973545 w 8719254"/>
                  <a:gd name="connsiteY31" fmla="*/ 2065196 h 2300949"/>
                  <a:gd name="connsiteX32" fmla="*/ 6516345 w 8719254"/>
                  <a:gd name="connsiteY32" fmla="*/ 1810014 h 2300949"/>
                  <a:gd name="connsiteX33" fmla="*/ 6452549 w 8719254"/>
                  <a:gd name="connsiteY33" fmla="*/ 1831279 h 2300949"/>
                  <a:gd name="connsiteX34" fmla="*/ 6356856 w 8719254"/>
                  <a:gd name="connsiteY34" fmla="*/ 1926972 h 2300949"/>
                  <a:gd name="connsiteX35" fmla="*/ 5963452 w 8719254"/>
                  <a:gd name="connsiteY35" fmla="*/ 1820647 h 2300949"/>
                  <a:gd name="connsiteX36" fmla="*/ 5134112 w 8719254"/>
                  <a:gd name="connsiteY36" fmla="*/ 1714321 h 2300949"/>
                  <a:gd name="connsiteX37" fmla="*/ 3985796 w 8719254"/>
                  <a:gd name="connsiteY37" fmla="*/ 1661158 h 2300949"/>
                  <a:gd name="connsiteX38" fmla="*/ 3943266 w 8719254"/>
                  <a:gd name="connsiteY38" fmla="*/ 1788749 h 2300949"/>
                  <a:gd name="connsiteX39" fmla="*/ 3783777 w 8719254"/>
                  <a:gd name="connsiteY39" fmla="*/ 2203419 h 2300949"/>
                  <a:gd name="connsiteX40" fmla="*/ 3571126 w 8719254"/>
                  <a:gd name="connsiteY40" fmla="*/ 2277847 h 2300949"/>
                  <a:gd name="connsiteX41" fmla="*/ 3220252 w 8719254"/>
                  <a:gd name="connsiteY41" fmla="*/ 2160889 h 2300949"/>
                  <a:gd name="connsiteX42" fmla="*/ 2630065 w 8719254"/>
                  <a:gd name="connsiteY42" fmla="*/ 1845720 h 2300949"/>
                  <a:gd name="connsiteX43" fmla="*/ 2529135 w 8719254"/>
                  <a:gd name="connsiteY43" fmla="*/ 1863177 h 2300949"/>
                  <a:gd name="connsiteX44" fmla="*/ 2444075 w 8719254"/>
                  <a:gd name="connsiteY44" fmla="*/ 1895075 h 2300949"/>
                  <a:gd name="connsiteX45" fmla="*/ 2329497 w 8719254"/>
                  <a:gd name="connsiteY45" fmla="*/ 1916340 h 2300949"/>
                  <a:gd name="connsiteX46" fmla="*/ 2199526 w 8719254"/>
                  <a:gd name="connsiteY46" fmla="*/ 1863177 h 2300949"/>
                  <a:gd name="connsiteX47" fmla="*/ 1882137 w 8719254"/>
                  <a:gd name="connsiteY47" fmla="*/ 1797795 h 2300949"/>
                  <a:gd name="connsiteX48" fmla="*/ 705572 w 8719254"/>
                  <a:gd name="connsiteY48" fmla="*/ 1690835 h 2300949"/>
                  <a:gd name="connsiteX49" fmla="*/ 143476 w 8719254"/>
                  <a:gd name="connsiteY49" fmla="*/ 1650526 h 2300949"/>
                  <a:gd name="connsiteX50" fmla="*/ 30484 w 8719254"/>
                  <a:gd name="connsiteY50" fmla="*/ 1609583 h 2300949"/>
                  <a:gd name="connsiteX51" fmla="*/ 21597 w 8719254"/>
                  <a:gd name="connsiteY51" fmla="*/ 881173 h 2300949"/>
                  <a:gd name="connsiteX52" fmla="*/ 30484 w 8719254"/>
                  <a:gd name="connsiteY52" fmla="*/ 661698 h 2300949"/>
                  <a:gd name="connsiteX0" fmla="*/ 30484 w 8719254"/>
                  <a:gd name="connsiteY0" fmla="*/ 661698 h 2300949"/>
                  <a:gd name="connsiteX1" fmla="*/ 1136270 w 8719254"/>
                  <a:gd name="connsiteY1" fmla="*/ 587270 h 2300949"/>
                  <a:gd name="connsiteX2" fmla="*/ 1763591 w 8719254"/>
                  <a:gd name="connsiteY2" fmla="*/ 544740 h 2300949"/>
                  <a:gd name="connsiteX3" fmla="*/ 2167628 w 8719254"/>
                  <a:gd name="connsiteY3" fmla="*/ 449047 h 2300949"/>
                  <a:gd name="connsiteX4" fmla="*/ 2422810 w 8719254"/>
                  <a:gd name="connsiteY4" fmla="*/ 395884 h 2300949"/>
                  <a:gd name="connsiteX5" fmla="*/ 2550401 w 8719254"/>
                  <a:gd name="connsiteY5" fmla="*/ 502209 h 2300949"/>
                  <a:gd name="connsiteX6" fmla="*/ 2975703 w 8719254"/>
                  <a:gd name="connsiteY6" fmla="*/ 278926 h 2300949"/>
                  <a:gd name="connsiteX7" fmla="*/ 3401005 w 8719254"/>
                  <a:gd name="connsiteY7" fmla="*/ 45009 h 2300949"/>
                  <a:gd name="connsiteX8" fmla="*/ 3656187 w 8719254"/>
                  <a:gd name="connsiteY8" fmla="*/ 13112 h 2300949"/>
                  <a:gd name="connsiteX9" fmla="*/ 3815675 w 8719254"/>
                  <a:gd name="connsiteY9" fmla="*/ 87540 h 2300949"/>
                  <a:gd name="connsiteX10" fmla="*/ 4017694 w 8719254"/>
                  <a:gd name="connsiteY10" fmla="*/ 651065 h 2300949"/>
                  <a:gd name="connsiteX11" fmla="*/ 4155917 w 8719254"/>
                  <a:gd name="connsiteY11" fmla="*/ 661698 h 2300949"/>
                  <a:gd name="connsiteX12" fmla="*/ 4474894 w 8719254"/>
                  <a:gd name="connsiteY12" fmla="*/ 597902 h 2300949"/>
                  <a:gd name="connsiteX13" fmla="*/ 5389294 w 8719254"/>
                  <a:gd name="connsiteY13" fmla="*/ 576637 h 2300949"/>
                  <a:gd name="connsiteX14" fmla="*/ 5952819 w 8719254"/>
                  <a:gd name="connsiteY14" fmla="*/ 512842 h 2300949"/>
                  <a:gd name="connsiteX15" fmla="*/ 6271796 w 8719254"/>
                  <a:gd name="connsiteY15" fmla="*/ 395884 h 2300949"/>
                  <a:gd name="connsiteX16" fmla="*/ 6399387 w 8719254"/>
                  <a:gd name="connsiteY16" fmla="*/ 374619 h 2300949"/>
                  <a:gd name="connsiteX17" fmla="*/ 6473815 w 8719254"/>
                  <a:gd name="connsiteY17" fmla="*/ 470312 h 2300949"/>
                  <a:gd name="connsiteX18" fmla="*/ 6643935 w 8719254"/>
                  <a:gd name="connsiteY18" fmla="*/ 459679 h 2300949"/>
                  <a:gd name="connsiteX19" fmla="*/ 7292522 w 8719254"/>
                  <a:gd name="connsiteY19" fmla="*/ 55642 h 2300949"/>
                  <a:gd name="connsiteX20" fmla="*/ 7632763 w 8719254"/>
                  <a:gd name="connsiteY20" fmla="*/ 23744 h 2300949"/>
                  <a:gd name="connsiteX21" fmla="*/ 7834782 w 8719254"/>
                  <a:gd name="connsiteY21" fmla="*/ 247028 h 2300949"/>
                  <a:gd name="connsiteX22" fmla="*/ 7919842 w 8719254"/>
                  <a:gd name="connsiteY22" fmla="*/ 640433 h 2300949"/>
                  <a:gd name="connsiteX23" fmla="*/ 8664122 w 8719254"/>
                  <a:gd name="connsiteY23" fmla="*/ 566005 h 2300949"/>
                  <a:gd name="connsiteX24" fmla="*/ 8664122 w 8719254"/>
                  <a:gd name="connsiteY24" fmla="*/ 714861 h 2300949"/>
                  <a:gd name="connsiteX25" fmla="*/ 8664122 w 8719254"/>
                  <a:gd name="connsiteY25" fmla="*/ 1703689 h 2300949"/>
                  <a:gd name="connsiteX26" fmla="*/ 8610959 w 8719254"/>
                  <a:gd name="connsiteY26" fmla="*/ 1746219 h 2300949"/>
                  <a:gd name="connsiteX27" fmla="*/ 7941108 w 8719254"/>
                  <a:gd name="connsiteY27" fmla="*/ 1661158 h 2300949"/>
                  <a:gd name="connsiteX28" fmla="*/ 7898577 w 8719254"/>
                  <a:gd name="connsiteY28" fmla="*/ 1746219 h 2300949"/>
                  <a:gd name="connsiteX29" fmla="*/ 7749722 w 8719254"/>
                  <a:gd name="connsiteY29" fmla="*/ 2235316 h 2300949"/>
                  <a:gd name="connsiteX30" fmla="*/ 7515805 w 8719254"/>
                  <a:gd name="connsiteY30" fmla="*/ 2277847 h 2300949"/>
                  <a:gd name="connsiteX31" fmla="*/ 6973545 w 8719254"/>
                  <a:gd name="connsiteY31" fmla="*/ 2065196 h 2300949"/>
                  <a:gd name="connsiteX32" fmla="*/ 6516345 w 8719254"/>
                  <a:gd name="connsiteY32" fmla="*/ 1810014 h 2300949"/>
                  <a:gd name="connsiteX33" fmla="*/ 6452549 w 8719254"/>
                  <a:gd name="connsiteY33" fmla="*/ 1831279 h 2300949"/>
                  <a:gd name="connsiteX34" fmla="*/ 6356856 w 8719254"/>
                  <a:gd name="connsiteY34" fmla="*/ 1926972 h 2300949"/>
                  <a:gd name="connsiteX35" fmla="*/ 5963452 w 8719254"/>
                  <a:gd name="connsiteY35" fmla="*/ 1820647 h 2300949"/>
                  <a:gd name="connsiteX36" fmla="*/ 5134112 w 8719254"/>
                  <a:gd name="connsiteY36" fmla="*/ 1714321 h 2300949"/>
                  <a:gd name="connsiteX37" fmla="*/ 3985796 w 8719254"/>
                  <a:gd name="connsiteY37" fmla="*/ 1661158 h 2300949"/>
                  <a:gd name="connsiteX38" fmla="*/ 3943266 w 8719254"/>
                  <a:gd name="connsiteY38" fmla="*/ 1788749 h 2300949"/>
                  <a:gd name="connsiteX39" fmla="*/ 3783777 w 8719254"/>
                  <a:gd name="connsiteY39" fmla="*/ 2203419 h 2300949"/>
                  <a:gd name="connsiteX40" fmla="*/ 3571126 w 8719254"/>
                  <a:gd name="connsiteY40" fmla="*/ 2277847 h 2300949"/>
                  <a:gd name="connsiteX41" fmla="*/ 3220252 w 8719254"/>
                  <a:gd name="connsiteY41" fmla="*/ 2160889 h 2300949"/>
                  <a:gd name="connsiteX42" fmla="*/ 2630065 w 8719254"/>
                  <a:gd name="connsiteY42" fmla="*/ 1845720 h 2300949"/>
                  <a:gd name="connsiteX43" fmla="*/ 2515487 w 8719254"/>
                  <a:gd name="connsiteY43" fmla="*/ 1842705 h 2300949"/>
                  <a:gd name="connsiteX44" fmla="*/ 2444075 w 8719254"/>
                  <a:gd name="connsiteY44" fmla="*/ 1895075 h 2300949"/>
                  <a:gd name="connsiteX45" fmla="*/ 2329497 w 8719254"/>
                  <a:gd name="connsiteY45" fmla="*/ 1916340 h 2300949"/>
                  <a:gd name="connsiteX46" fmla="*/ 2199526 w 8719254"/>
                  <a:gd name="connsiteY46" fmla="*/ 1863177 h 2300949"/>
                  <a:gd name="connsiteX47" fmla="*/ 1882137 w 8719254"/>
                  <a:gd name="connsiteY47" fmla="*/ 1797795 h 2300949"/>
                  <a:gd name="connsiteX48" fmla="*/ 705572 w 8719254"/>
                  <a:gd name="connsiteY48" fmla="*/ 1690835 h 2300949"/>
                  <a:gd name="connsiteX49" fmla="*/ 143476 w 8719254"/>
                  <a:gd name="connsiteY49" fmla="*/ 1650526 h 2300949"/>
                  <a:gd name="connsiteX50" fmla="*/ 30484 w 8719254"/>
                  <a:gd name="connsiteY50" fmla="*/ 1609583 h 2300949"/>
                  <a:gd name="connsiteX51" fmla="*/ 21597 w 8719254"/>
                  <a:gd name="connsiteY51" fmla="*/ 881173 h 2300949"/>
                  <a:gd name="connsiteX52" fmla="*/ 30484 w 8719254"/>
                  <a:gd name="connsiteY52" fmla="*/ 661698 h 2300949"/>
                  <a:gd name="connsiteX0" fmla="*/ 30484 w 8719254"/>
                  <a:gd name="connsiteY0" fmla="*/ 661698 h 2300949"/>
                  <a:gd name="connsiteX1" fmla="*/ 1136270 w 8719254"/>
                  <a:gd name="connsiteY1" fmla="*/ 587270 h 2300949"/>
                  <a:gd name="connsiteX2" fmla="*/ 1763591 w 8719254"/>
                  <a:gd name="connsiteY2" fmla="*/ 544740 h 2300949"/>
                  <a:gd name="connsiteX3" fmla="*/ 2167628 w 8719254"/>
                  <a:gd name="connsiteY3" fmla="*/ 449047 h 2300949"/>
                  <a:gd name="connsiteX4" fmla="*/ 2422810 w 8719254"/>
                  <a:gd name="connsiteY4" fmla="*/ 395884 h 2300949"/>
                  <a:gd name="connsiteX5" fmla="*/ 2550401 w 8719254"/>
                  <a:gd name="connsiteY5" fmla="*/ 502209 h 2300949"/>
                  <a:gd name="connsiteX6" fmla="*/ 2975703 w 8719254"/>
                  <a:gd name="connsiteY6" fmla="*/ 278926 h 2300949"/>
                  <a:gd name="connsiteX7" fmla="*/ 3401005 w 8719254"/>
                  <a:gd name="connsiteY7" fmla="*/ 45009 h 2300949"/>
                  <a:gd name="connsiteX8" fmla="*/ 3656187 w 8719254"/>
                  <a:gd name="connsiteY8" fmla="*/ 13112 h 2300949"/>
                  <a:gd name="connsiteX9" fmla="*/ 3815675 w 8719254"/>
                  <a:gd name="connsiteY9" fmla="*/ 87540 h 2300949"/>
                  <a:gd name="connsiteX10" fmla="*/ 4017694 w 8719254"/>
                  <a:gd name="connsiteY10" fmla="*/ 651065 h 2300949"/>
                  <a:gd name="connsiteX11" fmla="*/ 4155917 w 8719254"/>
                  <a:gd name="connsiteY11" fmla="*/ 661698 h 2300949"/>
                  <a:gd name="connsiteX12" fmla="*/ 4474894 w 8719254"/>
                  <a:gd name="connsiteY12" fmla="*/ 597902 h 2300949"/>
                  <a:gd name="connsiteX13" fmla="*/ 5389294 w 8719254"/>
                  <a:gd name="connsiteY13" fmla="*/ 576637 h 2300949"/>
                  <a:gd name="connsiteX14" fmla="*/ 5952819 w 8719254"/>
                  <a:gd name="connsiteY14" fmla="*/ 512842 h 2300949"/>
                  <a:gd name="connsiteX15" fmla="*/ 6271796 w 8719254"/>
                  <a:gd name="connsiteY15" fmla="*/ 395884 h 2300949"/>
                  <a:gd name="connsiteX16" fmla="*/ 6399387 w 8719254"/>
                  <a:gd name="connsiteY16" fmla="*/ 374619 h 2300949"/>
                  <a:gd name="connsiteX17" fmla="*/ 6473815 w 8719254"/>
                  <a:gd name="connsiteY17" fmla="*/ 470312 h 2300949"/>
                  <a:gd name="connsiteX18" fmla="*/ 6643935 w 8719254"/>
                  <a:gd name="connsiteY18" fmla="*/ 459679 h 2300949"/>
                  <a:gd name="connsiteX19" fmla="*/ 7292522 w 8719254"/>
                  <a:gd name="connsiteY19" fmla="*/ 55642 h 2300949"/>
                  <a:gd name="connsiteX20" fmla="*/ 7632763 w 8719254"/>
                  <a:gd name="connsiteY20" fmla="*/ 23744 h 2300949"/>
                  <a:gd name="connsiteX21" fmla="*/ 7834782 w 8719254"/>
                  <a:gd name="connsiteY21" fmla="*/ 247028 h 2300949"/>
                  <a:gd name="connsiteX22" fmla="*/ 7919842 w 8719254"/>
                  <a:gd name="connsiteY22" fmla="*/ 640433 h 2300949"/>
                  <a:gd name="connsiteX23" fmla="*/ 8664122 w 8719254"/>
                  <a:gd name="connsiteY23" fmla="*/ 566005 h 2300949"/>
                  <a:gd name="connsiteX24" fmla="*/ 8664122 w 8719254"/>
                  <a:gd name="connsiteY24" fmla="*/ 714861 h 2300949"/>
                  <a:gd name="connsiteX25" fmla="*/ 8664122 w 8719254"/>
                  <a:gd name="connsiteY25" fmla="*/ 1703689 h 2300949"/>
                  <a:gd name="connsiteX26" fmla="*/ 8610959 w 8719254"/>
                  <a:gd name="connsiteY26" fmla="*/ 1746219 h 2300949"/>
                  <a:gd name="connsiteX27" fmla="*/ 7941108 w 8719254"/>
                  <a:gd name="connsiteY27" fmla="*/ 1661158 h 2300949"/>
                  <a:gd name="connsiteX28" fmla="*/ 7898577 w 8719254"/>
                  <a:gd name="connsiteY28" fmla="*/ 1746219 h 2300949"/>
                  <a:gd name="connsiteX29" fmla="*/ 7749722 w 8719254"/>
                  <a:gd name="connsiteY29" fmla="*/ 2235316 h 2300949"/>
                  <a:gd name="connsiteX30" fmla="*/ 7515805 w 8719254"/>
                  <a:gd name="connsiteY30" fmla="*/ 2277847 h 2300949"/>
                  <a:gd name="connsiteX31" fmla="*/ 6973545 w 8719254"/>
                  <a:gd name="connsiteY31" fmla="*/ 2065196 h 2300949"/>
                  <a:gd name="connsiteX32" fmla="*/ 6516345 w 8719254"/>
                  <a:gd name="connsiteY32" fmla="*/ 1810014 h 2300949"/>
                  <a:gd name="connsiteX33" fmla="*/ 6452549 w 8719254"/>
                  <a:gd name="connsiteY33" fmla="*/ 1831279 h 2300949"/>
                  <a:gd name="connsiteX34" fmla="*/ 6356856 w 8719254"/>
                  <a:gd name="connsiteY34" fmla="*/ 1926972 h 2300949"/>
                  <a:gd name="connsiteX35" fmla="*/ 5963452 w 8719254"/>
                  <a:gd name="connsiteY35" fmla="*/ 1820647 h 2300949"/>
                  <a:gd name="connsiteX36" fmla="*/ 5134112 w 8719254"/>
                  <a:gd name="connsiteY36" fmla="*/ 1714321 h 2300949"/>
                  <a:gd name="connsiteX37" fmla="*/ 3985796 w 8719254"/>
                  <a:gd name="connsiteY37" fmla="*/ 1661158 h 2300949"/>
                  <a:gd name="connsiteX38" fmla="*/ 3909146 w 8719254"/>
                  <a:gd name="connsiteY38" fmla="*/ 1884284 h 2300949"/>
                  <a:gd name="connsiteX39" fmla="*/ 3783777 w 8719254"/>
                  <a:gd name="connsiteY39" fmla="*/ 2203419 h 2300949"/>
                  <a:gd name="connsiteX40" fmla="*/ 3571126 w 8719254"/>
                  <a:gd name="connsiteY40" fmla="*/ 2277847 h 2300949"/>
                  <a:gd name="connsiteX41" fmla="*/ 3220252 w 8719254"/>
                  <a:gd name="connsiteY41" fmla="*/ 2160889 h 2300949"/>
                  <a:gd name="connsiteX42" fmla="*/ 2630065 w 8719254"/>
                  <a:gd name="connsiteY42" fmla="*/ 1845720 h 2300949"/>
                  <a:gd name="connsiteX43" fmla="*/ 2515487 w 8719254"/>
                  <a:gd name="connsiteY43" fmla="*/ 1842705 h 2300949"/>
                  <a:gd name="connsiteX44" fmla="*/ 2444075 w 8719254"/>
                  <a:gd name="connsiteY44" fmla="*/ 1895075 h 2300949"/>
                  <a:gd name="connsiteX45" fmla="*/ 2329497 w 8719254"/>
                  <a:gd name="connsiteY45" fmla="*/ 1916340 h 2300949"/>
                  <a:gd name="connsiteX46" fmla="*/ 2199526 w 8719254"/>
                  <a:gd name="connsiteY46" fmla="*/ 1863177 h 2300949"/>
                  <a:gd name="connsiteX47" fmla="*/ 1882137 w 8719254"/>
                  <a:gd name="connsiteY47" fmla="*/ 1797795 h 2300949"/>
                  <a:gd name="connsiteX48" fmla="*/ 705572 w 8719254"/>
                  <a:gd name="connsiteY48" fmla="*/ 1690835 h 2300949"/>
                  <a:gd name="connsiteX49" fmla="*/ 143476 w 8719254"/>
                  <a:gd name="connsiteY49" fmla="*/ 1650526 h 2300949"/>
                  <a:gd name="connsiteX50" fmla="*/ 30484 w 8719254"/>
                  <a:gd name="connsiteY50" fmla="*/ 1609583 h 2300949"/>
                  <a:gd name="connsiteX51" fmla="*/ 21597 w 8719254"/>
                  <a:gd name="connsiteY51" fmla="*/ 881173 h 2300949"/>
                  <a:gd name="connsiteX52" fmla="*/ 30484 w 8719254"/>
                  <a:gd name="connsiteY52" fmla="*/ 661698 h 2300949"/>
                  <a:gd name="connsiteX0" fmla="*/ 30484 w 8719254"/>
                  <a:gd name="connsiteY0" fmla="*/ 661698 h 2300949"/>
                  <a:gd name="connsiteX1" fmla="*/ 1136270 w 8719254"/>
                  <a:gd name="connsiteY1" fmla="*/ 587270 h 2300949"/>
                  <a:gd name="connsiteX2" fmla="*/ 1763591 w 8719254"/>
                  <a:gd name="connsiteY2" fmla="*/ 544740 h 2300949"/>
                  <a:gd name="connsiteX3" fmla="*/ 2167628 w 8719254"/>
                  <a:gd name="connsiteY3" fmla="*/ 449047 h 2300949"/>
                  <a:gd name="connsiteX4" fmla="*/ 2422810 w 8719254"/>
                  <a:gd name="connsiteY4" fmla="*/ 395884 h 2300949"/>
                  <a:gd name="connsiteX5" fmla="*/ 2550401 w 8719254"/>
                  <a:gd name="connsiteY5" fmla="*/ 502209 h 2300949"/>
                  <a:gd name="connsiteX6" fmla="*/ 2975703 w 8719254"/>
                  <a:gd name="connsiteY6" fmla="*/ 278926 h 2300949"/>
                  <a:gd name="connsiteX7" fmla="*/ 3401005 w 8719254"/>
                  <a:gd name="connsiteY7" fmla="*/ 45009 h 2300949"/>
                  <a:gd name="connsiteX8" fmla="*/ 3656187 w 8719254"/>
                  <a:gd name="connsiteY8" fmla="*/ 13112 h 2300949"/>
                  <a:gd name="connsiteX9" fmla="*/ 3815675 w 8719254"/>
                  <a:gd name="connsiteY9" fmla="*/ 87540 h 2300949"/>
                  <a:gd name="connsiteX10" fmla="*/ 4017694 w 8719254"/>
                  <a:gd name="connsiteY10" fmla="*/ 651065 h 2300949"/>
                  <a:gd name="connsiteX11" fmla="*/ 4155917 w 8719254"/>
                  <a:gd name="connsiteY11" fmla="*/ 661698 h 2300949"/>
                  <a:gd name="connsiteX12" fmla="*/ 4474894 w 8719254"/>
                  <a:gd name="connsiteY12" fmla="*/ 597902 h 2300949"/>
                  <a:gd name="connsiteX13" fmla="*/ 5389294 w 8719254"/>
                  <a:gd name="connsiteY13" fmla="*/ 576637 h 2300949"/>
                  <a:gd name="connsiteX14" fmla="*/ 5952819 w 8719254"/>
                  <a:gd name="connsiteY14" fmla="*/ 512842 h 2300949"/>
                  <a:gd name="connsiteX15" fmla="*/ 6271796 w 8719254"/>
                  <a:gd name="connsiteY15" fmla="*/ 395884 h 2300949"/>
                  <a:gd name="connsiteX16" fmla="*/ 6399387 w 8719254"/>
                  <a:gd name="connsiteY16" fmla="*/ 374619 h 2300949"/>
                  <a:gd name="connsiteX17" fmla="*/ 6473815 w 8719254"/>
                  <a:gd name="connsiteY17" fmla="*/ 470312 h 2300949"/>
                  <a:gd name="connsiteX18" fmla="*/ 6643935 w 8719254"/>
                  <a:gd name="connsiteY18" fmla="*/ 459679 h 2300949"/>
                  <a:gd name="connsiteX19" fmla="*/ 7292522 w 8719254"/>
                  <a:gd name="connsiteY19" fmla="*/ 55642 h 2300949"/>
                  <a:gd name="connsiteX20" fmla="*/ 7632763 w 8719254"/>
                  <a:gd name="connsiteY20" fmla="*/ 23744 h 2300949"/>
                  <a:gd name="connsiteX21" fmla="*/ 7834782 w 8719254"/>
                  <a:gd name="connsiteY21" fmla="*/ 247028 h 2300949"/>
                  <a:gd name="connsiteX22" fmla="*/ 7919842 w 8719254"/>
                  <a:gd name="connsiteY22" fmla="*/ 640433 h 2300949"/>
                  <a:gd name="connsiteX23" fmla="*/ 8664122 w 8719254"/>
                  <a:gd name="connsiteY23" fmla="*/ 566005 h 2300949"/>
                  <a:gd name="connsiteX24" fmla="*/ 8664122 w 8719254"/>
                  <a:gd name="connsiteY24" fmla="*/ 714861 h 2300949"/>
                  <a:gd name="connsiteX25" fmla="*/ 8664122 w 8719254"/>
                  <a:gd name="connsiteY25" fmla="*/ 1703689 h 2300949"/>
                  <a:gd name="connsiteX26" fmla="*/ 8610959 w 8719254"/>
                  <a:gd name="connsiteY26" fmla="*/ 1746219 h 2300949"/>
                  <a:gd name="connsiteX27" fmla="*/ 7941108 w 8719254"/>
                  <a:gd name="connsiteY27" fmla="*/ 1661158 h 2300949"/>
                  <a:gd name="connsiteX28" fmla="*/ 7898577 w 8719254"/>
                  <a:gd name="connsiteY28" fmla="*/ 1746219 h 2300949"/>
                  <a:gd name="connsiteX29" fmla="*/ 7749722 w 8719254"/>
                  <a:gd name="connsiteY29" fmla="*/ 2235316 h 2300949"/>
                  <a:gd name="connsiteX30" fmla="*/ 7515805 w 8719254"/>
                  <a:gd name="connsiteY30" fmla="*/ 2277847 h 2300949"/>
                  <a:gd name="connsiteX31" fmla="*/ 6973545 w 8719254"/>
                  <a:gd name="connsiteY31" fmla="*/ 2065196 h 2300949"/>
                  <a:gd name="connsiteX32" fmla="*/ 6516345 w 8719254"/>
                  <a:gd name="connsiteY32" fmla="*/ 1810014 h 2300949"/>
                  <a:gd name="connsiteX33" fmla="*/ 6452549 w 8719254"/>
                  <a:gd name="connsiteY33" fmla="*/ 1831279 h 2300949"/>
                  <a:gd name="connsiteX34" fmla="*/ 6356856 w 8719254"/>
                  <a:gd name="connsiteY34" fmla="*/ 1926972 h 2300949"/>
                  <a:gd name="connsiteX35" fmla="*/ 5963452 w 8719254"/>
                  <a:gd name="connsiteY35" fmla="*/ 1820647 h 2300949"/>
                  <a:gd name="connsiteX36" fmla="*/ 5134112 w 8719254"/>
                  <a:gd name="connsiteY36" fmla="*/ 1714321 h 2300949"/>
                  <a:gd name="connsiteX37" fmla="*/ 4101802 w 8719254"/>
                  <a:gd name="connsiteY37" fmla="*/ 1661158 h 2300949"/>
                  <a:gd name="connsiteX38" fmla="*/ 3909146 w 8719254"/>
                  <a:gd name="connsiteY38" fmla="*/ 1884284 h 2300949"/>
                  <a:gd name="connsiteX39" fmla="*/ 3783777 w 8719254"/>
                  <a:gd name="connsiteY39" fmla="*/ 2203419 h 2300949"/>
                  <a:gd name="connsiteX40" fmla="*/ 3571126 w 8719254"/>
                  <a:gd name="connsiteY40" fmla="*/ 2277847 h 2300949"/>
                  <a:gd name="connsiteX41" fmla="*/ 3220252 w 8719254"/>
                  <a:gd name="connsiteY41" fmla="*/ 2160889 h 2300949"/>
                  <a:gd name="connsiteX42" fmla="*/ 2630065 w 8719254"/>
                  <a:gd name="connsiteY42" fmla="*/ 1845720 h 2300949"/>
                  <a:gd name="connsiteX43" fmla="*/ 2515487 w 8719254"/>
                  <a:gd name="connsiteY43" fmla="*/ 1842705 h 2300949"/>
                  <a:gd name="connsiteX44" fmla="*/ 2444075 w 8719254"/>
                  <a:gd name="connsiteY44" fmla="*/ 1895075 h 2300949"/>
                  <a:gd name="connsiteX45" fmla="*/ 2329497 w 8719254"/>
                  <a:gd name="connsiteY45" fmla="*/ 1916340 h 2300949"/>
                  <a:gd name="connsiteX46" fmla="*/ 2199526 w 8719254"/>
                  <a:gd name="connsiteY46" fmla="*/ 1863177 h 2300949"/>
                  <a:gd name="connsiteX47" fmla="*/ 1882137 w 8719254"/>
                  <a:gd name="connsiteY47" fmla="*/ 1797795 h 2300949"/>
                  <a:gd name="connsiteX48" fmla="*/ 705572 w 8719254"/>
                  <a:gd name="connsiteY48" fmla="*/ 1690835 h 2300949"/>
                  <a:gd name="connsiteX49" fmla="*/ 143476 w 8719254"/>
                  <a:gd name="connsiteY49" fmla="*/ 1650526 h 2300949"/>
                  <a:gd name="connsiteX50" fmla="*/ 30484 w 8719254"/>
                  <a:gd name="connsiteY50" fmla="*/ 1609583 h 2300949"/>
                  <a:gd name="connsiteX51" fmla="*/ 21597 w 8719254"/>
                  <a:gd name="connsiteY51" fmla="*/ 881173 h 2300949"/>
                  <a:gd name="connsiteX52" fmla="*/ 30484 w 8719254"/>
                  <a:gd name="connsiteY52" fmla="*/ 661698 h 2300949"/>
                  <a:gd name="connsiteX0" fmla="*/ 30484 w 8719254"/>
                  <a:gd name="connsiteY0" fmla="*/ 661698 h 2300949"/>
                  <a:gd name="connsiteX1" fmla="*/ 1136270 w 8719254"/>
                  <a:gd name="connsiteY1" fmla="*/ 587270 h 2300949"/>
                  <a:gd name="connsiteX2" fmla="*/ 1763591 w 8719254"/>
                  <a:gd name="connsiteY2" fmla="*/ 544740 h 2300949"/>
                  <a:gd name="connsiteX3" fmla="*/ 2167628 w 8719254"/>
                  <a:gd name="connsiteY3" fmla="*/ 449047 h 2300949"/>
                  <a:gd name="connsiteX4" fmla="*/ 2422810 w 8719254"/>
                  <a:gd name="connsiteY4" fmla="*/ 395884 h 2300949"/>
                  <a:gd name="connsiteX5" fmla="*/ 2550401 w 8719254"/>
                  <a:gd name="connsiteY5" fmla="*/ 502209 h 2300949"/>
                  <a:gd name="connsiteX6" fmla="*/ 2975703 w 8719254"/>
                  <a:gd name="connsiteY6" fmla="*/ 278926 h 2300949"/>
                  <a:gd name="connsiteX7" fmla="*/ 3401005 w 8719254"/>
                  <a:gd name="connsiteY7" fmla="*/ 45009 h 2300949"/>
                  <a:gd name="connsiteX8" fmla="*/ 3656187 w 8719254"/>
                  <a:gd name="connsiteY8" fmla="*/ 13112 h 2300949"/>
                  <a:gd name="connsiteX9" fmla="*/ 3815675 w 8719254"/>
                  <a:gd name="connsiteY9" fmla="*/ 87540 h 2300949"/>
                  <a:gd name="connsiteX10" fmla="*/ 4017694 w 8719254"/>
                  <a:gd name="connsiteY10" fmla="*/ 651065 h 2300949"/>
                  <a:gd name="connsiteX11" fmla="*/ 4155917 w 8719254"/>
                  <a:gd name="connsiteY11" fmla="*/ 661698 h 2300949"/>
                  <a:gd name="connsiteX12" fmla="*/ 4474894 w 8719254"/>
                  <a:gd name="connsiteY12" fmla="*/ 597902 h 2300949"/>
                  <a:gd name="connsiteX13" fmla="*/ 5389294 w 8719254"/>
                  <a:gd name="connsiteY13" fmla="*/ 576637 h 2300949"/>
                  <a:gd name="connsiteX14" fmla="*/ 5952819 w 8719254"/>
                  <a:gd name="connsiteY14" fmla="*/ 512842 h 2300949"/>
                  <a:gd name="connsiteX15" fmla="*/ 6271796 w 8719254"/>
                  <a:gd name="connsiteY15" fmla="*/ 395884 h 2300949"/>
                  <a:gd name="connsiteX16" fmla="*/ 6399387 w 8719254"/>
                  <a:gd name="connsiteY16" fmla="*/ 374619 h 2300949"/>
                  <a:gd name="connsiteX17" fmla="*/ 6473815 w 8719254"/>
                  <a:gd name="connsiteY17" fmla="*/ 470312 h 2300949"/>
                  <a:gd name="connsiteX18" fmla="*/ 6643935 w 8719254"/>
                  <a:gd name="connsiteY18" fmla="*/ 459679 h 2300949"/>
                  <a:gd name="connsiteX19" fmla="*/ 7292522 w 8719254"/>
                  <a:gd name="connsiteY19" fmla="*/ 55642 h 2300949"/>
                  <a:gd name="connsiteX20" fmla="*/ 7632763 w 8719254"/>
                  <a:gd name="connsiteY20" fmla="*/ 23744 h 2300949"/>
                  <a:gd name="connsiteX21" fmla="*/ 7834782 w 8719254"/>
                  <a:gd name="connsiteY21" fmla="*/ 247028 h 2300949"/>
                  <a:gd name="connsiteX22" fmla="*/ 7919842 w 8719254"/>
                  <a:gd name="connsiteY22" fmla="*/ 640433 h 2300949"/>
                  <a:gd name="connsiteX23" fmla="*/ 8664122 w 8719254"/>
                  <a:gd name="connsiteY23" fmla="*/ 566005 h 2300949"/>
                  <a:gd name="connsiteX24" fmla="*/ 8664122 w 8719254"/>
                  <a:gd name="connsiteY24" fmla="*/ 714861 h 2300949"/>
                  <a:gd name="connsiteX25" fmla="*/ 8664122 w 8719254"/>
                  <a:gd name="connsiteY25" fmla="*/ 1703689 h 2300949"/>
                  <a:gd name="connsiteX26" fmla="*/ 8610959 w 8719254"/>
                  <a:gd name="connsiteY26" fmla="*/ 1746219 h 2300949"/>
                  <a:gd name="connsiteX27" fmla="*/ 7941108 w 8719254"/>
                  <a:gd name="connsiteY27" fmla="*/ 1661158 h 2300949"/>
                  <a:gd name="connsiteX28" fmla="*/ 7898577 w 8719254"/>
                  <a:gd name="connsiteY28" fmla="*/ 1746219 h 2300949"/>
                  <a:gd name="connsiteX29" fmla="*/ 7749722 w 8719254"/>
                  <a:gd name="connsiteY29" fmla="*/ 2235316 h 2300949"/>
                  <a:gd name="connsiteX30" fmla="*/ 7515805 w 8719254"/>
                  <a:gd name="connsiteY30" fmla="*/ 2277847 h 2300949"/>
                  <a:gd name="connsiteX31" fmla="*/ 6973545 w 8719254"/>
                  <a:gd name="connsiteY31" fmla="*/ 2065196 h 2300949"/>
                  <a:gd name="connsiteX32" fmla="*/ 6516345 w 8719254"/>
                  <a:gd name="connsiteY32" fmla="*/ 1810014 h 2300949"/>
                  <a:gd name="connsiteX33" fmla="*/ 6452549 w 8719254"/>
                  <a:gd name="connsiteY33" fmla="*/ 1831279 h 2300949"/>
                  <a:gd name="connsiteX34" fmla="*/ 6356856 w 8719254"/>
                  <a:gd name="connsiteY34" fmla="*/ 1926972 h 2300949"/>
                  <a:gd name="connsiteX35" fmla="*/ 5963452 w 8719254"/>
                  <a:gd name="connsiteY35" fmla="*/ 1820647 h 2300949"/>
                  <a:gd name="connsiteX36" fmla="*/ 5134112 w 8719254"/>
                  <a:gd name="connsiteY36" fmla="*/ 1714321 h 2300949"/>
                  <a:gd name="connsiteX37" fmla="*/ 4101802 w 8719254"/>
                  <a:gd name="connsiteY37" fmla="*/ 1661158 h 2300949"/>
                  <a:gd name="connsiteX38" fmla="*/ 3909146 w 8719254"/>
                  <a:gd name="connsiteY38" fmla="*/ 1884284 h 2300949"/>
                  <a:gd name="connsiteX39" fmla="*/ 3783777 w 8719254"/>
                  <a:gd name="connsiteY39" fmla="*/ 2203419 h 2300949"/>
                  <a:gd name="connsiteX40" fmla="*/ 3571126 w 8719254"/>
                  <a:gd name="connsiteY40" fmla="*/ 2277847 h 2300949"/>
                  <a:gd name="connsiteX41" fmla="*/ 3220252 w 8719254"/>
                  <a:gd name="connsiteY41" fmla="*/ 2160889 h 2300949"/>
                  <a:gd name="connsiteX42" fmla="*/ 2630065 w 8719254"/>
                  <a:gd name="connsiteY42" fmla="*/ 1845720 h 2300949"/>
                  <a:gd name="connsiteX43" fmla="*/ 2515487 w 8719254"/>
                  <a:gd name="connsiteY43" fmla="*/ 1842705 h 2300949"/>
                  <a:gd name="connsiteX44" fmla="*/ 2444075 w 8719254"/>
                  <a:gd name="connsiteY44" fmla="*/ 1895075 h 2300949"/>
                  <a:gd name="connsiteX45" fmla="*/ 2329497 w 8719254"/>
                  <a:gd name="connsiteY45" fmla="*/ 1916340 h 2300949"/>
                  <a:gd name="connsiteX46" fmla="*/ 2199526 w 8719254"/>
                  <a:gd name="connsiteY46" fmla="*/ 1863177 h 2300949"/>
                  <a:gd name="connsiteX47" fmla="*/ 1882137 w 8719254"/>
                  <a:gd name="connsiteY47" fmla="*/ 1797795 h 2300949"/>
                  <a:gd name="connsiteX48" fmla="*/ 705572 w 8719254"/>
                  <a:gd name="connsiteY48" fmla="*/ 1690835 h 2300949"/>
                  <a:gd name="connsiteX49" fmla="*/ 143476 w 8719254"/>
                  <a:gd name="connsiteY49" fmla="*/ 1650526 h 2300949"/>
                  <a:gd name="connsiteX50" fmla="*/ 30484 w 8719254"/>
                  <a:gd name="connsiteY50" fmla="*/ 1609583 h 2300949"/>
                  <a:gd name="connsiteX51" fmla="*/ 21597 w 8719254"/>
                  <a:gd name="connsiteY51" fmla="*/ 881173 h 2300949"/>
                  <a:gd name="connsiteX52" fmla="*/ 30484 w 8719254"/>
                  <a:gd name="connsiteY52" fmla="*/ 661698 h 2300949"/>
                  <a:gd name="connsiteX0" fmla="*/ 30484 w 8719254"/>
                  <a:gd name="connsiteY0" fmla="*/ 661698 h 2300949"/>
                  <a:gd name="connsiteX1" fmla="*/ 1136270 w 8719254"/>
                  <a:gd name="connsiteY1" fmla="*/ 587270 h 2300949"/>
                  <a:gd name="connsiteX2" fmla="*/ 1763591 w 8719254"/>
                  <a:gd name="connsiteY2" fmla="*/ 544740 h 2300949"/>
                  <a:gd name="connsiteX3" fmla="*/ 2167628 w 8719254"/>
                  <a:gd name="connsiteY3" fmla="*/ 449047 h 2300949"/>
                  <a:gd name="connsiteX4" fmla="*/ 2422810 w 8719254"/>
                  <a:gd name="connsiteY4" fmla="*/ 395884 h 2300949"/>
                  <a:gd name="connsiteX5" fmla="*/ 2550401 w 8719254"/>
                  <a:gd name="connsiteY5" fmla="*/ 502209 h 2300949"/>
                  <a:gd name="connsiteX6" fmla="*/ 2975703 w 8719254"/>
                  <a:gd name="connsiteY6" fmla="*/ 278926 h 2300949"/>
                  <a:gd name="connsiteX7" fmla="*/ 3401005 w 8719254"/>
                  <a:gd name="connsiteY7" fmla="*/ 45009 h 2300949"/>
                  <a:gd name="connsiteX8" fmla="*/ 3656187 w 8719254"/>
                  <a:gd name="connsiteY8" fmla="*/ 13112 h 2300949"/>
                  <a:gd name="connsiteX9" fmla="*/ 3815675 w 8719254"/>
                  <a:gd name="connsiteY9" fmla="*/ 87540 h 2300949"/>
                  <a:gd name="connsiteX10" fmla="*/ 4017694 w 8719254"/>
                  <a:gd name="connsiteY10" fmla="*/ 651065 h 2300949"/>
                  <a:gd name="connsiteX11" fmla="*/ 4155917 w 8719254"/>
                  <a:gd name="connsiteY11" fmla="*/ 661698 h 2300949"/>
                  <a:gd name="connsiteX12" fmla="*/ 4474894 w 8719254"/>
                  <a:gd name="connsiteY12" fmla="*/ 597902 h 2300949"/>
                  <a:gd name="connsiteX13" fmla="*/ 5389294 w 8719254"/>
                  <a:gd name="connsiteY13" fmla="*/ 576637 h 2300949"/>
                  <a:gd name="connsiteX14" fmla="*/ 5952819 w 8719254"/>
                  <a:gd name="connsiteY14" fmla="*/ 512842 h 2300949"/>
                  <a:gd name="connsiteX15" fmla="*/ 6271796 w 8719254"/>
                  <a:gd name="connsiteY15" fmla="*/ 395884 h 2300949"/>
                  <a:gd name="connsiteX16" fmla="*/ 6399387 w 8719254"/>
                  <a:gd name="connsiteY16" fmla="*/ 374619 h 2300949"/>
                  <a:gd name="connsiteX17" fmla="*/ 6473815 w 8719254"/>
                  <a:gd name="connsiteY17" fmla="*/ 470312 h 2300949"/>
                  <a:gd name="connsiteX18" fmla="*/ 6643935 w 8719254"/>
                  <a:gd name="connsiteY18" fmla="*/ 459679 h 2300949"/>
                  <a:gd name="connsiteX19" fmla="*/ 7292522 w 8719254"/>
                  <a:gd name="connsiteY19" fmla="*/ 55642 h 2300949"/>
                  <a:gd name="connsiteX20" fmla="*/ 7632763 w 8719254"/>
                  <a:gd name="connsiteY20" fmla="*/ 23744 h 2300949"/>
                  <a:gd name="connsiteX21" fmla="*/ 7834782 w 8719254"/>
                  <a:gd name="connsiteY21" fmla="*/ 247028 h 2300949"/>
                  <a:gd name="connsiteX22" fmla="*/ 7919842 w 8719254"/>
                  <a:gd name="connsiteY22" fmla="*/ 640433 h 2300949"/>
                  <a:gd name="connsiteX23" fmla="*/ 8664122 w 8719254"/>
                  <a:gd name="connsiteY23" fmla="*/ 566005 h 2300949"/>
                  <a:gd name="connsiteX24" fmla="*/ 8664122 w 8719254"/>
                  <a:gd name="connsiteY24" fmla="*/ 714861 h 2300949"/>
                  <a:gd name="connsiteX25" fmla="*/ 8664122 w 8719254"/>
                  <a:gd name="connsiteY25" fmla="*/ 1703689 h 2300949"/>
                  <a:gd name="connsiteX26" fmla="*/ 8610959 w 8719254"/>
                  <a:gd name="connsiteY26" fmla="*/ 1746219 h 2300949"/>
                  <a:gd name="connsiteX27" fmla="*/ 7941108 w 8719254"/>
                  <a:gd name="connsiteY27" fmla="*/ 1661158 h 2300949"/>
                  <a:gd name="connsiteX28" fmla="*/ 7898577 w 8719254"/>
                  <a:gd name="connsiteY28" fmla="*/ 1746219 h 2300949"/>
                  <a:gd name="connsiteX29" fmla="*/ 7749722 w 8719254"/>
                  <a:gd name="connsiteY29" fmla="*/ 2235316 h 2300949"/>
                  <a:gd name="connsiteX30" fmla="*/ 7515805 w 8719254"/>
                  <a:gd name="connsiteY30" fmla="*/ 2277847 h 2300949"/>
                  <a:gd name="connsiteX31" fmla="*/ 6973545 w 8719254"/>
                  <a:gd name="connsiteY31" fmla="*/ 2065196 h 2300949"/>
                  <a:gd name="connsiteX32" fmla="*/ 6516345 w 8719254"/>
                  <a:gd name="connsiteY32" fmla="*/ 1810014 h 2300949"/>
                  <a:gd name="connsiteX33" fmla="*/ 6452549 w 8719254"/>
                  <a:gd name="connsiteY33" fmla="*/ 1831279 h 2300949"/>
                  <a:gd name="connsiteX34" fmla="*/ 6356856 w 8719254"/>
                  <a:gd name="connsiteY34" fmla="*/ 1926972 h 2300949"/>
                  <a:gd name="connsiteX35" fmla="*/ 5963452 w 8719254"/>
                  <a:gd name="connsiteY35" fmla="*/ 1820647 h 2300949"/>
                  <a:gd name="connsiteX36" fmla="*/ 5134112 w 8719254"/>
                  <a:gd name="connsiteY36" fmla="*/ 1714321 h 2300949"/>
                  <a:gd name="connsiteX37" fmla="*/ 4047211 w 8719254"/>
                  <a:gd name="connsiteY37" fmla="*/ 1640686 h 2300949"/>
                  <a:gd name="connsiteX38" fmla="*/ 3909146 w 8719254"/>
                  <a:gd name="connsiteY38" fmla="*/ 1884284 h 2300949"/>
                  <a:gd name="connsiteX39" fmla="*/ 3783777 w 8719254"/>
                  <a:gd name="connsiteY39" fmla="*/ 2203419 h 2300949"/>
                  <a:gd name="connsiteX40" fmla="*/ 3571126 w 8719254"/>
                  <a:gd name="connsiteY40" fmla="*/ 2277847 h 2300949"/>
                  <a:gd name="connsiteX41" fmla="*/ 3220252 w 8719254"/>
                  <a:gd name="connsiteY41" fmla="*/ 2160889 h 2300949"/>
                  <a:gd name="connsiteX42" fmla="*/ 2630065 w 8719254"/>
                  <a:gd name="connsiteY42" fmla="*/ 1845720 h 2300949"/>
                  <a:gd name="connsiteX43" fmla="*/ 2515487 w 8719254"/>
                  <a:gd name="connsiteY43" fmla="*/ 1842705 h 2300949"/>
                  <a:gd name="connsiteX44" fmla="*/ 2444075 w 8719254"/>
                  <a:gd name="connsiteY44" fmla="*/ 1895075 h 2300949"/>
                  <a:gd name="connsiteX45" fmla="*/ 2329497 w 8719254"/>
                  <a:gd name="connsiteY45" fmla="*/ 1916340 h 2300949"/>
                  <a:gd name="connsiteX46" fmla="*/ 2199526 w 8719254"/>
                  <a:gd name="connsiteY46" fmla="*/ 1863177 h 2300949"/>
                  <a:gd name="connsiteX47" fmla="*/ 1882137 w 8719254"/>
                  <a:gd name="connsiteY47" fmla="*/ 1797795 h 2300949"/>
                  <a:gd name="connsiteX48" fmla="*/ 705572 w 8719254"/>
                  <a:gd name="connsiteY48" fmla="*/ 1690835 h 2300949"/>
                  <a:gd name="connsiteX49" fmla="*/ 143476 w 8719254"/>
                  <a:gd name="connsiteY49" fmla="*/ 1650526 h 2300949"/>
                  <a:gd name="connsiteX50" fmla="*/ 30484 w 8719254"/>
                  <a:gd name="connsiteY50" fmla="*/ 1609583 h 2300949"/>
                  <a:gd name="connsiteX51" fmla="*/ 21597 w 8719254"/>
                  <a:gd name="connsiteY51" fmla="*/ 881173 h 2300949"/>
                  <a:gd name="connsiteX52" fmla="*/ 30484 w 8719254"/>
                  <a:gd name="connsiteY52" fmla="*/ 661698 h 2300949"/>
                  <a:gd name="connsiteX0" fmla="*/ 30484 w 8719254"/>
                  <a:gd name="connsiteY0" fmla="*/ 661698 h 2300949"/>
                  <a:gd name="connsiteX1" fmla="*/ 1136270 w 8719254"/>
                  <a:gd name="connsiteY1" fmla="*/ 587270 h 2300949"/>
                  <a:gd name="connsiteX2" fmla="*/ 1763591 w 8719254"/>
                  <a:gd name="connsiteY2" fmla="*/ 544740 h 2300949"/>
                  <a:gd name="connsiteX3" fmla="*/ 2167628 w 8719254"/>
                  <a:gd name="connsiteY3" fmla="*/ 449047 h 2300949"/>
                  <a:gd name="connsiteX4" fmla="*/ 2422810 w 8719254"/>
                  <a:gd name="connsiteY4" fmla="*/ 395884 h 2300949"/>
                  <a:gd name="connsiteX5" fmla="*/ 2550401 w 8719254"/>
                  <a:gd name="connsiteY5" fmla="*/ 502209 h 2300949"/>
                  <a:gd name="connsiteX6" fmla="*/ 2975703 w 8719254"/>
                  <a:gd name="connsiteY6" fmla="*/ 278926 h 2300949"/>
                  <a:gd name="connsiteX7" fmla="*/ 3401005 w 8719254"/>
                  <a:gd name="connsiteY7" fmla="*/ 45009 h 2300949"/>
                  <a:gd name="connsiteX8" fmla="*/ 3656187 w 8719254"/>
                  <a:gd name="connsiteY8" fmla="*/ 13112 h 2300949"/>
                  <a:gd name="connsiteX9" fmla="*/ 3815675 w 8719254"/>
                  <a:gd name="connsiteY9" fmla="*/ 87540 h 2300949"/>
                  <a:gd name="connsiteX10" fmla="*/ 4017694 w 8719254"/>
                  <a:gd name="connsiteY10" fmla="*/ 651065 h 2300949"/>
                  <a:gd name="connsiteX11" fmla="*/ 4155917 w 8719254"/>
                  <a:gd name="connsiteY11" fmla="*/ 661698 h 2300949"/>
                  <a:gd name="connsiteX12" fmla="*/ 4474894 w 8719254"/>
                  <a:gd name="connsiteY12" fmla="*/ 597902 h 2300949"/>
                  <a:gd name="connsiteX13" fmla="*/ 5389294 w 8719254"/>
                  <a:gd name="connsiteY13" fmla="*/ 576637 h 2300949"/>
                  <a:gd name="connsiteX14" fmla="*/ 5952819 w 8719254"/>
                  <a:gd name="connsiteY14" fmla="*/ 512842 h 2300949"/>
                  <a:gd name="connsiteX15" fmla="*/ 6271796 w 8719254"/>
                  <a:gd name="connsiteY15" fmla="*/ 395884 h 2300949"/>
                  <a:gd name="connsiteX16" fmla="*/ 6399387 w 8719254"/>
                  <a:gd name="connsiteY16" fmla="*/ 374619 h 2300949"/>
                  <a:gd name="connsiteX17" fmla="*/ 6473815 w 8719254"/>
                  <a:gd name="connsiteY17" fmla="*/ 470312 h 2300949"/>
                  <a:gd name="connsiteX18" fmla="*/ 6643935 w 8719254"/>
                  <a:gd name="connsiteY18" fmla="*/ 459679 h 2300949"/>
                  <a:gd name="connsiteX19" fmla="*/ 7292522 w 8719254"/>
                  <a:gd name="connsiteY19" fmla="*/ 55642 h 2300949"/>
                  <a:gd name="connsiteX20" fmla="*/ 7632763 w 8719254"/>
                  <a:gd name="connsiteY20" fmla="*/ 23744 h 2300949"/>
                  <a:gd name="connsiteX21" fmla="*/ 7834782 w 8719254"/>
                  <a:gd name="connsiteY21" fmla="*/ 247028 h 2300949"/>
                  <a:gd name="connsiteX22" fmla="*/ 7919842 w 8719254"/>
                  <a:gd name="connsiteY22" fmla="*/ 640433 h 2300949"/>
                  <a:gd name="connsiteX23" fmla="*/ 8664122 w 8719254"/>
                  <a:gd name="connsiteY23" fmla="*/ 566005 h 2300949"/>
                  <a:gd name="connsiteX24" fmla="*/ 8664122 w 8719254"/>
                  <a:gd name="connsiteY24" fmla="*/ 714861 h 2300949"/>
                  <a:gd name="connsiteX25" fmla="*/ 8664122 w 8719254"/>
                  <a:gd name="connsiteY25" fmla="*/ 1703689 h 2300949"/>
                  <a:gd name="connsiteX26" fmla="*/ 8610959 w 8719254"/>
                  <a:gd name="connsiteY26" fmla="*/ 1746219 h 2300949"/>
                  <a:gd name="connsiteX27" fmla="*/ 7941108 w 8719254"/>
                  <a:gd name="connsiteY27" fmla="*/ 1661158 h 2300949"/>
                  <a:gd name="connsiteX28" fmla="*/ 7898577 w 8719254"/>
                  <a:gd name="connsiteY28" fmla="*/ 1746219 h 2300949"/>
                  <a:gd name="connsiteX29" fmla="*/ 7749722 w 8719254"/>
                  <a:gd name="connsiteY29" fmla="*/ 2235316 h 2300949"/>
                  <a:gd name="connsiteX30" fmla="*/ 7515805 w 8719254"/>
                  <a:gd name="connsiteY30" fmla="*/ 2277847 h 2300949"/>
                  <a:gd name="connsiteX31" fmla="*/ 6973545 w 8719254"/>
                  <a:gd name="connsiteY31" fmla="*/ 2065196 h 2300949"/>
                  <a:gd name="connsiteX32" fmla="*/ 6605056 w 8719254"/>
                  <a:gd name="connsiteY32" fmla="*/ 1830486 h 2300949"/>
                  <a:gd name="connsiteX33" fmla="*/ 6452549 w 8719254"/>
                  <a:gd name="connsiteY33" fmla="*/ 1831279 h 2300949"/>
                  <a:gd name="connsiteX34" fmla="*/ 6356856 w 8719254"/>
                  <a:gd name="connsiteY34" fmla="*/ 1926972 h 2300949"/>
                  <a:gd name="connsiteX35" fmla="*/ 5963452 w 8719254"/>
                  <a:gd name="connsiteY35" fmla="*/ 1820647 h 2300949"/>
                  <a:gd name="connsiteX36" fmla="*/ 5134112 w 8719254"/>
                  <a:gd name="connsiteY36" fmla="*/ 1714321 h 2300949"/>
                  <a:gd name="connsiteX37" fmla="*/ 4047211 w 8719254"/>
                  <a:gd name="connsiteY37" fmla="*/ 1640686 h 2300949"/>
                  <a:gd name="connsiteX38" fmla="*/ 3909146 w 8719254"/>
                  <a:gd name="connsiteY38" fmla="*/ 1884284 h 2300949"/>
                  <a:gd name="connsiteX39" fmla="*/ 3783777 w 8719254"/>
                  <a:gd name="connsiteY39" fmla="*/ 2203419 h 2300949"/>
                  <a:gd name="connsiteX40" fmla="*/ 3571126 w 8719254"/>
                  <a:gd name="connsiteY40" fmla="*/ 2277847 h 2300949"/>
                  <a:gd name="connsiteX41" fmla="*/ 3220252 w 8719254"/>
                  <a:gd name="connsiteY41" fmla="*/ 2160889 h 2300949"/>
                  <a:gd name="connsiteX42" fmla="*/ 2630065 w 8719254"/>
                  <a:gd name="connsiteY42" fmla="*/ 1845720 h 2300949"/>
                  <a:gd name="connsiteX43" fmla="*/ 2515487 w 8719254"/>
                  <a:gd name="connsiteY43" fmla="*/ 1842705 h 2300949"/>
                  <a:gd name="connsiteX44" fmla="*/ 2444075 w 8719254"/>
                  <a:gd name="connsiteY44" fmla="*/ 1895075 h 2300949"/>
                  <a:gd name="connsiteX45" fmla="*/ 2329497 w 8719254"/>
                  <a:gd name="connsiteY45" fmla="*/ 1916340 h 2300949"/>
                  <a:gd name="connsiteX46" fmla="*/ 2199526 w 8719254"/>
                  <a:gd name="connsiteY46" fmla="*/ 1863177 h 2300949"/>
                  <a:gd name="connsiteX47" fmla="*/ 1882137 w 8719254"/>
                  <a:gd name="connsiteY47" fmla="*/ 1797795 h 2300949"/>
                  <a:gd name="connsiteX48" fmla="*/ 705572 w 8719254"/>
                  <a:gd name="connsiteY48" fmla="*/ 1690835 h 2300949"/>
                  <a:gd name="connsiteX49" fmla="*/ 143476 w 8719254"/>
                  <a:gd name="connsiteY49" fmla="*/ 1650526 h 2300949"/>
                  <a:gd name="connsiteX50" fmla="*/ 30484 w 8719254"/>
                  <a:gd name="connsiteY50" fmla="*/ 1609583 h 2300949"/>
                  <a:gd name="connsiteX51" fmla="*/ 21597 w 8719254"/>
                  <a:gd name="connsiteY51" fmla="*/ 881173 h 2300949"/>
                  <a:gd name="connsiteX52" fmla="*/ 30484 w 8719254"/>
                  <a:gd name="connsiteY52" fmla="*/ 661698 h 2300949"/>
                  <a:gd name="connsiteX0" fmla="*/ 30484 w 8719254"/>
                  <a:gd name="connsiteY0" fmla="*/ 661698 h 2297044"/>
                  <a:gd name="connsiteX1" fmla="*/ 1136270 w 8719254"/>
                  <a:gd name="connsiteY1" fmla="*/ 587270 h 2297044"/>
                  <a:gd name="connsiteX2" fmla="*/ 1763591 w 8719254"/>
                  <a:gd name="connsiteY2" fmla="*/ 544740 h 2297044"/>
                  <a:gd name="connsiteX3" fmla="*/ 2167628 w 8719254"/>
                  <a:gd name="connsiteY3" fmla="*/ 449047 h 2297044"/>
                  <a:gd name="connsiteX4" fmla="*/ 2422810 w 8719254"/>
                  <a:gd name="connsiteY4" fmla="*/ 395884 h 2297044"/>
                  <a:gd name="connsiteX5" fmla="*/ 2550401 w 8719254"/>
                  <a:gd name="connsiteY5" fmla="*/ 502209 h 2297044"/>
                  <a:gd name="connsiteX6" fmla="*/ 2975703 w 8719254"/>
                  <a:gd name="connsiteY6" fmla="*/ 278926 h 2297044"/>
                  <a:gd name="connsiteX7" fmla="*/ 3401005 w 8719254"/>
                  <a:gd name="connsiteY7" fmla="*/ 45009 h 2297044"/>
                  <a:gd name="connsiteX8" fmla="*/ 3656187 w 8719254"/>
                  <a:gd name="connsiteY8" fmla="*/ 13112 h 2297044"/>
                  <a:gd name="connsiteX9" fmla="*/ 3815675 w 8719254"/>
                  <a:gd name="connsiteY9" fmla="*/ 87540 h 2297044"/>
                  <a:gd name="connsiteX10" fmla="*/ 4017694 w 8719254"/>
                  <a:gd name="connsiteY10" fmla="*/ 651065 h 2297044"/>
                  <a:gd name="connsiteX11" fmla="*/ 4155917 w 8719254"/>
                  <a:gd name="connsiteY11" fmla="*/ 661698 h 2297044"/>
                  <a:gd name="connsiteX12" fmla="*/ 4474894 w 8719254"/>
                  <a:gd name="connsiteY12" fmla="*/ 597902 h 2297044"/>
                  <a:gd name="connsiteX13" fmla="*/ 5389294 w 8719254"/>
                  <a:gd name="connsiteY13" fmla="*/ 576637 h 2297044"/>
                  <a:gd name="connsiteX14" fmla="*/ 5952819 w 8719254"/>
                  <a:gd name="connsiteY14" fmla="*/ 512842 h 2297044"/>
                  <a:gd name="connsiteX15" fmla="*/ 6271796 w 8719254"/>
                  <a:gd name="connsiteY15" fmla="*/ 395884 h 2297044"/>
                  <a:gd name="connsiteX16" fmla="*/ 6399387 w 8719254"/>
                  <a:gd name="connsiteY16" fmla="*/ 374619 h 2297044"/>
                  <a:gd name="connsiteX17" fmla="*/ 6473815 w 8719254"/>
                  <a:gd name="connsiteY17" fmla="*/ 470312 h 2297044"/>
                  <a:gd name="connsiteX18" fmla="*/ 6643935 w 8719254"/>
                  <a:gd name="connsiteY18" fmla="*/ 459679 h 2297044"/>
                  <a:gd name="connsiteX19" fmla="*/ 7292522 w 8719254"/>
                  <a:gd name="connsiteY19" fmla="*/ 55642 h 2297044"/>
                  <a:gd name="connsiteX20" fmla="*/ 7632763 w 8719254"/>
                  <a:gd name="connsiteY20" fmla="*/ 23744 h 2297044"/>
                  <a:gd name="connsiteX21" fmla="*/ 7834782 w 8719254"/>
                  <a:gd name="connsiteY21" fmla="*/ 247028 h 2297044"/>
                  <a:gd name="connsiteX22" fmla="*/ 7919842 w 8719254"/>
                  <a:gd name="connsiteY22" fmla="*/ 640433 h 2297044"/>
                  <a:gd name="connsiteX23" fmla="*/ 8664122 w 8719254"/>
                  <a:gd name="connsiteY23" fmla="*/ 566005 h 2297044"/>
                  <a:gd name="connsiteX24" fmla="*/ 8664122 w 8719254"/>
                  <a:gd name="connsiteY24" fmla="*/ 714861 h 2297044"/>
                  <a:gd name="connsiteX25" fmla="*/ 8664122 w 8719254"/>
                  <a:gd name="connsiteY25" fmla="*/ 1703689 h 2297044"/>
                  <a:gd name="connsiteX26" fmla="*/ 8610959 w 8719254"/>
                  <a:gd name="connsiteY26" fmla="*/ 1746219 h 2297044"/>
                  <a:gd name="connsiteX27" fmla="*/ 7941108 w 8719254"/>
                  <a:gd name="connsiteY27" fmla="*/ 1661158 h 2297044"/>
                  <a:gd name="connsiteX28" fmla="*/ 7878105 w 8719254"/>
                  <a:gd name="connsiteY28" fmla="*/ 1821282 h 2297044"/>
                  <a:gd name="connsiteX29" fmla="*/ 7749722 w 8719254"/>
                  <a:gd name="connsiteY29" fmla="*/ 2235316 h 2297044"/>
                  <a:gd name="connsiteX30" fmla="*/ 7515805 w 8719254"/>
                  <a:gd name="connsiteY30" fmla="*/ 2277847 h 2297044"/>
                  <a:gd name="connsiteX31" fmla="*/ 6973545 w 8719254"/>
                  <a:gd name="connsiteY31" fmla="*/ 2065196 h 2297044"/>
                  <a:gd name="connsiteX32" fmla="*/ 6605056 w 8719254"/>
                  <a:gd name="connsiteY32" fmla="*/ 1830486 h 2297044"/>
                  <a:gd name="connsiteX33" fmla="*/ 6452549 w 8719254"/>
                  <a:gd name="connsiteY33" fmla="*/ 1831279 h 2297044"/>
                  <a:gd name="connsiteX34" fmla="*/ 6356856 w 8719254"/>
                  <a:gd name="connsiteY34" fmla="*/ 1926972 h 2297044"/>
                  <a:gd name="connsiteX35" fmla="*/ 5963452 w 8719254"/>
                  <a:gd name="connsiteY35" fmla="*/ 1820647 h 2297044"/>
                  <a:gd name="connsiteX36" fmla="*/ 5134112 w 8719254"/>
                  <a:gd name="connsiteY36" fmla="*/ 1714321 h 2297044"/>
                  <a:gd name="connsiteX37" fmla="*/ 4047211 w 8719254"/>
                  <a:gd name="connsiteY37" fmla="*/ 1640686 h 2297044"/>
                  <a:gd name="connsiteX38" fmla="*/ 3909146 w 8719254"/>
                  <a:gd name="connsiteY38" fmla="*/ 1884284 h 2297044"/>
                  <a:gd name="connsiteX39" fmla="*/ 3783777 w 8719254"/>
                  <a:gd name="connsiteY39" fmla="*/ 2203419 h 2297044"/>
                  <a:gd name="connsiteX40" fmla="*/ 3571126 w 8719254"/>
                  <a:gd name="connsiteY40" fmla="*/ 2277847 h 2297044"/>
                  <a:gd name="connsiteX41" fmla="*/ 3220252 w 8719254"/>
                  <a:gd name="connsiteY41" fmla="*/ 2160889 h 2297044"/>
                  <a:gd name="connsiteX42" fmla="*/ 2630065 w 8719254"/>
                  <a:gd name="connsiteY42" fmla="*/ 1845720 h 2297044"/>
                  <a:gd name="connsiteX43" fmla="*/ 2515487 w 8719254"/>
                  <a:gd name="connsiteY43" fmla="*/ 1842705 h 2297044"/>
                  <a:gd name="connsiteX44" fmla="*/ 2444075 w 8719254"/>
                  <a:gd name="connsiteY44" fmla="*/ 1895075 h 2297044"/>
                  <a:gd name="connsiteX45" fmla="*/ 2329497 w 8719254"/>
                  <a:gd name="connsiteY45" fmla="*/ 1916340 h 2297044"/>
                  <a:gd name="connsiteX46" fmla="*/ 2199526 w 8719254"/>
                  <a:gd name="connsiteY46" fmla="*/ 1863177 h 2297044"/>
                  <a:gd name="connsiteX47" fmla="*/ 1882137 w 8719254"/>
                  <a:gd name="connsiteY47" fmla="*/ 1797795 h 2297044"/>
                  <a:gd name="connsiteX48" fmla="*/ 705572 w 8719254"/>
                  <a:gd name="connsiteY48" fmla="*/ 1690835 h 2297044"/>
                  <a:gd name="connsiteX49" fmla="*/ 143476 w 8719254"/>
                  <a:gd name="connsiteY49" fmla="*/ 1650526 h 2297044"/>
                  <a:gd name="connsiteX50" fmla="*/ 30484 w 8719254"/>
                  <a:gd name="connsiteY50" fmla="*/ 1609583 h 2297044"/>
                  <a:gd name="connsiteX51" fmla="*/ 21597 w 8719254"/>
                  <a:gd name="connsiteY51" fmla="*/ 881173 h 2297044"/>
                  <a:gd name="connsiteX52" fmla="*/ 30484 w 8719254"/>
                  <a:gd name="connsiteY52" fmla="*/ 661698 h 2297044"/>
                  <a:gd name="connsiteX0" fmla="*/ 30484 w 8719254"/>
                  <a:gd name="connsiteY0" fmla="*/ 661698 h 2297044"/>
                  <a:gd name="connsiteX1" fmla="*/ 1136270 w 8719254"/>
                  <a:gd name="connsiteY1" fmla="*/ 587270 h 2297044"/>
                  <a:gd name="connsiteX2" fmla="*/ 1763591 w 8719254"/>
                  <a:gd name="connsiteY2" fmla="*/ 544740 h 2297044"/>
                  <a:gd name="connsiteX3" fmla="*/ 2167628 w 8719254"/>
                  <a:gd name="connsiteY3" fmla="*/ 449047 h 2297044"/>
                  <a:gd name="connsiteX4" fmla="*/ 2422810 w 8719254"/>
                  <a:gd name="connsiteY4" fmla="*/ 395884 h 2297044"/>
                  <a:gd name="connsiteX5" fmla="*/ 2550401 w 8719254"/>
                  <a:gd name="connsiteY5" fmla="*/ 502209 h 2297044"/>
                  <a:gd name="connsiteX6" fmla="*/ 2975703 w 8719254"/>
                  <a:gd name="connsiteY6" fmla="*/ 278926 h 2297044"/>
                  <a:gd name="connsiteX7" fmla="*/ 3401005 w 8719254"/>
                  <a:gd name="connsiteY7" fmla="*/ 45009 h 2297044"/>
                  <a:gd name="connsiteX8" fmla="*/ 3656187 w 8719254"/>
                  <a:gd name="connsiteY8" fmla="*/ 13112 h 2297044"/>
                  <a:gd name="connsiteX9" fmla="*/ 3815675 w 8719254"/>
                  <a:gd name="connsiteY9" fmla="*/ 87540 h 2297044"/>
                  <a:gd name="connsiteX10" fmla="*/ 4017694 w 8719254"/>
                  <a:gd name="connsiteY10" fmla="*/ 651065 h 2297044"/>
                  <a:gd name="connsiteX11" fmla="*/ 4155917 w 8719254"/>
                  <a:gd name="connsiteY11" fmla="*/ 661698 h 2297044"/>
                  <a:gd name="connsiteX12" fmla="*/ 4474894 w 8719254"/>
                  <a:gd name="connsiteY12" fmla="*/ 597902 h 2297044"/>
                  <a:gd name="connsiteX13" fmla="*/ 5389294 w 8719254"/>
                  <a:gd name="connsiteY13" fmla="*/ 576637 h 2297044"/>
                  <a:gd name="connsiteX14" fmla="*/ 5952819 w 8719254"/>
                  <a:gd name="connsiteY14" fmla="*/ 512842 h 2297044"/>
                  <a:gd name="connsiteX15" fmla="*/ 6271796 w 8719254"/>
                  <a:gd name="connsiteY15" fmla="*/ 395884 h 2297044"/>
                  <a:gd name="connsiteX16" fmla="*/ 6399387 w 8719254"/>
                  <a:gd name="connsiteY16" fmla="*/ 374619 h 2297044"/>
                  <a:gd name="connsiteX17" fmla="*/ 6473815 w 8719254"/>
                  <a:gd name="connsiteY17" fmla="*/ 470312 h 2297044"/>
                  <a:gd name="connsiteX18" fmla="*/ 6643935 w 8719254"/>
                  <a:gd name="connsiteY18" fmla="*/ 459679 h 2297044"/>
                  <a:gd name="connsiteX19" fmla="*/ 7292522 w 8719254"/>
                  <a:gd name="connsiteY19" fmla="*/ 55642 h 2297044"/>
                  <a:gd name="connsiteX20" fmla="*/ 7632763 w 8719254"/>
                  <a:gd name="connsiteY20" fmla="*/ 23744 h 2297044"/>
                  <a:gd name="connsiteX21" fmla="*/ 7834782 w 8719254"/>
                  <a:gd name="connsiteY21" fmla="*/ 247028 h 2297044"/>
                  <a:gd name="connsiteX22" fmla="*/ 7919842 w 8719254"/>
                  <a:gd name="connsiteY22" fmla="*/ 640433 h 2297044"/>
                  <a:gd name="connsiteX23" fmla="*/ 8664122 w 8719254"/>
                  <a:gd name="connsiteY23" fmla="*/ 566005 h 2297044"/>
                  <a:gd name="connsiteX24" fmla="*/ 8664122 w 8719254"/>
                  <a:gd name="connsiteY24" fmla="*/ 714861 h 2297044"/>
                  <a:gd name="connsiteX25" fmla="*/ 8664122 w 8719254"/>
                  <a:gd name="connsiteY25" fmla="*/ 1703689 h 2297044"/>
                  <a:gd name="connsiteX26" fmla="*/ 8610959 w 8719254"/>
                  <a:gd name="connsiteY26" fmla="*/ 1746219 h 2297044"/>
                  <a:gd name="connsiteX27" fmla="*/ 8002523 w 8719254"/>
                  <a:gd name="connsiteY27" fmla="*/ 1695277 h 2297044"/>
                  <a:gd name="connsiteX28" fmla="*/ 7878105 w 8719254"/>
                  <a:gd name="connsiteY28" fmla="*/ 1821282 h 2297044"/>
                  <a:gd name="connsiteX29" fmla="*/ 7749722 w 8719254"/>
                  <a:gd name="connsiteY29" fmla="*/ 2235316 h 2297044"/>
                  <a:gd name="connsiteX30" fmla="*/ 7515805 w 8719254"/>
                  <a:gd name="connsiteY30" fmla="*/ 2277847 h 2297044"/>
                  <a:gd name="connsiteX31" fmla="*/ 6973545 w 8719254"/>
                  <a:gd name="connsiteY31" fmla="*/ 2065196 h 2297044"/>
                  <a:gd name="connsiteX32" fmla="*/ 6605056 w 8719254"/>
                  <a:gd name="connsiteY32" fmla="*/ 1830486 h 2297044"/>
                  <a:gd name="connsiteX33" fmla="*/ 6452549 w 8719254"/>
                  <a:gd name="connsiteY33" fmla="*/ 1831279 h 2297044"/>
                  <a:gd name="connsiteX34" fmla="*/ 6356856 w 8719254"/>
                  <a:gd name="connsiteY34" fmla="*/ 1926972 h 2297044"/>
                  <a:gd name="connsiteX35" fmla="*/ 5963452 w 8719254"/>
                  <a:gd name="connsiteY35" fmla="*/ 1820647 h 2297044"/>
                  <a:gd name="connsiteX36" fmla="*/ 5134112 w 8719254"/>
                  <a:gd name="connsiteY36" fmla="*/ 1714321 h 2297044"/>
                  <a:gd name="connsiteX37" fmla="*/ 4047211 w 8719254"/>
                  <a:gd name="connsiteY37" fmla="*/ 1640686 h 2297044"/>
                  <a:gd name="connsiteX38" fmla="*/ 3909146 w 8719254"/>
                  <a:gd name="connsiteY38" fmla="*/ 1884284 h 2297044"/>
                  <a:gd name="connsiteX39" fmla="*/ 3783777 w 8719254"/>
                  <a:gd name="connsiteY39" fmla="*/ 2203419 h 2297044"/>
                  <a:gd name="connsiteX40" fmla="*/ 3571126 w 8719254"/>
                  <a:gd name="connsiteY40" fmla="*/ 2277847 h 2297044"/>
                  <a:gd name="connsiteX41" fmla="*/ 3220252 w 8719254"/>
                  <a:gd name="connsiteY41" fmla="*/ 2160889 h 2297044"/>
                  <a:gd name="connsiteX42" fmla="*/ 2630065 w 8719254"/>
                  <a:gd name="connsiteY42" fmla="*/ 1845720 h 2297044"/>
                  <a:gd name="connsiteX43" fmla="*/ 2515487 w 8719254"/>
                  <a:gd name="connsiteY43" fmla="*/ 1842705 h 2297044"/>
                  <a:gd name="connsiteX44" fmla="*/ 2444075 w 8719254"/>
                  <a:gd name="connsiteY44" fmla="*/ 1895075 h 2297044"/>
                  <a:gd name="connsiteX45" fmla="*/ 2329497 w 8719254"/>
                  <a:gd name="connsiteY45" fmla="*/ 1916340 h 2297044"/>
                  <a:gd name="connsiteX46" fmla="*/ 2199526 w 8719254"/>
                  <a:gd name="connsiteY46" fmla="*/ 1863177 h 2297044"/>
                  <a:gd name="connsiteX47" fmla="*/ 1882137 w 8719254"/>
                  <a:gd name="connsiteY47" fmla="*/ 1797795 h 2297044"/>
                  <a:gd name="connsiteX48" fmla="*/ 705572 w 8719254"/>
                  <a:gd name="connsiteY48" fmla="*/ 1690835 h 2297044"/>
                  <a:gd name="connsiteX49" fmla="*/ 143476 w 8719254"/>
                  <a:gd name="connsiteY49" fmla="*/ 1650526 h 2297044"/>
                  <a:gd name="connsiteX50" fmla="*/ 30484 w 8719254"/>
                  <a:gd name="connsiteY50" fmla="*/ 1609583 h 2297044"/>
                  <a:gd name="connsiteX51" fmla="*/ 21597 w 8719254"/>
                  <a:gd name="connsiteY51" fmla="*/ 881173 h 2297044"/>
                  <a:gd name="connsiteX52" fmla="*/ 30484 w 8719254"/>
                  <a:gd name="connsiteY52" fmla="*/ 661698 h 2297044"/>
                  <a:gd name="connsiteX0" fmla="*/ 30484 w 8719254"/>
                  <a:gd name="connsiteY0" fmla="*/ 661698 h 2297044"/>
                  <a:gd name="connsiteX1" fmla="*/ 1136270 w 8719254"/>
                  <a:gd name="connsiteY1" fmla="*/ 587270 h 2297044"/>
                  <a:gd name="connsiteX2" fmla="*/ 1763591 w 8719254"/>
                  <a:gd name="connsiteY2" fmla="*/ 544740 h 2297044"/>
                  <a:gd name="connsiteX3" fmla="*/ 2167628 w 8719254"/>
                  <a:gd name="connsiteY3" fmla="*/ 449047 h 2297044"/>
                  <a:gd name="connsiteX4" fmla="*/ 2422810 w 8719254"/>
                  <a:gd name="connsiteY4" fmla="*/ 395884 h 2297044"/>
                  <a:gd name="connsiteX5" fmla="*/ 2550401 w 8719254"/>
                  <a:gd name="connsiteY5" fmla="*/ 502209 h 2297044"/>
                  <a:gd name="connsiteX6" fmla="*/ 2975703 w 8719254"/>
                  <a:gd name="connsiteY6" fmla="*/ 278926 h 2297044"/>
                  <a:gd name="connsiteX7" fmla="*/ 3401005 w 8719254"/>
                  <a:gd name="connsiteY7" fmla="*/ 45009 h 2297044"/>
                  <a:gd name="connsiteX8" fmla="*/ 3656187 w 8719254"/>
                  <a:gd name="connsiteY8" fmla="*/ 13112 h 2297044"/>
                  <a:gd name="connsiteX9" fmla="*/ 3815675 w 8719254"/>
                  <a:gd name="connsiteY9" fmla="*/ 87540 h 2297044"/>
                  <a:gd name="connsiteX10" fmla="*/ 4017694 w 8719254"/>
                  <a:gd name="connsiteY10" fmla="*/ 651065 h 2297044"/>
                  <a:gd name="connsiteX11" fmla="*/ 4155917 w 8719254"/>
                  <a:gd name="connsiteY11" fmla="*/ 661698 h 2297044"/>
                  <a:gd name="connsiteX12" fmla="*/ 4474894 w 8719254"/>
                  <a:gd name="connsiteY12" fmla="*/ 597902 h 2297044"/>
                  <a:gd name="connsiteX13" fmla="*/ 5389294 w 8719254"/>
                  <a:gd name="connsiteY13" fmla="*/ 576637 h 2297044"/>
                  <a:gd name="connsiteX14" fmla="*/ 5952819 w 8719254"/>
                  <a:gd name="connsiteY14" fmla="*/ 512842 h 2297044"/>
                  <a:gd name="connsiteX15" fmla="*/ 6271796 w 8719254"/>
                  <a:gd name="connsiteY15" fmla="*/ 395884 h 2297044"/>
                  <a:gd name="connsiteX16" fmla="*/ 6399387 w 8719254"/>
                  <a:gd name="connsiteY16" fmla="*/ 374619 h 2297044"/>
                  <a:gd name="connsiteX17" fmla="*/ 6473815 w 8719254"/>
                  <a:gd name="connsiteY17" fmla="*/ 470312 h 2297044"/>
                  <a:gd name="connsiteX18" fmla="*/ 6643935 w 8719254"/>
                  <a:gd name="connsiteY18" fmla="*/ 459679 h 2297044"/>
                  <a:gd name="connsiteX19" fmla="*/ 7292522 w 8719254"/>
                  <a:gd name="connsiteY19" fmla="*/ 55642 h 2297044"/>
                  <a:gd name="connsiteX20" fmla="*/ 7632763 w 8719254"/>
                  <a:gd name="connsiteY20" fmla="*/ 23744 h 2297044"/>
                  <a:gd name="connsiteX21" fmla="*/ 7834782 w 8719254"/>
                  <a:gd name="connsiteY21" fmla="*/ 247028 h 2297044"/>
                  <a:gd name="connsiteX22" fmla="*/ 7919842 w 8719254"/>
                  <a:gd name="connsiteY22" fmla="*/ 640433 h 2297044"/>
                  <a:gd name="connsiteX23" fmla="*/ 8664122 w 8719254"/>
                  <a:gd name="connsiteY23" fmla="*/ 566005 h 2297044"/>
                  <a:gd name="connsiteX24" fmla="*/ 8664122 w 8719254"/>
                  <a:gd name="connsiteY24" fmla="*/ 714861 h 2297044"/>
                  <a:gd name="connsiteX25" fmla="*/ 8664122 w 8719254"/>
                  <a:gd name="connsiteY25" fmla="*/ 1703689 h 2297044"/>
                  <a:gd name="connsiteX26" fmla="*/ 8610959 w 8719254"/>
                  <a:gd name="connsiteY26" fmla="*/ 1746219 h 2297044"/>
                  <a:gd name="connsiteX27" fmla="*/ 8002523 w 8719254"/>
                  <a:gd name="connsiteY27" fmla="*/ 1695277 h 2297044"/>
                  <a:gd name="connsiteX28" fmla="*/ 7878105 w 8719254"/>
                  <a:gd name="connsiteY28" fmla="*/ 1821282 h 2297044"/>
                  <a:gd name="connsiteX29" fmla="*/ 7749722 w 8719254"/>
                  <a:gd name="connsiteY29" fmla="*/ 2235316 h 2297044"/>
                  <a:gd name="connsiteX30" fmla="*/ 7515805 w 8719254"/>
                  <a:gd name="connsiteY30" fmla="*/ 2277847 h 2297044"/>
                  <a:gd name="connsiteX31" fmla="*/ 6973545 w 8719254"/>
                  <a:gd name="connsiteY31" fmla="*/ 2065196 h 2297044"/>
                  <a:gd name="connsiteX32" fmla="*/ 6605056 w 8719254"/>
                  <a:gd name="connsiteY32" fmla="*/ 1830486 h 2297044"/>
                  <a:gd name="connsiteX33" fmla="*/ 6452549 w 8719254"/>
                  <a:gd name="connsiteY33" fmla="*/ 1831279 h 2297044"/>
                  <a:gd name="connsiteX34" fmla="*/ 6356856 w 8719254"/>
                  <a:gd name="connsiteY34" fmla="*/ 1926972 h 2297044"/>
                  <a:gd name="connsiteX35" fmla="*/ 5963452 w 8719254"/>
                  <a:gd name="connsiteY35" fmla="*/ 1820647 h 2297044"/>
                  <a:gd name="connsiteX36" fmla="*/ 5134112 w 8719254"/>
                  <a:gd name="connsiteY36" fmla="*/ 1714321 h 2297044"/>
                  <a:gd name="connsiteX37" fmla="*/ 4047211 w 8719254"/>
                  <a:gd name="connsiteY37" fmla="*/ 1640686 h 2297044"/>
                  <a:gd name="connsiteX38" fmla="*/ 3909146 w 8719254"/>
                  <a:gd name="connsiteY38" fmla="*/ 1884284 h 2297044"/>
                  <a:gd name="connsiteX39" fmla="*/ 3783777 w 8719254"/>
                  <a:gd name="connsiteY39" fmla="*/ 2203419 h 2297044"/>
                  <a:gd name="connsiteX40" fmla="*/ 3571126 w 8719254"/>
                  <a:gd name="connsiteY40" fmla="*/ 2277847 h 2297044"/>
                  <a:gd name="connsiteX41" fmla="*/ 3220252 w 8719254"/>
                  <a:gd name="connsiteY41" fmla="*/ 2160889 h 2297044"/>
                  <a:gd name="connsiteX42" fmla="*/ 2630065 w 8719254"/>
                  <a:gd name="connsiteY42" fmla="*/ 1845720 h 2297044"/>
                  <a:gd name="connsiteX43" fmla="*/ 2515487 w 8719254"/>
                  <a:gd name="connsiteY43" fmla="*/ 1842705 h 2297044"/>
                  <a:gd name="connsiteX44" fmla="*/ 2444075 w 8719254"/>
                  <a:gd name="connsiteY44" fmla="*/ 1895075 h 2297044"/>
                  <a:gd name="connsiteX45" fmla="*/ 2329497 w 8719254"/>
                  <a:gd name="connsiteY45" fmla="*/ 1916340 h 2297044"/>
                  <a:gd name="connsiteX46" fmla="*/ 2199526 w 8719254"/>
                  <a:gd name="connsiteY46" fmla="*/ 1863177 h 2297044"/>
                  <a:gd name="connsiteX47" fmla="*/ 1882137 w 8719254"/>
                  <a:gd name="connsiteY47" fmla="*/ 1797795 h 2297044"/>
                  <a:gd name="connsiteX48" fmla="*/ 705572 w 8719254"/>
                  <a:gd name="connsiteY48" fmla="*/ 1690835 h 2297044"/>
                  <a:gd name="connsiteX49" fmla="*/ 143476 w 8719254"/>
                  <a:gd name="connsiteY49" fmla="*/ 1650526 h 2297044"/>
                  <a:gd name="connsiteX50" fmla="*/ 30484 w 8719254"/>
                  <a:gd name="connsiteY50" fmla="*/ 1609583 h 2297044"/>
                  <a:gd name="connsiteX51" fmla="*/ 21597 w 8719254"/>
                  <a:gd name="connsiteY51" fmla="*/ 881173 h 2297044"/>
                  <a:gd name="connsiteX52" fmla="*/ 30484 w 8719254"/>
                  <a:gd name="connsiteY52" fmla="*/ 661698 h 2297044"/>
                  <a:gd name="connsiteX0" fmla="*/ 30484 w 8719254"/>
                  <a:gd name="connsiteY0" fmla="*/ 661698 h 2297044"/>
                  <a:gd name="connsiteX1" fmla="*/ 1136270 w 8719254"/>
                  <a:gd name="connsiteY1" fmla="*/ 587270 h 2297044"/>
                  <a:gd name="connsiteX2" fmla="*/ 1763591 w 8719254"/>
                  <a:gd name="connsiteY2" fmla="*/ 544740 h 2297044"/>
                  <a:gd name="connsiteX3" fmla="*/ 2167628 w 8719254"/>
                  <a:gd name="connsiteY3" fmla="*/ 449047 h 2297044"/>
                  <a:gd name="connsiteX4" fmla="*/ 2422810 w 8719254"/>
                  <a:gd name="connsiteY4" fmla="*/ 395884 h 2297044"/>
                  <a:gd name="connsiteX5" fmla="*/ 2550401 w 8719254"/>
                  <a:gd name="connsiteY5" fmla="*/ 502209 h 2297044"/>
                  <a:gd name="connsiteX6" fmla="*/ 2975703 w 8719254"/>
                  <a:gd name="connsiteY6" fmla="*/ 278926 h 2297044"/>
                  <a:gd name="connsiteX7" fmla="*/ 3401005 w 8719254"/>
                  <a:gd name="connsiteY7" fmla="*/ 45009 h 2297044"/>
                  <a:gd name="connsiteX8" fmla="*/ 3656187 w 8719254"/>
                  <a:gd name="connsiteY8" fmla="*/ 13112 h 2297044"/>
                  <a:gd name="connsiteX9" fmla="*/ 3815675 w 8719254"/>
                  <a:gd name="connsiteY9" fmla="*/ 87540 h 2297044"/>
                  <a:gd name="connsiteX10" fmla="*/ 4017694 w 8719254"/>
                  <a:gd name="connsiteY10" fmla="*/ 651065 h 2297044"/>
                  <a:gd name="connsiteX11" fmla="*/ 4155917 w 8719254"/>
                  <a:gd name="connsiteY11" fmla="*/ 661698 h 2297044"/>
                  <a:gd name="connsiteX12" fmla="*/ 4474894 w 8719254"/>
                  <a:gd name="connsiteY12" fmla="*/ 597902 h 2297044"/>
                  <a:gd name="connsiteX13" fmla="*/ 5389294 w 8719254"/>
                  <a:gd name="connsiteY13" fmla="*/ 576637 h 2297044"/>
                  <a:gd name="connsiteX14" fmla="*/ 5952819 w 8719254"/>
                  <a:gd name="connsiteY14" fmla="*/ 512842 h 2297044"/>
                  <a:gd name="connsiteX15" fmla="*/ 6271796 w 8719254"/>
                  <a:gd name="connsiteY15" fmla="*/ 395884 h 2297044"/>
                  <a:gd name="connsiteX16" fmla="*/ 6399387 w 8719254"/>
                  <a:gd name="connsiteY16" fmla="*/ 374619 h 2297044"/>
                  <a:gd name="connsiteX17" fmla="*/ 6473815 w 8719254"/>
                  <a:gd name="connsiteY17" fmla="*/ 470312 h 2297044"/>
                  <a:gd name="connsiteX18" fmla="*/ 6643935 w 8719254"/>
                  <a:gd name="connsiteY18" fmla="*/ 459679 h 2297044"/>
                  <a:gd name="connsiteX19" fmla="*/ 7292522 w 8719254"/>
                  <a:gd name="connsiteY19" fmla="*/ 55642 h 2297044"/>
                  <a:gd name="connsiteX20" fmla="*/ 7632763 w 8719254"/>
                  <a:gd name="connsiteY20" fmla="*/ 23744 h 2297044"/>
                  <a:gd name="connsiteX21" fmla="*/ 7834782 w 8719254"/>
                  <a:gd name="connsiteY21" fmla="*/ 247028 h 2297044"/>
                  <a:gd name="connsiteX22" fmla="*/ 7919842 w 8719254"/>
                  <a:gd name="connsiteY22" fmla="*/ 640433 h 2297044"/>
                  <a:gd name="connsiteX23" fmla="*/ 8664122 w 8719254"/>
                  <a:gd name="connsiteY23" fmla="*/ 566005 h 2297044"/>
                  <a:gd name="connsiteX24" fmla="*/ 8664122 w 8719254"/>
                  <a:gd name="connsiteY24" fmla="*/ 714861 h 2297044"/>
                  <a:gd name="connsiteX25" fmla="*/ 8664122 w 8719254"/>
                  <a:gd name="connsiteY25" fmla="*/ 1703689 h 2297044"/>
                  <a:gd name="connsiteX26" fmla="*/ 8481305 w 8719254"/>
                  <a:gd name="connsiteY26" fmla="*/ 1746219 h 2297044"/>
                  <a:gd name="connsiteX27" fmla="*/ 8002523 w 8719254"/>
                  <a:gd name="connsiteY27" fmla="*/ 1695277 h 2297044"/>
                  <a:gd name="connsiteX28" fmla="*/ 7878105 w 8719254"/>
                  <a:gd name="connsiteY28" fmla="*/ 1821282 h 2297044"/>
                  <a:gd name="connsiteX29" fmla="*/ 7749722 w 8719254"/>
                  <a:gd name="connsiteY29" fmla="*/ 2235316 h 2297044"/>
                  <a:gd name="connsiteX30" fmla="*/ 7515805 w 8719254"/>
                  <a:gd name="connsiteY30" fmla="*/ 2277847 h 2297044"/>
                  <a:gd name="connsiteX31" fmla="*/ 6973545 w 8719254"/>
                  <a:gd name="connsiteY31" fmla="*/ 2065196 h 2297044"/>
                  <a:gd name="connsiteX32" fmla="*/ 6605056 w 8719254"/>
                  <a:gd name="connsiteY32" fmla="*/ 1830486 h 2297044"/>
                  <a:gd name="connsiteX33" fmla="*/ 6452549 w 8719254"/>
                  <a:gd name="connsiteY33" fmla="*/ 1831279 h 2297044"/>
                  <a:gd name="connsiteX34" fmla="*/ 6356856 w 8719254"/>
                  <a:gd name="connsiteY34" fmla="*/ 1926972 h 2297044"/>
                  <a:gd name="connsiteX35" fmla="*/ 5963452 w 8719254"/>
                  <a:gd name="connsiteY35" fmla="*/ 1820647 h 2297044"/>
                  <a:gd name="connsiteX36" fmla="*/ 5134112 w 8719254"/>
                  <a:gd name="connsiteY36" fmla="*/ 1714321 h 2297044"/>
                  <a:gd name="connsiteX37" fmla="*/ 4047211 w 8719254"/>
                  <a:gd name="connsiteY37" fmla="*/ 1640686 h 2297044"/>
                  <a:gd name="connsiteX38" fmla="*/ 3909146 w 8719254"/>
                  <a:gd name="connsiteY38" fmla="*/ 1884284 h 2297044"/>
                  <a:gd name="connsiteX39" fmla="*/ 3783777 w 8719254"/>
                  <a:gd name="connsiteY39" fmla="*/ 2203419 h 2297044"/>
                  <a:gd name="connsiteX40" fmla="*/ 3571126 w 8719254"/>
                  <a:gd name="connsiteY40" fmla="*/ 2277847 h 2297044"/>
                  <a:gd name="connsiteX41" fmla="*/ 3220252 w 8719254"/>
                  <a:gd name="connsiteY41" fmla="*/ 2160889 h 2297044"/>
                  <a:gd name="connsiteX42" fmla="*/ 2630065 w 8719254"/>
                  <a:gd name="connsiteY42" fmla="*/ 1845720 h 2297044"/>
                  <a:gd name="connsiteX43" fmla="*/ 2515487 w 8719254"/>
                  <a:gd name="connsiteY43" fmla="*/ 1842705 h 2297044"/>
                  <a:gd name="connsiteX44" fmla="*/ 2444075 w 8719254"/>
                  <a:gd name="connsiteY44" fmla="*/ 1895075 h 2297044"/>
                  <a:gd name="connsiteX45" fmla="*/ 2329497 w 8719254"/>
                  <a:gd name="connsiteY45" fmla="*/ 1916340 h 2297044"/>
                  <a:gd name="connsiteX46" fmla="*/ 2199526 w 8719254"/>
                  <a:gd name="connsiteY46" fmla="*/ 1863177 h 2297044"/>
                  <a:gd name="connsiteX47" fmla="*/ 1882137 w 8719254"/>
                  <a:gd name="connsiteY47" fmla="*/ 1797795 h 2297044"/>
                  <a:gd name="connsiteX48" fmla="*/ 705572 w 8719254"/>
                  <a:gd name="connsiteY48" fmla="*/ 1690835 h 2297044"/>
                  <a:gd name="connsiteX49" fmla="*/ 143476 w 8719254"/>
                  <a:gd name="connsiteY49" fmla="*/ 1650526 h 2297044"/>
                  <a:gd name="connsiteX50" fmla="*/ 30484 w 8719254"/>
                  <a:gd name="connsiteY50" fmla="*/ 1609583 h 2297044"/>
                  <a:gd name="connsiteX51" fmla="*/ 21597 w 8719254"/>
                  <a:gd name="connsiteY51" fmla="*/ 881173 h 2297044"/>
                  <a:gd name="connsiteX52" fmla="*/ 30484 w 8719254"/>
                  <a:gd name="connsiteY52" fmla="*/ 661698 h 2297044"/>
                  <a:gd name="connsiteX0" fmla="*/ 30484 w 8719002"/>
                  <a:gd name="connsiteY0" fmla="*/ 661698 h 2297044"/>
                  <a:gd name="connsiteX1" fmla="*/ 1136270 w 8719002"/>
                  <a:gd name="connsiteY1" fmla="*/ 587270 h 2297044"/>
                  <a:gd name="connsiteX2" fmla="*/ 1763591 w 8719002"/>
                  <a:gd name="connsiteY2" fmla="*/ 544740 h 2297044"/>
                  <a:gd name="connsiteX3" fmla="*/ 2167628 w 8719002"/>
                  <a:gd name="connsiteY3" fmla="*/ 449047 h 2297044"/>
                  <a:gd name="connsiteX4" fmla="*/ 2422810 w 8719002"/>
                  <a:gd name="connsiteY4" fmla="*/ 395884 h 2297044"/>
                  <a:gd name="connsiteX5" fmla="*/ 2550401 w 8719002"/>
                  <a:gd name="connsiteY5" fmla="*/ 502209 h 2297044"/>
                  <a:gd name="connsiteX6" fmla="*/ 2975703 w 8719002"/>
                  <a:gd name="connsiteY6" fmla="*/ 278926 h 2297044"/>
                  <a:gd name="connsiteX7" fmla="*/ 3401005 w 8719002"/>
                  <a:gd name="connsiteY7" fmla="*/ 45009 h 2297044"/>
                  <a:gd name="connsiteX8" fmla="*/ 3656187 w 8719002"/>
                  <a:gd name="connsiteY8" fmla="*/ 13112 h 2297044"/>
                  <a:gd name="connsiteX9" fmla="*/ 3815675 w 8719002"/>
                  <a:gd name="connsiteY9" fmla="*/ 87540 h 2297044"/>
                  <a:gd name="connsiteX10" fmla="*/ 4017694 w 8719002"/>
                  <a:gd name="connsiteY10" fmla="*/ 651065 h 2297044"/>
                  <a:gd name="connsiteX11" fmla="*/ 4155917 w 8719002"/>
                  <a:gd name="connsiteY11" fmla="*/ 661698 h 2297044"/>
                  <a:gd name="connsiteX12" fmla="*/ 4474894 w 8719002"/>
                  <a:gd name="connsiteY12" fmla="*/ 597902 h 2297044"/>
                  <a:gd name="connsiteX13" fmla="*/ 5389294 w 8719002"/>
                  <a:gd name="connsiteY13" fmla="*/ 576637 h 2297044"/>
                  <a:gd name="connsiteX14" fmla="*/ 5952819 w 8719002"/>
                  <a:gd name="connsiteY14" fmla="*/ 512842 h 2297044"/>
                  <a:gd name="connsiteX15" fmla="*/ 6271796 w 8719002"/>
                  <a:gd name="connsiteY15" fmla="*/ 395884 h 2297044"/>
                  <a:gd name="connsiteX16" fmla="*/ 6399387 w 8719002"/>
                  <a:gd name="connsiteY16" fmla="*/ 374619 h 2297044"/>
                  <a:gd name="connsiteX17" fmla="*/ 6473815 w 8719002"/>
                  <a:gd name="connsiteY17" fmla="*/ 470312 h 2297044"/>
                  <a:gd name="connsiteX18" fmla="*/ 6643935 w 8719002"/>
                  <a:gd name="connsiteY18" fmla="*/ 459679 h 2297044"/>
                  <a:gd name="connsiteX19" fmla="*/ 7292522 w 8719002"/>
                  <a:gd name="connsiteY19" fmla="*/ 55642 h 2297044"/>
                  <a:gd name="connsiteX20" fmla="*/ 7632763 w 8719002"/>
                  <a:gd name="connsiteY20" fmla="*/ 23744 h 2297044"/>
                  <a:gd name="connsiteX21" fmla="*/ 7834782 w 8719002"/>
                  <a:gd name="connsiteY21" fmla="*/ 247028 h 2297044"/>
                  <a:gd name="connsiteX22" fmla="*/ 7919842 w 8719002"/>
                  <a:gd name="connsiteY22" fmla="*/ 640433 h 2297044"/>
                  <a:gd name="connsiteX23" fmla="*/ 8664122 w 8719002"/>
                  <a:gd name="connsiteY23" fmla="*/ 566005 h 2297044"/>
                  <a:gd name="connsiteX24" fmla="*/ 8664122 w 8719002"/>
                  <a:gd name="connsiteY24" fmla="*/ 714861 h 2297044"/>
                  <a:gd name="connsiteX25" fmla="*/ 8670946 w 8719002"/>
                  <a:gd name="connsiteY25" fmla="*/ 1587683 h 2297044"/>
                  <a:gd name="connsiteX26" fmla="*/ 8481305 w 8719002"/>
                  <a:gd name="connsiteY26" fmla="*/ 1746219 h 2297044"/>
                  <a:gd name="connsiteX27" fmla="*/ 8002523 w 8719002"/>
                  <a:gd name="connsiteY27" fmla="*/ 1695277 h 2297044"/>
                  <a:gd name="connsiteX28" fmla="*/ 7878105 w 8719002"/>
                  <a:gd name="connsiteY28" fmla="*/ 1821282 h 2297044"/>
                  <a:gd name="connsiteX29" fmla="*/ 7749722 w 8719002"/>
                  <a:gd name="connsiteY29" fmla="*/ 2235316 h 2297044"/>
                  <a:gd name="connsiteX30" fmla="*/ 7515805 w 8719002"/>
                  <a:gd name="connsiteY30" fmla="*/ 2277847 h 2297044"/>
                  <a:gd name="connsiteX31" fmla="*/ 6973545 w 8719002"/>
                  <a:gd name="connsiteY31" fmla="*/ 2065196 h 2297044"/>
                  <a:gd name="connsiteX32" fmla="*/ 6605056 w 8719002"/>
                  <a:gd name="connsiteY32" fmla="*/ 1830486 h 2297044"/>
                  <a:gd name="connsiteX33" fmla="*/ 6452549 w 8719002"/>
                  <a:gd name="connsiteY33" fmla="*/ 1831279 h 2297044"/>
                  <a:gd name="connsiteX34" fmla="*/ 6356856 w 8719002"/>
                  <a:gd name="connsiteY34" fmla="*/ 1926972 h 2297044"/>
                  <a:gd name="connsiteX35" fmla="*/ 5963452 w 8719002"/>
                  <a:gd name="connsiteY35" fmla="*/ 1820647 h 2297044"/>
                  <a:gd name="connsiteX36" fmla="*/ 5134112 w 8719002"/>
                  <a:gd name="connsiteY36" fmla="*/ 1714321 h 2297044"/>
                  <a:gd name="connsiteX37" fmla="*/ 4047211 w 8719002"/>
                  <a:gd name="connsiteY37" fmla="*/ 1640686 h 2297044"/>
                  <a:gd name="connsiteX38" fmla="*/ 3909146 w 8719002"/>
                  <a:gd name="connsiteY38" fmla="*/ 1884284 h 2297044"/>
                  <a:gd name="connsiteX39" fmla="*/ 3783777 w 8719002"/>
                  <a:gd name="connsiteY39" fmla="*/ 2203419 h 2297044"/>
                  <a:gd name="connsiteX40" fmla="*/ 3571126 w 8719002"/>
                  <a:gd name="connsiteY40" fmla="*/ 2277847 h 2297044"/>
                  <a:gd name="connsiteX41" fmla="*/ 3220252 w 8719002"/>
                  <a:gd name="connsiteY41" fmla="*/ 2160889 h 2297044"/>
                  <a:gd name="connsiteX42" fmla="*/ 2630065 w 8719002"/>
                  <a:gd name="connsiteY42" fmla="*/ 1845720 h 2297044"/>
                  <a:gd name="connsiteX43" fmla="*/ 2515487 w 8719002"/>
                  <a:gd name="connsiteY43" fmla="*/ 1842705 h 2297044"/>
                  <a:gd name="connsiteX44" fmla="*/ 2444075 w 8719002"/>
                  <a:gd name="connsiteY44" fmla="*/ 1895075 h 2297044"/>
                  <a:gd name="connsiteX45" fmla="*/ 2329497 w 8719002"/>
                  <a:gd name="connsiteY45" fmla="*/ 1916340 h 2297044"/>
                  <a:gd name="connsiteX46" fmla="*/ 2199526 w 8719002"/>
                  <a:gd name="connsiteY46" fmla="*/ 1863177 h 2297044"/>
                  <a:gd name="connsiteX47" fmla="*/ 1882137 w 8719002"/>
                  <a:gd name="connsiteY47" fmla="*/ 1797795 h 2297044"/>
                  <a:gd name="connsiteX48" fmla="*/ 705572 w 8719002"/>
                  <a:gd name="connsiteY48" fmla="*/ 1690835 h 2297044"/>
                  <a:gd name="connsiteX49" fmla="*/ 143476 w 8719002"/>
                  <a:gd name="connsiteY49" fmla="*/ 1650526 h 2297044"/>
                  <a:gd name="connsiteX50" fmla="*/ 30484 w 8719002"/>
                  <a:gd name="connsiteY50" fmla="*/ 1609583 h 2297044"/>
                  <a:gd name="connsiteX51" fmla="*/ 21597 w 8719002"/>
                  <a:gd name="connsiteY51" fmla="*/ 881173 h 2297044"/>
                  <a:gd name="connsiteX52" fmla="*/ 30484 w 8719002"/>
                  <a:gd name="connsiteY52" fmla="*/ 661698 h 2297044"/>
                  <a:gd name="connsiteX0" fmla="*/ 30484 w 8719002"/>
                  <a:gd name="connsiteY0" fmla="*/ 661698 h 2297044"/>
                  <a:gd name="connsiteX1" fmla="*/ 1136270 w 8719002"/>
                  <a:gd name="connsiteY1" fmla="*/ 587270 h 2297044"/>
                  <a:gd name="connsiteX2" fmla="*/ 1763591 w 8719002"/>
                  <a:gd name="connsiteY2" fmla="*/ 544740 h 2297044"/>
                  <a:gd name="connsiteX3" fmla="*/ 2167628 w 8719002"/>
                  <a:gd name="connsiteY3" fmla="*/ 449047 h 2297044"/>
                  <a:gd name="connsiteX4" fmla="*/ 2422810 w 8719002"/>
                  <a:gd name="connsiteY4" fmla="*/ 395884 h 2297044"/>
                  <a:gd name="connsiteX5" fmla="*/ 2550401 w 8719002"/>
                  <a:gd name="connsiteY5" fmla="*/ 502209 h 2297044"/>
                  <a:gd name="connsiteX6" fmla="*/ 2975703 w 8719002"/>
                  <a:gd name="connsiteY6" fmla="*/ 278926 h 2297044"/>
                  <a:gd name="connsiteX7" fmla="*/ 3401005 w 8719002"/>
                  <a:gd name="connsiteY7" fmla="*/ 45009 h 2297044"/>
                  <a:gd name="connsiteX8" fmla="*/ 3656187 w 8719002"/>
                  <a:gd name="connsiteY8" fmla="*/ 13112 h 2297044"/>
                  <a:gd name="connsiteX9" fmla="*/ 3815675 w 8719002"/>
                  <a:gd name="connsiteY9" fmla="*/ 87540 h 2297044"/>
                  <a:gd name="connsiteX10" fmla="*/ 4017694 w 8719002"/>
                  <a:gd name="connsiteY10" fmla="*/ 651065 h 2297044"/>
                  <a:gd name="connsiteX11" fmla="*/ 4155917 w 8719002"/>
                  <a:gd name="connsiteY11" fmla="*/ 661698 h 2297044"/>
                  <a:gd name="connsiteX12" fmla="*/ 4474894 w 8719002"/>
                  <a:gd name="connsiteY12" fmla="*/ 597902 h 2297044"/>
                  <a:gd name="connsiteX13" fmla="*/ 5389294 w 8719002"/>
                  <a:gd name="connsiteY13" fmla="*/ 576637 h 2297044"/>
                  <a:gd name="connsiteX14" fmla="*/ 5952819 w 8719002"/>
                  <a:gd name="connsiteY14" fmla="*/ 512842 h 2297044"/>
                  <a:gd name="connsiteX15" fmla="*/ 6271796 w 8719002"/>
                  <a:gd name="connsiteY15" fmla="*/ 395884 h 2297044"/>
                  <a:gd name="connsiteX16" fmla="*/ 6399387 w 8719002"/>
                  <a:gd name="connsiteY16" fmla="*/ 374619 h 2297044"/>
                  <a:gd name="connsiteX17" fmla="*/ 6473815 w 8719002"/>
                  <a:gd name="connsiteY17" fmla="*/ 470312 h 2297044"/>
                  <a:gd name="connsiteX18" fmla="*/ 6643935 w 8719002"/>
                  <a:gd name="connsiteY18" fmla="*/ 459679 h 2297044"/>
                  <a:gd name="connsiteX19" fmla="*/ 7292522 w 8719002"/>
                  <a:gd name="connsiteY19" fmla="*/ 55642 h 2297044"/>
                  <a:gd name="connsiteX20" fmla="*/ 7632763 w 8719002"/>
                  <a:gd name="connsiteY20" fmla="*/ 23744 h 2297044"/>
                  <a:gd name="connsiteX21" fmla="*/ 7834782 w 8719002"/>
                  <a:gd name="connsiteY21" fmla="*/ 247028 h 2297044"/>
                  <a:gd name="connsiteX22" fmla="*/ 7919842 w 8719002"/>
                  <a:gd name="connsiteY22" fmla="*/ 640433 h 2297044"/>
                  <a:gd name="connsiteX23" fmla="*/ 8664122 w 8719002"/>
                  <a:gd name="connsiteY23" fmla="*/ 566005 h 2297044"/>
                  <a:gd name="connsiteX24" fmla="*/ 8664122 w 8719002"/>
                  <a:gd name="connsiteY24" fmla="*/ 714861 h 2297044"/>
                  <a:gd name="connsiteX25" fmla="*/ 8670946 w 8719002"/>
                  <a:gd name="connsiteY25" fmla="*/ 1587683 h 2297044"/>
                  <a:gd name="connsiteX26" fmla="*/ 8481305 w 8719002"/>
                  <a:gd name="connsiteY26" fmla="*/ 1746219 h 2297044"/>
                  <a:gd name="connsiteX27" fmla="*/ 8002523 w 8719002"/>
                  <a:gd name="connsiteY27" fmla="*/ 1695277 h 2297044"/>
                  <a:gd name="connsiteX28" fmla="*/ 7878105 w 8719002"/>
                  <a:gd name="connsiteY28" fmla="*/ 1821282 h 2297044"/>
                  <a:gd name="connsiteX29" fmla="*/ 7749722 w 8719002"/>
                  <a:gd name="connsiteY29" fmla="*/ 2235316 h 2297044"/>
                  <a:gd name="connsiteX30" fmla="*/ 7515805 w 8719002"/>
                  <a:gd name="connsiteY30" fmla="*/ 2277847 h 2297044"/>
                  <a:gd name="connsiteX31" fmla="*/ 6973545 w 8719002"/>
                  <a:gd name="connsiteY31" fmla="*/ 2065196 h 2297044"/>
                  <a:gd name="connsiteX32" fmla="*/ 6605056 w 8719002"/>
                  <a:gd name="connsiteY32" fmla="*/ 1830486 h 2297044"/>
                  <a:gd name="connsiteX33" fmla="*/ 6452549 w 8719002"/>
                  <a:gd name="connsiteY33" fmla="*/ 1831279 h 2297044"/>
                  <a:gd name="connsiteX34" fmla="*/ 6356856 w 8719002"/>
                  <a:gd name="connsiteY34" fmla="*/ 1926972 h 2297044"/>
                  <a:gd name="connsiteX35" fmla="*/ 5963452 w 8719002"/>
                  <a:gd name="connsiteY35" fmla="*/ 1820647 h 2297044"/>
                  <a:gd name="connsiteX36" fmla="*/ 5134112 w 8719002"/>
                  <a:gd name="connsiteY36" fmla="*/ 1714321 h 2297044"/>
                  <a:gd name="connsiteX37" fmla="*/ 4047211 w 8719002"/>
                  <a:gd name="connsiteY37" fmla="*/ 1640686 h 2297044"/>
                  <a:gd name="connsiteX38" fmla="*/ 3909146 w 8719002"/>
                  <a:gd name="connsiteY38" fmla="*/ 1884284 h 2297044"/>
                  <a:gd name="connsiteX39" fmla="*/ 3783777 w 8719002"/>
                  <a:gd name="connsiteY39" fmla="*/ 2203419 h 2297044"/>
                  <a:gd name="connsiteX40" fmla="*/ 3571126 w 8719002"/>
                  <a:gd name="connsiteY40" fmla="*/ 2277847 h 2297044"/>
                  <a:gd name="connsiteX41" fmla="*/ 3220252 w 8719002"/>
                  <a:gd name="connsiteY41" fmla="*/ 2160889 h 2297044"/>
                  <a:gd name="connsiteX42" fmla="*/ 2630065 w 8719002"/>
                  <a:gd name="connsiteY42" fmla="*/ 1845720 h 2297044"/>
                  <a:gd name="connsiteX43" fmla="*/ 2515487 w 8719002"/>
                  <a:gd name="connsiteY43" fmla="*/ 1842705 h 2297044"/>
                  <a:gd name="connsiteX44" fmla="*/ 2444075 w 8719002"/>
                  <a:gd name="connsiteY44" fmla="*/ 1895075 h 2297044"/>
                  <a:gd name="connsiteX45" fmla="*/ 2329497 w 8719002"/>
                  <a:gd name="connsiteY45" fmla="*/ 1916340 h 2297044"/>
                  <a:gd name="connsiteX46" fmla="*/ 2199526 w 8719002"/>
                  <a:gd name="connsiteY46" fmla="*/ 1863177 h 2297044"/>
                  <a:gd name="connsiteX47" fmla="*/ 1882137 w 8719002"/>
                  <a:gd name="connsiteY47" fmla="*/ 1797795 h 2297044"/>
                  <a:gd name="connsiteX48" fmla="*/ 705572 w 8719002"/>
                  <a:gd name="connsiteY48" fmla="*/ 1690835 h 2297044"/>
                  <a:gd name="connsiteX49" fmla="*/ 143476 w 8719002"/>
                  <a:gd name="connsiteY49" fmla="*/ 1650526 h 2297044"/>
                  <a:gd name="connsiteX50" fmla="*/ 30484 w 8719002"/>
                  <a:gd name="connsiteY50" fmla="*/ 1609583 h 2297044"/>
                  <a:gd name="connsiteX51" fmla="*/ 21597 w 8719002"/>
                  <a:gd name="connsiteY51" fmla="*/ 881173 h 2297044"/>
                  <a:gd name="connsiteX52" fmla="*/ 30484 w 8719002"/>
                  <a:gd name="connsiteY52" fmla="*/ 661698 h 2297044"/>
                  <a:gd name="connsiteX0" fmla="*/ 30484 w 8719002"/>
                  <a:gd name="connsiteY0" fmla="*/ 661698 h 2297044"/>
                  <a:gd name="connsiteX1" fmla="*/ 1136270 w 8719002"/>
                  <a:gd name="connsiteY1" fmla="*/ 587270 h 2297044"/>
                  <a:gd name="connsiteX2" fmla="*/ 1763591 w 8719002"/>
                  <a:gd name="connsiteY2" fmla="*/ 544740 h 2297044"/>
                  <a:gd name="connsiteX3" fmla="*/ 2167628 w 8719002"/>
                  <a:gd name="connsiteY3" fmla="*/ 449047 h 2297044"/>
                  <a:gd name="connsiteX4" fmla="*/ 2422810 w 8719002"/>
                  <a:gd name="connsiteY4" fmla="*/ 395884 h 2297044"/>
                  <a:gd name="connsiteX5" fmla="*/ 2550401 w 8719002"/>
                  <a:gd name="connsiteY5" fmla="*/ 502209 h 2297044"/>
                  <a:gd name="connsiteX6" fmla="*/ 2975703 w 8719002"/>
                  <a:gd name="connsiteY6" fmla="*/ 278926 h 2297044"/>
                  <a:gd name="connsiteX7" fmla="*/ 3401005 w 8719002"/>
                  <a:gd name="connsiteY7" fmla="*/ 45009 h 2297044"/>
                  <a:gd name="connsiteX8" fmla="*/ 3656187 w 8719002"/>
                  <a:gd name="connsiteY8" fmla="*/ 13112 h 2297044"/>
                  <a:gd name="connsiteX9" fmla="*/ 3815675 w 8719002"/>
                  <a:gd name="connsiteY9" fmla="*/ 87540 h 2297044"/>
                  <a:gd name="connsiteX10" fmla="*/ 4017694 w 8719002"/>
                  <a:gd name="connsiteY10" fmla="*/ 651065 h 2297044"/>
                  <a:gd name="connsiteX11" fmla="*/ 4155917 w 8719002"/>
                  <a:gd name="connsiteY11" fmla="*/ 661698 h 2297044"/>
                  <a:gd name="connsiteX12" fmla="*/ 4474894 w 8719002"/>
                  <a:gd name="connsiteY12" fmla="*/ 597902 h 2297044"/>
                  <a:gd name="connsiteX13" fmla="*/ 5389294 w 8719002"/>
                  <a:gd name="connsiteY13" fmla="*/ 576637 h 2297044"/>
                  <a:gd name="connsiteX14" fmla="*/ 5952819 w 8719002"/>
                  <a:gd name="connsiteY14" fmla="*/ 512842 h 2297044"/>
                  <a:gd name="connsiteX15" fmla="*/ 6271796 w 8719002"/>
                  <a:gd name="connsiteY15" fmla="*/ 395884 h 2297044"/>
                  <a:gd name="connsiteX16" fmla="*/ 6399387 w 8719002"/>
                  <a:gd name="connsiteY16" fmla="*/ 374619 h 2297044"/>
                  <a:gd name="connsiteX17" fmla="*/ 6473815 w 8719002"/>
                  <a:gd name="connsiteY17" fmla="*/ 470312 h 2297044"/>
                  <a:gd name="connsiteX18" fmla="*/ 6643935 w 8719002"/>
                  <a:gd name="connsiteY18" fmla="*/ 459679 h 2297044"/>
                  <a:gd name="connsiteX19" fmla="*/ 7292522 w 8719002"/>
                  <a:gd name="connsiteY19" fmla="*/ 55642 h 2297044"/>
                  <a:gd name="connsiteX20" fmla="*/ 7632763 w 8719002"/>
                  <a:gd name="connsiteY20" fmla="*/ 23744 h 2297044"/>
                  <a:gd name="connsiteX21" fmla="*/ 7834782 w 8719002"/>
                  <a:gd name="connsiteY21" fmla="*/ 247028 h 2297044"/>
                  <a:gd name="connsiteX22" fmla="*/ 7919842 w 8719002"/>
                  <a:gd name="connsiteY22" fmla="*/ 640433 h 2297044"/>
                  <a:gd name="connsiteX23" fmla="*/ 8664122 w 8719002"/>
                  <a:gd name="connsiteY23" fmla="*/ 566005 h 2297044"/>
                  <a:gd name="connsiteX24" fmla="*/ 8664122 w 8719002"/>
                  <a:gd name="connsiteY24" fmla="*/ 714861 h 2297044"/>
                  <a:gd name="connsiteX25" fmla="*/ 8670946 w 8719002"/>
                  <a:gd name="connsiteY25" fmla="*/ 1587683 h 2297044"/>
                  <a:gd name="connsiteX26" fmla="*/ 8433537 w 8719002"/>
                  <a:gd name="connsiteY26" fmla="*/ 1712099 h 2297044"/>
                  <a:gd name="connsiteX27" fmla="*/ 8002523 w 8719002"/>
                  <a:gd name="connsiteY27" fmla="*/ 1695277 h 2297044"/>
                  <a:gd name="connsiteX28" fmla="*/ 7878105 w 8719002"/>
                  <a:gd name="connsiteY28" fmla="*/ 1821282 h 2297044"/>
                  <a:gd name="connsiteX29" fmla="*/ 7749722 w 8719002"/>
                  <a:gd name="connsiteY29" fmla="*/ 2235316 h 2297044"/>
                  <a:gd name="connsiteX30" fmla="*/ 7515805 w 8719002"/>
                  <a:gd name="connsiteY30" fmla="*/ 2277847 h 2297044"/>
                  <a:gd name="connsiteX31" fmla="*/ 6973545 w 8719002"/>
                  <a:gd name="connsiteY31" fmla="*/ 2065196 h 2297044"/>
                  <a:gd name="connsiteX32" fmla="*/ 6605056 w 8719002"/>
                  <a:gd name="connsiteY32" fmla="*/ 1830486 h 2297044"/>
                  <a:gd name="connsiteX33" fmla="*/ 6452549 w 8719002"/>
                  <a:gd name="connsiteY33" fmla="*/ 1831279 h 2297044"/>
                  <a:gd name="connsiteX34" fmla="*/ 6356856 w 8719002"/>
                  <a:gd name="connsiteY34" fmla="*/ 1926972 h 2297044"/>
                  <a:gd name="connsiteX35" fmla="*/ 5963452 w 8719002"/>
                  <a:gd name="connsiteY35" fmla="*/ 1820647 h 2297044"/>
                  <a:gd name="connsiteX36" fmla="*/ 5134112 w 8719002"/>
                  <a:gd name="connsiteY36" fmla="*/ 1714321 h 2297044"/>
                  <a:gd name="connsiteX37" fmla="*/ 4047211 w 8719002"/>
                  <a:gd name="connsiteY37" fmla="*/ 1640686 h 2297044"/>
                  <a:gd name="connsiteX38" fmla="*/ 3909146 w 8719002"/>
                  <a:gd name="connsiteY38" fmla="*/ 1884284 h 2297044"/>
                  <a:gd name="connsiteX39" fmla="*/ 3783777 w 8719002"/>
                  <a:gd name="connsiteY39" fmla="*/ 2203419 h 2297044"/>
                  <a:gd name="connsiteX40" fmla="*/ 3571126 w 8719002"/>
                  <a:gd name="connsiteY40" fmla="*/ 2277847 h 2297044"/>
                  <a:gd name="connsiteX41" fmla="*/ 3220252 w 8719002"/>
                  <a:gd name="connsiteY41" fmla="*/ 2160889 h 2297044"/>
                  <a:gd name="connsiteX42" fmla="*/ 2630065 w 8719002"/>
                  <a:gd name="connsiteY42" fmla="*/ 1845720 h 2297044"/>
                  <a:gd name="connsiteX43" fmla="*/ 2515487 w 8719002"/>
                  <a:gd name="connsiteY43" fmla="*/ 1842705 h 2297044"/>
                  <a:gd name="connsiteX44" fmla="*/ 2444075 w 8719002"/>
                  <a:gd name="connsiteY44" fmla="*/ 1895075 h 2297044"/>
                  <a:gd name="connsiteX45" fmla="*/ 2329497 w 8719002"/>
                  <a:gd name="connsiteY45" fmla="*/ 1916340 h 2297044"/>
                  <a:gd name="connsiteX46" fmla="*/ 2199526 w 8719002"/>
                  <a:gd name="connsiteY46" fmla="*/ 1863177 h 2297044"/>
                  <a:gd name="connsiteX47" fmla="*/ 1882137 w 8719002"/>
                  <a:gd name="connsiteY47" fmla="*/ 1797795 h 2297044"/>
                  <a:gd name="connsiteX48" fmla="*/ 705572 w 8719002"/>
                  <a:gd name="connsiteY48" fmla="*/ 1690835 h 2297044"/>
                  <a:gd name="connsiteX49" fmla="*/ 143476 w 8719002"/>
                  <a:gd name="connsiteY49" fmla="*/ 1650526 h 2297044"/>
                  <a:gd name="connsiteX50" fmla="*/ 30484 w 8719002"/>
                  <a:gd name="connsiteY50" fmla="*/ 1609583 h 2297044"/>
                  <a:gd name="connsiteX51" fmla="*/ 21597 w 8719002"/>
                  <a:gd name="connsiteY51" fmla="*/ 881173 h 2297044"/>
                  <a:gd name="connsiteX52" fmla="*/ 30484 w 8719002"/>
                  <a:gd name="connsiteY52" fmla="*/ 661698 h 2297044"/>
                  <a:gd name="connsiteX0" fmla="*/ 30484 w 8720539"/>
                  <a:gd name="connsiteY0" fmla="*/ 661698 h 2297044"/>
                  <a:gd name="connsiteX1" fmla="*/ 1136270 w 8720539"/>
                  <a:gd name="connsiteY1" fmla="*/ 587270 h 2297044"/>
                  <a:gd name="connsiteX2" fmla="*/ 1763591 w 8720539"/>
                  <a:gd name="connsiteY2" fmla="*/ 544740 h 2297044"/>
                  <a:gd name="connsiteX3" fmla="*/ 2167628 w 8720539"/>
                  <a:gd name="connsiteY3" fmla="*/ 449047 h 2297044"/>
                  <a:gd name="connsiteX4" fmla="*/ 2422810 w 8720539"/>
                  <a:gd name="connsiteY4" fmla="*/ 395884 h 2297044"/>
                  <a:gd name="connsiteX5" fmla="*/ 2550401 w 8720539"/>
                  <a:gd name="connsiteY5" fmla="*/ 502209 h 2297044"/>
                  <a:gd name="connsiteX6" fmla="*/ 2975703 w 8720539"/>
                  <a:gd name="connsiteY6" fmla="*/ 278926 h 2297044"/>
                  <a:gd name="connsiteX7" fmla="*/ 3401005 w 8720539"/>
                  <a:gd name="connsiteY7" fmla="*/ 45009 h 2297044"/>
                  <a:gd name="connsiteX8" fmla="*/ 3656187 w 8720539"/>
                  <a:gd name="connsiteY8" fmla="*/ 13112 h 2297044"/>
                  <a:gd name="connsiteX9" fmla="*/ 3815675 w 8720539"/>
                  <a:gd name="connsiteY9" fmla="*/ 87540 h 2297044"/>
                  <a:gd name="connsiteX10" fmla="*/ 4017694 w 8720539"/>
                  <a:gd name="connsiteY10" fmla="*/ 651065 h 2297044"/>
                  <a:gd name="connsiteX11" fmla="*/ 4155917 w 8720539"/>
                  <a:gd name="connsiteY11" fmla="*/ 661698 h 2297044"/>
                  <a:gd name="connsiteX12" fmla="*/ 4474894 w 8720539"/>
                  <a:gd name="connsiteY12" fmla="*/ 597902 h 2297044"/>
                  <a:gd name="connsiteX13" fmla="*/ 5389294 w 8720539"/>
                  <a:gd name="connsiteY13" fmla="*/ 576637 h 2297044"/>
                  <a:gd name="connsiteX14" fmla="*/ 5952819 w 8720539"/>
                  <a:gd name="connsiteY14" fmla="*/ 512842 h 2297044"/>
                  <a:gd name="connsiteX15" fmla="*/ 6271796 w 8720539"/>
                  <a:gd name="connsiteY15" fmla="*/ 395884 h 2297044"/>
                  <a:gd name="connsiteX16" fmla="*/ 6399387 w 8720539"/>
                  <a:gd name="connsiteY16" fmla="*/ 374619 h 2297044"/>
                  <a:gd name="connsiteX17" fmla="*/ 6473815 w 8720539"/>
                  <a:gd name="connsiteY17" fmla="*/ 470312 h 2297044"/>
                  <a:gd name="connsiteX18" fmla="*/ 6643935 w 8720539"/>
                  <a:gd name="connsiteY18" fmla="*/ 459679 h 2297044"/>
                  <a:gd name="connsiteX19" fmla="*/ 7292522 w 8720539"/>
                  <a:gd name="connsiteY19" fmla="*/ 55642 h 2297044"/>
                  <a:gd name="connsiteX20" fmla="*/ 7632763 w 8720539"/>
                  <a:gd name="connsiteY20" fmla="*/ 23744 h 2297044"/>
                  <a:gd name="connsiteX21" fmla="*/ 7834782 w 8720539"/>
                  <a:gd name="connsiteY21" fmla="*/ 247028 h 2297044"/>
                  <a:gd name="connsiteX22" fmla="*/ 7919842 w 8720539"/>
                  <a:gd name="connsiteY22" fmla="*/ 640433 h 2297044"/>
                  <a:gd name="connsiteX23" fmla="*/ 8664122 w 8720539"/>
                  <a:gd name="connsiteY23" fmla="*/ 566005 h 2297044"/>
                  <a:gd name="connsiteX24" fmla="*/ 8664122 w 8720539"/>
                  <a:gd name="connsiteY24" fmla="*/ 714861 h 2297044"/>
                  <a:gd name="connsiteX25" fmla="*/ 8630003 w 8720539"/>
                  <a:gd name="connsiteY25" fmla="*/ 1601331 h 2297044"/>
                  <a:gd name="connsiteX26" fmla="*/ 8433537 w 8720539"/>
                  <a:gd name="connsiteY26" fmla="*/ 1712099 h 2297044"/>
                  <a:gd name="connsiteX27" fmla="*/ 8002523 w 8720539"/>
                  <a:gd name="connsiteY27" fmla="*/ 1695277 h 2297044"/>
                  <a:gd name="connsiteX28" fmla="*/ 7878105 w 8720539"/>
                  <a:gd name="connsiteY28" fmla="*/ 1821282 h 2297044"/>
                  <a:gd name="connsiteX29" fmla="*/ 7749722 w 8720539"/>
                  <a:gd name="connsiteY29" fmla="*/ 2235316 h 2297044"/>
                  <a:gd name="connsiteX30" fmla="*/ 7515805 w 8720539"/>
                  <a:gd name="connsiteY30" fmla="*/ 2277847 h 2297044"/>
                  <a:gd name="connsiteX31" fmla="*/ 6973545 w 8720539"/>
                  <a:gd name="connsiteY31" fmla="*/ 2065196 h 2297044"/>
                  <a:gd name="connsiteX32" fmla="*/ 6605056 w 8720539"/>
                  <a:gd name="connsiteY32" fmla="*/ 1830486 h 2297044"/>
                  <a:gd name="connsiteX33" fmla="*/ 6452549 w 8720539"/>
                  <a:gd name="connsiteY33" fmla="*/ 1831279 h 2297044"/>
                  <a:gd name="connsiteX34" fmla="*/ 6356856 w 8720539"/>
                  <a:gd name="connsiteY34" fmla="*/ 1926972 h 2297044"/>
                  <a:gd name="connsiteX35" fmla="*/ 5963452 w 8720539"/>
                  <a:gd name="connsiteY35" fmla="*/ 1820647 h 2297044"/>
                  <a:gd name="connsiteX36" fmla="*/ 5134112 w 8720539"/>
                  <a:gd name="connsiteY36" fmla="*/ 1714321 h 2297044"/>
                  <a:gd name="connsiteX37" fmla="*/ 4047211 w 8720539"/>
                  <a:gd name="connsiteY37" fmla="*/ 1640686 h 2297044"/>
                  <a:gd name="connsiteX38" fmla="*/ 3909146 w 8720539"/>
                  <a:gd name="connsiteY38" fmla="*/ 1884284 h 2297044"/>
                  <a:gd name="connsiteX39" fmla="*/ 3783777 w 8720539"/>
                  <a:gd name="connsiteY39" fmla="*/ 2203419 h 2297044"/>
                  <a:gd name="connsiteX40" fmla="*/ 3571126 w 8720539"/>
                  <a:gd name="connsiteY40" fmla="*/ 2277847 h 2297044"/>
                  <a:gd name="connsiteX41" fmla="*/ 3220252 w 8720539"/>
                  <a:gd name="connsiteY41" fmla="*/ 2160889 h 2297044"/>
                  <a:gd name="connsiteX42" fmla="*/ 2630065 w 8720539"/>
                  <a:gd name="connsiteY42" fmla="*/ 1845720 h 2297044"/>
                  <a:gd name="connsiteX43" fmla="*/ 2515487 w 8720539"/>
                  <a:gd name="connsiteY43" fmla="*/ 1842705 h 2297044"/>
                  <a:gd name="connsiteX44" fmla="*/ 2444075 w 8720539"/>
                  <a:gd name="connsiteY44" fmla="*/ 1895075 h 2297044"/>
                  <a:gd name="connsiteX45" fmla="*/ 2329497 w 8720539"/>
                  <a:gd name="connsiteY45" fmla="*/ 1916340 h 2297044"/>
                  <a:gd name="connsiteX46" fmla="*/ 2199526 w 8720539"/>
                  <a:gd name="connsiteY46" fmla="*/ 1863177 h 2297044"/>
                  <a:gd name="connsiteX47" fmla="*/ 1882137 w 8720539"/>
                  <a:gd name="connsiteY47" fmla="*/ 1797795 h 2297044"/>
                  <a:gd name="connsiteX48" fmla="*/ 705572 w 8720539"/>
                  <a:gd name="connsiteY48" fmla="*/ 1690835 h 2297044"/>
                  <a:gd name="connsiteX49" fmla="*/ 143476 w 8720539"/>
                  <a:gd name="connsiteY49" fmla="*/ 1650526 h 2297044"/>
                  <a:gd name="connsiteX50" fmla="*/ 30484 w 8720539"/>
                  <a:gd name="connsiteY50" fmla="*/ 1609583 h 2297044"/>
                  <a:gd name="connsiteX51" fmla="*/ 21597 w 8720539"/>
                  <a:gd name="connsiteY51" fmla="*/ 881173 h 2297044"/>
                  <a:gd name="connsiteX52" fmla="*/ 30484 w 8720539"/>
                  <a:gd name="connsiteY52" fmla="*/ 661698 h 2297044"/>
                  <a:gd name="connsiteX0" fmla="*/ 30484 w 8720539"/>
                  <a:gd name="connsiteY0" fmla="*/ 661698 h 2297044"/>
                  <a:gd name="connsiteX1" fmla="*/ 1136270 w 8720539"/>
                  <a:gd name="connsiteY1" fmla="*/ 587270 h 2297044"/>
                  <a:gd name="connsiteX2" fmla="*/ 1763591 w 8720539"/>
                  <a:gd name="connsiteY2" fmla="*/ 544740 h 2297044"/>
                  <a:gd name="connsiteX3" fmla="*/ 2167628 w 8720539"/>
                  <a:gd name="connsiteY3" fmla="*/ 449047 h 2297044"/>
                  <a:gd name="connsiteX4" fmla="*/ 2422810 w 8720539"/>
                  <a:gd name="connsiteY4" fmla="*/ 395884 h 2297044"/>
                  <a:gd name="connsiteX5" fmla="*/ 2550401 w 8720539"/>
                  <a:gd name="connsiteY5" fmla="*/ 502209 h 2297044"/>
                  <a:gd name="connsiteX6" fmla="*/ 2975703 w 8720539"/>
                  <a:gd name="connsiteY6" fmla="*/ 278926 h 2297044"/>
                  <a:gd name="connsiteX7" fmla="*/ 3401005 w 8720539"/>
                  <a:gd name="connsiteY7" fmla="*/ 45009 h 2297044"/>
                  <a:gd name="connsiteX8" fmla="*/ 3656187 w 8720539"/>
                  <a:gd name="connsiteY8" fmla="*/ 13112 h 2297044"/>
                  <a:gd name="connsiteX9" fmla="*/ 3815675 w 8720539"/>
                  <a:gd name="connsiteY9" fmla="*/ 87540 h 2297044"/>
                  <a:gd name="connsiteX10" fmla="*/ 4017694 w 8720539"/>
                  <a:gd name="connsiteY10" fmla="*/ 651065 h 2297044"/>
                  <a:gd name="connsiteX11" fmla="*/ 4155917 w 8720539"/>
                  <a:gd name="connsiteY11" fmla="*/ 661698 h 2297044"/>
                  <a:gd name="connsiteX12" fmla="*/ 4474894 w 8720539"/>
                  <a:gd name="connsiteY12" fmla="*/ 597902 h 2297044"/>
                  <a:gd name="connsiteX13" fmla="*/ 5389294 w 8720539"/>
                  <a:gd name="connsiteY13" fmla="*/ 576637 h 2297044"/>
                  <a:gd name="connsiteX14" fmla="*/ 5952819 w 8720539"/>
                  <a:gd name="connsiteY14" fmla="*/ 512842 h 2297044"/>
                  <a:gd name="connsiteX15" fmla="*/ 6271796 w 8720539"/>
                  <a:gd name="connsiteY15" fmla="*/ 395884 h 2297044"/>
                  <a:gd name="connsiteX16" fmla="*/ 6399387 w 8720539"/>
                  <a:gd name="connsiteY16" fmla="*/ 374619 h 2297044"/>
                  <a:gd name="connsiteX17" fmla="*/ 6473815 w 8720539"/>
                  <a:gd name="connsiteY17" fmla="*/ 470312 h 2297044"/>
                  <a:gd name="connsiteX18" fmla="*/ 6643935 w 8720539"/>
                  <a:gd name="connsiteY18" fmla="*/ 459679 h 2297044"/>
                  <a:gd name="connsiteX19" fmla="*/ 7292522 w 8720539"/>
                  <a:gd name="connsiteY19" fmla="*/ 55642 h 2297044"/>
                  <a:gd name="connsiteX20" fmla="*/ 7632763 w 8720539"/>
                  <a:gd name="connsiteY20" fmla="*/ 23744 h 2297044"/>
                  <a:gd name="connsiteX21" fmla="*/ 7834782 w 8720539"/>
                  <a:gd name="connsiteY21" fmla="*/ 247028 h 2297044"/>
                  <a:gd name="connsiteX22" fmla="*/ 7919842 w 8720539"/>
                  <a:gd name="connsiteY22" fmla="*/ 640433 h 2297044"/>
                  <a:gd name="connsiteX23" fmla="*/ 8664122 w 8720539"/>
                  <a:gd name="connsiteY23" fmla="*/ 566005 h 2297044"/>
                  <a:gd name="connsiteX24" fmla="*/ 8664122 w 8720539"/>
                  <a:gd name="connsiteY24" fmla="*/ 714861 h 2297044"/>
                  <a:gd name="connsiteX25" fmla="*/ 8630003 w 8720539"/>
                  <a:gd name="connsiteY25" fmla="*/ 1601331 h 2297044"/>
                  <a:gd name="connsiteX26" fmla="*/ 8433537 w 8720539"/>
                  <a:gd name="connsiteY26" fmla="*/ 1712099 h 2297044"/>
                  <a:gd name="connsiteX27" fmla="*/ 8002523 w 8720539"/>
                  <a:gd name="connsiteY27" fmla="*/ 1695277 h 2297044"/>
                  <a:gd name="connsiteX28" fmla="*/ 7878105 w 8720539"/>
                  <a:gd name="connsiteY28" fmla="*/ 1821282 h 2297044"/>
                  <a:gd name="connsiteX29" fmla="*/ 7749722 w 8720539"/>
                  <a:gd name="connsiteY29" fmla="*/ 2235316 h 2297044"/>
                  <a:gd name="connsiteX30" fmla="*/ 7515805 w 8720539"/>
                  <a:gd name="connsiteY30" fmla="*/ 2277847 h 2297044"/>
                  <a:gd name="connsiteX31" fmla="*/ 6973545 w 8720539"/>
                  <a:gd name="connsiteY31" fmla="*/ 2065196 h 2297044"/>
                  <a:gd name="connsiteX32" fmla="*/ 6605056 w 8720539"/>
                  <a:gd name="connsiteY32" fmla="*/ 1830486 h 2297044"/>
                  <a:gd name="connsiteX33" fmla="*/ 6452549 w 8720539"/>
                  <a:gd name="connsiteY33" fmla="*/ 1831279 h 2297044"/>
                  <a:gd name="connsiteX34" fmla="*/ 6356856 w 8720539"/>
                  <a:gd name="connsiteY34" fmla="*/ 1926972 h 2297044"/>
                  <a:gd name="connsiteX35" fmla="*/ 5963452 w 8720539"/>
                  <a:gd name="connsiteY35" fmla="*/ 1820647 h 2297044"/>
                  <a:gd name="connsiteX36" fmla="*/ 5134112 w 8720539"/>
                  <a:gd name="connsiteY36" fmla="*/ 1714321 h 2297044"/>
                  <a:gd name="connsiteX37" fmla="*/ 4047211 w 8720539"/>
                  <a:gd name="connsiteY37" fmla="*/ 1640686 h 2297044"/>
                  <a:gd name="connsiteX38" fmla="*/ 3909146 w 8720539"/>
                  <a:gd name="connsiteY38" fmla="*/ 1884284 h 2297044"/>
                  <a:gd name="connsiteX39" fmla="*/ 3783777 w 8720539"/>
                  <a:gd name="connsiteY39" fmla="*/ 2203419 h 2297044"/>
                  <a:gd name="connsiteX40" fmla="*/ 3571126 w 8720539"/>
                  <a:gd name="connsiteY40" fmla="*/ 2277847 h 2297044"/>
                  <a:gd name="connsiteX41" fmla="*/ 3220252 w 8720539"/>
                  <a:gd name="connsiteY41" fmla="*/ 2160889 h 2297044"/>
                  <a:gd name="connsiteX42" fmla="*/ 2630065 w 8720539"/>
                  <a:gd name="connsiteY42" fmla="*/ 1845720 h 2297044"/>
                  <a:gd name="connsiteX43" fmla="*/ 2515487 w 8720539"/>
                  <a:gd name="connsiteY43" fmla="*/ 1842705 h 2297044"/>
                  <a:gd name="connsiteX44" fmla="*/ 2444075 w 8720539"/>
                  <a:gd name="connsiteY44" fmla="*/ 1895075 h 2297044"/>
                  <a:gd name="connsiteX45" fmla="*/ 2329497 w 8720539"/>
                  <a:gd name="connsiteY45" fmla="*/ 1916340 h 2297044"/>
                  <a:gd name="connsiteX46" fmla="*/ 2199526 w 8720539"/>
                  <a:gd name="connsiteY46" fmla="*/ 1863177 h 2297044"/>
                  <a:gd name="connsiteX47" fmla="*/ 1882137 w 8720539"/>
                  <a:gd name="connsiteY47" fmla="*/ 1797795 h 2297044"/>
                  <a:gd name="connsiteX48" fmla="*/ 705572 w 8720539"/>
                  <a:gd name="connsiteY48" fmla="*/ 1690835 h 2297044"/>
                  <a:gd name="connsiteX49" fmla="*/ 143476 w 8720539"/>
                  <a:gd name="connsiteY49" fmla="*/ 1650526 h 2297044"/>
                  <a:gd name="connsiteX50" fmla="*/ 30484 w 8720539"/>
                  <a:gd name="connsiteY50" fmla="*/ 1609583 h 2297044"/>
                  <a:gd name="connsiteX51" fmla="*/ 21597 w 8720539"/>
                  <a:gd name="connsiteY51" fmla="*/ 881173 h 2297044"/>
                  <a:gd name="connsiteX52" fmla="*/ 30484 w 8720539"/>
                  <a:gd name="connsiteY52" fmla="*/ 661698 h 2297044"/>
                  <a:gd name="connsiteX0" fmla="*/ 30484 w 8667474"/>
                  <a:gd name="connsiteY0" fmla="*/ 661698 h 2297044"/>
                  <a:gd name="connsiteX1" fmla="*/ 1136270 w 8667474"/>
                  <a:gd name="connsiteY1" fmla="*/ 587270 h 2297044"/>
                  <a:gd name="connsiteX2" fmla="*/ 1763591 w 8667474"/>
                  <a:gd name="connsiteY2" fmla="*/ 544740 h 2297044"/>
                  <a:gd name="connsiteX3" fmla="*/ 2167628 w 8667474"/>
                  <a:gd name="connsiteY3" fmla="*/ 449047 h 2297044"/>
                  <a:gd name="connsiteX4" fmla="*/ 2422810 w 8667474"/>
                  <a:gd name="connsiteY4" fmla="*/ 395884 h 2297044"/>
                  <a:gd name="connsiteX5" fmla="*/ 2550401 w 8667474"/>
                  <a:gd name="connsiteY5" fmla="*/ 502209 h 2297044"/>
                  <a:gd name="connsiteX6" fmla="*/ 2975703 w 8667474"/>
                  <a:gd name="connsiteY6" fmla="*/ 278926 h 2297044"/>
                  <a:gd name="connsiteX7" fmla="*/ 3401005 w 8667474"/>
                  <a:gd name="connsiteY7" fmla="*/ 45009 h 2297044"/>
                  <a:gd name="connsiteX8" fmla="*/ 3656187 w 8667474"/>
                  <a:gd name="connsiteY8" fmla="*/ 13112 h 2297044"/>
                  <a:gd name="connsiteX9" fmla="*/ 3815675 w 8667474"/>
                  <a:gd name="connsiteY9" fmla="*/ 87540 h 2297044"/>
                  <a:gd name="connsiteX10" fmla="*/ 4017694 w 8667474"/>
                  <a:gd name="connsiteY10" fmla="*/ 651065 h 2297044"/>
                  <a:gd name="connsiteX11" fmla="*/ 4155917 w 8667474"/>
                  <a:gd name="connsiteY11" fmla="*/ 661698 h 2297044"/>
                  <a:gd name="connsiteX12" fmla="*/ 4474894 w 8667474"/>
                  <a:gd name="connsiteY12" fmla="*/ 597902 h 2297044"/>
                  <a:gd name="connsiteX13" fmla="*/ 5389294 w 8667474"/>
                  <a:gd name="connsiteY13" fmla="*/ 576637 h 2297044"/>
                  <a:gd name="connsiteX14" fmla="*/ 5952819 w 8667474"/>
                  <a:gd name="connsiteY14" fmla="*/ 512842 h 2297044"/>
                  <a:gd name="connsiteX15" fmla="*/ 6271796 w 8667474"/>
                  <a:gd name="connsiteY15" fmla="*/ 395884 h 2297044"/>
                  <a:gd name="connsiteX16" fmla="*/ 6399387 w 8667474"/>
                  <a:gd name="connsiteY16" fmla="*/ 374619 h 2297044"/>
                  <a:gd name="connsiteX17" fmla="*/ 6473815 w 8667474"/>
                  <a:gd name="connsiteY17" fmla="*/ 470312 h 2297044"/>
                  <a:gd name="connsiteX18" fmla="*/ 6643935 w 8667474"/>
                  <a:gd name="connsiteY18" fmla="*/ 459679 h 2297044"/>
                  <a:gd name="connsiteX19" fmla="*/ 7292522 w 8667474"/>
                  <a:gd name="connsiteY19" fmla="*/ 55642 h 2297044"/>
                  <a:gd name="connsiteX20" fmla="*/ 7632763 w 8667474"/>
                  <a:gd name="connsiteY20" fmla="*/ 23744 h 2297044"/>
                  <a:gd name="connsiteX21" fmla="*/ 7834782 w 8667474"/>
                  <a:gd name="connsiteY21" fmla="*/ 247028 h 2297044"/>
                  <a:gd name="connsiteX22" fmla="*/ 7919842 w 8667474"/>
                  <a:gd name="connsiteY22" fmla="*/ 640433 h 2297044"/>
                  <a:gd name="connsiteX23" fmla="*/ 8534468 w 8667474"/>
                  <a:gd name="connsiteY23" fmla="*/ 579652 h 2297044"/>
                  <a:gd name="connsiteX24" fmla="*/ 8664122 w 8667474"/>
                  <a:gd name="connsiteY24" fmla="*/ 714861 h 2297044"/>
                  <a:gd name="connsiteX25" fmla="*/ 8630003 w 8667474"/>
                  <a:gd name="connsiteY25" fmla="*/ 1601331 h 2297044"/>
                  <a:gd name="connsiteX26" fmla="*/ 8433537 w 8667474"/>
                  <a:gd name="connsiteY26" fmla="*/ 1712099 h 2297044"/>
                  <a:gd name="connsiteX27" fmla="*/ 8002523 w 8667474"/>
                  <a:gd name="connsiteY27" fmla="*/ 1695277 h 2297044"/>
                  <a:gd name="connsiteX28" fmla="*/ 7878105 w 8667474"/>
                  <a:gd name="connsiteY28" fmla="*/ 1821282 h 2297044"/>
                  <a:gd name="connsiteX29" fmla="*/ 7749722 w 8667474"/>
                  <a:gd name="connsiteY29" fmla="*/ 2235316 h 2297044"/>
                  <a:gd name="connsiteX30" fmla="*/ 7515805 w 8667474"/>
                  <a:gd name="connsiteY30" fmla="*/ 2277847 h 2297044"/>
                  <a:gd name="connsiteX31" fmla="*/ 6973545 w 8667474"/>
                  <a:gd name="connsiteY31" fmla="*/ 2065196 h 2297044"/>
                  <a:gd name="connsiteX32" fmla="*/ 6605056 w 8667474"/>
                  <a:gd name="connsiteY32" fmla="*/ 1830486 h 2297044"/>
                  <a:gd name="connsiteX33" fmla="*/ 6452549 w 8667474"/>
                  <a:gd name="connsiteY33" fmla="*/ 1831279 h 2297044"/>
                  <a:gd name="connsiteX34" fmla="*/ 6356856 w 8667474"/>
                  <a:gd name="connsiteY34" fmla="*/ 1926972 h 2297044"/>
                  <a:gd name="connsiteX35" fmla="*/ 5963452 w 8667474"/>
                  <a:gd name="connsiteY35" fmla="*/ 1820647 h 2297044"/>
                  <a:gd name="connsiteX36" fmla="*/ 5134112 w 8667474"/>
                  <a:gd name="connsiteY36" fmla="*/ 1714321 h 2297044"/>
                  <a:gd name="connsiteX37" fmla="*/ 4047211 w 8667474"/>
                  <a:gd name="connsiteY37" fmla="*/ 1640686 h 2297044"/>
                  <a:gd name="connsiteX38" fmla="*/ 3909146 w 8667474"/>
                  <a:gd name="connsiteY38" fmla="*/ 1884284 h 2297044"/>
                  <a:gd name="connsiteX39" fmla="*/ 3783777 w 8667474"/>
                  <a:gd name="connsiteY39" fmla="*/ 2203419 h 2297044"/>
                  <a:gd name="connsiteX40" fmla="*/ 3571126 w 8667474"/>
                  <a:gd name="connsiteY40" fmla="*/ 2277847 h 2297044"/>
                  <a:gd name="connsiteX41" fmla="*/ 3220252 w 8667474"/>
                  <a:gd name="connsiteY41" fmla="*/ 2160889 h 2297044"/>
                  <a:gd name="connsiteX42" fmla="*/ 2630065 w 8667474"/>
                  <a:gd name="connsiteY42" fmla="*/ 1845720 h 2297044"/>
                  <a:gd name="connsiteX43" fmla="*/ 2515487 w 8667474"/>
                  <a:gd name="connsiteY43" fmla="*/ 1842705 h 2297044"/>
                  <a:gd name="connsiteX44" fmla="*/ 2444075 w 8667474"/>
                  <a:gd name="connsiteY44" fmla="*/ 1895075 h 2297044"/>
                  <a:gd name="connsiteX45" fmla="*/ 2329497 w 8667474"/>
                  <a:gd name="connsiteY45" fmla="*/ 1916340 h 2297044"/>
                  <a:gd name="connsiteX46" fmla="*/ 2199526 w 8667474"/>
                  <a:gd name="connsiteY46" fmla="*/ 1863177 h 2297044"/>
                  <a:gd name="connsiteX47" fmla="*/ 1882137 w 8667474"/>
                  <a:gd name="connsiteY47" fmla="*/ 1797795 h 2297044"/>
                  <a:gd name="connsiteX48" fmla="*/ 705572 w 8667474"/>
                  <a:gd name="connsiteY48" fmla="*/ 1690835 h 2297044"/>
                  <a:gd name="connsiteX49" fmla="*/ 143476 w 8667474"/>
                  <a:gd name="connsiteY49" fmla="*/ 1650526 h 2297044"/>
                  <a:gd name="connsiteX50" fmla="*/ 30484 w 8667474"/>
                  <a:gd name="connsiteY50" fmla="*/ 1609583 h 2297044"/>
                  <a:gd name="connsiteX51" fmla="*/ 21597 w 8667474"/>
                  <a:gd name="connsiteY51" fmla="*/ 881173 h 2297044"/>
                  <a:gd name="connsiteX52" fmla="*/ 30484 w 8667474"/>
                  <a:gd name="connsiteY52" fmla="*/ 661698 h 2297044"/>
                  <a:gd name="connsiteX0" fmla="*/ 30484 w 8667474"/>
                  <a:gd name="connsiteY0" fmla="*/ 661698 h 2297044"/>
                  <a:gd name="connsiteX1" fmla="*/ 1136270 w 8667474"/>
                  <a:gd name="connsiteY1" fmla="*/ 587270 h 2297044"/>
                  <a:gd name="connsiteX2" fmla="*/ 1763591 w 8667474"/>
                  <a:gd name="connsiteY2" fmla="*/ 544740 h 2297044"/>
                  <a:gd name="connsiteX3" fmla="*/ 2167628 w 8667474"/>
                  <a:gd name="connsiteY3" fmla="*/ 449047 h 2297044"/>
                  <a:gd name="connsiteX4" fmla="*/ 2422810 w 8667474"/>
                  <a:gd name="connsiteY4" fmla="*/ 395884 h 2297044"/>
                  <a:gd name="connsiteX5" fmla="*/ 2550401 w 8667474"/>
                  <a:gd name="connsiteY5" fmla="*/ 502209 h 2297044"/>
                  <a:gd name="connsiteX6" fmla="*/ 2975703 w 8667474"/>
                  <a:gd name="connsiteY6" fmla="*/ 278926 h 2297044"/>
                  <a:gd name="connsiteX7" fmla="*/ 3401005 w 8667474"/>
                  <a:gd name="connsiteY7" fmla="*/ 45009 h 2297044"/>
                  <a:gd name="connsiteX8" fmla="*/ 3656187 w 8667474"/>
                  <a:gd name="connsiteY8" fmla="*/ 13112 h 2297044"/>
                  <a:gd name="connsiteX9" fmla="*/ 3815675 w 8667474"/>
                  <a:gd name="connsiteY9" fmla="*/ 87540 h 2297044"/>
                  <a:gd name="connsiteX10" fmla="*/ 4017694 w 8667474"/>
                  <a:gd name="connsiteY10" fmla="*/ 651065 h 2297044"/>
                  <a:gd name="connsiteX11" fmla="*/ 4155917 w 8667474"/>
                  <a:gd name="connsiteY11" fmla="*/ 661698 h 2297044"/>
                  <a:gd name="connsiteX12" fmla="*/ 4474894 w 8667474"/>
                  <a:gd name="connsiteY12" fmla="*/ 597902 h 2297044"/>
                  <a:gd name="connsiteX13" fmla="*/ 5389294 w 8667474"/>
                  <a:gd name="connsiteY13" fmla="*/ 576637 h 2297044"/>
                  <a:gd name="connsiteX14" fmla="*/ 5952819 w 8667474"/>
                  <a:gd name="connsiteY14" fmla="*/ 512842 h 2297044"/>
                  <a:gd name="connsiteX15" fmla="*/ 6271796 w 8667474"/>
                  <a:gd name="connsiteY15" fmla="*/ 395884 h 2297044"/>
                  <a:gd name="connsiteX16" fmla="*/ 6399387 w 8667474"/>
                  <a:gd name="connsiteY16" fmla="*/ 374619 h 2297044"/>
                  <a:gd name="connsiteX17" fmla="*/ 6473815 w 8667474"/>
                  <a:gd name="connsiteY17" fmla="*/ 470312 h 2297044"/>
                  <a:gd name="connsiteX18" fmla="*/ 6643935 w 8667474"/>
                  <a:gd name="connsiteY18" fmla="*/ 459679 h 2297044"/>
                  <a:gd name="connsiteX19" fmla="*/ 7292522 w 8667474"/>
                  <a:gd name="connsiteY19" fmla="*/ 55642 h 2297044"/>
                  <a:gd name="connsiteX20" fmla="*/ 7632763 w 8667474"/>
                  <a:gd name="connsiteY20" fmla="*/ 23744 h 2297044"/>
                  <a:gd name="connsiteX21" fmla="*/ 7834782 w 8667474"/>
                  <a:gd name="connsiteY21" fmla="*/ 247028 h 2297044"/>
                  <a:gd name="connsiteX22" fmla="*/ 7919842 w 8667474"/>
                  <a:gd name="connsiteY22" fmla="*/ 640433 h 2297044"/>
                  <a:gd name="connsiteX23" fmla="*/ 8534468 w 8667474"/>
                  <a:gd name="connsiteY23" fmla="*/ 579652 h 2297044"/>
                  <a:gd name="connsiteX24" fmla="*/ 8664122 w 8667474"/>
                  <a:gd name="connsiteY24" fmla="*/ 714861 h 2297044"/>
                  <a:gd name="connsiteX25" fmla="*/ 8630003 w 8667474"/>
                  <a:gd name="connsiteY25" fmla="*/ 1601331 h 2297044"/>
                  <a:gd name="connsiteX26" fmla="*/ 8433537 w 8667474"/>
                  <a:gd name="connsiteY26" fmla="*/ 1712099 h 2297044"/>
                  <a:gd name="connsiteX27" fmla="*/ 8002523 w 8667474"/>
                  <a:gd name="connsiteY27" fmla="*/ 1695277 h 2297044"/>
                  <a:gd name="connsiteX28" fmla="*/ 7878105 w 8667474"/>
                  <a:gd name="connsiteY28" fmla="*/ 1821282 h 2297044"/>
                  <a:gd name="connsiteX29" fmla="*/ 7749722 w 8667474"/>
                  <a:gd name="connsiteY29" fmla="*/ 2235316 h 2297044"/>
                  <a:gd name="connsiteX30" fmla="*/ 7515805 w 8667474"/>
                  <a:gd name="connsiteY30" fmla="*/ 2277847 h 2297044"/>
                  <a:gd name="connsiteX31" fmla="*/ 6973545 w 8667474"/>
                  <a:gd name="connsiteY31" fmla="*/ 2065196 h 2297044"/>
                  <a:gd name="connsiteX32" fmla="*/ 6605056 w 8667474"/>
                  <a:gd name="connsiteY32" fmla="*/ 1830486 h 2297044"/>
                  <a:gd name="connsiteX33" fmla="*/ 6452549 w 8667474"/>
                  <a:gd name="connsiteY33" fmla="*/ 1831279 h 2297044"/>
                  <a:gd name="connsiteX34" fmla="*/ 6356856 w 8667474"/>
                  <a:gd name="connsiteY34" fmla="*/ 1926972 h 2297044"/>
                  <a:gd name="connsiteX35" fmla="*/ 5963452 w 8667474"/>
                  <a:gd name="connsiteY35" fmla="*/ 1820647 h 2297044"/>
                  <a:gd name="connsiteX36" fmla="*/ 5134112 w 8667474"/>
                  <a:gd name="connsiteY36" fmla="*/ 1714321 h 2297044"/>
                  <a:gd name="connsiteX37" fmla="*/ 4047211 w 8667474"/>
                  <a:gd name="connsiteY37" fmla="*/ 1640686 h 2297044"/>
                  <a:gd name="connsiteX38" fmla="*/ 3909146 w 8667474"/>
                  <a:gd name="connsiteY38" fmla="*/ 1884284 h 2297044"/>
                  <a:gd name="connsiteX39" fmla="*/ 3783777 w 8667474"/>
                  <a:gd name="connsiteY39" fmla="*/ 2203419 h 2297044"/>
                  <a:gd name="connsiteX40" fmla="*/ 3571126 w 8667474"/>
                  <a:gd name="connsiteY40" fmla="*/ 2277847 h 2297044"/>
                  <a:gd name="connsiteX41" fmla="*/ 3220252 w 8667474"/>
                  <a:gd name="connsiteY41" fmla="*/ 2160889 h 2297044"/>
                  <a:gd name="connsiteX42" fmla="*/ 2630065 w 8667474"/>
                  <a:gd name="connsiteY42" fmla="*/ 1845720 h 2297044"/>
                  <a:gd name="connsiteX43" fmla="*/ 2515487 w 8667474"/>
                  <a:gd name="connsiteY43" fmla="*/ 1842705 h 2297044"/>
                  <a:gd name="connsiteX44" fmla="*/ 2444075 w 8667474"/>
                  <a:gd name="connsiteY44" fmla="*/ 1895075 h 2297044"/>
                  <a:gd name="connsiteX45" fmla="*/ 2329497 w 8667474"/>
                  <a:gd name="connsiteY45" fmla="*/ 1916340 h 2297044"/>
                  <a:gd name="connsiteX46" fmla="*/ 2199526 w 8667474"/>
                  <a:gd name="connsiteY46" fmla="*/ 1863177 h 2297044"/>
                  <a:gd name="connsiteX47" fmla="*/ 1882137 w 8667474"/>
                  <a:gd name="connsiteY47" fmla="*/ 1797795 h 2297044"/>
                  <a:gd name="connsiteX48" fmla="*/ 705572 w 8667474"/>
                  <a:gd name="connsiteY48" fmla="*/ 1690835 h 2297044"/>
                  <a:gd name="connsiteX49" fmla="*/ 143476 w 8667474"/>
                  <a:gd name="connsiteY49" fmla="*/ 1650526 h 2297044"/>
                  <a:gd name="connsiteX50" fmla="*/ 30484 w 8667474"/>
                  <a:gd name="connsiteY50" fmla="*/ 1609583 h 2297044"/>
                  <a:gd name="connsiteX51" fmla="*/ 21597 w 8667474"/>
                  <a:gd name="connsiteY51" fmla="*/ 881173 h 2297044"/>
                  <a:gd name="connsiteX52" fmla="*/ 30484 w 8667474"/>
                  <a:gd name="connsiteY52" fmla="*/ 661698 h 2297044"/>
                  <a:gd name="connsiteX0" fmla="*/ 30484 w 8652125"/>
                  <a:gd name="connsiteY0" fmla="*/ 661698 h 2297044"/>
                  <a:gd name="connsiteX1" fmla="*/ 1136270 w 8652125"/>
                  <a:gd name="connsiteY1" fmla="*/ 587270 h 2297044"/>
                  <a:gd name="connsiteX2" fmla="*/ 1763591 w 8652125"/>
                  <a:gd name="connsiteY2" fmla="*/ 544740 h 2297044"/>
                  <a:gd name="connsiteX3" fmla="*/ 2167628 w 8652125"/>
                  <a:gd name="connsiteY3" fmla="*/ 449047 h 2297044"/>
                  <a:gd name="connsiteX4" fmla="*/ 2422810 w 8652125"/>
                  <a:gd name="connsiteY4" fmla="*/ 395884 h 2297044"/>
                  <a:gd name="connsiteX5" fmla="*/ 2550401 w 8652125"/>
                  <a:gd name="connsiteY5" fmla="*/ 502209 h 2297044"/>
                  <a:gd name="connsiteX6" fmla="*/ 2975703 w 8652125"/>
                  <a:gd name="connsiteY6" fmla="*/ 278926 h 2297044"/>
                  <a:gd name="connsiteX7" fmla="*/ 3401005 w 8652125"/>
                  <a:gd name="connsiteY7" fmla="*/ 45009 h 2297044"/>
                  <a:gd name="connsiteX8" fmla="*/ 3656187 w 8652125"/>
                  <a:gd name="connsiteY8" fmla="*/ 13112 h 2297044"/>
                  <a:gd name="connsiteX9" fmla="*/ 3815675 w 8652125"/>
                  <a:gd name="connsiteY9" fmla="*/ 87540 h 2297044"/>
                  <a:gd name="connsiteX10" fmla="*/ 4017694 w 8652125"/>
                  <a:gd name="connsiteY10" fmla="*/ 651065 h 2297044"/>
                  <a:gd name="connsiteX11" fmla="*/ 4155917 w 8652125"/>
                  <a:gd name="connsiteY11" fmla="*/ 661698 h 2297044"/>
                  <a:gd name="connsiteX12" fmla="*/ 4474894 w 8652125"/>
                  <a:gd name="connsiteY12" fmla="*/ 597902 h 2297044"/>
                  <a:gd name="connsiteX13" fmla="*/ 5389294 w 8652125"/>
                  <a:gd name="connsiteY13" fmla="*/ 576637 h 2297044"/>
                  <a:gd name="connsiteX14" fmla="*/ 5952819 w 8652125"/>
                  <a:gd name="connsiteY14" fmla="*/ 512842 h 2297044"/>
                  <a:gd name="connsiteX15" fmla="*/ 6271796 w 8652125"/>
                  <a:gd name="connsiteY15" fmla="*/ 395884 h 2297044"/>
                  <a:gd name="connsiteX16" fmla="*/ 6399387 w 8652125"/>
                  <a:gd name="connsiteY16" fmla="*/ 374619 h 2297044"/>
                  <a:gd name="connsiteX17" fmla="*/ 6473815 w 8652125"/>
                  <a:gd name="connsiteY17" fmla="*/ 470312 h 2297044"/>
                  <a:gd name="connsiteX18" fmla="*/ 6643935 w 8652125"/>
                  <a:gd name="connsiteY18" fmla="*/ 459679 h 2297044"/>
                  <a:gd name="connsiteX19" fmla="*/ 7292522 w 8652125"/>
                  <a:gd name="connsiteY19" fmla="*/ 55642 h 2297044"/>
                  <a:gd name="connsiteX20" fmla="*/ 7632763 w 8652125"/>
                  <a:gd name="connsiteY20" fmla="*/ 23744 h 2297044"/>
                  <a:gd name="connsiteX21" fmla="*/ 7834782 w 8652125"/>
                  <a:gd name="connsiteY21" fmla="*/ 247028 h 2297044"/>
                  <a:gd name="connsiteX22" fmla="*/ 7919842 w 8652125"/>
                  <a:gd name="connsiteY22" fmla="*/ 640433 h 2297044"/>
                  <a:gd name="connsiteX23" fmla="*/ 8534468 w 8652125"/>
                  <a:gd name="connsiteY23" fmla="*/ 579652 h 2297044"/>
                  <a:gd name="connsiteX24" fmla="*/ 8636826 w 8652125"/>
                  <a:gd name="connsiteY24" fmla="*/ 701213 h 2297044"/>
                  <a:gd name="connsiteX25" fmla="*/ 8630003 w 8652125"/>
                  <a:gd name="connsiteY25" fmla="*/ 1601331 h 2297044"/>
                  <a:gd name="connsiteX26" fmla="*/ 8433537 w 8652125"/>
                  <a:gd name="connsiteY26" fmla="*/ 1712099 h 2297044"/>
                  <a:gd name="connsiteX27" fmla="*/ 8002523 w 8652125"/>
                  <a:gd name="connsiteY27" fmla="*/ 1695277 h 2297044"/>
                  <a:gd name="connsiteX28" fmla="*/ 7878105 w 8652125"/>
                  <a:gd name="connsiteY28" fmla="*/ 1821282 h 2297044"/>
                  <a:gd name="connsiteX29" fmla="*/ 7749722 w 8652125"/>
                  <a:gd name="connsiteY29" fmla="*/ 2235316 h 2297044"/>
                  <a:gd name="connsiteX30" fmla="*/ 7515805 w 8652125"/>
                  <a:gd name="connsiteY30" fmla="*/ 2277847 h 2297044"/>
                  <a:gd name="connsiteX31" fmla="*/ 6973545 w 8652125"/>
                  <a:gd name="connsiteY31" fmla="*/ 2065196 h 2297044"/>
                  <a:gd name="connsiteX32" fmla="*/ 6605056 w 8652125"/>
                  <a:gd name="connsiteY32" fmla="*/ 1830486 h 2297044"/>
                  <a:gd name="connsiteX33" fmla="*/ 6452549 w 8652125"/>
                  <a:gd name="connsiteY33" fmla="*/ 1831279 h 2297044"/>
                  <a:gd name="connsiteX34" fmla="*/ 6356856 w 8652125"/>
                  <a:gd name="connsiteY34" fmla="*/ 1926972 h 2297044"/>
                  <a:gd name="connsiteX35" fmla="*/ 5963452 w 8652125"/>
                  <a:gd name="connsiteY35" fmla="*/ 1820647 h 2297044"/>
                  <a:gd name="connsiteX36" fmla="*/ 5134112 w 8652125"/>
                  <a:gd name="connsiteY36" fmla="*/ 1714321 h 2297044"/>
                  <a:gd name="connsiteX37" fmla="*/ 4047211 w 8652125"/>
                  <a:gd name="connsiteY37" fmla="*/ 1640686 h 2297044"/>
                  <a:gd name="connsiteX38" fmla="*/ 3909146 w 8652125"/>
                  <a:gd name="connsiteY38" fmla="*/ 1884284 h 2297044"/>
                  <a:gd name="connsiteX39" fmla="*/ 3783777 w 8652125"/>
                  <a:gd name="connsiteY39" fmla="*/ 2203419 h 2297044"/>
                  <a:gd name="connsiteX40" fmla="*/ 3571126 w 8652125"/>
                  <a:gd name="connsiteY40" fmla="*/ 2277847 h 2297044"/>
                  <a:gd name="connsiteX41" fmla="*/ 3220252 w 8652125"/>
                  <a:gd name="connsiteY41" fmla="*/ 2160889 h 2297044"/>
                  <a:gd name="connsiteX42" fmla="*/ 2630065 w 8652125"/>
                  <a:gd name="connsiteY42" fmla="*/ 1845720 h 2297044"/>
                  <a:gd name="connsiteX43" fmla="*/ 2515487 w 8652125"/>
                  <a:gd name="connsiteY43" fmla="*/ 1842705 h 2297044"/>
                  <a:gd name="connsiteX44" fmla="*/ 2444075 w 8652125"/>
                  <a:gd name="connsiteY44" fmla="*/ 1895075 h 2297044"/>
                  <a:gd name="connsiteX45" fmla="*/ 2329497 w 8652125"/>
                  <a:gd name="connsiteY45" fmla="*/ 1916340 h 2297044"/>
                  <a:gd name="connsiteX46" fmla="*/ 2199526 w 8652125"/>
                  <a:gd name="connsiteY46" fmla="*/ 1863177 h 2297044"/>
                  <a:gd name="connsiteX47" fmla="*/ 1882137 w 8652125"/>
                  <a:gd name="connsiteY47" fmla="*/ 1797795 h 2297044"/>
                  <a:gd name="connsiteX48" fmla="*/ 705572 w 8652125"/>
                  <a:gd name="connsiteY48" fmla="*/ 1690835 h 2297044"/>
                  <a:gd name="connsiteX49" fmla="*/ 143476 w 8652125"/>
                  <a:gd name="connsiteY49" fmla="*/ 1650526 h 2297044"/>
                  <a:gd name="connsiteX50" fmla="*/ 30484 w 8652125"/>
                  <a:gd name="connsiteY50" fmla="*/ 1609583 h 2297044"/>
                  <a:gd name="connsiteX51" fmla="*/ 21597 w 8652125"/>
                  <a:gd name="connsiteY51" fmla="*/ 881173 h 2297044"/>
                  <a:gd name="connsiteX52" fmla="*/ 30484 w 8652125"/>
                  <a:gd name="connsiteY52" fmla="*/ 661698 h 2297044"/>
                  <a:gd name="connsiteX0" fmla="*/ 30484 w 8652125"/>
                  <a:gd name="connsiteY0" fmla="*/ 661698 h 2297044"/>
                  <a:gd name="connsiteX1" fmla="*/ 1136270 w 8652125"/>
                  <a:gd name="connsiteY1" fmla="*/ 587270 h 2297044"/>
                  <a:gd name="connsiteX2" fmla="*/ 1763591 w 8652125"/>
                  <a:gd name="connsiteY2" fmla="*/ 544740 h 2297044"/>
                  <a:gd name="connsiteX3" fmla="*/ 2167628 w 8652125"/>
                  <a:gd name="connsiteY3" fmla="*/ 449047 h 2297044"/>
                  <a:gd name="connsiteX4" fmla="*/ 2422810 w 8652125"/>
                  <a:gd name="connsiteY4" fmla="*/ 395884 h 2297044"/>
                  <a:gd name="connsiteX5" fmla="*/ 2550401 w 8652125"/>
                  <a:gd name="connsiteY5" fmla="*/ 502209 h 2297044"/>
                  <a:gd name="connsiteX6" fmla="*/ 2975703 w 8652125"/>
                  <a:gd name="connsiteY6" fmla="*/ 278926 h 2297044"/>
                  <a:gd name="connsiteX7" fmla="*/ 3401005 w 8652125"/>
                  <a:gd name="connsiteY7" fmla="*/ 45009 h 2297044"/>
                  <a:gd name="connsiteX8" fmla="*/ 3656187 w 8652125"/>
                  <a:gd name="connsiteY8" fmla="*/ 13112 h 2297044"/>
                  <a:gd name="connsiteX9" fmla="*/ 3815675 w 8652125"/>
                  <a:gd name="connsiteY9" fmla="*/ 87540 h 2297044"/>
                  <a:gd name="connsiteX10" fmla="*/ 4017694 w 8652125"/>
                  <a:gd name="connsiteY10" fmla="*/ 651065 h 2297044"/>
                  <a:gd name="connsiteX11" fmla="*/ 4155917 w 8652125"/>
                  <a:gd name="connsiteY11" fmla="*/ 661698 h 2297044"/>
                  <a:gd name="connsiteX12" fmla="*/ 4474894 w 8652125"/>
                  <a:gd name="connsiteY12" fmla="*/ 597902 h 2297044"/>
                  <a:gd name="connsiteX13" fmla="*/ 5389294 w 8652125"/>
                  <a:gd name="connsiteY13" fmla="*/ 576637 h 2297044"/>
                  <a:gd name="connsiteX14" fmla="*/ 5952819 w 8652125"/>
                  <a:gd name="connsiteY14" fmla="*/ 512842 h 2297044"/>
                  <a:gd name="connsiteX15" fmla="*/ 6271796 w 8652125"/>
                  <a:gd name="connsiteY15" fmla="*/ 395884 h 2297044"/>
                  <a:gd name="connsiteX16" fmla="*/ 6399387 w 8652125"/>
                  <a:gd name="connsiteY16" fmla="*/ 374619 h 2297044"/>
                  <a:gd name="connsiteX17" fmla="*/ 6473815 w 8652125"/>
                  <a:gd name="connsiteY17" fmla="*/ 470312 h 2297044"/>
                  <a:gd name="connsiteX18" fmla="*/ 6643935 w 8652125"/>
                  <a:gd name="connsiteY18" fmla="*/ 459679 h 2297044"/>
                  <a:gd name="connsiteX19" fmla="*/ 7292522 w 8652125"/>
                  <a:gd name="connsiteY19" fmla="*/ 55642 h 2297044"/>
                  <a:gd name="connsiteX20" fmla="*/ 7632763 w 8652125"/>
                  <a:gd name="connsiteY20" fmla="*/ 23744 h 2297044"/>
                  <a:gd name="connsiteX21" fmla="*/ 7834782 w 8652125"/>
                  <a:gd name="connsiteY21" fmla="*/ 247028 h 2297044"/>
                  <a:gd name="connsiteX22" fmla="*/ 7926666 w 8652125"/>
                  <a:gd name="connsiteY22" fmla="*/ 606314 h 2297044"/>
                  <a:gd name="connsiteX23" fmla="*/ 8534468 w 8652125"/>
                  <a:gd name="connsiteY23" fmla="*/ 579652 h 2297044"/>
                  <a:gd name="connsiteX24" fmla="*/ 8636826 w 8652125"/>
                  <a:gd name="connsiteY24" fmla="*/ 701213 h 2297044"/>
                  <a:gd name="connsiteX25" fmla="*/ 8630003 w 8652125"/>
                  <a:gd name="connsiteY25" fmla="*/ 1601331 h 2297044"/>
                  <a:gd name="connsiteX26" fmla="*/ 8433537 w 8652125"/>
                  <a:gd name="connsiteY26" fmla="*/ 1712099 h 2297044"/>
                  <a:gd name="connsiteX27" fmla="*/ 8002523 w 8652125"/>
                  <a:gd name="connsiteY27" fmla="*/ 1695277 h 2297044"/>
                  <a:gd name="connsiteX28" fmla="*/ 7878105 w 8652125"/>
                  <a:gd name="connsiteY28" fmla="*/ 1821282 h 2297044"/>
                  <a:gd name="connsiteX29" fmla="*/ 7749722 w 8652125"/>
                  <a:gd name="connsiteY29" fmla="*/ 2235316 h 2297044"/>
                  <a:gd name="connsiteX30" fmla="*/ 7515805 w 8652125"/>
                  <a:gd name="connsiteY30" fmla="*/ 2277847 h 2297044"/>
                  <a:gd name="connsiteX31" fmla="*/ 6973545 w 8652125"/>
                  <a:gd name="connsiteY31" fmla="*/ 2065196 h 2297044"/>
                  <a:gd name="connsiteX32" fmla="*/ 6605056 w 8652125"/>
                  <a:gd name="connsiteY32" fmla="*/ 1830486 h 2297044"/>
                  <a:gd name="connsiteX33" fmla="*/ 6452549 w 8652125"/>
                  <a:gd name="connsiteY33" fmla="*/ 1831279 h 2297044"/>
                  <a:gd name="connsiteX34" fmla="*/ 6356856 w 8652125"/>
                  <a:gd name="connsiteY34" fmla="*/ 1926972 h 2297044"/>
                  <a:gd name="connsiteX35" fmla="*/ 5963452 w 8652125"/>
                  <a:gd name="connsiteY35" fmla="*/ 1820647 h 2297044"/>
                  <a:gd name="connsiteX36" fmla="*/ 5134112 w 8652125"/>
                  <a:gd name="connsiteY36" fmla="*/ 1714321 h 2297044"/>
                  <a:gd name="connsiteX37" fmla="*/ 4047211 w 8652125"/>
                  <a:gd name="connsiteY37" fmla="*/ 1640686 h 2297044"/>
                  <a:gd name="connsiteX38" fmla="*/ 3909146 w 8652125"/>
                  <a:gd name="connsiteY38" fmla="*/ 1884284 h 2297044"/>
                  <a:gd name="connsiteX39" fmla="*/ 3783777 w 8652125"/>
                  <a:gd name="connsiteY39" fmla="*/ 2203419 h 2297044"/>
                  <a:gd name="connsiteX40" fmla="*/ 3571126 w 8652125"/>
                  <a:gd name="connsiteY40" fmla="*/ 2277847 h 2297044"/>
                  <a:gd name="connsiteX41" fmla="*/ 3220252 w 8652125"/>
                  <a:gd name="connsiteY41" fmla="*/ 2160889 h 2297044"/>
                  <a:gd name="connsiteX42" fmla="*/ 2630065 w 8652125"/>
                  <a:gd name="connsiteY42" fmla="*/ 1845720 h 2297044"/>
                  <a:gd name="connsiteX43" fmla="*/ 2515487 w 8652125"/>
                  <a:gd name="connsiteY43" fmla="*/ 1842705 h 2297044"/>
                  <a:gd name="connsiteX44" fmla="*/ 2444075 w 8652125"/>
                  <a:gd name="connsiteY44" fmla="*/ 1895075 h 2297044"/>
                  <a:gd name="connsiteX45" fmla="*/ 2329497 w 8652125"/>
                  <a:gd name="connsiteY45" fmla="*/ 1916340 h 2297044"/>
                  <a:gd name="connsiteX46" fmla="*/ 2199526 w 8652125"/>
                  <a:gd name="connsiteY46" fmla="*/ 1863177 h 2297044"/>
                  <a:gd name="connsiteX47" fmla="*/ 1882137 w 8652125"/>
                  <a:gd name="connsiteY47" fmla="*/ 1797795 h 2297044"/>
                  <a:gd name="connsiteX48" fmla="*/ 705572 w 8652125"/>
                  <a:gd name="connsiteY48" fmla="*/ 1690835 h 2297044"/>
                  <a:gd name="connsiteX49" fmla="*/ 143476 w 8652125"/>
                  <a:gd name="connsiteY49" fmla="*/ 1650526 h 2297044"/>
                  <a:gd name="connsiteX50" fmla="*/ 30484 w 8652125"/>
                  <a:gd name="connsiteY50" fmla="*/ 1609583 h 2297044"/>
                  <a:gd name="connsiteX51" fmla="*/ 21597 w 8652125"/>
                  <a:gd name="connsiteY51" fmla="*/ 881173 h 2297044"/>
                  <a:gd name="connsiteX52" fmla="*/ 30484 w 8652125"/>
                  <a:gd name="connsiteY52" fmla="*/ 661698 h 2297044"/>
                  <a:gd name="connsiteX0" fmla="*/ 30484 w 8652125"/>
                  <a:gd name="connsiteY0" fmla="*/ 661698 h 2297044"/>
                  <a:gd name="connsiteX1" fmla="*/ 1136270 w 8652125"/>
                  <a:gd name="connsiteY1" fmla="*/ 587270 h 2297044"/>
                  <a:gd name="connsiteX2" fmla="*/ 1763591 w 8652125"/>
                  <a:gd name="connsiteY2" fmla="*/ 544740 h 2297044"/>
                  <a:gd name="connsiteX3" fmla="*/ 2167628 w 8652125"/>
                  <a:gd name="connsiteY3" fmla="*/ 449047 h 2297044"/>
                  <a:gd name="connsiteX4" fmla="*/ 2422810 w 8652125"/>
                  <a:gd name="connsiteY4" fmla="*/ 395884 h 2297044"/>
                  <a:gd name="connsiteX5" fmla="*/ 2550401 w 8652125"/>
                  <a:gd name="connsiteY5" fmla="*/ 502209 h 2297044"/>
                  <a:gd name="connsiteX6" fmla="*/ 2975703 w 8652125"/>
                  <a:gd name="connsiteY6" fmla="*/ 278926 h 2297044"/>
                  <a:gd name="connsiteX7" fmla="*/ 3401005 w 8652125"/>
                  <a:gd name="connsiteY7" fmla="*/ 45009 h 2297044"/>
                  <a:gd name="connsiteX8" fmla="*/ 3656187 w 8652125"/>
                  <a:gd name="connsiteY8" fmla="*/ 13112 h 2297044"/>
                  <a:gd name="connsiteX9" fmla="*/ 3815675 w 8652125"/>
                  <a:gd name="connsiteY9" fmla="*/ 87540 h 2297044"/>
                  <a:gd name="connsiteX10" fmla="*/ 4017694 w 8652125"/>
                  <a:gd name="connsiteY10" fmla="*/ 651065 h 2297044"/>
                  <a:gd name="connsiteX11" fmla="*/ 4155917 w 8652125"/>
                  <a:gd name="connsiteY11" fmla="*/ 661698 h 2297044"/>
                  <a:gd name="connsiteX12" fmla="*/ 4474894 w 8652125"/>
                  <a:gd name="connsiteY12" fmla="*/ 597902 h 2297044"/>
                  <a:gd name="connsiteX13" fmla="*/ 5389294 w 8652125"/>
                  <a:gd name="connsiteY13" fmla="*/ 576637 h 2297044"/>
                  <a:gd name="connsiteX14" fmla="*/ 5952819 w 8652125"/>
                  <a:gd name="connsiteY14" fmla="*/ 512842 h 2297044"/>
                  <a:gd name="connsiteX15" fmla="*/ 6271796 w 8652125"/>
                  <a:gd name="connsiteY15" fmla="*/ 395884 h 2297044"/>
                  <a:gd name="connsiteX16" fmla="*/ 6399387 w 8652125"/>
                  <a:gd name="connsiteY16" fmla="*/ 374619 h 2297044"/>
                  <a:gd name="connsiteX17" fmla="*/ 6473815 w 8652125"/>
                  <a:gd name="connsiteY17" fmla="*/ 470312 h 2297044"/>
                  <a:gd name="connsiteX18" fmla="*/ 6643935 w 8652125"/>
                  <a:gd name="connsiteY18" fmla="*/ 459679 h 2297044"/>
                  <a:gd name="connsiteX19" fmla="*/ 7292522 w 8652125"/>
                  <a:gd name="connsiteY19" fmla="*/ 55642 h 2297044"/>
                  <a:gd name="connsiteX20" fmla="*/ 7632763 w 8652125"/>
                  <a:gd name="connsiteY20" fmla="*/ 23744 h 2297044"/>
                  <a:gd name="connsiteX21" fmla="*/ 7807486 w 8652125"/>
                  <a:gd name="connsiteY21" fmla="*/ 247028 h 2297044"/>
                  <a:gd name="connsiteX22" fmla="*/ 7926666 w 8652125"/>
                  <a:gd name="connsiteY22" fmla="*/ 606314 h 2297044"/>
                  <a:gd name="connsiteX23" fmla="*/ 8534468 w 8652125"/>
                  <a:gd name="connsiteY23" fmla="*/ 579652 h 2297044"/>
                  <a:gd name="connsiteX24" fmla="*/ 8636826 w 8652125"/>
                  <a:gd name="connsiteY24" fmla="*/ 701213 h 2297044"/>
                  <a:gd name="connsiteX25" fmla="*/ 8630003 w 8652125"/>
                  <a:gd name="connsiteY25" fmla="*/ 1601331 h 2297044"/>
                  <a:gd name="connsiteX26" fmla="*/ 8433537 w 8652125"/>
                  <a:gd name="connsiteY26" fmla="*/ 1712099 h 2297044"/>
                  <a:gd name="connsiteX27" fmla="*/ 8002523 w 8652125"/>
                  <a:gd name="connsiteY27" fmla="*/ 1695277 h 2297044"/>
                  <a:gd name="connsiteX28" fmla="*/ 7878105 w 8652125"/>
                  <a:gd name="connsiteY28" fmla="*/ 1821282 h 2297044"/>
                  <a:gd name="connsiteX29" fmla="*/ 7749722 w 8652125"/>
                  <a:gd name="connsiteY29" fmla="*/ 2235316 h 2297044"/>
                  <a:gd name="connsiteX30" fmla="*/ 7515805 w 8652125"/>
                  <a:gd name="connsiteY30" fmla="*/ 2277847 h 2297044"/>
                  <a:gd name="connsiteX31" fmla="*/ 6973545 w 8652125"/>
                  <a:gd name="connsiteY31" fmla="*/ 2065196 h 2297044"/>
                  <a:gd name="connsiteX32" fmla="*/ 6605056 w 8652125"/>
                  <a:gd name="connsiteY32" fmla="*/ 1830486 h 2297044"/>
                  <a:gd name="connsiteX33" fmla="*/ 6452549 w 8652125"/>
                  <a:gd name="connsiteY33" fmla="*/ 1831279 h 2297044"/>
                  <a:gd name="connsiteX34" fmla="*/ 6356856 w 8652125"/>
                  <a:gd name="connsiteY34" fmla="*/ 1926972 h 2297044"/>
                  <a:gd name="connsiteX35" fmla="*/ 5963452 w 8652125"/>
                  <a:gd name="connsiteY35" fmla="*/ 1820647 h 2297044"/>
                  <a:gd name="connsiteX36" fmla="*/ 5134112 w 8652125"/>
                  <a:gd name="connsiteY36" fmla="*/ 1714321 h 2297044"/>
                  <a:gd name="connsiteX37" fmla="*/ 4047211 w 8652125"/>
                  <a:gd name="connsiteY37" fmla="*/ 1640686 h 2297044"/>
                  <a:gd name="connsiteX38" fmla="*/ 3909146 w 8652125"/>
                  <a:gd name="connsiteY38" fmla="*/ 1884284 h 2297044"/>
                  <a:gd name="connsiteX39" fmla="*/ 3783777 w 8652125"/>
                  <a:gd name="connsiteY39" fmla="*/ 2203419 h 2297044"/>
                  <a:gd name="connsiteX40" fmla="*/ 3571126 w 8652125"/>
                  <a:gd name="connsiteY40" fmla="*/ 2277847 h 2297044"/>
                  <a:gd name="connsiteX41" fmla="*/ 3220252 w 8652125"/>
                  <a:gd name="connsiteY41" fmla="*/ 2160889 h 2297044"/>
                  <a:gd name="connsiteX42" fmla="*/ 2630065 w 8652125"/>
                  <a:gd name="connsiteY42" fmla="*/ 1845720 h 2297044"/>
                  <a:gd name="connsiteX43" fmla="*/ 2515487 w 8652125"/>
                  <a:gd name="connsiteY43" fmla="*/ 1842705 h 2297044"/>
                  <a:gd name="connsiteX44" fmla="*/ 2444075 w 8652125"/>
                  <a:gd name="connsiteY44" fmla="*/ 1895075 h 2297044"/>
                  <a:gd name="connsiteX45" fmla="*/ 2329497 w 8652125"/>
                  <a:gd name="connsiteY45" fmla="*/ 1916340 h 2297044"/>
                  <a:gd name="connsiteX46" fmla="*/ 2199526 w 8652125"/>
                  <a:gd name="connsiteY46" fmla="*/ 1863177 h 2297044"/>
                  <a:gd name="connsiteX47" fmla="*/ 1882137 w 8652125"/>
                  <a:gd name="connsiteY47" fmla="*/ 1797795 h 2297044"/>
                  <a:gd name="connsiteX48" fmla="*/ 705572 w 8652125"/>
                  <a:gd name="connsiteY48" fmla="*/ 1690835 h 2297044"/>
                  <a:gd name="connsiteX49" fmla="*/ 143476 w 8652125"/>
                  <a:gd name="connsiteY49" fmla="*/ 1650526 h 2297044"/>
                  <a:gd name="connsiteX50" fmla="*/ 30484 w 8652125"/>
                  <a:gd name="connsiteY50" fmla="*/ 1609583 h 2297044"/>
                  <a:gd name="connsiteX51" fmla="*/ 21597 w 8652125"/>
                  <a:gd name="connsiteY51" fmla="*/ 881173 h 2297044"/>
                  <a:gd name="connsiteX52" fmla="*/ 30484 w 8652125"/>
                  <a:gd name="connsiteY52" fmla="*/ 661698 h 2297044"/>
                  <a:gd name="connsiteX0" fmla="*/ 30484 w 8652125"/>
                  <a:gd name="connsiteY0" fmla="*/ 661698 h 2297044"/>
                  <a:gd name="connsiteX1" fmla="*/ 1136270 w 8652125"/>
                  <a:gd name="connsiteY1" fmla="*/ 587270 h 2297044"/>
                  <a:gd name="connsiteX2" fmla="*/ 1763591 w 8652125"/>
                  <a:gd name="connsiteY2" fmla="*/ 544740 h 2297044"/>
                  <a:gd name="connsiteX3" fmla="*/ 2167628 w 8652125"/>
                  <a:gd name="connsiteY3" fmla="*/ 449047 h 2297044"/>
                  <a:gd name="connsiteX4" fmla="*/ 2422810 w 8652125"/>
                  <a:gd name="connsiteY4" fmla="*/ 395884 h 2297044"/>
                  <a:gd name="connsiteX5" fmla="*/ 2550401 w 8652125"/>
                  <a:gd name="connsiteY5" fmla="*/ 502209 h 2297044"/>
                  <a:gd name="connsiteX6" fmla="*/ 2975703 w 8652125"/>
                  <a:gd name="connsiteY6" fmla="*/ 278926 h 2297044"/>
                  <a:gd name="connsiteX7" fmla="*/ 3401005 w 8652125"/>
                  <a:gd name="connsiteY7" fmla="*/ 45009 h 2297044"/>
                  <a:gd name="connsiteX8" fmla="*/ 3656187 w 8652125"/>
                  <a:gd name="connsiteY8" fmla="*/ 13112 h 2297044"/>
                  <a:gd name="connsiteX9" fmla="*/ 3815675 w 8652125"/>
                  <a:gd name="connsiteY9" fmla="*/ 87540 h 2297044"/>
                  <a:gd name="connsiteX10" fmla="*/ 4017694 w 8652125"/>
                  <a:gd name="connsiteY10" fmla="*/ 651065 h 2297044"/>
                  <a:gd name="connsiteX11" fmla="*/ 4155917 w 8652125"/>
                  <a:gd name="connsiteY11" fmla="*/ 661698 h 2297044"/>
                  <a:gd name="connsiteX12" fmla="*/ 4474894 w 8652125"/>
                  <a:gd name="connsiteY12" fmla="*/ 597902 h 2297044"/>
                  <a:gd name="connsiteX13" fmla="*/ 5389294 w 8652125"/>
                  <a:gd name="connsiteY13" fmla="*/ 576637 h 2297044"/>
                  <a:gd name="connsiteX14" fmla="*/ 5952819 w 8652125"/>
                  <a:gd name="connsiteY14" fmla="*/ 512842 h 2297044"/>
                  <a:gd name="connsiteX15" fmla="*/ 6271796 w 8652125"/>
                  <a:gd name="connsiteY15" fmla="*/ 395884 h 2297044"/>
                  <a:gd name="connsiteX16" fmla="*/ 6399387 w 8652125"/>
                  <a:gd name="connsiteY16" fmla="*/ 374619 h 2297044"/>
                  <a:gd name="connsiteX17" fmla="*/ 6473815 w 8652125"/>
                  <a:gd name="connsiteY17" fmla="*/ 470312 h 2297044"/>
                  <a:gd name="connsiteX18" fmla="*/ 6643935 w 8652125"/>
                  <a:gd name="connsiteY18" fmla="*/ 459679 h 2297044"/>
                  <a:gd name="connsiteX19" fmla="*/ 7292522 w 8652125"/>
                  <a:gd name="connsiteY19" fmla="*/ 55642 h 2297044"/>
                  <a:gd name="connsiteX20" fmla="*/ 7660059 w 8652125"/>
                  <a:gd name="connsiteY20" fmla="*/ 23744 h 2297044"/>
                  <a:gd name="connsiteX21" fmla="*/ 7807486 w 8652125"/>
                  <a:gd name="connsiteY21" fmla="*/ 247028 h 2297044"/>
                  <a:gd name="connsiteX22" fmla="*/ 7926666 w 8652125"/>
                  <a:gd name="connsiteY22" fmla="*/ 606314 h 2297044"/>
                  <a:gd name="connsiteX23" fmla="*/ 8534468 w 8652125"/>
                  <a:gd name="connsiteY23" fmla="*/ 579652 h 2297044"/>
                  <a:gd name="connsiteX24" fmla="*/ 8636826 w 8652125"/>
                  <a:gd name="connsiteY24" fmla="*/ 701213 h 2297044"/>
                  <a:gd name="connsiteX25" fmla="*/ 8630003 w 8652125"/>
                  <a:gd name="connsiteY25" fmla="*/ 1601331 h 2297044"/>
                  <a:gd name="connsiteX26" fmla="*/ 8433537 w 8652125"/>
                  <a:gd name="connsiteY26" fmla="*/ 1712099 h 2297044"/>
                  <a:gd name="connsiteX27" fmla="*/ 8002523 w 8652125"/>
                  <a:gd name="connsiteY27" fmla="*/ 1695277 h 2297044"/>
                  <a:gd name="connsiteX28" fmla="*/ 7878105 w 8652125"/>
                  <a:gd name="connsiteY28" fmla="*/ 1821282 h 2297044"/>
                  <a:gd name="connsiteX29" fmla="*/ 7749722 w 8652125"/>
                  <a:gd name="connsiteY29" fmla="*/ 2235316 h 2297044"/>
                  <a:gd name="connsiteX30" fmla="*/ 7515805 w 8652125"/>
                  <a:gd name="connsiteY30" fmla="*/ 2277847 h 2297044"/>
                  <a:gd name="connsiteX31" fmla="*/ 6973545 w 8652125"/>
                  <a:gd name="connsiteY31" fmla="*/ 2065196 h 2297044"/>
                  <a:gd name="connsiteX32" fmla="*/ 6605056 w 8652125"/>
                  <a:gd name="connsiteY32" fmla="*/ 1830486 h 2297044"/>
                  <a:gd name="connsiteX33" fmla="*/ 6452549 w 8652125"/>
                  <a:gd name="connsiteY33" fmla="*/ 1831279 h 2297044"/>
                  <a:gd name="connsiteX34" fmla="*/ 6356856 w 8652125"/>
                  <a:gd name="connsiteY34" fmla="*/ 1926972 h 2297044"/>
                  <a:gd name="connsiteX35" fmla="*/ 5963452 w 8652125"/>
                  <a:gd name="connsiteY35" fmla="*/ 1820647 h 2297044"/>
                  <a:gd name="connsiteX36" fmla="*/ 5134112 w 8652125"/>
                  <a:gd name="connsiteY36" fmla="*/ 1714321 h 2297044"/>
                  <a:gd name="connsiteX37" fmla="*/ 4047211 w 8652125"/>
                  <a:gd name="connsiteY37" fmla="*/ 1640686 h 2297044"/>
                  <a:gd name="connsiteX38" fmla="*/ 3909146 w 8652125"/>
                  <a:gd name="connsiteY38" fmla="*/ 1884284 h 2297044"/>
                  <a:gd name="connsiteX39" fmla="*/ 3783777 w 8652125"/>
                  <a:gd name="connsiteY39" fmla="*/ 2203419 h 2297044"/>
                  <a:gd name="connsiteX40" fmla="*/ 3571126 w 8652125"/>
                  <a:gd name="connsiteY40" fmla="*/ 2277847 h 2297044"/>
                  <a:gd name="connsiteX41" fmla="*/ 3220252 w 8652125"/>
                  <a:gd name="connsiteY41" fmla="*/ 2160889 h 2297044"/>
                  <a:gd name="connsiteX42" fmla="*/ 2630065 w 8652125"/>
                  <a:gd name="connsiteY42" fmla="*/ 1845720 h 2297044"/>
                  <a:gd name="connsiteX43" fmla="*/ 2515487 w 8652125"/>
                  <a:gd name="connsiteY43" fmla="*/ 1842705 h 2297044"/>
                  <a:gd name="connsiteX44" fmla="*/ 2444075 w 8652125"/>
                  <a:gd name="connsiteY44" fmla="*/ 1895075 h 2297044"/>
                  <a:gd name="connsiteX45" fmla="*/ 2329497 w 8652125"/>
                  <a:gd name="connsiteY45" fmla="*/ 1916340 h 2297044"/>
                  <a:gd name="connsiteX46" fmla="*/ 2199526 w 8652125"/>
                  <a:gd name="connsiteY46" fmla="*/ 1863177 h 2297044"/>
                  <a:gd name="connsiteX47" fmla="*/ 1882137 w 8652125"/>
                  <a:gd name="connsiteY47" fmla="*/ 1797795 h 2297044"/>
                  <a:gd name="connsiteX48" fmla="*/ 705572 w 8652125"/>
                  <a:gd name="connsiteY48" fmla="*/ 1690835 h 2297044"/>
                  <a:gd name="connsiteX49" fmla="*/ 143476 w 8652125"/>
                  <a:gd name="connsiteY49" fmla="*/ 1650526 h 2297044"/>
                  <a:gd name="connsiteX50" fmla="*/ 30484 w 8652125"/>
                  <a:gd name="connsiteY50" fmla="*/ 1609583 h 2297044"/>
                  <a:gd name="connsiteX51" fmla="*/ 21597 w 8652125"/>
                  <a:gd name="connsiteY51" fmla="*/ 881173 h 2297044"/>
                  <a:gd name="connsiteX52" fmla="*/ 30484 w 8652125"/>
                  <a:gd name="connsiteY52" fmla="*/ 661698 h 2297044"/>
                  <a:gd name="connsiteX0" fmla="*/ 30484 w 8652125"/>
                  <a:gd name="connsiteY0" fmla="*/ 653327 h 2288673"/>
                  <a:gd name="connsiteX1" fmla="*/ 1136270 w 8652125"/>
                  <a:gd name="connsiteY1" fmla="*/ 578899 h 2288673"/>
                  <a:gd name="connsiteX2" fmla="*/ 1763591 w 8652125"/>
                  <a:gd name="connsiteY2" fmla="*/ 536369 h 2288673"/>
                  <a:gd name="connsiteX3" fmla="*/ 2167628 w 8652125"/>
                  <a:gd name="connsiteY3" fmla="*/ 440676 h 2288673"/>
                  <a:gd name="connsiteX4" fmla="*/ 2422810 w 8652125"/>
                  <a:gd name="connsiteY4" fmla="*/ 387513 h 2288673"/>
                  <a:gd name="connsiteX5" fmla="*/ 2550401 w 8652125"/>
                  <a:gd name="connsiteY5" fmla="*/ 493838 h 2288673"/>
                  <a:gd name="connsiteX6" fmla="*/ 2975703 w 8652125"/>
                  <a:gd name="connsiteY6" fmla="*/ 270555 h 2288673"/>
                  <a:gd name="connsiteX7" fmla="*/ 3401005 w 8652125"/>
                  <a:gd name="connsiteY7" fmla="*/ 36638 h 2288673"/>
                  <a:gd name="connsiteX8" fmla="*/ 3656187 w 8652125"/>
                  <a:gd name="connsiteY8" fmla="*/ 4741 h 2288673"/>
                  <a:gd name="connsiteX9" fmla="*/ 3815675 w 8652125"/>
                  <a:gd name="connsiteY9" fmla="*/ 79169 h 2288673"/>
                  <a:gd name="connsiteX10" fmla="*/ 4017694 w 8652125"/>
                  <a:gd name="connsiteY10" fmla="*/ 642694 h 2288673"/>
                  <a:gd name="connsiteX11" fmla="*/ 4155917 w 8652125"/>
                  <a:gd name="connsiteY11" fmla="*/ 653327 h 2288673"/>
                  <a:gd name="connsiteX12" fmla="*/ 4474894 w 8652125"/>
                  <a:gd name="connsiteY12" fmla="*/ 589531 h 2288673"/>
                  <a:gd name="connsiteX13" fmla="*/ 5389294 w 8652125"/>
                  <a:gd name="connsiteY13" fmla="*/ 568266 h 2288673"/>
                  <a:gd name="connsiteX14" fmla="*/ 5952819 w 8652125"/>
                  <a:gd name="connsiteY14" fmla="*/ 504471 h 2288673"/>
                  <a:gd name="connsiteX15" fmla="*/ 6271796 w 8652125"/>
                  <a:gd name="connsiteY15" fmla="*/ 387513 h 2288673"/>
                  <a:gd name="connsiteX16" fmla="*/ 6399387 w 8652125"/>
                  <a:gd name="connsiteY16" fmla="*/ 366248 h 2288673"/>
                  <a:gd name="connsiteX17" fmla="*/ 6473815 w 8652125"/>
                  <a:gd name="connsiteY17" fmla="*/ 461941 h 2288673"/>
                  <a:gd name="connsiteX18" fmla="*/ 6643935 w 8652125"/>
                  <a:gd name="connsiteY18" fmla="*/ 451308 h 2288673"/>
                  <a:gd name="connsiteX19" fmla="*/ 7265226 w 8652125"/>
                  <a:gd name="connsiteY19" fmla="*/ 74567 h 2288673"/>
                  <a:gd name="connsiteX20" fmla="*/ 7660059 w 8652125"/>
                  <a:gd name="connsiteY20" fmla="*/ 15373 h 2288673"/>
                  <a:gd name="connsiteX21" fmla="*/ 7807486 w 8652125"/>
                  <a:gd name="connsiteY21" fmla="*/ 238657 h 2288673"/>
                  <a:gd name="connsiteX22" fmla="*/ 7926666 w 8652125"/>
                  <a:gd name="connsiteY22" fmla="*/ 597943 h 2288673"/>
                  <a:gd name="connsiteX23" fmla="*/ 8534468 w 8652125"/>
                  <a:gd name="connsiteY23" fmla="*/ 571281 h 2288673"/>
                  <a:gd name="connsiteX24" fmla="*/ 8636826 w 8652125"/>
                  <a:gd name="connsiteY24" fmla="*/ 692842 h 2288673"/>
                  <a:gd name="connsiteX25" fmla="*/ 8630003 w 8652125"/>
                  <a:gd name="connsiteY25" fmla="*/ 1592960 h 2288673"/>
                  <a:gd name="connsiteX26" fmla="*/ 8433537 w 8652125"/>
                  <a:gd name="connsiteY26" fmla="*/ 1703728 h 2288673"/>
                  <a:gd name="connsiteX27" fmla="*/ 8002523 w 8652125"/>
                  <a:gd name="connsiteY27" fmla="*/ 1686906 h 2288673"/>
                  <a:gd name="connsiteX28" fmla="*/ 7878105 w 8652125"/>
                  <a:gd name="connsiteY28" fmla="*/ 1812911 h 2288673"/>
                  <a:gd name="connsiteX29" fmla="*/ 7749722 w 8652125"/>
                  <a:gd name="connsiteY29" fmla="*/ 2226945 h 2288673"/>
                  <a:gd name="connsiteX30" fmla="*/ 7515805 w 8652125"/>
                  <a:gd name="connsiteY30" fmla="*/ 2269476 h 2288673"/>
                  <a:gd name="connsiteX31" fmla="*/ 6973545 w 8652125"/>
                  <a:gd name="connsiteY31" fmla="*/ 2056825 h 2288673"/>
                  <a:gd name="connsiteX32" fmla="*/ 6605056 w 8652125"/>
                  <a:gd name="connsiteY32" fmla="*/ 1822115 h 2288673"/>
                  <a:gd name="connsiteX33" fmla="*/ 6452549 w 8652125"/>
                  <a:gd name="connsiteY33" fmla="*/ 1822908 h 2288673"/>
                  <a:gd name="connsiteX34" fmla="*/ 6356856 w 8652125"/>
                  <a:gd name="connsiteY34" fmla="*/ 1918601 h 2288673"/>
                  <a:gd name="connsiteX35" fmla="*/ 5963452 w 8652125"/>
                  <a:gd name="connsiteY35" fmla="*/ 1812276 h 2288673"/>
                  <a:gd name="connsiteX36" fmla="*/ 5134112 w 8652125"/>
                  <a:gd name="connsiteY36" fmla="*/ 1705950 h 2288673"/>
                  <a:gd name="connsiteX37" fmla="*/ 4047211 w 8652125"/>
                  <a:gd name="connsiteY37" fmla="*/ 1632315 h 2288673"/>
                  <a:gd name="connsiteX38" fmla="*/ 3909146 w 8652125"/>
                  <a:gd name="connsiteY38" fmla="*/ 1875913 h 2288673"/>
                  <a:gd name="connsiteX39" fmla="*/ 3783777 w 8652125"/>
                  <a:gd name="connsiteY39" fmla="*/ 2195048 h 2288673"/>
                  <a:gd name="connsiteX40" fmla="*/ 3571126 w 8652125"/>
                  <a:gd name="connsiteY40" fmla="*/ 2269476 h 2288673"/>
                  <a:gd name="connsiteX41" fmla="*/ 3220252 w 8652125"/>
                  <a:gd name="connsiteY41" fmla="*/ 2152518 h 2288673"/>
                  <a:gd name="connsiteX42" fmla="*/ 2630065 w 8652125"/>
                  <a:gd name="connsiteY42" fmla="*/ 1837349 h 2288673"/>
                  <a:gd name="connsiteX43" fmla="*/ 2515487 w 8652125"/>
                  <a:gd name="connsiteY43" fmla="*/ 1834334 h 2288673"/>
                  <a:gd name="connsiteX44" fmla="*/ 2444075 w 8652125"/>
                  <a:gd name="connsiteY44" fmla="*/ 1886704 h 2288673"/>
                  <a:gd name="connsiteX45" fmla="*/ 2329497 w 8652125"/>
                  <a:gd name="connsiteY45" fmla="*/ 1907969 h 2288673"/>
                  <a:gd name="connsiteX46" fmla="*/ 2199526 w 8652125"/>
                  <a:gd name="connsiteY46" fmla="*/ 1854806 h 2288673"/>
                  <a:gd name="connsiteX47" fmla="*/ 1882137 w 8652125"/>
                  <a:gd name="connsiteY47" fmla="*/ 1789424 h 2288673"/>
                  <a:gd name="connsiteX48" fmla="*/ 705572 w 8652125"/>
                  <a:gd name="connsiteY48" fmla="*/ 1682464 h 2288673"/>
                  <a:gd name="connsiteX49" fmla="*/ 143476 w 8652125"/>
                  <a:gd name="connsiteY49" fmla="*/ 1642155 h 2288673"/>
                  <a:gd name="connsiteX50" fmla="*/ 30484 w 8652125"/>
                  <a:gd name="connsiteY50" fmla="*/ 1601212 h 2288673"/>
                  <a:gd name="connsiteX51" fmla="*/ 21597 w 8652125"/>
                  <a:gd name="connsiteY51" fmla="*/ 872802 h 2288673"/>
                  <a:gd name="connsiteX52" fmla="*/ 30484 w 8652125"/>
                  <a:gd name="connsiteY52" fmla="*/ 653327 h 2288673"/>
                  <a:gd name="connsiteX0" fmla="*/ 30484 w 8652125"/>
                  <a:gd name="connsiteY0" fmla="*/ 653327 h 2288673"/>
                  <a:gd name="connsiteX1" fmla="*/ 1136270 w 8652125"/>
                  <a:gd name="connsiteY1" fmla="*/ 578899 h 2288673"/>
                  <a:gd name="connsiteX2" fmla="*/ 1763591 w 8652125"/>
                  <a:gd name="connsiteY2" fmla="*/ 536369 h 2288673"/>
                  <a:gd name="connsiteX3" fmla="*/ 2167628 w 8652125"/>
                  <a:gd name="connsiteY3" fmla="*/ 440676 h 2288673"/>
                  <a:gd name="connsiteX4" fmla="*/ 2422810 w 8652125"/>
                  <a:gd name="connsiteY4" fmla="*/ 387513 h 2288673"/>
                  <a:gd name="connsiteX5" fmla="*/ 2550401 w 8652125"/>
                  <a:gd name="connsiteY5" fmla="*/ 493838 h 2288673"/>
                  <a:gd name="connsiteX6" fmla="*/ 2975703 w 8652125"/>
                  <a:gd name="connsiteY6" fmla="*/ 270555 h 2288673"/>
                  <a:gd name="connsiteX7" fmla="*/ 3401005 w 8652125"/>
                  <a:gd name="connsiteY7" fmla="*/ 36638 h 2288673"/>
                  <a:gd name="connsiteX8" fmla="*/ 3656187 w 8652125"/>
                  <a:gd name="connsiteY8" fmla="*/ 4741 h 2288673"/>
                  <a:gd name="connsiteX9" fmla="*/ 3815675 w 8652125"/>
                  <a:gd name="connsiteY9" fmla="*/ 79169 h 2288673"/>
                  <a:gd name="connsiteX10" fmla="*/ 4017694 w 8652125"/>
                  <a:gd name="connsiteY10" fmla="*/ 642694 h 2288673"/>
                  <a:gd name="connsiteX11" fmla="*/ 4155917 w 8652125"/>
                  <a:gd name="connsiteY11" fmla="*/ 653327 h 2288673"/>
                  <a:gd name="connsiteX12" fmla="*/ 4474894 w 8652125"/>
                  <a:gd name="connsiteY12" fmla="*/ 589531 h 2288673"/>
                  <a:gd name="connsiteX13" fmla="*/ 5389294 w 8652125"/>
                  <a:gd name="connsiteY13" fmla="*/ 568266 h 2288673"/>
                  <a:gd name="connsiteX14" fmla="*/ 5952819 w 8652125"/>
                  <a:gd name="connsiteY14" fmla="*/ 504471 h 2288673"/>
                  <a:gd name="connsiteX15" fmla="*/ 6271796 w 8652125"/>
                  <a:gd name="connsiteY15" fmla="*/ 387513 h 2288673"/>
                  <a:gd name="connsiteX16" fmla="*/ 6399387 w 8652125"/>
                  <a:gd name="connsiteY16" fmla="*/ 366248 h 2288673"/>
                  <a:gd name="connsiteX17" fmla="*/ 6473815 w 8652125"/>
                  <a:gd name="connsiteY17" fmla="*/ 461941 h 2288673"/>
                  <a:gd name="connsiteX18" fmla="*/ 6671230 w 8652125"/>
                  <a:gd name="connsiteY18" fmla="*/ 383070 h 2288673"/>
                  <a:gd name="connsiteX19" fmla="*/ 7265226 w 8652125"/>
                  <a:gd name="connsiteY19" fmla="*/ 74567 h 2288673"/>
                  <a:gd name="connsiteX20" fmla="*/ 7660059 w 8652125"/>
                  <a:gd name="connsiteY20" fmla="*/ 15373 h 2288673"/>
                  <a:gd name="connsiteX21" fmla="*/ 7807486 w 8652125"/>
                  <a:gd name="connsiteY21" fmla="*/ 238657 h 2288673"/>
                  <a:gd name="connsiteX22" fmla="*/ 7926666 w 8652125"/>
                  <a:gd name="connsiteY22" fmla="*/ 597943 h 2288673"/>
                  <a:gd name="connsiteX23" fmla="*/ 8534468 w 8652125"/>
                  <a:gd name="connsiteY23" fmla="*/ 571281 h 2288673"/>
                  <a:gd name="connsiteX24" fmla="*/ 8636826 w 8652125"/>
                  <a:gd name="connsiteY24" fmla="*/ 692842 h 2288673"/>
                  <a:gd name="connsiteX25" fmla="*/ 8630003 w 8652125"/>
                  <a:gd name="connsiteY25" fmla="*/ 1592960 h 2288673"/>
                  <a:gd name="connsiteX26" fmla="*/ 8433537 w 8652125"/>
                  <a:gd name="connsiteY26" fmla="*/ 1703728 h 2288673"/>
                  <a:gd name="connsiteX27" fmla="*/ 8002523 w 8652125"/>
                  <a:gd name="connsiteY27" fmla="*/ 1686906 h 2288673"/>
                  <a:gd name="connsiteX28" fmla="*/ 7878105 w 8652125"/>
                  <a:gd name="connsiteY28" fmla="*/ 1812911 h 2288673"/>
                  <a:gd name="connsiteX29" fmla="*/ 7749722 w 8652125"/>
                  <a:gd name="connsiteY29" fmla="*/ 2226945 h 2288673"/>
                  <a:gd name="connsiteX30" fmla="*/ 7515805 w 8652125"/>
                  <a:gd name="connsiteY30" fmla="*/ 2269476 h 2288673"/>
                  <a:gd name="connsiteX31" fmla="*/ 6973545 w 8652125"/>
                  <a:gd name="connsiteY31" fmla="*/ 2056825 h 2288673"/>
                  <a:gd name="connsiteX32" fmla="*/ 6605056 w 8652125"/>
                  <a:gd name="connsiteY32" fmla="*/ 1822115 h 2288673"/>
                  <a:gd name="connsiteX33" fmla="*/ 6452549 w 8652125"/>
                  <a:gd name="connsiteY33" fmla="*/ 1822908 h 2288673"/>
                  <a:gd name="connsiteX34" fmla="*/ 6356856 w 8652125"/>
                  <a:gd name="connsiteY34" fmla="*/ 1918601 h 2288673"/>
                  <a:gd name="connsiteX35" fmla="*/ 5963452 w 8652125"/>
                  <a:gd name="connsiteY35" fmla="*/ 1812276 h 2288673"/>
                  <a:gd name="connsiteX36" fmla="*/ 5134112 w 8652125"/>
                  <a:gd name="connsiteY36" fmla="*/ 1705950 h 2288673"/>
                  <a:gd name="connsiteX37" fmla="*/ 4047211 w 8652125"/>
                  <a:gd name="connsiteY37" fmla="*/ 1632315 h 2288673"/>
                  <a:gd name="connsiteX38" fmla="*/ 3909146 w 8652125"/>
                  <a:gd name="connsiteY38" fmla="*/ 1875913 h 2288673"/>
                  <a:gd name="connsiteX39" fmla="*/ 3783777 w 8652125"/>
                  <a:gd name="connsiteY39" fmla="*/ 2195048 h 2288673"/>
                  <a:gd name="connsiteX40" fmla="*/ 3571126 w 8652125"/>
                  <a:gd name="connsiteY40" fmla="*/ 2269476 h 2288673"/>
                  <a:gd name="connsiteX41" fmla="*/ 3220252 w 8652125"/>
                  <a:gd name="connsiteY41" fmla="*/ 2152518 h 2288673"/>
                  <a:gd name="connsiteX42" fmla="*/ 2630065 w 8652125"/>
                  <a:gd name="connsiteY42" fmla="*/ 1837349 h 2288673"/>
                  <a:gd name="connsiteX43" fmla="*/ 2515487 w 8652125"/>
                  <a:gd name="connsiteY43" fmla="*/ 1834334 h 2288673"/>
                  <a:gd name="connsiteX44" fmla="*/ 2444075 w 8652125"/>
                  <a:gd name="connsiteY44" fmla="*/ 1886704 h 2288673"/>
                  <a:gd name="connsiteX45" fmla="*/ 2329497 w 8652125"/>
                  <a:gd name="connsiteY45" fmla="*/ 1907969 h 2288673"/>
                  <a:gd name="connsiteX46" fmla="*/ 2199526 w 8652125"/>
                  <a:gd name="connsiteY46" fmla="*/ 1854806 h 2288673"/>
                  <a:gd name="connsiteX47" fmla="*/ 1882137 w 8652125"/>
                  <a:gd name="connsiteY47" fmla="*/ 1789424 h 2288673"/>
                  <a:gd name="connsiteX48" fmla="*/ 705572 w 8652125"/>
                  <a:gd name="connsiteY48" fmla="*/ 1682464 h 2288673"/>
                  <a:gd name="connsiteX49" fmla="*/ 143476 w 8652125"/>
                  <a:gd name="connsiteY49" fmla="*/ 1642155 h 2288673"/>
                  <a:gd name="connsiteX50" fmla="*/ 30484 w 8652125"/>
                  <a:gd name="connsiteY50" fmla="*/ 1601212 h 2288673"/>
                  <a:gd name="connsiteX51" fmla="*/ 21597 w 8652125"/>
                  <a:gd name="connsiteY51" fmla="*/ 872802 h 2288673"/>
                  <a:gd name="connsiteX52" fmla="*/ 30484 w 8652125"/>
                  <a:gd name="connsiteY52" fmla="*/ 653327 h 2288673"/>
                  <a:gd name="connsiteX0" fmla="*/ 30484 w 8652125"/>
                  <a:gd name="connsiteY0" fmla="*/ 653327 h 2288673"/>
                  <a:gd name="connsiteX1" fmla="*/ 1136270 w 8652125"/>
                  <a:gd name="connsiteY1" fmla="*/ 578899 h 2288673"/>
                  <a:gd name="connsiteX2" fmla="*/ 1763591 w 8652125"/>
                  <a:gd name="connsiteY2" fmla="*/ 536369 h 2288673"/>
                  <a:gd name="connsiteX3" fmla="*/ 2167628 w 8652125"/>
                  <a:gd name="connsiteY3" fmla="*/ 440676 h 2288673"/>
                  <a:gd name="connsiteX4" fmla="*/ 2422810 w 8652125"/>
                  <a:gd name="connsiteY4" fmla="*/ 387513 h 2288673"/>
                  <a:gd name="connsiteX5" fmla="*/ 2550401 w 8652125"/>
                  <a:gd name="connsiteY5" fmla="*/ 493838 h 2288673"/>
                  <a:gd name="connsiteX6" fmla="*/ 2975703 w 8652125"/>
                  <a:gd name="connsiteY6" fmla="*/ 270555 h 2288673"/>
                  <a:gd name="connsiteX7" fmla="*/ 3401005 w 8652125"/>
                  <a:gd name="connsiteY7" fmla="*/ 36638 h 2288673"/>
                  <a:gd name="connsiteX8" fmla="*/ 3656187 w 8652125"/>
                  <a:gd name="connsiteY8" fmla="*/ 4741 h 2288673"/>
                  <a:gd name="connsiteX9" fmla="*/ 3815675 w 8652125"/>
                  <a:gd name="connsiteY9" fmla="*/ 79169 h 2288673"/>
                  <a:gd name="connsiteX10" fmla="*/ 4017694 w 8652125"/>
                  <a:gd name="connsiteY10" fmla="*/ 642694 h 2288673"/>
                  <a:gd name="connsiteX11" fmla="*/ 4155917 w 8652125"/>
                  <a:gd name="connsiteY11" fmla="*/ 653327 h 2288673"/>
                  <a:gd name="connsiteX12" fmla="*/ 4474894 w 8652125"/>
                  <a:gd name="connsiteY12" fmla="*/ 589531 h 2288673"/>
                  <a:gd name="connsiteX13" fmla="*/ 5389294 w 8652125"/>
                  <a:gd name="connsiteY13" fmla="*/ 568266 h 2288673"/>
                  <a:gd name="connsiteX14" fmla="*/ 5952819 w 8652125"/>
                  <a:gd name="connsiteY14" fmla="*/ 504471 h 2288673"/>
                  <a:gd name="connsiteX15" fmla="*/ 6271796 w 8652125"/>
                  <a:gd name="connsiteY15" fmla="*/ 387513 h 2288673"/>
                  <a:gd name="connsiteX16" fmla="*/ 6399387 w 8652125"/>
                  <a:gd name="connsiteY16" fmla="*/ 400367 h 2288673"/>
                  <a:gd name="connsiteX17" fmla="*/ 6473815 w 8652125"/>
                  <a:gd name="connsiteY17" fmla="*/ 461941 h 2288673"/>
                  <a:gd name="connsiteX18" fmla="*/ 6671230 w 8652125"/>
                  <a:gd name="connsiteY18" fmla="*/ 383070 h 2288673"/>
                  <a:gd name="connsiteX19" fmla="*/ 7265226 w 8652125"/>
                  <a:gd name="connsiteY19" fmla="*/ 74567 h 2288673"/>
                  <a:gd name="connsiteX20" fmla="*/ 7660059 w 8652125"/>
                  <a:gd name="connsiteY20" fmla="*/ 15373 h 2288673"/>
                  <a:gd name="connsiteX21" fmla="*/ 7807486 w 8652125"/>
                  <a:gd name="connsiteY21" fmla="*/ 238657 h 2288673"/>
                  <a:gd name="connsiteX22" fmla="*/ 7926666 w 8652125"/>
                  <a:gd name="connsiteY22" fmla="*/ 597943 h 2288673"/>
                  <a:gd name="connsiteX23" fmla="*/ 8534468 w 8652125"/>
                  <a:gd name="connsiteY23" fmla="*/ 571281 h 2288673"/>
                  <a:gd name="connsiteX24" fmla="*/ 8636826 w 8652125"/>
                  <a:gd name="connsiteY24" fmla="*/ 692842 h 2288673"/>
                  <a:gd name="connsiteX25" fmla="*/ 8630003 w 8652125"/>
                  <a:gd name="connsiteY25" fmla="*/ 1592960 h 2288673"/>
                  <a:gd name="connsiteX26" fmla="*/ 8433537 w 8652125"/>
                  <a:gd name="connsiteY26" fmla="*/ 1703728 h 2288673"/>
                  <a:gd name="connsiteX27" fmla="*/ 8002523 w 8652125"/>
                  <a:gd name="connsiteY27" fmla="*/ 1686906 h 2288673"/>
                  <a:gd name="connsiteX28" fmla="*/ 7878105 w 8652125"/>
                  <a:gd name="connsiteY28" fmla="*/ 1812911 h 2288673"/>
                  <a:gd name="connsiteX29" fmla="*/ 7749722 w 8652125"/>
                  <a:gd name="connsiteY29" fmla="*/ 2226945 h 2288673"/>
                  <a:gd name="connsiteX30" fmla="*/ 7515805 w 8652125"/>
                  <a:gd name="connsiteY30" fmla="*/ 2269476 h 2288673"/>
                  <a:gd name="connsiteX31" fmla="*/ 6973545 w 8652125"/>
                  <a:gd name="connsiteY31" fmla="*/ 2056825 h 2288673"/>
                  <a:gd name="connsiteX32" fmla="*/ 6605056 w 8652125"/>
                  <a:gd name="connsiteY32" fmla="*/ 1822115 h 2288673"/>
                  <a:gd name="connsiteX33" fmla="*/ 6452549 w 8652125"/>
                  <a:gd name="connsiteY33" fmla="*/ 1822908 h 2288673"/>
                  <a:gd name="connsiteX34" fmla="*/ 6356856 w 8652125"/>
                  <a:gd name="connsiteY34" fmla="*/ 1918601 h 2288673"/>
                  <a:gd name="connsiteX35" fmla="*/ 5963452 w 8652125"/>
                  <a:gd name="connsiteY35" fmla="*/ 1812276 h 2288673"/>
                  <a:gd name="connsiteX36" fmla="*/ 5134112 w 8652125"/>
                  <a:gd name="connsiteY36" fmla="*/ 1705950 h 2288673"/>
                  <a:gd name="connsiteX37" fmla="*/ 4047211 w 8652125"/>
                  <a:gd name="connsiteY37" fmla="*/ 1632315 h 2288673"/>
                  <a:gd name="connsiteX38" fmla="*/ 3909146 w 8652125"/>
                  <a:gd name="connsiteY38" fmla="*/ 1875913 h 2288673"/>
                  <a:gd name="connsiteX39" fmla="*/ 3783777 w 8652125"/>
                  <a:gd name="connsiteY39" fmla="*/ 2195048 h 2288673"/>
                  <a:gd name="connsiteX40" fmla="*/ 3571126 w 8652125"/>
                  <a:gd name="connsiteY40" fmla="*/ 2269476 h 2288673"/>
                  <a:gd name="connsiteX41" fmla="*/ 3220252 w 8652125"/>
                  <a:gd name="connsiteY41" fmla="*/ 2152518 h 2288673"/>
                  <a:gd name="connsiteX42" fmla="*/ 2630065 w 8652125"/>
                  <a:gd name="connsiteY42" fmla="*/ 1837349 h 2288673"/>
                  <a:gd name="connsiteX43" fmla="*/ 2515487 w 8652125"/>
                  <a:gd name="connsiteY43" fmla="*/ 1834334 h 2288673"/>
                  <a:gd name="connsiteX44" fmla="*/ 2444075 w 8652125"/>
                  <a:gd name="connsiteY44" fmla="*/ 1886704 h 2288673"/>
                  <a:gd name="connsiteX45" fmla="*/ 2329497 w 8652125"/>
                  <a:gd name="connsiteY45" fmla="*/ 1907969 h 2288673"/>
                  <a:gd name="connsiteX46" fmla="*/ 2199526 w 8652125"/>
                  <a:gd name="connsiteY46" fmla="*/ 1854806 h 2288673"/>
                  <a:gd name="connsiteX47" fmla="*/ 1882137 w 8652125"/>
                  <a:gd name="connsiteY47" fmla="*/ 1789424 h 2288673"/>
                  <a:gd name="connsiteX48" fmla="*/ 705572 w 8652125"/>
                  <a:gd name="connsiteY48" fmla="*/ 1682464 h 2288673"/>
                  <a:gd name="connsiteX49" fmla="*/ 143476 w 8652125"/>
                  <a:gd name="connsiteY49" fmla="*/ 1642155 h 2288673"/>
                  <a:gd name="connsiteX50" fmla="*/ 30484 w 8652125"/>
                  <a:gd name="connsiteY50" fmla="*/ 1601212 h 2288673"/>
                  <a:gd name="connsiteX51" fmla="*/ 21597 w 8652125"/>
                  <a:gd name="connsiteY51" fmla="*/ 872802 h 2288673"/>
                  <a:gd name="connsiteX52" fmla="*/ 30484 w 8652125"/>
                  <a:gd name="connsiteY52" fmla="*/ 653327 h 2288673"/>
                  <a:gd name="connsiteX0" fmla="*/ 30484 w 8652125"/>
                  <a:gd name="connsiteY0" fmla="*/ 653327 h 2288673"/>
                  <a:gd name="connsiteX1" fmla="*/ 1136270 w 8652125"/>
                  <a:gd name="connsiteY1" fmla="*/ 578899 h 2288673"/>
                  <a:gd name="connsiteX2" fmla="*/ 1763591 w 8652125"/>
                  <a:gd name="connsiteY2" fmla="*/ 536369 h 2288673"/>
                  <a:gd name="connsiteX3" fmla="*/ 2167628 w 8652125"/>
                  <a:gd name="connsiteY3" fmla="*/ 440676 h 2288673"/>
                  <a:gd name="connsiteX4" fmla="*/ 2422810 w 8652125"/>
                  <a:gd name="connsiteY4" fmla="*/ 387513 h 2288673"/>
                  <a:gd name="connsiteX5" fmla="*/ 2550401 w 8652125"/>
                  <a:gd name="connsiteY5" fmla="*/ 493838 h 2288673"/>
                  <a:gd name="connsiteX6" fmla="*/ 2975703 w 8652125"/>
                  <a:gd name="connsiteY6" fmla="*/ 270555 h 2288673"/>
                  <a:gd name="connsiteX7" fmla="*/ 3401005 w 8652125"/>
                  <a:gd name="connsiteY7" fmla="*/ 36638 h 2288673"/>
                  <a:gd name="connsiteX8" fmla="*/ 3656187 w 8652125"/>
                  <a:gd name="connsiteY8" fmla="*/ 4741 h 2288673"/>
                  <a:gd name="connsiteX9" fmla="*/ 3815675 w 8652125"/>
                  <a:gd name="connsiteY9" fmla="*/ 79169 h 2288673"/>
                  <a:gd name="connsiteX10" fmla="*/ 4017694 w 8652125"/>
                  <a:gd name="connsiteY10" fmla="*/ 642694 h 2288673"/>
                  <a:gd name="connsiteX11" fmla="*/ 4155917 w 8652125"/>
                  <a:gd name="connsiteY11" fmla="*/ 653327 h 2288673"/>
                  <a:gd name="connsiteX12" fmla="*/ 4536309 w 8652125"/>
                  <a:gd name="connsiteY12" fmla="*/ 603178 h 2288673"/>
                  <a:gd name="connsiteX13" fmla="*/ 5389294 w 8652125"/>
                  <a:gd name="connsiteY13" fmla="*/ 568266 h 2288673"/>
                  <a:gd name="connsiteX14" fmla="*/ 5952819 w 8652125"/>
                  <a:gd name="connsiteY14" fmla="*/ 504471 h 2288673"/>
                  <a:gd name="connsiteX15" fmla="*/ 6271796 w 8652125"/>
                  <a:gd name="connsiteY15" fmla="*/ 387513 h 2288673"/>
                  <a:gd name="connsiteX16" fmla="*/ 6399387 w 8652125"/>
                  <a:gd name="connsiteY16" fmla="*/ 400367 h 2288673"/>
                  <a:gd name="connsiteX17" fmla="*/ 6473815 w 8652125"/>
                  <a:gd name="connsiteY17" fmla="*/ 461941 h 2288673"/>
                  <a:gd name="connsiteX18" fmla="*/ 6671230 w 8652125"/>
                  <a:gd name="connsiteY18" fmla="*/ 383070 h 2288673"/>
                  <a:gd name="connsiteX19" fmla="*/ 7265226 w 8652125"/>
                  <a:gd name="connsiteY19" fmla="*/ 74567 h 2288673"/>
                  <a:gd name="connsiteX20" fmla="*/ 7660059 w 8652125"/>
                  <a:gd name="connsiteY20" fmla="*/ 15373 h 2288673"/>
                  <a:gd name="connsiteX21" fmla="*/ 7807486 w 8652125"/>
                  <a:gd name="connsiteY21" fmla="*/ 238657 h 2288673"/>
                  <a:gd name="connsiteX22" fmla="*/ 7926666 w 8652125"/>
                  <a:gd name="connsiteY22" fmla="*/ 597943 h 2288673"/>
                  <a:gd name="connsiteX23" fmla="*/ 8534468 w 8652125"/>
                  <a:gd name="connsiteY23" fmla="*/ 571281 h 2288673"/>
                  <a:gd name="connsiteX24" fmla="*/ 8636826 w 8652125"/>
                  <a:gd name="connsiteY24" fmla="*/ 692842 h 2288673"/>
                  <a:gd name="connsiteX25" fmla="*/ 8630003 w 8652125"/>
                  <a:gd name="connsiteY25" fmla="*/ 1592960 h 2288673"/>
                  <a:gd name="connsiteX26" fmla="*/ 8433537 w 8652125"/>
                  <a:gd name="connsiteY26" fmla="*/ 1703728 h 2288673"/>
                  <a:gd name="connsiteX27" fmla="*/ 8002523 w 8652125"/>
                  <a:gd name="connsiteY27" fmla="*/ 1686906 h 2288673"/>
                  <a:gd name="connsiteX28" fmla="*/ 7878105 w 8652125"/>
                  <a:gd name="connsiteY28" fmla="*/ 1812911 h 2288673"/>
                  <a:gd name="connsiteX29" fmla="*/ 7749722 w 8652125"/>
                  <a:gd name="connsiteY29" fmla="*/ 2226945 h 2288673"/>
                  <a:gd name="connsiteX30" fmla="*/ 7515805 w 8652125"/>
                  <a:gd name="connsiteY30" fmla="*/ 2269476 h 2288673"/>
                  <a:gd name="connsiteX31" fmla="*/ 6973545 w 8652125"/>
                  <a:gd name="connsiteY31" fmla="*/ 2056825 h 2288673"/>
                  <a:gd name="connsiteX32" fmla="*/ 6605056 w 8652125"/>
                  <a:gd name="connsiteY32" fmla="*/ 1822115 h 2288673"/>
                  <a:gd name="connsiteX33" fmla="*/ 6452549 w 8652125"/>
                  <a:gd name="connsiteY33" fmla="*/ 1822908 h 2288673"/>
                  <a:gd name="connsiteX34" fmla="*/ 6356856 w 8652125"/>
                  <a:gd name="connsiteY34" fmla="*/ 1918601 h 2288673"/>
                  <a:gd name="connsiteX35" fmla="*/ 5963452 w 8652125"/>
                  <a:gd name="connsiteY35" fmla="*/ 1812276 h 2288673"/>
                  <a:gd name="connsiteX36" fmla="*/ 5134112 w 8652125"/>
                  <a:gd name="connsiteY36" fmla="*/ 1705950 h 2288673"/>
                  <a:gd name="connsiteX37" fmla="*/ 4047211 w 8652125"/>
                  <a:gd name="connsiteY37" fmla="*/ 1632315 h 2288673"/>
                  <a:gd name="connsiteX38" fmla="*/ 3909146 w 8652125"/>
                  <a:gd name="connsiteY38" fmla="*/ 1875913 h 2288673"/>
                  <a:gd name="connsiteX39" fmla="*/ 3783777 w 8652125"/>
                  <a:gd name="connsiteY39" fmla="*/ 2195048 h 2288673"/>
                  <a:gd name="connsiteX40" fmla="*/ 3571126 w 8652125"/>
                  <a:gd name="connsiteY40" fmla="*/ 2269476 h 2288673"/>
                  <a:gd name="connsiteX41" fmla="*/ 3220252 w 8652125"/>
                  <a:gd name="connsiteY41" fmla="*/ 2152518 h 2288673"/>
                  <a:gd name="connsiteX42" fmla="*/ 2630065 w 8652125"/>
                  <a:gd name="connsiteY42" fmla="*/ 1837349 h 2288673"/>
                  <a:gd name="connsiteX43" fmla="*/ 2515487 w 8652125"/>
                  <a:gd name="connsiteY43" fmla="*/ 1834334 h 2288673"/>
                  <a:gd name="connsiteX44" fmla="*/ 2444075 w 8652125"/>
                  <a:gd name="connsiteY44" fmla="*/ 1886704 h 2288673"/>
                  <a:gd name="connsiteX45" fmla="*/ 2329497 w 8652125"/>
                  <a:gd name="connsiteY45" fmla="*/ 1907969 h 2288673"/>
                  <a:gd name="connsiteX46" fmla="*/ 2199526 w 8652125"/>
                  <a:gd name="connsiteY46" fmla="*/ 1854806 h 2288673"/>
                  <a:gd name="connsiteX47" fmla="*/ 1882137 w 8652125"/>
                  <a:gd name="connsiteY47" fmla="*/ 1789424 h 2288673"/>
                  <a:gd name="connsiteX48" fmla="*/ 705572 w 8652125"/>
                  <a:gd name="connsiteY48" fmla="*/ 1682464 h 2288673"/>
                  <a:gd name="connsiteX49" fmla="*/ 143476 w 8652125"/>
                  <a:gd name="connsiteY49" fmla="*/ 1642155 h 2288673"/>
                  <a:gd name="connsiteX50" fmla="*/ 30484 w 8652125"/>
                  <a:gd name="connsiteY50" fmla="*/ 1601212 h 2288673"/>
                  <a:gd name="connsiteX51" fmla="*/ 21597 w 8652125"/>
                  <a:gd name="connsiteY51" fmla="*/ 872802 h 2288673"/>
                  <a:gd name="connsiteX52" fmla="*/ 30484 w 8652125"/>
                  <a:gd name="connsiteY52" fmla="*/ 653327 h 2288673"/>
                  <a:gd name="connsiteX0" fmla="*/ 30484 w 8652125"/>
                  <a:gd name="connsiteY0" fmla="*/ 653327 h 2288673"/>
                  <a:gd name="connsiteX1" fmla="*/ 1136270 w 8652125"/>
                  <a:gd name="connsiteY1" fmla="*/ 578899 h 2288673"/>
                  <a:gd name="connsiteX2" fmla="*/ 1763591 w 8652125"/>
                  <a:gd name="connsiteY2" fmla="*/ 536369 h 2288673"/>
                  <a:gd name="connsiteX3" fmla="*/ 2167628 w 8652125"/>
                  <a:gd name="connsiteY3" fmla="*/ 440676 h 2288673"/>
                  <a:gd name="connsiteX4" fmla="*/ 2422810 w 8652125"/>
                  <a:gd name="connsiteY4" fmla="*/ 387513 h 2288673"/>
                  <a:gd name="connsiteX5" fmla="*/ 2550401 w 8652125"/>
                  <a:gd name="connsiteY5" fmla="*/ 493838 h 2288673"/>
                  <a:gd name="connsiteX6" fmla="*/ 2975703 w 8652125"/>
                  <a:gd name="connsiteY6" fmla="*/ 270555 h 2288673"/>
                  <a:gd name="connsiteX7" fmla="*/ 3401005 w 8652125"/>
                  <a:gd name="connsiteY7" fmla="*/ 36638 h 2288673"/>
                  <a:gd name="connsiteX8" fmla="*/ 3656187 w 8652125"/>
                  <a:gd name="connsiteY8" fmla="*/ 4741 h 2288673"/>
                  <a:gd name="connsiteX9" fmla="*/ 3815675 w 8652125"/>
                  <a:gd name="connsiteY9" fmla="*/ 79169 h 2288673"/>
                  <a:gd name="connsiteX10" fmla="*/ 4017694 w 8652125"/>
                  <a:gd name="connsiteY10" fmla="*/ 642694 h 2288673"/>
                  <a:gd name="connsiteX11" fmla="*/ 4210508 w 8652125"/>
                  <a:gd name="connsiteY11" fmla="*/ 632855 h 2288673"/>
                  <a:gd name="connsiteX12" fmla="*/ 4536309 w 8652125"/>
                  <a:gd name="connsiteY12" fmla="*/ 603178 h 2288673"/>
                  <a:gd name="connsiteX13" fmla="*/ 5389294 w 8652125"/>
                  <a:gd name="connsiteY13" fmla="*/ 568266 h 2288673"/>
                  <a:gd name="connsiteX14" fmla="*/ 5952819 w 8652125"/>
                  <a:gd name="connsiteY14" fmla="*/ 504471 h 2288673"/>
                  <a:gd name="connsiteX15" fmla="*/ 6271796 w 8652125"/>
                  <a:gd name="connsiteY15" fmla="*/ 387513 h 2288673"/>
                  <a:gd name="connsiteX16" fmla="*/ 6399387 w 8652125"/>
                  <a:gd name="connsiteY16" fmla="*/ 400367 h 2288673"/>
                  <a:gd name="connsiteX17" fmla="*/ 6473815 w 8652125"/>
                  <a:gd name="connsiteY17" fmla="*/ 461941 h 2288673"/>
                  <a:gd name="connsiteX18" fmla="*/ 6671230 w 8652125"/>
                  <a:gd name="connsiteY18" fmla="*/ 383070 h 2288673"/>
                  <a:gd name="connsiteX19" fmla="*/ 7265226 w 8652125"/>
                  <a:gd name="connsiteY19" fmla="*/ 74567 h 2288673"/>
                  <a:gd name="connsiteX20" fmla="*/ 7660059 w 8652125"/>
                  <a:gd name="connsiteY20" fmla="*/ 15373 h 2288673"/>
                  <a:gd name="connsiteX21" fmla="*/ 7807486 w 8652125"/>
                  <a:gd name="connsiteY21" fmla="*/ 238657 h 2288673"/>
                  <a:gd name="connsiteX22" fmla="*/ 7926666 w 8652125"/>
                  <a:gd name="connsiteY22" fmla="*/ 597943 h 2288673"/>
                  <a:gd name="connsiteX23" fmla="*/ 8534468 w 8652125"/>
                  <a:gd name="connsiteY23" fmla="*/ 571281 h 2288673"/>
                  <a:gd name="connsiteX24" fmla="*/ 8636826 w 8652125"/>
                  <a:gd name="connsiteY24" fmla="*/ 692842 h 2288673"/>
                  <a:gd name="connsiteX25" fmla="*/ 8630003 w 8652125"/>
                  <a:gd name="connsiteY25" fmla="*/ 1592960 h 2288673"/>
                  <a:gd name="connsiteX26" fmla="*/ 8433537 w 8652125"/>
                  <a:gd name="connsiteY26" fmla="*/ 1703728 h 2288673"/>
                  <a:gd name="connsiteX27" fmla="*/ 8002523 w 8652125"/>
                  <a:gd name="connsiteY27" fmla="*/ 1686906 h 2288673"/>
                  <a:gd name="connsiteX28" fmla="*/ 7878105 w 8652125"/>
                  <a:gd name="connsiteY28" fmla="*/ 1812911 h 2288673"/>
                  <a:gd name="connsiteX29" fmla="*/ 7749722 w 8652125"/>
                  <a:gd name="connsiteY29" fmla="*/ 2226945 h 2288673"/>
                  <a:gd name="connsiteX30" fmla="*/ 7515805 w 8652125"/>
                  <a:gd name="connsiteY30" fmla="*/ 2269476 h 2288673"/>
                  <a:gd name="connsiteX31" fmla="*/ 6973545 w 8652125"/>
                  <a:gd name="connsiteY31" fmla="*/ 2056825 h 2288673"/>
                  <a:gd name="connsiteX32" fmla="*/ 6605056 w 8652125"/>
                  <a:gd name="connsiteY32" fmla="*/ 1822115 h 2288673"/>
                  <a:gd name="connsiteX33" fmla="*/ 6452549 w 8652125"/>
                  <a:gd name="connsiteY33" fmla="*/ 1822908 h 2288673"/>
                  <a:gd name="connsiteX34" fmla="*/ 6356856 w 8652125"/>
                  <a:gd name="connsiteY34" fmla="*/ 1918601 h 2288673"/>
                  <a:gd name="connsiteX35" fmla="*/ 5963452 w 8652125"/>
                  <a:gd name="connsiteY35" fmla="*/ 1812276 h 2288673"/>
                  <a:gd name="connsiteX36" fmla="*/ 5134112 w 8652125"/>
                  <a:gd name="connsiteY36" fmla="*/ 1705950 h 2288673"/>
                  <a:gd name="connsiteX37" fmla="*/ 4047211 w 8652125"/>
                  <a:gd name="connsiteY37" fmla="*/ 1632315 h 2288673"/>
                  <a:gd name="connsiteX38" fmla="*/ 3909146 w 8652125"/>
                  <a:gd name="connsiteY38" fmla="*/ 1875913 h 2288673"/>
                  <a:gd name="connsiteX39" fmla="*/ 3783777 w 8652125"/>
                  <a:gd name="connsiteY39" fmla="*/ 2195048 h 2288673"/>
                  <a:gd name="connsiteX40" fmla="*/ 3571126 w 8652125"/>
                  <a:gd name="connsiteY40" fmla="*/ 2269476 h 2288673"/>
                  <a:gd name="connsiteX41" fmla="*/ 3220252 w 8652125"/>
                  <a:gd name="connsiteY41" fmla="*/ 2152518 h 2288673"/>
                  <a:gd name="connsiteX42" fmla="*/ 2630065 w 8652125"/>
                  <a:gd name="connsiteY42" fmla="*/ 1837349 h 2288673"/>
                  <a:gd name="connsiteX43" fmla="*/ 2515487 w 8652125"/>
                  <a:gd name="connsiteY43" fmla="*/ 1834334 h 2288673"/>
                  <a:gd name="connsiteX44" fmla="*/ 2444075 w 8652125"/>
                  <a:gd name="connsiteY44" fmla="*/ 1886704 h 2288673"/>
                  <a:gd name="connsiteX45" fmla="*/ 2329497 w 8652125"/>
                  <a:gd name="connsiteY45" fmla="*/ 1907969 h 2288673"/>
                  <a:gd name="connsiteX46" fmla="*/ 2199526 w 8652125"/>
                  <a:gd name="connsiteY46" fmla="*/ 1854806 h 2288673"/>
                  <a:gd name="connsiteX47" fmla="*/ 1882137 w 8652125"/>
                  <a:gd name="connsiteY47" fmla="*/ 1789424 h 2288673"/>
                  <a:gd name="connsiteX48" fmla="*/ 705572 w 8652125"/>
                  <a:gd name="connsiteY48" fmla="*/ 1682464 h 2288673"/>
                  <a:gd name="connsiteX49" fmla="*/ 143476 w 8652125"/>
                  <a:gd name="connsiteY49" fmla="*/ 1642155 h 2288673"/>
                  <a:gd name="connsiteX50" fmla="*/ 30484 w 8652125"/>
                  <a:gd name="connsiteY50" fmla="*/ 1601212 h 2288673"/>
                  <a:gd name="connsiteX51" fmla="*/ 21597 w 8652125"/>
                  <a:gd name="connsiteY51" fmla="*/ 872802 h 2288673"/>
                  <a:gd name="connsiteX52" fmla="*/ 30484 w 8652125"/>
                  <a:gd name="connsiteY52" fmla="*/ 653327 h 2288673"/>
                  <a:gd name="connsiteX0" fmla="*/ 30484 w 8652125"/>
                  <a:gd name="connsiteY0" fmla="*/ 653327 h 2288673"/>
                  <a:gd name="connsiteX1" fmla="*/ 1136270 w 8652125"/>
                  <a:gd name="connsiteY1" fmla="*/ 578899 h 2288673"/>
                  <a:gd name="connsiteX2" fmla="*/ 1763591 w 8652125"/>
                  <a:gd name="connsiteY2" fmla="*/ 536369 h 2288673"/>
                  <a:gd name="connsiteX3" fmla="*/ 2167628 w 8652125"/>
                  <a:gd name="connsiteY3" fmla="*/ 440676 h 2288673"/>
                  <a:gd name="connsiteX4" fmla="*/ 2422810 w 8652125"/>
                  <a:gd name="connsiteY4" fmla="*/ 387513 h 2288673"/>
                  <a:gd name="connsiteX5" fmla="*/ 2550401 w 8652125"/>
                  <a:gd name="connsiteY5" fmla="*/ 493838 h 2288673"/>
                  <a:gd name="connsiteX6" fmla="*/ 2975703 w 8652125"/>
                  <a:gd name="connsiteY6" fmla="*/ 270555 h 2288673"/>
                  <a:gd name="connsiteX7" fmla="*/ 3401005 w 8652125"/>
                  <a:gd name="connsiteY7" fmla="*/ 36638 h 2288673"/>
                  <a:gd name="connsiteX8" fmla="*/ 3656187 w 8652125"/>
                  <a:gd name="connsiteY8" fmla="*/ 4741 h 2288673"/>
                  <a:gd name="connsiteX9" fmla="*/ 3815675 w 8652125"/>
                  <a:gd name="connsiteY9" fmla="*/ 79169 h 2288673"/>
                  <a:gd name="connsiteX10" fmla="*/ 3949455 w 8652125"/>
                  <a:gd name="connsiteY10" fmla="*/ 526688 h 2288673"/>
                  <a:gd name="connsiteX11" fmla="*/ 4210508 w 8652125"/>
                  <a:gd name="connsiteY11" fmla="*/ 632855 h 2288673"/>
                  <a:gd name="connsiteX12" fmla="*/ 4536309 w 8652125"/>
                  <a:gd name="connsiteY12" fmla="*/ 603178 h 2288673"/>
                  <a:gd name="connsiteX13" fmla="*/ 5389294 w 8652125"/>
                  <a:gd name="connsiteY13" fmla="*/ 568266 h 2288673"/>
                  <a:gd name="connsiteX14" fmla="*/ 5952819 w 8652125"/>
                  <a:gd name="connsiteY14" fmla="*/ 504471 h 2288673"/>
                  <a:gd name="connsiteX15" fmla="*/ 6271796 w 8652125"/>
                  <a:gd name="connsiteY15" fmla="*/ 387513 h 2288673"/>
                  <a:gd name="connsiteX16" fmla="*/ 6399387 w 8652125"/>
                  <a:gd name="connsiteY16" fmla="*/ 400367 h 2288673"/>
                  <a:gd name="connsiteX17" fmla="*/ 6473815 w 8652125"/>
                  <a:gd name="connsiteY17" fmla="*/ 461941 h 2288673"/>
                  <a:gd name="connsiteX18" fmla="*/ 6671230 w 8652125"/>
                  <a:gd name="connsiteY18" fmla="*/ 383070 h 2288673"/>
                  <a:gd name="connsiteX19" fmla="*/ 7265226 w 8652125"/>
                  <a:gd name="connsiteY19" fmla="*/ 74567 h 2288673"/>
                  <a:gd name="connsiteX20" fmla="*/ 7660059 w 8652125"/>
                  <a:gd name="connsiteY20" fmla="*/ 15373 h 2288673"/>
                  <a:gd name="connsiteX21" fmla="*/ 7807486 w 8652125"/>
                  <a:gd name="connsiteY21" fmla="*/ 238657 h 2288673"/>
                  <a:gd name="connsiteX22" fmla="*/ 7926666 w 8652125"/>
                  <a:gd name="connsiteY22" fmla="*/ 597943 h 2288673"/>
                  <a:gd name="connsiteX23" fmla="*/ 8534468 w 8652125"/>
                  <a:gd name="connsiteY23" fmla="*/ 571281 h 2288673"/>
                  <a:gd name="connsiteX24" fmla="*/ 8636826 w 8652125"/>
                  <a:gd name="connsiteY24" fmla="*/ 692842 h 2288673"/>
                  <a:gd name="connsiteX25" fmla="*/ 8630003 w 8652125"/>
                  <a:gd name="connsiteY25" fmla="*/ 1592960 h 2288673"/>
                  <a:gd name="connsiteX26" fmla="*/ 8433537 w 8652125"/>
                  <a:gd name="connsiteY26" fmla="*/ 1703728 h 2288673"/>
                  <a:gd name="connsiteX27" fmla="*/ 8002523 w 8652125"/>
                  <a:gd name="connsiteY27" fmla="*/ 1686906 h 2288673"/>
                  <a:gd name="connsiteX28" fmla="*/ 7878105 w 8652125"/>
                  <a:gd name="connsiteY28" fmla="*/ 1812911 h 2288673"/>
                  <a:gd name="connsiteX29" fmla="*/ 7749722 w 8652125"/>
                  <a:gd name="connsiteY29" fmla="*/ 2226945 h 2288673"/>
                  <a:gd name="connsiteX30" fmla="*/ 7515805 w 8652125"/>
                  <a:gd name="connsiteY30" fmla="*/ 2269476 h 2288673"/>
                  <a:gd name="connsiteX31" fmla="*/ 6973545 w 8652125"/>
                  <a:gd name="connsiteY31" fmla="*/ 2056825 h 2288673"/>
                  <a:gd name="connsiteX32" fmla="*/ 6605056 w 8652125"/>
                  <a:gd name="connsiteY32" fmla="*/ 1822115 h 2288673"/>
                  <a:gd name="connsiteX33" fmla="*/ 6452549 w 8652125"/>
                  <a:gd name="connsiteY33" fmla="*/ 1822908 h 2288673"/>
                  <a:gd name="connsiteX34" fmla="*/ 6356856 w 8652125"/>
                  <a:gd name="connsiteY34" fmla="*/ 1918601 h 2288673"/>
                  <a:gd name="connsiteX35" fmla="*/ 5963452 w 8652125"/>
                  <a:gd name="connsiteY35" fmla="*/ 1812276 h 2288673"/>
                  <a:gd name="connsiteX36" fmla="*/ 5134112 w 8652125"/>
                  <a:gd name="connsiteY36" fmla="*/ 1705950 h 2288673"/>
                  <a:gd name="connsiteX37" fmla="*/ 4047211 w 8652125"/>
                  <a:gd name="connsiteY37" fmla="*/ 1632315 h 2288673"/>
                  <a:gd name="connsiteX38" fmla="*/ 3909146 w 8652125"/>
                  <a:gd name="connsiteY38" fmla="*/ 1875913 h 2288673"/>
                  <a:gd name="connsiteX39" fmla="*/ 3783777 w 8652125"/>
                  <a:gd name="connsiteY39" fmla="*/ 2195048 h 2288673"/>
                  <a:gd name="connsiteX40" fmla="*/ 3571126 w 8652125"/>
                  <a:gd name="connsiteY40" fmla="*/ 2269476 h 2288673"/>
                  <a:gd name="connsiteX41" fmla="*/ 3220252 w 8652125"/>
                  <a:gd name="connsiteY41" fmla="*/ 2152518 h 2288673"/>
                  <a:gd name="connsiteX42" fmla="*/ 2630065 w 8652125"/>
                  <a:gd name="connsiteY42" fmla="*/ 1837349 h 2288673"/>
                  <a:gd name="connsiteX43" fmla="*/ 2515487 w 8652125"/>
                  <a:gd name="connsiteY43" fmla="*/ 1834334 h 2288673"/>
                  <a:gd name="connsiteX44" fmla="*/ 2444075 w 8652125"/>
                  <a:gd name="connsiteY44" fmla="*/ 1886704 h 2288673"/>
                  <a:gd name="connsiteX45" fmla="*/ 2329497 w 8652125"/>
                  <a:gd name="connsiteY45" fmla="*/ 1907969 h 2288673"/>
                  <a:gd name="connsiteX46" fmla="*/ 2199526 w 8652125"/>
                  <a:gd name="connsiteY46" fmla="*/ 1854806 h 2288673"/>
                  <a:gd name="connsiteX47" fmla="*/ 1882137 w 8652125"/>
                  <a:gd name="connsiteY47" fmla="*/ 1789424 h 2288673"/>
                  <a:gd name="connsiteX48" fmla="*/ 705572 w 8652125"/>
                  <a:gd name="connsiteY48" fmla="*/ 1682464 h 2288673"/>
                  <a:gd name="connsiteX49" fmla="*/ 143476 w 8652125"/>
                  <a:gd name="connsiteY49" fmla="*/ 1642155 h 2288673"/>
                  <a:gd name="connsiteX50" fmla="*/ 30484 w 8652125"/>
                  <a:gd name="connsiteY50" fmla="*/ 1601212 h 2288673"/>
                  <a:gd name="connsiteX51" fmla="*/ 21597 w 8652125"/>
                  <a:gd name="connsiteY51" fmla="*/ 872802 h 2288673"/>
                  <a:gd name="connsiteX52" fmla="*/ 30484 w 8652125"/>
                  <a:gd name="connsiteY52" fmla="*/ 653327 h 2288673"/>
                  <a:gd name="connsiteX0" fmla="*/ 30484 w 8652125"/>
                  <a:gd name="connsiteY0" fmla="*/ 653327 h 2288673"/>
                  <a:gd name="connsiteX1" fmla="*/ 1136270 w 8652125"/>
                  <a:gd name="connsiteY1" fmla="*/ 578899 h 2288673"/>
                  <a:gd name="connsiteX2" fmla="*/ 1763591 w 8652125"/>
                  <a:gd name="connsiteY2" fmla="*/ 536369 h 2288673"/>
                  <a:gd name="connsiteX3" fmla="*/ 2167628 w 8652125"/>
                  <a:gd name="connsiteY3" fmla="*/ 440676 h 2288673"/>
                  <a:gd name="connsiteX4" fmla="*/ 2422810 w 8652125"/>
                  <a:gd name="connsiteY4" fmla="*/ 387513 h 2288673"/>
                  <a:gd name="connsiteX5" fmla="*/ 2550401 w 8652125"/>
                  <a:gd name="connsiteY5" fmla="*/ 493838 h 2288673"/>
                  <a:gd name="connsiteX6" fmla="*/ 2975703 w 8652125"/>
                  <a:gd name="connsiteY6" fmla="*/ 270555 h 2288673"/>
                  <a:gd name="connsiteX7" fmla="*/ 3401005 w 8652125"/>
                  <a:gd name="connsiteY7" fmla="*/ 36638 h 2288673"/>
                  <a:gd name="connsiteX8" fmla="*/ 3656187 w 8652125"/>
                  <a:gd name="connsiteY8" fmla="*/ 4741 h 2288673"/>
                  <a:gd name="connsiteX9" fmla="*/ 3815675 w 8652125"/>
                  <a:gd name="connsiteY9" fmla="*/ 79169 h 2288673"/>
                  <a:gd name="connsiteX10" fmla="*/ 3949455 w 8652125"/>
                  <a:gd name="connsiteY10" fmla="*/ 526688 h 2288673"/>
                  <a:gd name="connsiteX11" fmla="*/ 4210508 w 8652125"/>
                  <a:gd name="connsiteY11" fmla="*/ 632855 h 2288673"/>
                  <a:gd name="connsiteX12" fmla="*/ 4536309 w 8652125"/>
                  <a:gd name="connsiteY12" fmla="*/ 603178 h 2288673"/>
                  <a:gd name="connsiteX13" fmla="*/ 5389294 w 8652125"/>
                  <a:gd name="connsiteY13" fmla="*/ 568266 h 2288673"/>
                  <a:gd name="connsiteX14" fmla="*/ 5952819 w 8652125"/>
                  <a:gd name="connsiteY14" fmla="*/ 504471 h 2288673"/>
                  <a:gd name="connsiteX15" fmla="*/ 6271796 w 8652125"/>
                  <a:gd name="connsiteY15" fmla="*/ 387513 h 2288673"/>
                  <a:gd name="connsiteX16" fmla="*/ 6399387 w 8652125"/>
                  <a:gd name="connsiteY16" fmla="*/ 400367 h 2288673"/>
                  <a:gd name="connsiteX17" fmla="*/ 6473815 w 8652125"/>
                  <a:gd name="connsiteY17" fmla="*/ 461941 h 2288673"/>
                  <a:gd name="connsiteX18" fmla="*/ 6671230 w 8652125"/>
                  <a:gd name="connsiteY18" fmla="*/ 383070 h 2288673"/>
                  <a:gd name="connsiteX19" fmla="*/ 7265226 w 8652125"/>
                  <a:gd name="connsiteY19" fmla="*/ 74567 h 2288673"/>
                  <a:gd name="connsiteX20" fmla="*/ 7660059 w 8652125"/>
                  <a:gd name="connsiteY20" fmla="*/ 15373 h 2288673"/>
                  <a:gd name="connsiteX21" fmla="*/ 7807486 w 8652125"/>
                  <a:gd name="connsiteY21" fmla="*/ 238657 h 2288673"/>
                  <a:gd name="connsiteX22" fmla="*/ 7926666 w 8652125"/>
                  <a:gd name="connsiteY22" fmla="*/ 597943 h 2288673"/>
                  <a:gd name="connsiteX23" fmla="*/ 8534468 w 8652125"/>
                  <a:gd name="connsiteY23" fmla="*/ 571281 h 2288673"/>
                  <a:gd name="connsiteX24" fmla="*/ 8636826 w 8652125"/>
                  <a:gd name="connsiteY24" fmla="*/ 692842 h 2288673"/>
                  <a:gd name="connsiteX25" fmla="*/ 8630003 w 8652125"/>
                  <a:gd name="connsiteY25" fmla="*/ 1592960 h 2288673"/>
                  <a:gd name="connsiteX26" fmla="*/ 8433537 w 8652125"/>
                  <a:gd name="connsiteY26" fmla="*/ 1703728 h 2288673"/>
                  <a:gd name="connsiteX27" fmla="*/ 8002523 w 8652125"/>
                  <a:gd name="connsiteY27" fmla="*/ 1686906 h 2288673"/>
                  <a:gd name="connsiteX28" fmla="*/ 7878105 w 8652125"/>
                  <a:gd name="connsiteY28" fmla="*/ 1812911 h 2288673"/>
                  <a:gd name="connsiteX29" fmla="*/ 7749722 w 8652125"/>
                  <a:gd name="connsiteY29" fmla="*/ 2226945 h 2288673"/>
                  <a:gd name="connsiteX30" fmla="*/ 7515805 w 8652125"/>
                  <a:gd name="connsiteY30" fmla="*/ 2269476 h 2288673"/>
                  <a:gd name="connsiteX31" fmla="*/ 6973545 w 8652125"/>
                  <a:gd name="connsiteY31" fmla="*/ 2056825 h 2288673"/>
                  <a:gd name="connsiteX32" fmla="*/ 6605056 w 8652125"/>
                  <a:gd name="connsiteY32" fmla="*/ 1822115 h 2288673"/>
                  <a:gd name="connsiteX33" fmla="*/ 6452549 w 8652125"/>
                  <a:gd name="connsiteY33" fmla="*/ 1822908 h 2288673"/>
                  <a:gd name="connsiteX34" fmla="*/ 6356856 w 8652125"/>
                  <a:gd name="connsiteY34" fmla="*/ 1918601 h 2288673"/>
                  <a:gd name="connsiteX35" fmla="*/ 5963452 w 8652125"/>
                  <a:gd name="connsiteY35" fmla="*/ 1812276 h 2288673"/>
                  <a:gd name="connsiteX36" fmla="*/ 5134112 w 8652125"/>
                  <a:gd name="connsiteY36" fmla="*/ 1705950 h 2288673"/>
                  <a:gd name="connsiteX37" fmla="*/ 4047211 w 8652125"/>
                  <a:gd name="connsiteY37" fmla="*/ 1632315 h 2288673"/>
                  <a:gd name="connsiteX38" fmla="*/ 3909146 w 8652125"/>
                  <a:gd name="connsiteY38" fmla="*/ 1875913 h 2288673"/>
                  <a:gd name="connsiteX39" fmla="*/ 3783777 w 8652125"/>
                  <a:gd name="connsiteY39" fmla="*/ 2195048 h 2288673"/>
                  <a:gd name="connsiteX40" fmla="*/ 3571126 w 8652125"/>
                  <a:gd name="connsiteY40" fmla="*/ 2269476 h 2288673"/>
                  <a:gd name="connsiteX41" fmla="*/ 3220252 w 8652125"/>
                  <a:gd name="connsiteY41" fmla="*/ 2152518 h 2288673"/>
                  <a:gd name="connsiteX42" fmla="*/ 2630065 w 8652125"/>
                  <a:gd name="connsiteY42" fmla="*/ 1837349 h 2288673"/>
                  <a:gd name="connsiteX43" fmla="*/ 2515487 w 8652125"/>
                  <a:gd name="connsiteY43" fmla="*/ 1834334 h 2288673"/>
                  <a:gd name="connsiteX44" fmla="*/ 2444075 w 8652125"/>
                  <a:gd name="connsiteY44" fmla="*/ 1886704 h 2288673"/>
                  <a:gd name="connsiteX45" fmla="*/ 2329497 w 8652125"/>
                  <a:gd name="connsiteY45" fmla="*/ 1907969 h 2288673"/>
                  <a:gd name="connsiteX46" fmla="*/ 2199526 w 8652125"/>
                  <a:gd name="connsiteY46" fmla="*/ 1854806 h 2288673"/>
                  <a:gd name="connsiteX47" fmla="*/ 1882137 w 8652125"/>
                  <a:gd name="connsiteY47" fmla="*/ 1789424 h 2288673"/>
                  <a:gd name="connsiteX48" fmla="*/ 705572 w 8652125"/>
                  <a:gd name="connsiteY48" fmla="*/ 1682464 h 2288673"/>
                  <a:gd name="connsiteX49" fmla="*/ 143476 w 8652125"/>
                  <a:gd name="connsiteY49" fmla="*/ 1642155 h 2288673"/>
                  <a:gd name="connsiteX50" fmla="*/ 30484 w 8652125"/>
                  <a:gd name="connsiteY50" fmla="*/ 1601212 h 2288673"/>
                  <a:gd name="connsiteX51" fmla="*/ 21597 w 8652125"/>
                  <a:gd name="connsiteY51" fmla="*/ 872802 h 2288673"/>
                  <a:gd name="connsiteX52" fmla="*/ 30484 w 8652125"/>
                  <a:gd name="connsiteY52" fmla="*/ 653327 h 2288673"/>
                  <a:gd name="connsiteX0" fmla="*/ 30484 w 8652125"/>
                  <a:gd name="connsiteY0" fmla="*/ 653327 h 2288673"/>
                  <a:gd name="connsiteX1" fmla="*/ 1136270 w 8652125"/>
                  <a:gd name="connsiteY1" fmla="*/ 578899 h 2288673"/>
                  <a:gd name="connsiteX2" fmla="*/ 1763591 w 8652125"/>
                  <a:gd name="connsiteY2" fmla="*/ 536369 h 2288673"/>
                  <a:gd name="connsiteX3" fmla="*/ 2167628 w 8652125"/>
                  <a:gd name="connsiteY3" fmla="*/ 440676 h 2288673"/>
                  <a:gd name="connsiteX4" fmla="*/ 2422810 w 8652125"/>
                  <a:gd name="connsiteY4" fmla="*/ 387513 h 2288673"/>
                  <a:gd name="connsiteX5" fmla="*/ 2550401 w 8652125"/>
                  <a:gd name="connsiteY5" fmla="*/ 493838 h 2288673"/>
                  <a:gd name="connsiteX6" fmla="*/ 2975703 w 8652125"/>
                  <a:gd name="connsiteY6" fmla="*/ 270555 h 2288673"/>
                  <a:gd name="connsiteX7" fmla="*/ 3401005 w 8652125"/>
                  <a:gd name="connsiteY7" fmla="*/ 36638 h 2288673"/>
                  <a:gd name="connsiteX8" fmla="*/ 3656187 w 8652125"/>
                  <a:gd name="connsiteY8" fmla="*/ 4741 h 2288673"/>
                  <a:gd name="connsiteX9" fmla="*/ 3815675 w 8652125"/>
                  <a:gd name="connsiteY9" fmla="*/ 79169 h 2288673"/>
                  <a:gd name="connsiteX10" fmla="*/ 3949455 w 8652125"/>
                  <a:gd name="connsiteY10" fmla="*/ 526688 h 2288673"/>
                  <a:gd name="connsiteX11" fmla="*/ 4210508 w 8652125"/>
                  <a:gd name="connsiteY11" fmla="*/ 632855 h 2288673"/>
                  <a:gd name="connsiteX12" fmla="*/ 4536309 w 8652125"/>
                  <a:gd name="connsiteY12" fmla="*/ 603178 h 2288673"/>
                  <a:gd name="connsiteX13" fmla="*/ 5389294 w 8652125"/>
                  <a:gd name="connsiteY13" fmla="*/ 568266 h 2288673"/>
                  <a:gd name="connsiteX14" fmla="*/ 5952819 w 8652125"/>
                  <a:gd name="connsiteY14" fmla="*/ 504471 h 2288673"/>
                  <a:gd name="connsiteX15" fmla="*/ 6271796 w 8652125"/>
                  <a:gd name="connsiteY15" fmla="*/ 387513 h 2288673"/>
                  <a:gd name="connsiteX16" fmla="*/ 6399387 w 8652125"/>
                  <a:gd name="connsiteY16" fmla="*/ 400367 h 2288673"/>
                  <a:gd name="connsiteX17" fmla="*/ 6473815 w 8652125"/>
                  <a:gd name="connsiteY17" fmla="*/ 461941 h 2288673"/>
                  <a:gd name="connsiteX18" fmla="*/ 6671230 w 8652125"/>
                  <a:gd name="connsiteY18" fmla="*/ 383070 h 2288673"/>
                  <a:gd name="connsiteX19" fmla="*/ 7265226 w 8652125"/>
                  <a:gd name="connsiteY19" fmla="*/ 74567 h 2288673"/>
                  <a:gd name="connsiteX20" fmla="*/ 7660059 w 8652125"/>
                  <a:gd name="connsiteY20" fmla="*/ 15373 h 2288673"/>
                  <a:gd name="connsiteX21" fmla="*/ 7807486 w 8652125"/>
                  <a:gd name="connsiteY21" fmla="*/ 238657 h 2288673"/>
                  <a:gd name="connsiteX22" fmla="*/ 7926666 w 8652125"/>
                  <a:gd name="connsiteY22" fmla="*/ 597943 h 2288673"/>
                  <a:gd name="connsiteX23" fmla="*/ 8534468 w 8652125"/>
                  <a:gd name="connsiteY23" fmla="*/ 571281 h 2288673"/>
                  <a:gd name="connsiteX24" fmla="*/ 8636826 w 8652125"/>
                  <a:gd name="connsiteY24" fmla="*/ 692842 h 2288673"/>
                  <a:gd name="connsiteX25" fmla="*/ 8630003 w 8652125"/>
                  <a:gd name="connsiteY25" fmla="*/ 1592960 h 2288673"/>
                  <a:gd name="connsiteX26" fmla="*/ 8433537 w 8652125"/>
                  <a:gd name="connsiteY26" fmla="*/ 1703728 h 2288673"/>
                  <a:gd name="connsiteX27" fmla="*/ 8002523 w 8652125"/>
                  <a:gd name="connsiteY27" fmla="*/ 1686906 h 2288673"/>
                  <a:gd name="connsiteX28" fmla="*/ 7878105 w 8652125"/>
                  <a:gd name="connsiteY28" fmla="*/ 1812911 h 2288673"/>
                  <a:gd name="connsiteX29" fmla="*/ 7749722 w 8652125"/>
                  <a:gd name="connsiteY29" fmla="*/ 2226945 h 2288673"/>
                  <a:gd name="connsiteX30" fmla="*/ 7515805 w 8652125"/>
                  <a:gd name="connsiteY30" fmla="*/ 2269476 h 2288673"/>
                  <a:gd name="connsiteX31" fmla="*/ 6973545 w 8652125"/>
                  <a:gd name="connsiteY31" fmla="*/ 2056825 h 2288673"/>
                  <a:gd name="connsiteX32" fmla="*/ 6605056 w 8652125"/>
                  <a:gd name="connsiteY32" fmla="*/ 1822115 h 2288673"/>
                  <a:gd name="connsiteX33" fmla="*/ 6452549 w 8652125"/>
                  <a:gd name="connsiteY33" fmla="*/ 1822908 h 2288673"/>
                  <a:gd name="connsiteX34" fmla="*/ 6356856 w 8652125"/>
                  <a:gd name="connsiteY34" fmla="*/ 1918601 h 2288673"/>
                  <a:gd name="connsiteX35" fmla="*/ 5963452 w 8652125"/>
                  <a:gd name="connsiteY35" fmla="*/ 1812276 h 2288673"/>
                  <a:gd name="connsiteX36" fmla="*/ 5134112 w 8652125"/>
                  <a:gd name="connsiteY36" fmla="*/ 1705950 h 2288673"/>
                  <a:gd name="connsiteX37" fmla="*/ 4047211 w 8652125"/>
                  <a:gd name="connsiteY37" fmla="*/ 1632315 h 2288673"/>
                  <a:gd name="connsiteX38" fmla="*/ 3909146 w 8652125"/>
                  <a:gd name="connsiteY38" fmla="*/ 1875913 h 2288673"/>
                  <a:gd name="connsiteX39" fmla="*/ 3783777 w 8652125"/>
                  <a:gd name="connsiteY39" fmla="*/ 2195048 h 2288673"/>
                  <a:gd name="connsiteX40" fmla="*/ 3571126 w 8652125"/>
                  <a:gd name="connsiteY40" fmla="*/ 2269476 h 2288673"/>
                  <a:gd name="connsiteX41" fmla="*/ 3220252 w 8652125"/>
                  <a:gd name="connsiteY41" fmla="*/ 2152518 h 2288673"/>
                  <a:gd name="connsiteX42" fmla="*/ 2630065 w 8652125"/>
                  <a:gd name="connsiteY42" fmla="*/ 1837349 h 2288673"/>
                  <a:gd name="connsiteX43" fmla="*/ 2515487 w 8652125"/>
                  <a:gd name="connsiteY43" fmla="*/ 1834334 h 2288673"/>
                  <a:gd name="connsiteX44" fmla="*/ 2444075 w 8652125"/>
                  <a:gd name="connsiteY44" fmla="*/ 1886704 h 2288673"/>
                  <a:gd name="connsiteX45" fmla="*/ 2329497 w 8652125"/>
                  <a:gd name="connsiteY45" fmla="*/ 1907969 h 2288673"/>
                  <a:gd name="connsiteX46" fmla="*/ 2199526 w 8652125"/>
                  <a:gd name="connsiteY46" fmla="*/ 1854806 h 2288673"/>
                  <a:gd name="connsiteX47" fmla="*/ 1882137 w 8652125"/>
                  <a:gd name="connsiteY47" fmla="*/ 1789424 h 2288673"/>
                  <a:gd name="connsiteX48" fmla="*/ 705572 w 8652125"/>
                  <a:gd name="connsiteY48" fmla="*/ 1682464 h 2288673"/>
                  <a:gd name="connsiteX49" fmla="*/ 143476 w 8652125"/>
                  <a:gd name="connsiteY49" fmla="*/ 1642155 h 2288673"/>
                  <a:gd name="connsiteX50" fmla="*/ 30484 w 8652125"/>
                  <a:gd name="connsiteY50" fmla="*/ 1601212 h 2288673"/>
                  <a:gd name="connsiteX51" fmla="*/ 21597 w 8652125"/>
                  <a:gd name="connsiteY51" fmla="*/ 872802 h 2288673"/>
                  <a:gd name="connsiteX52" fmla="*/ 30484 w 8652125"/>
                  <a:gd name="connsiteY52" fmla="*/ 653327 h 2288673"/>
                  <a:gd name="connsiteX0" fmla="*/ 30484 w 8652125"/>
                  <a:gd name="connsiteY0" fmla="*/ 658784 h 2294130"/>
                  <a:gd name="connsiteX1" fmla="*/ 1136270 w 8652125"/>
                  <a:gd name="connsiteY1" fmla="*/ 584356 h 2294130"/>
                  <a:gd name="connsiteX2" fmla="*/ 1763591 w 8652125"/>
                  <a:gd name="connsiteY2" fmla="*/ 541826 h 2294130"/>
                  <a:gd name="connsiteX3" fmla="*/ 2167628 w 8652125"/>
                  <a:gd name="connsiteY3" fmla="*/ 446133 h 2294130"/>
                  <a:gd name="connsiteX4" fmla="*/ 2422810 w 8652125"/>
                  <a:gd name="connsiteY4" fmla="*/ 392970 h 2294130"/>
                  <a:gd name="connsiteX5" fmla="*/ 2550401 w 8652125"/>
                  <a:gd name="connsiteY5" fmla="*/ 499295 h 2294130"/>
                  <a:gd name="connsiteX6" fmla="*/ 2975703 w 8652125"/>
                  <a:gd name="connsiteY6" fmla="*/ 276012 h 2294130"/>
                  <a:gd name="connsiteX7" fmla="*/ 3401005 w 8652125"/>
                  <a:gd name="connsiteY7" fmla="*/ 42095 h 2294130"/>
                  <a:gd name="connsiteX8" fmla="*/ 3656187 w 8652125"/>
                  <a:gd name="connsiteY8" fmla="*/ 3374 h 2294130"/>
                  <a:gd name="connsiteX9" fmla="*/ 3815675 w 8652125"/>
                  <a:gd name="connsiteY9" fmla="*/ 84626 h 2294130"/>
                  <a:gd name="connsiteX10" fmla="*/ 3949455 w 8652125"/>
                  <a:gd name="connsiteY10" fmla="*/ 532145 h 2294130"/>
                  <a:gd name="connsiteX11" fmla="*/ 4210508 w 8652125"/>
                  <a:gd name="connsiteY11" fmla="*/ 638312 h 2294130"/>
                  <a:gd name="connsiteX12" fmla="*/ 4536309 w 8652125"/>
                  <a:gd name="connsiteY12" fmla="*/ 608635 h 2294130"/>
                  <a:gd name="connsiteX13" fmla="*/ 5389294 w 8652125"/>
                  <a:gd name="connsiteY13" fmla="*/ 573723 h 2294130"/>
                  <a:gd name="connsiteX14" fmla="*/ 5952819 w 8652125"/>
                  <a:gd name="connsiteY14" fmla="*/ 509928 h 2294130"/>
                  <a:gd name="connsiteX15" fmla="*/ 6271796 w 8652125"/>
                  <a:gd name="connsiteY15" fmla="*/ 392970 h 2294130"/>
                  <a:gd name="connsiteX16" fmla="*/ 6399387 w 8652125"/>
                  <a:gd name="connsiteY16" fmla="*/ 405824 h 2294130"/>
                  <a:gd name="connsiteX17" fmla="*/ 6473815 w 8652125"/>
                  <a:gd name="connsiteY17" fmla="*/ 467398 h 2294130"/>
                  <a:gd name="connsiteX18" fmla="*/ 6671230 w 8652125"/>
                  <a:gd name="connsiteY18" fmla="*/ 388527 h 2294130"/>
                  <a:gd name="connsiteX19" fmla="*/ 7265226 w 8652125"/>
                  <a:gd name="connsiteY19" fmla="*/ 80024 h 2294130"/>
                  <a:gd name="connsiteX20" fmla="*/ 7660059 w 8652125"/>
                  <a:gd name="connsiteY20" fmla="*/ 20830 h 2294130"/>
                  <a:gd name="connsiteX21" fmla="*/ 7807486 w 8652125"/>
                  <a:gd name="connsiteY21" fmla="*/ 244114 h 2294130"/>
                  <a:gd name="connsiteX22" fmla="*/ 7926666 w 8652125"/>
                  <a:gd name="connsiteY22" fmla="*/ 603400 h 2294130"/>
                  <a:gd name="connsiteX23" fmla="*/ 8534468 w 8652125"/>
                  <a:gd name="connsiteY23" fmla="*/ 576738 h 2294130"/>
                  <a:gd name="connsiteX24" fmla="*/ 8636826 w 8652125"/>
                  <a:gd name="connsiteY24" fmla="*/ 698299 h 2294130"/>
                  <a:gd name="connsiteX25" fmla="*/ 8630003 w 8652125"/>
                  <a:gd name="connsiteY25" fmla="*/ 1598417 h 2294130"/>
                  <a:gd name="connsiteX26" fmla="*/ 8433537 w 8652125"/>
                  <a:gd name="connsiteY26" fmla="*/ 1709185 h 2294130"/>
                  <a:gd name="connsiteX27" fmla="*/ 8002523 w 8652125"/>
                  <a:gd name="connsiteY27" fmla="*/ 1692363 h 2294130"/>
                  <a:gd name="connsiteX28" fmla="*/ 7878105 w 8652125"/>
                  <a:gd name="connsiteY28" fmla="*/ 1818368 h 2294130"/>
                  <a:gd name="connsiteX29" fmla="*/ 7749722 w 8652125"/>
                  <a:gd name="connsiteY29" fmla="*/ 2232402 h 2294130"/>
                  <a:gd name="connsiteX30" fmla="*/ 7515805 w 8652125"/>
                  <a:gd name="connsiteY30" fmla="*/ 2274933 h 2294130"/>
                  <a:gd name="connsiteX31" fmla="*/ 6973545 w 8652125"/>
                  <a:gd name="connsiteY31" fmla="*/ 2062282 h 2294130"/>
                  <a:gd name="connsiteX32" fmla="*/ 6605056 w 8652125"/>
                  <a:gd name="connsiteY32" fmla="*/ 1827572 h 2294130"/>
                  <a:gd name="connsiteX33" fmla="*/ 6452549 w 8652125"/>
                  <a:gd name="connsiteY33" fmla="*/ 1828365 h 2294130"/>
                  <a:gd name="connsiteX34" fmla="*/ 6356856 w 8652125"/>
                  <a:gd name="connsiteY34" fmla="*/ 1924058 h 2294130"/>
                  <a:gd name="connsiteX35" fmla="*/ 5963452 w 8652125"/>
                  <a:gd name="connsiteY35" fmla="*/ 1817733 h 2294130"/>
                  <a:gd name="connsiteX36" fmla="*/ 5134112 w 8652125"/>
                  <a:gd name="connsiteY36" fmla="*/ 1711407 h 2294130"/>
                  <a:gd name="connsiteX37" fmla="*/ 4047211 w 8652125"/>
                  <a:gd name="connsiteY37" fmla="*/ 1637772 h 2294130"/>
                  <a:gd name="connsiteX38" fmla="*/ 3909146 w 8652125"/>
                  <a:gd name="connsiteY38" fmla="*/ 1881370 h 2294130"/>
                  <a:gd name="connsiteX39" fmla="*/ 3783777 w 8652125"/>
                  <a:gd name="connsiteY39" fmla="*/ 2200505 h 2294130"/>
                  <a:gd name="connsiteX40" fmla="*/ 3571126 w 8652125"/>
                  <a:gd name="connsiteY40" fmla="*/ 2274933 h 2294130"/>
                  <a:gd name="connsiteX41" fmla="*/ 3220252 w 8652125"/>
                  <a:gd name="connsiteY41" fmla="*/ 2157975 h 2294130"/>
                  <a:gd name="connsiteX42" fmla="*/ 2630065 w 8652125"/>
                  <a:gd name="connsiteY42" fmla="*/ 1842806 h 2294130"/>
                  <a:gd name="connsiteX43" fmla="*/ 2515487 w 8652125"/>
                  <a:gd name="connsiteY43" fmla="*/ 1839791 h 2294130"/>
                  <a:gd name="connsiteX44" fmla="*/ 2444075 w 8652125"/>
                  <a:gd name="connsiteY44" fmla="*/ 1892161 h 2294130"/>
                  <a:gd name="connsiteX45" fmla="*/ 2329497 w 8652125"/>
                  <a:gd name="connsiteY45" fmla="*/ 1913426 h 2294130"/>
                  <a:gd name="connsiteX46" fmla="*/ 2199526 w 8652125"/>
                  <a:gd name="connsiteY46" fmla="*/ 1860263 h 2294130"/>
                  <a:gd name="connsiteX47" fmla="*/ 1882137 w 8652125"/>
                  <a:gd name="connsiteY47" fmla="*/ 1794881 h 2294130"/>
                  <a:gd name="connsiteX48" fmla="*/ 705572 w 8652125"/>
                  <a:gd name="connsiteY48" fmla="*/ 1687921 h 2294130"/>
                  <a:gd name="connsiteX49" fmla="*/ 143476 w 8652125"/>
                  <a:gd name="connsiteY49" fmla="*/ 1647612 h 2294130"/>
                  <a:gd name="connsiteX50" fmla="*/ 30484 w 8652125"/>
                  <a:gd name="connsiteY50" fmla="*/ 1606669 h 2294130"/>
                  <a:gd name="connsiteX51" fmla="*/ 21597 w 8652125"/>
                  <a:gd name="connsiteY51" fmla="*/ 878259 h 2294130"/>
                  <a:gd name="connsiteX52" fmla="*/ 30484 w 8652125"/>
                  <a:gd name="connsiteY52" fmla="*/ 658784 h 2294130"/>
                  <a:gd name="connsiteX0" fmla="*/ 30484 w 8642807"/>
                  <a:gd name="connsiteY0" fmla="*/ 658784 h 2294130"/>
                  <a:gd name="connsiteX1" fmla="*/ 1136270 w 8642807"/>
                  <a:gd name="connsiteY1" fmla="*/ 584356 h 2294130"/>
                  <a:gd name="connsiteX2" fmla="*/ 1763591 w 8642807"/>
                  <a:gd name="connsiteY2" fmla="*/ 541826 h 2294130"/>
                  <a:gd name="connsiteX3" fmla="*/ 2167628 w 8642807"/>
                  <a:gd name="connsiteY3" fmla="*/ 446133 h 2294130"/>
                  <a:gd name="connsiteX4" fmla="*/ 2422810 w 8642807"/>
                  <a:gd name="connsiteY4" fmla="*/ 392970 h 2294130"/>
                  <a:gd name="connsiteX5" fmla="*/ 2550401 w 8642807"/>
                  <a:gd name="connsiteY5" fmla="*/ 499295 h 2294130"/>
                  <a:gd name="connsiteX6" fmla="*/ 2975703 w 8642807"/>
                  <a:gd name="connsiteY6" fmla="*/ 276012 h 2294130"/>
                  <a:gd name="connsiteX7" fmla="*/ 3401005 w 8642807"/>
                  <a:gd name="connsiteY7" fmla="*/ 42095 h 2294130"/>
                  <a:gd name="connsiteX8" fmla="*/ 3656187 w 8642807"/>
                  <a:gd name="connsiteY8" fmla="*/ 3374 h 2294130"/>
                  <a:gd name="connsiteX9" fmla="*/ 3815675 w 8642807"/>
                  <a:gd name="connsiteY9" fmla="*/ 84626 h 2294130"/>
                  <a:gd name="connsiteX10" fmla="*/ 3949455 w 8642807"/>
                  <a:gd name="connsiteY10" fmla="*/ 532145 h 2294130"/>
                  <a:gd name="connsiteX11" fmla="*/ 4210508 w 8642807"/>
                  <a:gd name="connsiteY11" fmla="*/ 638312 h 2294130"/>
                  <a:gd name="connsiteX12" fmla="*/ 4536309 w 8642807"/>
                  <a:gd name="connsiteY12" fmla="*/ 608635 h 2294130"/>
                  <a:gd name="connsiteX13" fmla="*/ 5389294 w 8642807"/>
                  <a:gd name="connsiteY13" fmla="*/ 573723 h 2294130"/>
                  <a:gd name="connsiteX14" fmla="*/ 5952819 w 8642807"/>
                  <a:gd name="connsiteY14" fmla="*/ 509928 h 2294130"/>
                  <a:gd name="connsiteX15" fmla="*/ 6271796 w 8642807"/>
                  <a:gd name="connsiteY15" fmla="*/ 392970 h 2294130"/>
                  <a:gd name="connsiteX16" fmla="*/ 6399387 w 8642807"/>
                  <a:gd name="connsiteY16" fmla="*/ 405824 h 2294130"/>
                  <a:gd name="connsiteX17" fmla="*/ 6473815 w 8642807"/>
                  <a:gd name="connsiteY17" fmla="*/ 467398 h 2294130"/>
                  <a:gd name="connsiteX18" fmla="*/ 6671230 w 8642807"/>
                  <a:gd name="connsiteY18" fmla="*/ 388527 h 2294130"/>
                  <a:gd name="connsiteX19" fmla="*/ 7265226 w 8642807"/>
                  <a:gd name="connsiteY19" fmla="*/ 80024 h 2294130"/>
                  <a:gd name="connsiteX20" fmla="*/ 7660059 w 8642807"/>
                  <a:gd name="connsiteY20" fmla="*/ 20830 h 2294130"/>
                  <a:gd name="connsiteX21" fmla="*/ 7807486 w 8642807"/>
                  <a:gd name="connsiteY21" fmla="*/ 244114 h 2294130"/>
                  <a:gd name="connsiteX22" fmla="*/ 7926666 w 8642807"/>
                  <a:gd name="connsiteY22" fmla="*/ 603400 h 2294130"/>
                  <a:gd name="connsiteX23" fmla="*/ 8534468 w 8642807"/>
                  <a:gd name="connsiteY23" fmla="*/ 576738 h 2294130"/>
                  <a:gd name="connsiteX24" fmla="*/ 8636826 w 8642807"/>
                  <a:gd name="connsiteY24" fmla="*/ 698299 h 2294130"/>
                  <a:gd name="connsiteX25" fmla="*/ 8630003 w 8642807"/>
                  <a:gd name="connsiteY25" fmla="*/ 1598417 h 2294130"/>
                  <a:gd name="connsiteX26" fmla="*/ 8433537 w 8642807"/>
                  <a:gd name="connsiteY26" fmla="*/ 1709185 h 2294130"/>
                  <a:gd name="connsiteX27" fmla="*/ 8002523 w 8642807"/>
                  <a:gd name="connsiteY27" fmla="*/ 1692363 h 2294130"/>
                  <a:gd name="connsiteX28" fmla="*/ 7878105 w 8642807"/>
                  <a:gd name="connsiteY28" fmla="*/ 1818368 h 2294130"/>
                  <a:gd name="connsiteX29" fmla="*/ 7749722 w 8642807"/>
                  <a:gd name="connsiteY29" fmla="*/ 2232402 h 2294130"/>
                  <a:gd name="connsiteX30" fmla="*/ 7515805 w 8642807"/>
                  <a:gd name="connsiteY30" fmla="*/ 2274933 h 2294130"/>
                  <a:gd name="connsiteX31" fmla="*/ 6973545 w 8642807"/>
                  <a:gd name="connsiteY31" fmla="*/ 2062282 h 2294130"/>
                  <a:gd name="connsiteX32" fmla="*/ 6605056 w 8642807"/>
                  <a:gd name="connsiteY32" fmla="*/ 1827572 h 2294130"/>
                  <a:gd name="connsiteX33" fmla="*/ 6452549 w 8642807"/>
                  <a:gd name="connsiteY33" fmla="*/ 1828365 h 2294130"/>
                  <a:gd name="connsiteX34" fmla="*/ 6356856 w 8642807"/>
                  <a:gd name="connsiteY34" fmla="*/ 1924058 h 2294130"/>
                  <a:gd name="connsiteX35" fmla="*/ 5963452 w 8642807"/>
                  <a:gd name="connsiteY35" fmla="*/ 1817733 h 2294130"/>
                  <a:gd name="connsiteX36" fmla="*/ 5134112 w 8642807"/>
                  <a:gd name="connsiteY36" fmla="*/ 1711407 h 2294130"/>
                  <a:gd name="connsiteX37" fmla="*/ 4047211 w 8642807"/>
                  <a:gd name="connsiteY37" fmla="*/ 1637772 h 2294130"/>
                  <a:gd name="connsiteX38" fmla="*/ 3909146 w 8642807"/>
                  <a:gd name="connsiteY38" fmla="*/ 1881370 h 2294130"/>
                  <a:gd name="connsiteX39" fmla="*/ 3783777 w 8642807"/>
                  <a:gd name="connsiteY39" fmla="*/ 2200505 h 2294130"/>
                  <a:gd name="connsiteX40" fmla="*/ 3571126 w 8642807"/>
                  <a:gd name="connsiteY40" fmla="*/ 2274933 h 2294130"/>
                  <a:gd name="connsiteX41" fmla="*/ 3220252 w 8642807"/>
                  <a:gd name="connsiteY41" fmla="*/ 2157975 h 2294130"/>
                  <a:gd name="connsiteX42" fmla="*/ 2630065 w 8642807"/>
                  <a:gd name="connsiteY42" fmla="*/ 1842806 h 2294130"/>
                  <a:gd name="connsiteX43" fmla="*/ 2515487 w 8642807"/>
                  <a:gd name="connsiteY43" fmla="*/ 1839791 h 2294130"/>
                  <a:gd name="connsiteX44" fmla="*/ 2444075 w 8642807"/>
                  <a:gd name="connsiteY44" fmla="*/ 1892161 h 2294130"/>
                  <a:gd name="connsiteX45" fmla="*/ 2329497 w 8642807"/>
                  <a:gd name="connsiteY45" fmla="*/ 1913426 h 2294130"/>
                  <a:gd name="connsiteX46" fmla="*/ 2199526 w 8642807"/>
                  <a:gd name="connsiteY46" fmla="*/ 1860263 h 2294130"/>
                  <a:gd name="connsiteX47" fmla="*/ 1882137 w 8642807"/>
                  <a:gd name="connsiteY47" fmla="*/ 1794881 h 2294130"/>
                  <a:gd name="connsiteX48" fmla="*/ 705572 w 8642807"/>
                  <a:gd name="connsiteY48" fmla="*/ 1687921 h 2294130"/>
                  <a:gd name="connsiteX49" fmla="*/ 143476 w 8642807"/>
                  <a:gd name="connsiteY49" fmla="*/ 1647612 h 2294130"/>
                  <a:gd name="connsiteX50" fmla="*/ 30484 w 8642807"/>
                  <a:gd name="connsiteY50" fmla="*/ 1606669 h 2294130"/>
                  <a:gd name="connsiteX51" fmla="*/ 21597 w 8642807"/>
                  <a:gd name="connsiteY51" fmla="*/ 878259 h 2294130"/>
                  <a:gd name="connsiteX52" fmla="*/ 30484 w 8642807"/>
                  <a:gd name="connsiteY52" fmla="*/ 658784 h 2294130"/>
                  <a:gd name="connsiteX0" fmla="*/ 30484 w 8642807"/>
                  <a:gd name="connsiteY0" fmla="*/ 658784 h 2294130"/>
                  <a:gd name="connsiteX1" fmla="*/ 1136270 w 8642807"/>
                  <a:gd name="connsiteY1" fmla="*/ 584356 h 2294130"/>
                  <a:gd name="connsiteX2" fmla="*/ 1763591 w 8642807"/>
                  <a:gd name="connsiteY2" fmla="*/ 541826 h 2294130"/>
                  <a:gd name="connsiteX3" fmla="*/ 2167628 w 8642807"/>
                  <a:gd name="connsiteY3" fmla="*/ 446133 h 2294130"/>
                  <a:gd name="connsiteX4" fmla="*/ 2422810 w 8642807"/>
                  <a:gd name="connsiteY4" fmla="*/ 392970 h 2294130"/>
                  <a:gd name="connsiteX5" fmla="*/ 2550401 w 8642807"/>
                  <a:gd name="connsiteY5" fmla="*/ 499295 h 2294130"/>
                  <a:gd name="connsiteX6" fmla="*/ 2975703 w 8642807"/>
                  <a:gd name="connsiteY6" fmla="*/ 276012 h 2294130"/>
                  <a:gd name="connsiteX7" fmla="*/ 3401005 w 8642807"/>
                  <a:gd name="connsiteY7" fmla="*/ 42095 h 2294130"/>
                  <a:gd name="connsiteX8" fmla="*/ 3656187 w 8642807"/>
                  <a:gd name="connsiteY8" fmla="*/ 3374 h 2294130"/>
                  <a:gd name="connsiteX9" fmla="*/ 3815675 w 8642807"/>
                  <a:gd name="connsiteY9" fmla="*/ 84626 h 2294130"/>
                  <a:gd name="connsiteX10" fmla="*/ 3949455 w 8642807"/>
                  <a:gd name="connsiteY10" fmla="*/ 532145 h 2294130"/>
                  <a:gd name="connsiteX11" fmla="*/ 4210508 w 8642807"/>
                  <a:gd name="connsiteY11" fmla="*/ 638312 h 2294130"/>
                  <a:gd name="connsiteX12" fmla="*/ 4536309 w 8642807"/>
                  <a:gd name="connsiteY12" fmla="*/ 608635 h 2294130"/>
                  <a:gd name="connsiteX13" fmla="*/ 5389294 w 8642807"/>
                  <a:gd name="connsiteY13" fmla="*/ 573723 h 2294130"/>
                  <a:gd name="connsiteX14" fmla="*/ 5952819 w 8642807"/>
                  <a:gd name="connsiteY14" fmla="*/ 509928 h 2294130"/>
                  <a:gd name="connsiteX15" fmla="*/ 6271796 w 8642807"/>
                  <a:gd name="connsiteY15" fmla="*/ 392970 h 2294130"/>
                  <a:gd name="connsiteX16" fmla="*/ 6399387 w 8642807"/>
                  <a:gd name="connsiteY16" fmla="*/ 405824 h 2294130"/>
                  <a:gd name="connsiteX17" fmla="*/ 6473815 w 8642807"/>
                  <a:gd name="connsiteY17" fmla="*/ 467398 h 2294130"/>
                  <a:gd name="connsiteX18" fmla="*/ 6671230 w 8642807"/>
                  <a:gd name="connsiteY18" fmla="*/ 388527 h 2294130"/>
                  <a:gd name="connsiteX19" fmla="*/ 7265226 w 8642807"/>
                  <a:gd name="connsiteY19" fmla="*/ 80024 h 2294130"/>
                  <a:gd name="connsiteX20" fmla="*/ 7660059 w 8642807"/>
                  <a:gd name="connsiteY20" fmla="*/ 20830 h 2294130"/>
                  <a:gd name="connsiteX21" fmla="*/ 7807486 w 8642807"/>
                  <a:gd name="connsiteY21" fmla="*/ 244114 h 2294130"/>
                  <a:gd name="connsiteX22" fmla="*/ 7926666 w 8642807"/>
                  <a:gd name="connsiteY22" fmla="*/ 603400 h 2294130"/>
                  <a:gd name="connsiteX23" fmla="*/ 8534468 w 8642807"/>
                  <a:gd name="connsiteY23" fmla="*/ 576738 h 2294130"/>
                  <a:gd name="connsiteX24" fmla="*/ 8636826 w 8642807"/>
                  <a:gd name="connsiteY24" fmla="*/ 698299 h 2294130"/>
                  <a:gd name="connsiteX25" fmla="*/ 8630003 w 8642807"/>
                  <a:gd name="connsiteY25" fmla="*/ 1598417 h 2294130"/>
                  <a:gd name="connsiteX26" fmla="*/ 8433537 w 8642807"/>
                  <a:gd name="connsiteY26" fmla="*/ 1709185 h 2294130"/>
                  <a:gd name="connsiteX27" fmla="*/ 8002523 w 8642807"/>
                  <a:gd name="connsiteY27" fmla="*/ 1692363 h 2294130"/>
                  <a:gd name="connsiteX28" fmla="*/ 7878105 w 8642807"/>
                  <a:gd name="connsiteY28" fmla="*/ 1818368 h 2294130"/>
                  <a:gd name="connsiteX29" fmla="*/ 7749722 w 8642807"/>
                  <a:gd name="connsiteY29" fmla="*/ 2232402 h 2294130"/>
                  <a:gd name="connsiteX30" fmla="*/ 7515805 w 8642807"/>
                  <a:gd name="connsiteY30" fmla="*/ 2274933 h 2294130"/>
                  <a:gd name="connsiteX31" fmla="*/ 6973545 w 8642807"/>
                  <a:gd name="connsiteY31" fmla="*/ 2062282 h 2294130"/>
                  <a:gd name="connsiteX32" fmla="*/ 6605056 w 8642807"/>
                  <a:gd name="connsiteY32" fmla="*/ 1827572 h 2294130"/>
                  <a:gd name="connsiteX33" fmla="*/ 6452549 w 8642807"/>
                  <a:gd name="connsiteY33" fmla="*/ 1828365 h 2294130"/>
                  <a:gd name="connsiteX34" fmla="*/ 6356856 w 8642807"/>
                  <a:gd name="connsiteY34" fmla="*/ 1924058 h 2294130"/>
                  <a:gd name="connsiteX35" fmla="*/ 5963452 w 8642807"/>
                  <a:gd name="connsiteY35" fmla="*/ 1817733 h 2294130"/>
                  <a:gd name="connsiteX36" fmla="*/ 5134112 w 8642807"/>
                  <a:gd name="connsiteY36" fmla="*/ 1711407 h 2294130"/>
                  <a:gd name="connsiteX37" fmla="*/ 4047211 w 8642807"/>
                  <a:gd name="connsiteY37" fmla="*/ 1637772 h 2294130"/>
                  <a:gd name="connsiteX38" fmla="*/ 3909146 w 8642807"/>
                  <a:gd name="connsiteY38" fmla="*/ 1881370 h 2294130"/>
                  <a:gd name="connsiteX39" fmla="*/ 3783777 w 8642807"/>
                  <a:gd name="connsiteY39" fmla="*/ 2200505 h 2294130"/>
                  <a:gd name="connsiteX40" fmla="*/ 3571126 w 8642807"/>
                  <a:gd name="connsiteY40" fmla="*/ 2274933 h 2294130"/>
                  <a:gd name="connsiteX41" fmla="*/ 3220252 w 8642807"/>
                  <a:gd name="connsiteY41" fmla="*/ 2157975 h 2294130"/>
                  <a:gd name="connsiteX42" fmla="*/ 2630065 w 8642807"/>
                  <a:gd name="connsiteY42" fmla="*/ 1842806 h 2294130"/>
                  <a:gd name="connsiteX43" fmla="*/ 2515487 w 8642807"/>
                  <a:gd name="connsiteY43" fmla="*/ 1839791 h 2294130"/>
                  <a:gd name="connsiteX44" fmla="*/ 2444075 w 8642807"/>
                  <a:gd name="connsiteY44" fmla="*/ 1892161 h 2294130"/>
                  <a:gd name="connsiteX45" fmla="*/ 2329497 w 8642807"/>
                  <a:gd name="connsiteY45" fmla="*/ 1913426 h 2294130"/>
                  <a:gd name="connsiteX46" fmla="*/ 2199526 w 8642807"/>
                  <a:gd name="connsiteY46" fmla="*/ 1860263 h 2294130"/>
                  <a:gd name="connsiteX47" fmla="*/ 1882137 w 8642807"/>
                  <a:gd name="connsiteY47" fmla="*/ 1794881 h 2294130"/>
                  <a:gd name="connsiteX48" fmla="*/ 705572 w 8642807"/>
                  <a:gd name="connsiteY48" fmla="*/ 1687921 h 2294130"/>
                  <a:gd name="connsiteX49" fmla="*/ 143476 w 8642807"/>
                  <a:gd name="connsiteY49" fmla="*/ 1647612 h 2294130"/>
                  <a:gd name="connsiteX50" fmla="*/ 30484 w 8642807"/>
                  <a:gd name="connsiteY50" fmla="*/ 1606669 h 2294130"/>
                  <a:gd name="connsiteX51" fmla="*/ 21597 w 8642807"/>
                  <a:gd name="connsiteY51" fmla="*/ 878259 h 2294130"/>
                  <a:gd name="connsiteX52" fmla="*/ 30484 w 8642807"/>
                  <a:gd name="connsiteY52" fmla="*/ 658784 h 2294130"/>
                  <a:gd name="connsiteX0" fmla="*/ 30484 w 8642807"/>
                  <a:gd name="connsiteY0" fmla="*/ 658784 h 2294130"/>
                  <a:gd name="connsiteX1" fmla="*/ 1136270 w 8642807"/>
                  <a:gd name="connsiteY1" fmla="*/ 584356 h 2294130"/>
                  <a:gd name="connsiteX2" fmla="*/ 1763591 w 8642807"/>
                  <a:gd name="connsiteY2" fmla="*/ 541826 h 2294130"/>
                  <a:gd name="connsiteX3" fmla="*/ 2167628 w 8642807"/>
                  <a:gd name="connsiteY3" fmla="*/ 446133 h 2294130"/>
                  <a:gd name="connsiteX4" fmla="*/ 2422810 w 8642807"/>
                  <a:gd name="connsiteY4" fmla="*/ 392970 h 2294130"/>
                  <a:gd name="connsiteX5" fmla="*/ 2550401 w 8642807"/>
                  <a:gd name="connsiteY5" fmla="*/ 499295 h 2294130"/>
                  <a:gd name="connsiteX6" fmla="*/ 2975703 w 8642807"/>
                  <a:gd name="connsiteY6" fmla="*/ 276012 h 2294130"/>
                  <a:gd name="connsiteX7" fmla="*/ 3401005 w 8642807"/>
                  <a:gd name="connsiteY7" fmla="*/ 42095 h 2294130"/>
                  <a:gd name="connsiteX8" fmla="*/ 3656187 w 8642807"/>
                  <a:gd name="connsiteY8" fmla="*/ 3374 h 2294130"/>
                  <a:gd name="connsiteX9" fmla="*/ 3815675 w 8642807"/>
                  <a:gd name="connsiteY9" fmla="*/ 84626 h 2294130"/>
                  <a:gd name="connsiteX10" fmla="*/ 3949455 w 8642807"/>
                  <a:gd name="connsiteY10" fmla="*/ 532145 h 2294130"/>
                  <a:gd name="connsiteX11" fmla="*/ 4210508 w 8642807"/>
                  <a:gd name="connsiteY11" fmla="*/ 638312 h 2294130"/>
                  <a:gd name="connsiteX12" fmla="*/ 4536309 w 8642807"/>
                  <a:gd name="connsiteY12" fmla="*/ 608635 h 2294130"/>
                  <a:gd name="connsiteX13" fmla="*/ 5389294 w 8642807"/>
                  <a:gd name="connsiteY13" fmla="*/ 573723 h 2294130"/>
                  <a:gd name="connsiteX14" fmla="*/ 5952819 w 8642807"/>
                  <a:gd name="connsiteY14" fmla="*/ 509928 h 2294130"/>
                  <a:gd name="connsiteX15" fmla="*/ 6271796 w 8642807"/>
                  <a:gd name="connsiteY15" fmla="*/ 392970 h 2294130"/>
                  <a:gd name="connsiteX16" fmla="*/ 6399387 w 8642807"/>
                  <a:gd name="connsiteY16" fmla="*/ 405824 h 2294130"/>
                  <a:gd name="connsiteX17" fmla="*/ 6473815 w 8642807"/>
                  <a:gd name="connsiteY17" fmla="*/ 467398 h 2294130"/>
                  <a:gd name="connsiteX18" fmla="*/ 6671230 w 8642807"/>
                  <a:gd name="connsiteY18" fmla="*/ 388527 h 2294130"/>
                  <a:gd name="connsiteX19" fmla="*/ 7265226 w 8642807"/>
                  <a:gd name="connsiteY19" fmla="*/ 80024 h 2294130"/>
                  <a:gd name="connsiteX20" fmla="*/ 7660059 w 8642807"/>
                  <a:gd name="connsiteY20" fmla="*/ 20830 h 2294130"/>
                  <a:gd name="connsiteX21" fmla="*/ 7807486 w 8642807"/>
                  <a:gd name="connsiteY21" fmla="*/ 244114 h 2294130"/>
                  <a:gd name="connsiteX22" fmla="*/ 7926666 w 8642807"/>
                  <a:gd name="connsiteY22" fmla="*/ 603400 h 2294130"/>
                  <a:gd name="connsiteX23" fmla="*/ 8534468 w 8642807"/>
                  <a:gd name="connsiteY23" fmla="*/ 576738 h 2294130"/>
                  <a:gd name="connsiteX24" fmla="*/ 8636826 w 8642807"/>
                  <a:gd name="connsiteY24" fmla="*/ 698299 h 2294130"/>
                  <a:gd name="connsiteX25" fmla="*/ 8630003 w 8642807"/>
                  <a:gd name="connsiteY25" fmla="*/ 1598417 h 2294130"/>
                  <a:gd name="connsiteX26" fmla="*/ 8433537 w 8642807"/>
                  <a:gd name="connsiteY26" fmla="*/ 1709185 h 2294130"/>
                  <a:gd name="connsiteX27" fmla="*/ 8002523 w 8642807"/>
                  <a:gd name="connsiteY27" fmla="*/ 1692363 h 2294130"/>
                  <a:gd name="connsiteX28" fmla="*/ 7878105 w 8642807"/>
                  <a:gd name="connsiteY28" fmla="*/ 1818368 h 2294130"/>
                  <a:gd name="connsiteX29" fmla="*/ 7749722 w 8642807"/>
                  <a:gd name="connsiteY29" fmla="*/ 2232402 h 2294130"/>
                  <a:gd name="connsiteX30" fmla="*/ 7515805 w 8642807"/>
                  <a:gd name="connsiteY30" fmla="*/ 2274933 h 2294130"/>
                  <a:gd name="connsiteX31" fmla="*/ 6973545 w 8642807"/>
                  <a:gd name="connsiteY31" fmla="*/ 2062282 h 2294130"/>
                  <a:gd name="connsiteX32" fmla="*/ 6605056 w 8642807"/>
                  <a:gd name="connsiteY32" fmla="*/ 1827572 h 2294130"/>
                  <a:gd name="connsiteX33" fmla="*/ 6452549 w 8642807"/>
                  <a:gd name="connsiteY33" fmla="*/ 1828365 h 2294130"/>
                  <a:gd name="connsiteX34" fmla="*/ 6356856 w 8642807"/>
                  <a:gd name="connsiteY34" fmla="*/ 1924058 h 2294130"/>
                  <a:gd name="connsiteX35" fmla="*/ 5963452 w 8642807"/>
                  <a:gd name="connsiteY35" fmla="*/ 1817733 h 2294130"/>
                  <a:gd name="connsiteX36" fmla="*/ 5134112 w 8642807"/>
                  <a:gd name="connsiteY36" fmla="*/ 1711407 h 2294130"/>
                  <a:gd name="connsiteX37" fmla="*/ 4047211 w 8642807"/>
                  <a:gd name="connsiteY37" fmla="*/ 1637772 h 2294130"/>
                  <a:gd name="connsiteX38" fmla="*/ 3909146 w 8642807"/>
                  <a:gd name="connsiteY38" fmla="*/ 1881370 h 2294130"/>
                  <a:gd name="connsiteX39" fmla="*/ 3783777 w 8642807"/>
                  <a:gd name="connsiteY39" fmla="*/ 2200505 h 2294130"/>
                  <a:gd name="connsiteX40" fmla="*/ 3571126 w 8642807"/>
                  <a:gd name="connsiteY40" fmla="*/ 2274933 h 2294130"/>
                  <a:gd name="connsiteX41" fmla="*/ 3220252 w 8642807"/>
                  <a:gd name="connsiteY41" fmla="*/ 2157975 h 2294130"/>
                  <a:gd name="connsiteX42" fmla="*/ 2630065 w 8642807"/>
                  <a:gd name="connsiteY42" fmla="*/ 1842806 h 2294130"/>
                  <a:gd name="connsiteX43" fmla="*/ 2515487 w 8642807"/>
                  <a:gd name="connsiteY43" fmla="*/ 1839791 h 2294130"/>
                  <a:gd name="connsiteX44" fmla="*/ 2444075 w 8642807"/>
                  <a:gd name="connsiteY44" fmla="*/ 1892161 h 2294130"/>
                  <a:gd name="connsiteX45" fmla="*/ 2329497 w 8642807"/>
                  <a:gd name="connsiteY45" fmla="*/ 1913426 h 2294130"/>
                  <a:gd name="connsiteX46" fmla="*/ 2199526 w 8642807"/>
                  <a:gd name="connsiteY46" fmla="*/ 1860263 h 2294130"/>
                  <a:gd name="connsiteX47" fmla="*/ 1882137 w 8642807"/>
                  <a:gd name="connsiteY47" fmla="*/ 1794881 h 2294130"/>
                  <a:gd name="connsiteX48" fmla="*/ 705572 w 8642807"/>
                  <a:gd name="connsiteY48" fmla="*/ 1687921 h 2294130"/>
                  <a:gd name="connsiteX49" fmla="*/ 143476 w 8642807"/>
                  <a:gd name="connsiteY49" fmla="*/ 1647612 h 2294130"/>
                  <a:gd name="connsiteX50" fmla="*/ 30484 w 8642807"/>
                  <a:gd name="connsiteY50" fmla="*/ 1606669 h 2294130"/>
                  <a:gd name="connsiteX51" fmla="*/ 21597 w 8642807"/>
                  <a:gd name="connsiteY51" fmla="*/ 878259 h 2294130"/>
                  <a:gd name="connsiteX52" fmla="*/ 30484 w 8642807"/>
                  <a:gd name="connsiteY52" fmla="*/ 658784 h 2294130"/>
                  <a:gd name="connsiteX0" fmla="*/ 59798 w 8624413"/>
                  <a:gd name="connsiteY0" fmla="*/ 642882 h 2294130"/>
                  <a:gd name="connsiteX1" fmla="*/ 1117876 w 8624413"/>
                  <a:gd name="connsiteY1" fmla="*/ 584356 h 2294130"/>
                  <a:gd name="connsiteX2" fmla="*/ 1745197 w 8624413"/>
                  <a:gd name="connsiteY2" fmla="*/ 541826 h 2294130"/>
                  <a:gd name="connsiteX3" fmla="*/ 2149234 w 8624413"/>
                  <a:gd name="connsiteY3" fmla="*/ 446133 h 2294130"/>
                  <a:gd name="connsiteX4" fmla="*/ 2404416 w 8624413"/>
                  <a:gd name="connsiteY4" fmla="*/ 392970 h 2294130"/>
                  <a:gd name="connsiteX5" fmla="*/ 2532007 w 8624413"/>
                  <a:gd name="connsiteY5" fmla="*/ 499295 h 2294130"/>
                  <a:gd name="connsiteX6" fmla="*/ 2957309 w 8624413"/>
                  <a:gd name="connsiteY6" fmla="*/ 276012 h 2294130"/>
                  <a:gd name="connsiteX7" fmla="*/ 3382611 w 8624413"/>
                  <a:gd name="connsiteY7" fmla="*/ 42095 h 2294130"/>
                  <a:gd name="connsiteX8" fmla="*/ 3637793 w 8624413"/>
                  <a:gd name="connsiteY8" fmla="*/ 3374 h 2294130"/>
                  <a:gd name="connsiteX9" fmla="*/ 3797281 w 8624413"/>
                  <a:gd name="connsiteY9" fmla="*/ 84626 h 2294130"/>
                  <a:gd name="connsiteX10" fmla="*/ 3931061 w 8624413"/>
                  <a:gd name="connsiteY10" fmla="*/ 532145 h 2294130"/>
                  <a:gd name="connsiteX11" fmla="*/ 4192114 w 8624413"/>
                  <a:gd name="connsiteY11" fmla="*/ 638312 h 2294130"/>
                  <a:gd name="connsiteX12" fmla="*/ 4517915 w 8624413"/>
                  <a:gd name="connsiteY12" fmla="*/ 608635 h 2294130"/>
                  <a:gd name="connsiteX13" fmla="*/ 5370900 w 8624413"/>
                  <a:gd name="connsiteY13" fmla="*/ 573723 h 2294130"/>
                  <a:gd name="connsiteX14" fmla="*/ 5934425 w 8624413"/>
                  <a:gd name="connsiteY14" fmla="*/ 509928 h 2294130"/>
                  <a:gd name="connsiteX15" fmla="*/ 6253402 w 8624413"/>
                  <a:gd name="connsiteY15" fmla="*/ 392970 h 2294130"/>
                  <a:gd name="connsiteX16" fmla="*/ 6380993 w 8624413"/>
                  <a:gd name="connsiteY16" fmla="*/ 405824 h 2294130"/>
                  <a:gd name="connsiteX17" fmla="*/ 6455421 w 8624413"/>
                  <a:gd name="connsiteY17" fmla="*/ 467398 h 2294130"/>
                  <a:gd name="connsiteX18" fmla="*/ 6652836 w 8624413"/>
                  <a:gd name="connsiteY18" fmla="*/ 388527 h 2294130"/>
                  <a:gd name="connsiteX19" fmla="*/ 7246832 w 8624413"/>
                  <a:gd name="connsiteY19" fmla="*/ 80024 h 2294130"/>
                  <a:gd name="connsiteX20" fmla="*/ 7641665 w 8624413"/>
                  <a:gd name="connsiteY20" fmla="*/ 20830 h 2294130"/>
                  <a:gd name="connsiteX21" fmla="*/ 7789092 w 8624413"/>
                  <a:gd name="connsiteY21" fmla="*/ 244114 h 2294130"/>
                  <a:gd name="connsiteX22" fmla="*/ 7908272 w 8624413"/>
                  <a:gd name="connsiteY22" fmla="*/ 603400 h 2294130"/>
                  <a:gd name="connsiteX23" fmla="*/ 8516074 w 8624413"/>
                  <a:gd name="connsiteY23" fmla="*/ 576738 h 2294130"/>
                  <a:gd name="connsiteX24" fmla="*/ 8618432 w 8624413"/>
                  <a:gd name="connsiteY24" fmla="*/ 698299 h 2294130"/>
                  <a:gd name="connsiteX25" fmla="*/ 8611609 w 8624413"/>
                  <a:gd name="connsiteY25" fmla="*/ 1598417 h 2294130"/>
                  <a:gd name="connsiteX26" fmla="*/ 8415143 w 8624413"/>
                  <a:gd name="connsiteY26" fmla="*/ 1709185 h 2294130"/>
                  <a:gd name="connsiteX27" fmla="*/ 7984129 w 8624413"/>
                  <a:gd name="connsiteY27" fmla="*/ 1692363 h 2294130"/>
                  <a:gd name="connsiteX28" fmla="*/ 7859711 w 8624413"/>
                  <a:gd name="connsiteY28" fmla="*/ 1818368 h 2294130"/>
                  <a:gd name="connsiteX29" fmla="*/ 7731328 w 8624413"/>
                  <a:gd name="connsiteY29" fmla="*/ 2232402 h 2294130"/>
                  <a:gd name="connsiteX30" fmla="*/ 7497411 w 8624413"/>
                  <a:gd name="connsiteY30" fmla="*/ 2274933 h 2294130"/>
                  <a:gd name="connsiteX31" fmla="*/ 6955151 w 8624413"/>
                  <a:gd name="connsiteY31" fmla="*/ 2062282 h 2294130"/>
                  <a:gd name="connsiteX32" fmla="*/ 6586662 w 8624413"/>
                  <a:gd name="connsiteY32" fmla="*/ 1827572 h 2294130"/>
                  <a:gd name="connsiteX33" fmla="*/ 6434155 w 8624413"/>
                  <a:gd name="connsiteY33" fmla="*/ 1828365 h 2294130"/>
                  <a:gd name="connsiteX34" fmla="*/ 6338462 w 8624413"/>
                  <a:gd name="connsiteY34" fmla="*/ 1924058 h 2294130"/>
                  <a:gd name="connsiteX35" fmla="*/ 5945058 w 8624413"/>
                  <a:gd name="connsiteY35" fmla="*/ 1817733 h 2294130"/>
                  <a:gd name="connsiteX36" fmla="*/ 5115718 w 8624413"/>
                  <a:gd name="connsiteY36" fmla="*/ 1711407 h 2294130"/>
                  <a:gd name="connsiteX37" fmla="*/ 4028817 w 8624413"/>
                  <a:gd name="connsiteY37" fmla="*/ 1637772 h 2294130"/>
                  <a:gd name="connsiteX38" fmla="*/ 3890752 w 8624413"/>
                  <a:gd name="connsiteY38" fmla="*/ 1881370 h 2294130"/>
                  <a:gd name="connsiteX39" fmla="*/ 3765383 w 8624413"/>
                  <a:gd name="connsiteY39" fmla="*/ 2200505 h 2294130"/>
                  <a:gd name="connsiteX40" fmla="*/ 3552732 w 8624413"/>
                  <a:gd name="connsiteY40" fmla="*/ 2274933 h 2294130"/>
                  <a:gd name="connsiteX41" fmla="*/ 3201858 w 8624413"/>
                  <a:gd name="connsiteY41" fmla="*/ 2157975 h 2294130"/>
                  <a:gd name="connsiteX42" fmla="*/ 2611671 w 8624413"/>
                  <a:gd name="connsiteY42" fmla="*/ 1842806 h 2294130"/>
                  <a:gd name="connsiteX43" fmla="*/ 2497093 w 8624413"/>
                  <a:gd name="connsiteY43" fmla="*/ 1839791 h 2294130"/>
                  <a:gd name="connsiteX44" fmla="*/ 2425681 w 8624413"/>
                  <a:gd name="connsiteY44" fmla="*/ 1892161 h 2294130"/>
                  <a:gd name="connsiteX45" fmla="*/ 2311103 w 8624413"/>
                  <a:gd name="connsiteY45" fmla="*/ 1913426 h 2294130"/>
                  <a:gd name="connsiteX46" fmla="*/ 2181132 w 8624413"/>
                  <a:gd name="connsiteY46" fmla="*/ 1860263 h 2294130"/>
                  <a:gd name="connsiteX47" fmla="*/ 1863743 w 8624413"/>
                  <a:gd name="connsiteY47" fmla="*/ 1794881 h 2294130"/>
                  <a:gd name="connsiteX48" fmla="*/ 687178 w 8624413"/>
                  <a:gd name="connsiteY48" fmla="*/ 1687921 h 2294130"/>
                  <a:gd name="connsiteX49" fmla="*/ 125082 w 8624413"/>
                  <a:gd name="connsiteY49" fmla="*/ 1647612 h 2294130"/>
                  <a:gd name="connsiteX50" fmla="*/ 12090 w 8624413"/>
                  <a:gd name="connsiteY50" fmla="*/ 1606669 h 2294130"/>
                  <a:gd name="connsiteX51" fmla="*/ 3203 w 8624413"/>
                  <a:gd name="connsiteY51" fmla="*/ 878259 h 2294130"/>
                  <a:gd name="connsiteX52" fmla="*/ 59798 w 8624413"/>
                  <a:gd name="connsiteY52" fmla="*/ 642882 h 2294130"/>
                  <a:gd name="connsiteX0" fmla="*/ 59798 w 8624413"/>
                  <a:gd name="connsiteY0" fmla="*/ 642882 h 2294130"/>
                  <a:gd name="connsiteX1" fmla="*/ 1117876 w 8624413"/>
                  <a:gd name="connsiteY1" fmla="*/ 584356 h 2294130"/>
                  <a:gd name="connsiteX2" fmla="*/ 1745197 w 8624413"/>
                  <a:gd name="connsiteY2" fmla="*/ 541826 h 2294130"/>
                  <a:gd name="connsiteX3" fmla="*/ 2149234 w 8624413"/>
                  <a:gd name="connsiteY3" fmla="*/ 446133 h 2294130"/>
                  <a:gd name="connsiteX4" fmla="*/ 2404416 w 8624413"/>
                  <a:gd name="connsiteY4" fmla="*/ 392970 h 2294130"/>
                  <a:gd name="connsiteX5" fmla="*/ 2551057 w 8624413"/>
                  <a:gd name="connsiteY5" fmla="*/ 487389 h 2294130"/>
                  <a:gd name="connsiteX6" fmla="*/ 2957309 w 8624413"/>
                  <a:gd name="connsiteY6" fmla="*/ 276012 h 2294130"/>
                  <a:gd name="connsiteX7" fmla="*/ 3382611 w 8624413"/>
                  <a:gd name="connsiteY7" fmla="*/ 42095 h 2294130"/>
                  <a:gd name="connsiteX8" fmla="*/ 3637793 w 8624413"/>
                  <a:gd name="connsiteY8" fmla="*/ 3374 h 2294130"/>
                  <a:gd name="connsiteX9" fmla="*/ 3797281 w 8624413"/>
                  <a:gd name="connsiteY9" fmla="*/ 84626 h 2294130"/>
                  <a:gd name="connsiteX10" fmla="*/ 3931061 w 8624413"/>
                  <a:gd name="connsiteY10" fmla="*/ 532145 h 2294130"/>
                  <a:gd name="connsiteX11" fmla="*/ 4192114 w 8624413"/>
                  <a:gd name="connsiteY11" fmla="*/ 638312 h 2294130"/>
                  <a:gd name="connsiteX12" fmla="*/ 4517915 w 8624413"/>
                  <a:gd name="connsiteY12" fmla="*/ 608635 h 2294130"/>
                  <a:gd name="connsiteX13" fmla="*/ 5370900 w 8624413"/>
                  <a:gd name="connsiteY13" fmla="*/ 573723 h 2294130"/>
                  <a:gd name="connsiteX14" fmla="*/ 5934425 w 8624413"/>
                  <a:gd name="connsiteY14" fmla="*/ 509928 h 2294130"/>
                  <a:gd name="connsiteX15" fmla="*/ 6253402 w 8624413"/>
                  <a:gd name="connsiteY15" fmla="*/ 392970 h 2294130"/>
                  <a:gd name="connsiteX16" fmla="*/ 6380993 w 8624413"/>
                  <a:gd name="connsiteY16" fmla="*/ 405824 h 2294130"/>
                  <a:gd name="connsiteX17" fmla="*/ 6455421 w 8624413"/>
                  <a:gd name="connsiteY17" fmla="*/ 467398 h 2294130"/>
                  <a:gd name="connsiteX18" fmla="*/ 6652836 w 8624413"/>
                  <a:gd name="connsiteY18" fmla="*/ 388527 h 2294130"/>
                  <a:gd name="connsiteX19" fmla="*/ 7246832 w 8624413"/>
                  <a:gd name="connsiteY19" fmla="*/ 80024 h 2294130"/>
                  <a:gd name="connsiteX20" fmla="*/ 7641665 w 8624413"/>
                  <a:gd name="connsiteY20" fmla="*/ 20830 h 2294130"/>
                  <a:gd name="connsiteX21" fmla="*/ 7789092 w 8624413"/>
                  <a:gd name="connsiteY21" fmla="*/ 244114 h 2294130"/>
                  <a:gd name="connsiteX22" fmla="*/ 7908272 w 8624413"/>
                  <a:gd name="connsiteY22" fmla="*/ 603400 h 2294130"/>
                  <a:gd name="connsiteX23" fmla="*/ 8516074 w 8624413"/>
                  <a:gd name="connsiteY23" fmla="*/ 576738 h 2294130"/>
                  <a:gd name="connsiteX24" fmla="*/ 8618432 w 8624413"/>
                  <a:gd name="connsiteY24" fmla="*/ 698299 h 2294130"/>
                  <a:gd name="connsiteX25" fmla="*/ 8611609 w 8624413"/>
                  <a:gd name="connsiteY25" fmla="*/ 1598417 h 2294130"/>
                  <a:gd name="connsiteX26" fmla="*/ 8415143 w 8624413"/>
                  <a:gd name="connsiteY26" fmla="*/ 1709185 h 2294130"/>
                  <a:gd name="connsiteX27" fmla="*/ 7984129 w 8624413"/>
                  <a:gd name="connsiteY27" fmla="*/ 1692363 h 2294130"/>
                  <a:gd name="connsiteX28" fmla="*/ 7859711 w 8624413"/>
                  <a:gd name="connsiteY28" fmla="*/ 1818368 h 2294130"/>
                  <a:gd name="connsiteX29" fmla="*/ 7731328 w 8624413"/>
                  <a:gd name="connsiteY29" fmla="*/ 2232402 h 2294130"/>
                  <a:gd name="connsiteX30" fmla="*/ 7497411 w 8624413"/>
                  <a:gd name="connsiteY30" fmla="*/ 2274933 h 2294130"/>
                  <a:gd name="connsiteX31" fmla="*/ 6955151 w 8624413"/>
                  <a:gd name="connsiteY31" fmla="*/ 2062282 h 2294130"/>
                  <a:gd name="connsiteX32" fmla="*/ 6586662 w 8624413"/>
                  <a:gd name="connsiteY32" fmla="*/ 1827572 h 2294130"/>
                  <a:gd name="connsiteX33" fmla="*/ 6434155 w 8624413"/>
                  <a:gd name="connsiteY33" fmla="*/ 1828365 h 2294130"/>
                  <a:gd name="connsiteX34" fmla="*/ 6338462 w 8624413"/>
                  <a:gd name="connsiteY34" fmla="*/ 1924058 h 2294130"/>
                  <a:gd name="connsiteX35" fmla="*/ 5945058 w 8624413"/>
                  <a:gd name="connsiteY35" fmla="*/ 1817733 h 2294130"/>
                  <a:gd name="connsiteX36" fmla="*/ 5115718 w 8624413"/>
                  <a:gd name="connsiteY36" fmla="*/ 1711407 h 2294130"/>
                  <a:gd name="connsiteX37" fmla="*/ 4028817 w 8624413"/>
                  <a:gd name="connsiteY37" fmla="*/ 1637772 h 2294130"/>
                  <a:gd name="connsiteX38" fmla="*/ 3890752 w 8624413"/>
                  <a:gd name="connsiteY38" fmla="*/ 1881370 h 2294130"/>
                  <a:gd name="connsiteX39" fmla="*/ 3765383 w 8624413"/>
                  <a:gd name="connsiteY39" fmla="*/ 2200505 h 2294130"/>
                  <a:gd name="connsiteX40" fmla="*/ 3552732 w 8624413"/>
                  <a:gd name="connsiteY40" fmla="*/ 2274933 h 2294130"/>
                  <a:gd name="connsiteX41" fmla="*/ 3201858 w 8624413"/>
                  <a:gd name="connsiteY41" fmla="*/ 2157975 h 2294130"/>
                  <a:gd name="connsiteX42" fmla="*/ 2611671 w 8624413"/>
                  <a:gd name="connsiteY42" fmla="*/ 1842806 h 2294130"/>
                  <a:gd name="connsiteX43" fmla="*/ 2497093 w 8624413"/>
                  <a:gd name="connsiteY43" fmla="*/ 1839791 h 2294130"/>
                  <a:gd name="connsiteX44" fmla="*/ 2425681 w 8624413"/>
                  <a:gd name="connsiteY44" fmla="*/ 1892161 h 2294130"/>
                  <a:gd name="connsiteX45" fmla="*/ 2311103 w 8624413"/>
                  <a:gd name="connsiteY45" fmla="*/ 1913426 h 2294130"/>
                  <a:gd name="connsiteX46" fmla="*/ 2181132 w 8624413"/>
                  <a:gd name="connsiteY46" fmla="*/ 1860263 h 2294130"/>
                  <a:gd name="connsiteX47" fmla="*/ 1863743 w 8624413"/>
                  <a:gd name="connsiteY47" fmla="*/ 1794881 h 2294130"/>
                  <a:gd name="connsiteX48" fmla="*/ 687178 w 8624413"/>
                  <a:gd name="connsiteY48" fmla="*/ 1687921 h 2294130"/>
                  <a:gd name="connsiteX49" fmla="*/ 125082 w 8624413"/>
                  <a:gd name="connsiteY49" fmla="*/ 1647612 h 2294130"/>
                  <a:gd name="connsiteX50" fmla="*/ 12090 w 8624413"/>
                  <a:gd name="connsiteY50" fmla="*/ 1606669 h 2294130"/>
                  <a:gd name="connsiteX51" fmla="*/ 3203 w 8624413"/>
                  <a:gd name="connsiteY51" fmla="*/ 878259 h 2294130"/>
                  <a:gd name="connsiteX52" fmla="*/ 59798 w 8624413"/>
                  <a:gd name="connsiteY52" fmla="*/ 642882 h 2294130"/>
                  <a:gd name="connsiteX0" fmla="*/ 59798 w 8624413"/>
                  <a:gd name="connsiteY0" fmla="*/ 642882 h 2294130"/>
                  <a:gd name="connsiteX1" fmla="*/ 1117876 w 8624413"/>
                  <a:gd name="connsiteY1" fmla="*/ 584356 h 2294130"/>
                  <a:gd name="connsiteX2" fmla="*/ 1745197 w 8624413"/>
                  <a:gd name="connsiteY2" fmla="*/ 541826 h 2294130"/>
                  <a:gd name="connsiteX3" fmla="*/ 2149234 w 8624413"/>
                  <a:gd name="connsiteY3" fmla="*/ 446133 h 2294130"/>
                  <a:gd name="connsiteX4" fmla="*/ 2404416 w 8624413"/>
                  <a:gd name="connsiteY4" fmla="*/ 392970 h 2294130"/>
                  <a:gd name="connsiteX5" fmla="*/ 2551057 w 8624413"/>
                  <a:gd name="connsiteY5" fmla="*/ 487389 h 2294130"/>
                  <a:gd name="connsiteX6" fmla="*/ 2957309 w 8624413"/>
                  <a:gd name="connsiteY6" fmla="*/ 276012 h 2294130"/>
                  <a:gd name="connsiteX7" fmla="*/ 3382611 w 8624413"/>
                  <a:gd name="connsiteY7" fmla="*/ 42095 h 2294130"/>
                  <a:gd name="connsiteX8" fmla="*/ 3637793 w 8624413"/>
                  <a:gd name="connsiteY8" fmla="*/ 3374 h 2294130"/>
                  <a:gd name="connsiteX9" fmla="*/ 3797281 w 8624413"/>
                  <a:gd name="connsiteY9" fmla="*/ 84626 h 2294130"/>
                  <a:gd name="connsiteX10" fmla="*/ 3931061 w 8624413"/>
                  <a:gd name="connsiteY10" fmla="*/ 532145 h 2294130"/>
                  <a:gd name="connsiteX11" fmla="*/ 4158776 w 8624413"/>
                  <a:gd name="connsiteY11" fmla="*/ 633550 h 2294130"/>
                  <a:gd name="connsiteX12" fmla="*/ 4517915 w 8624413"/>
                  <a:gd name="connsiteY12" fmla="*/ 608635 h 2294130"/>
                  <a:gd name="connsiteX13" fmla="*/ 5370900 w 8624413"/>
                  <a:gd name="connsiteY13" fmla="*/ 573723 h 2294130"/>
                  <a:gd name="connsiteX14" fmla="*/ 5934425 w 8624413"/>
                  <a:gd name="connsiteY14" fmla="*/ 509928 h 2294130"/>
                  <a:gd name="connsiteX15" fmla="*/ 6253402 w 8624413"/>
                  <a:gd name="connsiteY15" fmla="*/ 392970 h 2294130"/>
                  <a:gd name="connsiteX16" fmla="*/ 6380993 w 8624413"/>
                  <a:gd name="connsiteY16" fmla="*/ 405824 h 2294130"/>
                  <a:gd name="connsiteX17" fmla="*/ 6455421 w 8624413"/>
                  <a:gd name="connsiteY17" fmla="*/ 467398 h 2294130"/>
                  <a:gd name="connsiteX18" fmla="*/ 6652836 w 8624413"/>
                  <a:gd name="connsiteY18" fmla="*/ 388527 h 2294130"/>
                  <a:gd name="connsiteX19" fmla="*/ 7246832 w 8624413"/>
                  <a:gd name="connsiteY19" fmla="*/ 80024 h 2294130"/>
                  <a:gd name="connsiteX20" fmla="*/ 7641665 w 8624413"/>
                  <a:gd name="connsiteY20" fmla="*/ 20830 h 2294130"/>
                  <a:gd name="connsiteX21" fmla="*/ 7789092 w 8624413"/>
                  <a:gd name="connsiteY21" fmla="*/ 244114 h 2294130"/>
                  <a:gd name="connsiteX22" fmla="*/ 7908272 w 8624413"/>
                  <a:gd name="connsiteY22" fmla="*/ 603400 h 2294130"/>
                  <a:gd name="connsiteX23" fmla="*/ 8516074 w 8624413"/>
                  <a:gd name="connsiteY23" fmla="*/ 576738 h 2294130"/>
                  <a:gd name="connsiteX24" fmla="*/ 8618432 w 8624413"/>
                  <a:gd name="connsiteY24" fmla="*/ 698299 h 2294130"/>
                  <a:gd name="connsiteX25" fmla="*/ 8611609 w 8624413"/>
                  <a:gd name="connsiteY25" fmla="*/ 1598417 h 2294130"/>
                  <a:gd name="connsiteX26" fmla="*/ 8415143 w 8624413"/>
                  <a:gd name="connsiteY26" fmla="*/ 1709185 h 2294130"/>
                  <a:gd name="connsiteX27" fmla="*/ 7984129 w 8624413"/>
                  <a:gd name="connsiteY27" fmla="*/ 1692363 h 2294130"/>
                  <a:gd name="connsiteX28" fmla="*/ 7859711 w 8624413"/>
                  <a:gd name="connsiteY28" fmla="*/ 1818368 h 2294130"/>
                  <a:gd name="connsiteX29" fmla="*/ 7731328 w 8624413"/>
                  <a:gd name="connsiteY29" fmla="*/ 2232402 h 2294130"/>
                  <a:gd name="connsiteX30" fmla="*/ 7497411 w 8624413"/>
                  <a:gd name="connsiteY30" fmla="*/ 2274933 h 2294130"/>
                  <a:gd name="connsiteX31" fmla="*/ 6955151 w 8624413"/>
                  <a:gd name="connsiteY31" fmla="*/ 2062282 h 2294130"/>
                  <a:gd name="connsiteX32" fmla="*/ 6586662 w 8624413"/>
                  <a:gd name="connsiteY32" fmla="*/ 1827572 h 2294130"/>
                  <a:gd name="connsiteX33" fmla="*/ 6434155 w 8624413"/>
                  <a:gd name="connsiteY33" fmla="*/ 1828365 h 2294130"/>
                  <a:gd name="connsiteX34" fmla="*/ 6338462 w 8624413"/>
                  <a:gd name="connsiteY34" fmla="*/ 1924058 h 2294130"/>
                  <a:gd name="connsiteX35" fmla="*/ 5945058 w 8624413"/>
                  <a:gd name="connsiteY35" fmla="*/ 1817733 h 2294130"/>
                  <a:gd name="connsiteX36" fmla="*/ 5115718 w 8624413"/>
                  <a:gd name="connsiteY36" fmla="*/ 1711407 h 2294130"/>
                  <a:gd name="connsiteX37" fmla="*/ 4028817 w 8624413"/>
                  <a:gd name="connsiteY37" fmla="*/ 1637772 h 2294130"/>
                  <a:gd name="connsiteX38" fmla="*/ 3890752 w 8624413"/>
                  <a:gd name="connsiteY38" fmla="*/ 1881370 h 2294130"/>
                  <a:gd name="connsiteX39" fmla="*/ 3765383 w 8624413"/>
                  <a:gd name="connsiteY39" fmla="*/ 2200505 h 2294130"/>
                  <a:gd name="connsiteX40" fmla="*/ 3552732 w 8624413"/>
                  <a:gd name="connsiteY40" fmla="*/ 2274933 h 2294130"/>
                  <a:gd name="connsiteX41" fmla="*/ 3201858 w 8624413"/>
                  <a:gd name="connsiteY41" fmla="*/ 2157975 h 2294130"/>
                  <a:gd name="connsiteX42" fmla="*/ 2611671 w 8624413"/>
                  <a:gd name="connsiteY42" fmla="*/ 1842806 h 2294130"/>
                  <a:gd name="connsiteX43" fmla="*/ 2497093 w 8624413"/>
                  <a:gd name="connsiteY43" fmla="*/ 1839791 h 2294130"/>
                  <a:gd name="connsiteX44" fmla="*/ 2425681 w 8624413"/>
                  <a:gd name="connsiteY44" fmla="*/ 1892161 h 2294130"/>
                  <a:gd name="connsiteX45" fmla="*/ 2311103 w 8624413"/>
                  <a:gd name="connsiteY45" fmla="*/ 1913426 h 2294130"/>
                  <a:gd name="connsiteX46" fmla="*/ 2181132 w 8624413"/>
                  <a:gd name="connsiteY46" fmla="*/ 1860263 h 2294130"/>
                  <a:gd name="connsiteX47" fmla="*/ 1863743 w 8624413"/>
                  <a:gd name="connsiteY47" fmla="*/ 1794881 h 2294130"/>
                  <a:gd name="connsiteX48" fmla="*/ 687178 w 8624413"/>
                  <a:gd name="connsiteY48" fmla="*/ 1687921 h 2294130"/>
                  <a:gd name="connsiteX49" fmla="*/ 125082 w 8624413"/>
                  <a:gd name="connsiteY49" fmla="*/ 1647612 h 2294130"/>
                  <a:gd name="connsiteX50" fmla="*/ 12090 w 8624413"/>
                  <a:gd name="connsiteY50" fmla="*/ 1606669 h 2294130"/>
                  <a:gd name="connsiteX51" fmla="*/ 3203 w 8624413"/>
                  <a:gd name="connsiteY51" fmla="*/ 878259 h 2294130"/>
                  <a:gd name="connsiteX52" fmla="*/ 59798 w 8624413"/>
                  <a:gd name="connsiteY52" fmla="*/ 642882 h 2294130"/>
                  <a:gd name="connsiteX0" fmla="*/ 59798 w 8624413"/>
                  <a:gd name="connsiteY0" fmla="*/ 642882 h 2294130"/>
                  <a:gd name="connsiteX1" fmla="*/ 1117876 w 8624413"/>
                  <a:gd name="connsiteY1" fmla="*/ 584356 h 2294130"/>
                  <a:gd name="connsiteX2" fmla="*/ 1745197 w 8624413"/>
                  <a:gd name="connsiteY2" fmla="*/ 541826 h 2294130"/>
                  <a:gd name="connsiteX3" fmla="*/ 2149234 w 8624413"/>
                  <a:gd name="connsiteY3" fmla="*/ 446133 h 2294130"/>
                  <a:gd name="connsiteX4" fmla="*/ 2404416 w 8624413"/>
                  <a:gd name="connsiteY4" fmla="*/ 392970 h 2294130"/>
                  <a:gd name="connsiteX5" fmla="*/ 2551057 w 8624413"/>
                  <a:gd name="connsiteY5" fmla="*/ 487389 h 2294130"/>
                  <a:gd name="connsiteX6" fmla="*/ 2957309 w 8624413"/>
                  <a:gd name="connsiteY6" fmla="*/ 276012 h 2294130"/>
                  <a:gd name="connsiteX7" fmla="*/ 3382611 w 8624413"/>
                  <a:gd name="connsiteY7" fmla="*/ 42095 h 2294130"/>
                  <a:gd name="connsiteX8" fmla="*/ 3637793 w 8624413"/>
                  <a:gd name="connsiteY8" fmla="*/ 3374 h 2294130"/>
                  <a:gd name="connsiteX9" fmla="*/ 3797281 w 8624413"/>
                  <a:gd name="connsiteY9" fmla="*/ 84626 h 2294130"/>
                  <a:gd name="connsiteX10" fmla="*/ 3931061 w 8624413"/>
                  <a:gd name="connsiteY10" fmla="*/ 532145 h 2294130"/>
                  <a:gd name="connsiteX11" fmla="*/ 3959207 w 8624413"/>
                  <a:gd name="connsiteY11" fmla="*/ 628548 h 2294130"/>
                  <a:gd name="connsiteX12" fmla="*/ 4158776 w 8624413"/>
                  <a:gd name="connsiteY12" fmla="*/ 633550 h 2294130"/>
                  <a:gd name="connsiteX13" fmla="*/ 4517915 w 8624413"/>
                  <a:gd name="connsiteY13" fmla="*/ 608635 h 2294130"/>
                  <a:gd name="connsiteX14" fmla="*/ 5370900 w 8624413"/>
                  <a:gd name="connsiteY14" fmla="*/ 573723 h 2294130"/>
                  <a:gd name="connsiteX15" fmla="*/ 5934425 w 8624413"/>
                  <a:gd name="connsiteY15" fmla="*/ 509928 h 2294130"/>
                  <a:gd name="connsiteX16" fmla="*/ 6253402 w 8624413"/>
                  <a:gd name="connsiteY16" fmla="*/ 392970 h 2294130"/>
                  <a:gd name="connsiteX17" fmla="*/ 6380993 w 8624413"/>
                  <a:gd name="connsiteY17" fmla="*/ 405824 h 2294130"/>
                  <a:gd name="connsiteX18" fmla="*/ 6455421 w 8624413"/>
                  <a:gd name="connsiteY18" fmla="*/ 467398 h 2294130"/>
                  <a:gd name="connsiteX19" fmla="*/ 6652836 w 8624413"/>
                  <a:gd name="connsiteY19" fmla="*/ 388527 h 2294130"/>
                  <a:gd name="connsiteX20" fmla="*/ 7246832 w 8624413"/>
                  <a:gd name="connsiteY20" fmla="*/ 80024 h 2294130"/>
                  <a:gd name="connsiteX21" fmla="*/ 7641665 w 8624413"/>
                  <a:gd name="connsiteY21" fmla="*/ 20830 h 2294130"/>
                  <a:gd name="connsiteX22" fmla="*/ 7789092 w 8624413"/>
                  <a:gd name="connsiteY22" fmla="*/ 244114 h 2294130"/>
                  <a:gd name="connsiteX23" fmla="*/ 7908272 w 8624413"/>
                  <a:gd name="connsiteY23" fmla="*/ 603400 h 2294130"/>
                  <a:gd name="connsiteX24" fmla="*/ 8516074 w 8624413"/>
                  <a:gd name="connsiteY24" fmla="*/ 576738 h 2294130"/>
                  <a:gd name="connsiteX25" fmla="*/ 8618432 w 8624413"/>
                  <a:gd name="connsiteY25" fmla="*/ 698299 h 2294130"/>
                  <a:gd name="connsiteX26" fmla="*/ 8611609 w 8624413"/>
                  <a:gd name="connsiteY26" fmla="*/ 1598417 h 2294130"/>
                  <a:gd name="connsiteX27" fmla="*/ 8415143 w 8624413"/>
                  <a:gd name="connsiteY27" fmla="*/ 1709185 h 2294130"/>
                  <a:gd name="connsiteX28" fmla="*/ 7984129 w 8624413"/>
                  <a:gd name="connsiteY28" fmla="*/ 1692363 h 2294130"/>
                  <a:gd name="connsiteX29" fmla="*/ 7859711 w 8624413"/>
                  <a:gd name="connsiteY29" fmla="*/ 1818368 h 2294130"/>
                  <a:gd name="connsiteX30" fmla="*/ 7731328 w 8624413"/>
                  <a:gd name="connsiteY30" fmla="*/ 2232402 h 2294130"/>
                  <a:gd name="connsiteX31" fmla="*/ 7497411 w 8624413"/>
                  <a:gd name="connsiteY31" fmla="*/ 2274933 h 2294130"/>
                  <a:gd name="connsiteX32" fmla="*/ 6955151 w 8624413"/>
                  <a:gd name="connsiteY32" fmla="*/ 2062282 h 2294130"/>
                  <a:gd name="connsiteX33" fmla="*/ 6586662 w 8624413"/>
                  <a:gd name="connsiteY33" fmla="*/ 1827572 h 2294130"/>
                  <a:gd name="connsiteX34" fmla="*/ 6434155 w 8624413"/>
                  <a:gd name="connsiteY34" fmla="*/ 1828365 h 2294130"/>
                  <a:gd name="connsiteX35" fmla="*/ 6338462 w 8624413"/>
                  <a:gd name="connsiteY35" fmla="*/ 1924058 h 2294130"/>
                  <a:gd name="connsiteX36" fmla="*/ 5945058 w 8624413"/>
                  <a:gd name="connsiteY36" fmla="*/ 1817733 h 2294130"/>
                  <a:gd name="connsiteX37" fmla="*/ 5115718 w 8624413"/>
                  <a:gd name="connsiteY37" fmla="*/ 1711407 h 2294130"/>
                  <a:gd name="connsiteX38" fmla="*/ 4028817 w 8624413"/>
                  <a:gd name="connsiteY38" fmla="*/ 1637772 h 2294130"/>
                  <a:gd name="connsiteX39" fmla="*/ 3890752 w 8624413"/>
                  <a:gd name="connsiteY39" fmla="*/ 1881370 h 2294130"/>
                  <a:gd name="connsiteX40" fmla="*/ 3765383 w 8624413"/>
                  <a:gd name="connsiteY40" fmla="*/ 2200505 h 2294130"/>
                  <a:gd name="connsiteX41" fmla="*/ 3552732 w 8624413"/>
                  <a:gd name="connsiteY41" fmla="*/ 2274933 h 2294130"/>
                  <a:gd name="connsiteX42" fmla="*/ 3201858 w 8624413"/>
                  <a:gd name="connsiteY42" fmla="*/ 2157975 h 2294130"/>
                  <a:gd name="connsiteX43" fmla="*/ 2611671 w 8624413"/>
                  <a:gd name="connsiteY43" fmla="*/ 1842806 h 2294130"/>
                  <a:gd name="connsiteX44" fmla="*/ 2497093 w 8624413"/>
                  <a:gd name="connsiteY44" fmla="*/ 1839791 h 2294130"/>
                  <a:gd name="connsiteX45" fmla="*/ 2425681 w 8624413"/>
                  <a:gd name="connsiteY45" fmla="*/ 1892161 h 2294130"/>
                  <a:gd name="connsiteX46" fmla="*/ 2311103 w 8624413"/>
                  <a:gd name="connsiteY46" fmla="*/ 1913426 h 2294130"/>
                  <a:gd name="connsiteX47" fmla="*/ 2181132 w 8624413"/>
                  <a:gd name="connsiteY47" fmla="*/ 1860263 h 2294130"/>
                  <a:gd name="connsiteX48" fmla="*/ 1863743 w 8624413"/>
                  <a:gd name="connsiteY48" fmla="*/ 1794881 h 2294130"/>
                  <a:gd name="connsiteX49" fmla="*/ 687178 w 8624413"/>
                  <a:gd name="connsiteY49" fmla="*/ 1687921 h 2294130"/>
                  <a:gd name="connsiteX50" fmla="*/ 125082 w 8624413"/>
                  <a:gd name="connsiteY50" fmla="*/ 1647612 h 2294130"/>
                  <a:gd name="connsiteX51" fmla="*/ 12090 w 8624413"/>
                  <a:gd name="connsiteY51" fmla="*/ 1606669 h 2294130"/>
                  <a:gd name="connsiteX52" fmla="*/ 3203 w 8624413"/>
                  <a:gd name="connsiteY52" fmla="*/ 878259 h 2294130"/>
                  <a:gd name="connsiteX53" fmla="*/ 59798 w 8624413"/>
                  <a:gd name="connsiteY53" fmla="*/ 642882 h 2294130"/>
                  <a:gd name="connsiteX0" fmla="*/ 59798 w 8624413"/>
                  <a:gd name="connsiteY0" fmla="*/ 644095 h 2295343"/>
                  <a:gd name="connsiteX1" fmla="*/ 1117876 w 8624413"/>
                  <a:gd name="connsiteY1" fmla="*/ 585569 h 2295343"/>
                  <a:gd name="connsiteX2" fmla="*/ 1745197 w 8624413"/>
                  <a:gd name="connsiteY2" fmla="*/ 543039 h 2295343"/>
                  <a:gd name="connsiteX3" fmla="*/ 2149234 w 8624413"/>
                  <a:gd name="connsiteY3" fmla="*/ 447346 h 2295343"/>
                  <a:gd name="connsiteX4" fmla="*/ 2404416 w 8624413"/>
                  <a:gd name="connsiteY4" fmla="*/ 394183 h 2295343"/>
                  <a:gd name="connsiteX5" fmla="*/ 2551057 w 8624413"/>
                  <a:gd name="connsiteY5" fmla="*/ 488602 h 2295343"/>
                  <a:gd name="connsiteX6" fmla="*/ 2957309 w 8624413"/>
                  <a:gd name="connsiteY6" fmla="*/ 277225 h 2295343"/>
                  <a:gd name="connsiteX7" fmla="*/ 3382611 w 8624413"/>
                  <a:gd name="connsiteY7" fmla="*/ 43308 h 2295343"/>
                  <a:gd name="connsiteX8" fmla="*/ 3637793 w 8624413"/>
                  <a:gd name="connsiteY8" fmla="*/ 4587 h 2295343"/>
                  <a:gd name="connsiteX9" fmla="*/ 3785374 w 8624413"/>
                  <a:gd name="connsiteY9" fmla="*/ 102507 h 2295343"/>
                  <a:gd name="connsiteX10" fmla="*/ 3931061 w 8624413"/>
                  <a:gd name="connsiteY10" fmla="*/ 533358 h 2295343"/>
                  <a:gd name="connsiteX11" fmla="*/ 3959207 w 8624413"/>
                  <a:gd name="connsiteY11" fmla="*/ 629761 h 2295343"/>
                  <a:gd name="connsiteX12" fmla="*/ 4158776 w 8624413"/>
                  <a:gd name="connsiteY12" fmla="*/ 634763 h 2295343"/>
                  <a:gd name="connsiteX13" fmla="*/ 4517915 w 8624413"/>
                  <a:gd name="connsiteY13" fmla="*/ 609848 h 2295343"/>
                  <a:gd name="connsiteX14" fmla="*/ 5370900 w 8624413"/>
                  <a:gd name="connsiteY14" fmla="*/ 574936 h 2295343"/>
                  <a:gd name="connsiteX15" fmla="*/ 5934425 w 8624413"/>
                  <a:gd name="connsiteY15" fmla="*/ 511141 h 2295343"/>
                  <a:gd name="connsiteX16" fmla="*/ 6253402 w 8624413"/>
                  <a:gd name="connsiteY16" fmla="*/ 394183 h 2295343"/>
                  <a:gd name="connsiteX17" fmla="*/ 6380993 w 8624413"/>
                  <a:gd name="connsiteY17" fmla="*/ 407037 h 2295343"/>
                  <a:gd name="connsiteX18" fmla="*/ 6455421 w 8624413"/>
                  <a:gd name="connsiteY18" fmla="*/ 468611 h 2295343"/>
                  <a:gd name="connsiteX19" fmla="*/ 6652836 w 8624413"/>
                  <a:gd name="connsiteY19" fmla="*/ 389740 h 2295343"/>
                  <a:gd name="connsiteX20" fmla="*/ 7246832 w 8624413"/>
                  <a:gd name="connsiteY20" fmla="*/ 81237 h 2295343"/>
                  <a:gd name="connsiteX21" fmla="*/ 7641665 w 8624413"/>
                  <a:gd name="connsiteY21" fmla="*/ 22043 h 2295343"/>
                  <a:gd name="connsiteX22" fmla="*/ 7789092 w 8624413"/>
                  <a:gd name="connsiteY22" fmla="*/ 245327 h 2295343"/>
                  <a:gd name="connsiteX23" fmla="*/ 7908272 w 8624413"/>
                  <a:gd name="connsiteY23" fmla="*/ 604613 h 2295343"/>
                  <a:gd name="connsiteX24" fmla="*/ 8516074 w 8624413"/>
                  <a:gd name="connsiteY24" fmla="*/ 577951 h 2295343"/>
                  <a:gd name="connsiteX25" fmla="*/ 8618432 w 8624413"/>
                  <a:gd name="connsiteY25" fmla="*/ 699512 h 2295343"/>
                  <a:gd name="connsiteX26" fmla="*/ 8611609 w 8624413"/>
                  <a:gd name="connsiteY26" fmla="*/ 1599630 h 2295343"/>
                  <a:gd name="connsiteX27" fmla="*/ 8415143 w 8624413"/>
                  <a:gd name="connsiteY27" fmla="*/ 1710398 h 2295343"/>
                  <a:gd name="connsiteX28" fmla="*/ 7984129 w 8624413"/>
                  <a:gd name="connsiteY28" fmla="*/ 1693576 h 2295343"/>
                  <a:gd name="connsiteX29" fmla="*/ 7859711 w 8624413"/>
                  <a:gd name="connsiteY29" fmla="*/ 1819581 h 2295343"/>
                  <a:gd name="connsiteX30" fmla="*/ 7731328 w 8624413"/>
                  <a:gd name="connsiteY30" fmla="*/ 2233615 h 2295343"/>
                  <a:gd name="connsiteX31" fmla="*/ 7497411 w 8624413"/>
                  <a:gd name="connsiteY31" fmla="*/ 2276146 h 2295343"/>
                  <a:gd name="connsiteX32" fmla="*/ 6955151 w 8624413"/>
                  <a:gd name="connsiteY32" fmla="*/ 2063495 h 2295343"/>
                  <a:gd name="connsiteX33" fmla="*/ 6586662 w 8624413"/>
                  <a:gd name="connsiteY33" fmla="*/ 1828785 h 2295343"/>
                  <a:gd name="connsiteX34" fmla="*/ 6434155 w 8624413"/>
                  <a:gd name="connsiteY34" fmla="*/ 1829578 h 2295343"/>
                  <a:gd name="connsiteX35" fmla="*/ 6338462 w 8624413"/>
                  <a:gd name="connsiteY35" fmla="*/ 1925271 h 2295343"/>
                  <a:gd name="connsiteX36" fmla="*/ 5945058 w 8624413"/>
                  <a:gd name="connsiteY36" fmla="*/ 1818946 h 2295343"/>
                  <a:gd name="connsiteX37" fmla="*/ 5115718 w 8624413"/>
                  <a:gd name="connsiteY37" fmla="*/ 1712620 h 2295343"/>
                  <a:gd name="connsiteX38" fmla="*/ 4028817 w 8624413"/>
                  <a:gd name="connsiteY38" fmla="*/ 1638985 h 2295343"/>
                  <a:gd name="connsiteX39" fmla="*/ 3890752 w 8624413"/>
                  <a:gd name="connsiteY39" fmla="*/ 1882583 h 2295343"/>
                  <a:gd name="connsiteX40" fmla="*/ 3765383 w 8624413"/>
                  <a:gd name="connsiteY40" fmla="*/ 2201718 h 2295343"/>
                  <a:gd name="connsiteX41" fmla="*/ 3552732 w 8624413"/>
                  <a:gd name="connsiteY41" fmla="*/ 2276146 h 2295343"/>
                  <a:gd name="connsiteX42" fmla="*/ 3201858 w 8624413"/>
                  <a:gd name="connsiteY42" fmla="*/ 2159188 h 2295343"/>
                  <a:gd name="connsiteX43" fmla="*/ 2611671 w 8624413"/>
                  <a:gd name="connsiteY43" fmla="*/ 1844019 h 2295343"/>
                  <a:gd name="connsiteX44" fmla="*/ 2497093 w 8624413"/>
                  <a:gd name="connsiteY44" fmla="*/ 1841004 h 2295343"/>
                  <a:gd name="connsiteX45" fmla="*/ 2425681 w 8624413"/>
                  <a:gd name="connsiteY45" fmla="*/ 1893374 h 2295343"/>
                  <a:gd name="connsiteX46" fmla="*/ 2311103 w 8624413"/>
                  <a:gd name="connsiteY46" fmla="*/ 1914639 h 2295343"/>
                  <a:gd name="connsiteX47" fmla="*/ 2181132 w 8624413"/>
                  <a:gd name="connsiteY47" fmla="*/ 1861476 h 2295343"/>
                  <a:gd name="connsiteX48" fmla="*/ 1863743 w 8624413"/>
                  <a:gd name="connsiteY48" fmla="*/ 1796094 h 2295343"/>
                  <a:gd name="connsiteX49" fmla="*/ 687178 w 8624413"/>
                  <a:gd name="connsiteY49" fmla="*/ 1689134 h 2295343"/>
                  <a:gd name="connsiteX50" fmla="*/ 125082 w 8624413"/>
                  <a:gd name="connsiteY50" fmla="*/ 1648825 h 2295343"/>
                  <a:gd name="connsiteX51" fmla="*/ 12090 w 8624413"/>
                  <a:gd name="connsiteY51" fmla="*/ 1607882 h 2295343"/>
                  <a:gd name="connsiteX52" fmla="*/ 3203 w 8624413"/>
                  <a:gd name="connsiteY52" fmla="*/ 879472 h 2295343"/>
                  <a:gd name="connsiteX53" fmla="*/ 59798 w 8624413"/>
                  <a:gd name="connsiteY53" fmla="*/ 644095 h 2295343"/>
                  <a:gd name="connsiteX0" fmla="*/ 56775 w 8621390"/>
                  <a:gd name="connsiteY0" fmla="*/ 644095 h 2295343"/>
                  <a:gd name="connsiteX1" fmla="*/ 1114853 w 8621390"/>
                  <a:gd name="connsiteY1" fmla="*/ 585569 h 2295343"/>
                  <a:gd name="connsiteX2" fmla="*/ 1742174 w 8621390"/>
                  <a:gd name="connsiteY2" fmla="*/ 543039 h 2295343"/>
                  <a:gd name="connsiteX3" fmla="*/ 2146211 w 8621390"/>
                  <a:gd name="connsiteY3" fmla="*/ 447346 h 2295343"/>
                  <a:gd name="connsiteX4" fmla="*/ 2401393 w 8621390"/>
                  <a:gd name="connsiteY4" fmla="*/ 394183 h 2295343"/>
                  <a:gd name="connsiteX5" fmla="*/ 2548034 w 8621390"/>
                  <a:gd name="connsiteY5" fmla="*/ 488602 h 2295343"/>
                  <a:gd name="connsiteX6" fmla="*/ 2954286 w 8621390"/>
                  <a:gd name="connsiteY6" fmla="*/ 277225 h 2295343"/>
                  <a:gd name="connsiteX7" fmla="*/ 3379588 w 8621390"/>
                  <a:gd name="connsiteY7" fmla="*/ 43308 h 2295343"/>
                  <a:gd name="connsiteX8" fmla="*/ 3634770 w 8621390"/>
                  <a:gd name="connsiteY8" fmla="*/ 4587 h 2295343"/>
                  <a:gd name="connsiteX9" fmla="*/ 3782351 w 8621390"/>
                  <a:gd name="connsiteY9" fmla="*/ 102507 h 2295343"/>
                  <a:gd name="connsiteX10" fmla="*/ 3928038 w 8621390"/>
                  <a:gd name="connsiteY10" fmla="*/ 533358 h 2295343"/>
                  <a:gd name="connsiteX11" fmla="*/ 3956184 w 8621390"/>
                  <a:gd name="connsiteY11" fmla="*/ 629761 h 2295343"/>
                  <a:gd name="connsiteX12" fmla="*/ 4155753 w 8621390"/>
                  <a:gd name="connsiteY12" fmla="*/ 634763 h 2295343"/>
                  <a:gd name="connsiteX13" fmla="*/ 4514892 w 8621390"/>
                  <a:gd name="connsiteY13" fmla="*/ 609848 h 2295343"/>
                  <a:gd name="connsiteX14" fmla="*/ 5367877 w 8621390"/>
                  <a:gd name="connsiteY14" fmla="*/ 574936 h 2295343"/>
                  <a:gd name="connsiteX15" fmla="*/ 5931402 w 8621390"/>
                  <a:gd name="connsiteY15" fmla="*/ 511141 h 2295343"/>
                  <a:gd name="connsiteX16" fmla="*/ 6250379 w 8621390"/>
                  <a:gd name="connsiteY16" fmla="*/ 394183 h 2295343"/>
                  <a:gd name="connsiteX17" fmla="*/ 6377970 w 8621390"/>
                  <a:gd name="connsiteY17" fmla="*/ 407037 h 2295343"/>
                  <a:gd name="connsiteX18" fmla="*/ 6452398 w 8621390"/>
                  <a:gd name="connsiteY18" fmla="*/ 468611 h 2295343"/>
                  <a:gd name="connsiteX19" fmla="*/ 6649813 w 8621390"/>
                  <a:gd name="connsiteY19" fmla="*/ 389740 h 2295343"/>
                  <a:gd name="connsiteX20" fmla="*/ 7243809 w 8621390"/>
                  <a:gd name="connsiteY20" fmla="*/ 81237 h 2295343"/>
                  <a:gd name="connsiteX21" fmla="*/ 7638642 w 8621390"/>
                  <a:gd name="connsiteY21" fmla="*/ 22043 h 2295343"/>
                  <a:gd name="connsiteX22" fmla="*/ 7786069 w 8621390"/>
                  <a:gd name="connsiteY22" fmla="*/ 245327 h 2295343"/>
                  <a:gd name="connsiteX23" fmla="*/ 7905249 w 8621390"/>
                  <a:gd name="connsiteY23" fmla="*/ 604613 h 2295343"/>
                  <a:gd name="connsiteX24" fmla="*/ 8513051 w 8621390"/>
                  <a:gd name="connsiteY24" fmla="*/ 577951 h 2295343"/>
                  <a:gd name="connsiteX25" fmla="*/ 8615409 w 8621390"/>
                  <a:gd name="connsiteY25" fmla="*/ 699512 h 2295343"/>
                  <a:gd name="connsiteX26" fmla="*/ 8608586 w 8621390"/>
                  <a:gd name="connsiteY26" fmla="*/ 1599630 h 2295343"/>
                  <a:gd name="connsiteX27" fmla="*/ 8412120 w 8621390"/>
                  <a:gd name="connsiteY27" fmla="*/ 1710398 h 2295343"/>
                  <a:gd name="connsiteX28" fmla="*/ 7981106 w 8621390"/>
                  <a:gd name="connsiteY28" fmla="*/ 1693576 h 2295343"/>
                  <a:gd name="connsiteX29" fmla="*/ 7856688 w 8621390"/>
                  <a:gd name="connsiteY29" fmla="*/ 1819581 h 2295343"/>
                  <a:gd name="connsiteX30" fmla="*/ 7728305 w 8621390"/>
                  <a:gd name="connsiteY30" fmla="*/ 2233615 h 2295343"/>
                  <a:gd name="connsiteX31" fmla="*/ 7494388 w 8621390"/>
                  <a:gd name="connsiteY31" fmla="*/ 2276146 h 2295343"/>
                  <a:gd name="connsiteX32" fmla="*/ 6952128 w 8621390"/>
                  <a:gd name="connsiteY32" fmla="*/ 2063495 h 2295343"/>
                  <a:gd name="connsiteX33" fmla="*/ 6583639 w 8621390"/>
                  <a:gd name="connsiteY33" fmla="*/ 1828785 h 2295343"/>
                  <a:gd name="connsiteX34" fmla="*/ 6431132 w 8621390"/>
                  <a:gd name="connsiteY34" fmla="*/ 1829578 h 2295343"/>
                  <a:gd name="connsiteX35" fmla="*/ 6335439 w 8621390"/>
                  <a:gd name="connsiteY35" fmla="*/ 1925271 h 2295343"/>
                  <a:gd name="connsiteX36" fmla="*/ 5942035 w 8621390"/>
                  <a:gd name="connsiteY36" fmla="*/ 1818946 h 2295343"/>
                  <a:gd name="connsiteX37" fmla="*/ 5112695 w 8621390"/>
                  <a:gd name="connsiteY37" fmla="*/ 1712620 h 2295343"/>
                  <a:gd name="connsiteX38" fmla="*/ 4025794 w 8621390"/>
                  <a:gd name="connsiteY38" fmla="*/ 1638985 h 2295343"/>
                  <a:gd name="connsiteX39" fmla="*/ 3887729 w 8621390"/>
                  <a:gd name="connsiteY39" fmla="*/ 1882583 h 2295343"/>
                  <a:gd name="connsiteX40" fmla="*/ 3762360 w 8621390"/>
                  <a:gd name="connsiteY40" fmla="*/ 2201718 h 2295343"/>
                  <a:gd name="connsiteX41" fmla="*/ 3549709 w 8621390"/>
                  <a:gd name="connsiteY41" fmla="*/ 2276146 h 2295343"/>
                  <a:gd name="connsiteX42" fmla="*/ 3198835 w 8621390"/>
                  <a:gd name="connsiteY42" fmla="*/ 2159188 h 2295343"/>
                  <a:gd name="connsiteX43" fmla="*/ 2608648 w 8621390"/>
                  <a:gd name="connsiteY43" fmla="*/ 1844019 h 2295343"/>
                  <a:gd name="connsiteX44" fmla="*/ 2494070 w 8621390"/>
                  <a:gd name="connsiteY44" fmla="*/ 1841004 h 2295343"/>
                  <a:gd name="connsiteX45" fmla="*/ 2422658 w 8621390"/>
                  <a:gd name="connsiteY45" fmla="*/ 1893374 h 2295343"/>
                  <a:gd name="connsiteX46" fmla="*/ 2308080 w 8621390"/>
                  <a:gd name="connsiteY46" fmla="*/ 1914639 h 2295343"/>
                  <a:gd name="connsiteX47" fmla="*/ 2178109 w 8621390"/>
                  <a:gd name="connsiteY47" fmla="*/ 1861476 h 2295343"/>
                  <a:gd name="connsiteX48" fmla="*/ 1860720 w 8621390"/>
                  <a:gd name="connsiteY48" fmla="*/ 1796094 h 2295343"/>
                  <a:gd name="connsiteX49" fmla="*/ 684155 w 8621390"/>
                  <a:gd name="connsiteY49" fmla="*/ 1689134 h 2295343"/>
                  <a:gd name="connsiteX50" fmla="*/ 122059 w 8621390"/>
                  <a:gd name="connsiteY50" fmla="*/ 1648825 h 2295343"/>
                  <a:gd name="connsiteX51" fmla="*/ 44162 w 8621390"/>
                  <a:gd name="connsiteY51" fmla="*/ 1644339 h 2295343"/>
                  <a:gd name="connsiteX52" fmla="*/ 9067 w 8621390"/>
                  <a:gd name="connsiteY52" fmla="*/ 1607882 h 2295343"/>
                  <a:gd name="connsiteX53" fmla="*/ 180 w 8621390"/>
                  <a:gd name="connsiteY53" fmla="*/ 879472 h 2295343"/>
                  <a:gd name="connsiteX54" fmla="*/ 56775 w 8621390"/>
                  <a:gd name="connsiteY54" fmla="*/ 644095 h 229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8621390" h="2295343">
                    <a:moveTo>
                      <a:pt x="56775" y="644095"/>
                    </a:moveTo>
                    <a:cubicBezTo>
                      <a:pt x="119724" y="636055"/>
                      <a:pt x="833953" y="602412"/>
                      <a:pt x="1114853" y="585569"/>
                    </a:cubicBezTo>
                    <a:cubicBezTo>
                      <a:pt x="1395753" y="568726"/>
                      <a:pt x="1570281" y="566076"/>
                      <a:pt x="1742174" y="543039"/>
                    </a:cubicBezTo>
                    <a:cubicBezTo>
                      <a:pt x="1914067" y="520002"/>
                      <a:pt x="2036341" y="472155"/>
                      <a:pt x="2146211" y="447346"/>
                    </a:cubicBezTo>
                    <a:cubicBezTo>
                      <a:pt x="2256081" y="422537"/>
                      <a:pt x="2334423" y="387307"/>
                      <a:pt x="2401393" y="394183"/>
                    </a:cubicBezTo>
                    <a:cubicBezTo>
                      <a:pt x="2468364" y="401059"/>
                      <a:pt x="2455885" y="508095"/>
                      <a:pt x="2548034" y="488602"/>
                    </a:cubicBezTo>
                    <a:cubicBezTo>
                      <a:pt x="2640183" y="469109"/>
                      <a:pt x="2815694" y="351441"/>
                      <a:pt x="2954286" y="277225"/>
                    </a:cubicBezTo>
                    <a:cubicBezTo>
                      <a:pt x="3092878" y="203009"/>
                      <a:pt x="3266174" y="88748"/>
                      <a:pt x="3379588" y="43308"/>
                    </a:cubicBezTo>
                    <a:cubicBezTo>
                      <a:pt x="3493002" y="-2132"/>
                      <a:pt x="3567643" y="-5280"/>
                      <a:pt x="3634770" y="4587"/>
                    </a:cubicBezTo>
                    <a:cubicBezTo>
                      <a:pt x="3701897" y="14454"/>
                      <a:pt x="3733473" y="14379"/>
                      <a:pt x="3782351" y="102507"/>
                    </a:cubicBezTo>
                    <a:cubicBezTo>
                      <a:pt x="3831229" y="190635"/>
                      <a:pt x="3899066" y="445482"/>
                      <a:pt x="3928038" y="533358"/>
                    </a:cubicBezTo>
                    <a:cubicBezTo>
                      <a:pt x="3957010" y="621234"/>
                      <a:pt x="3918231" y="612860"/>
                      <a:pt x="3956184" y="629761"/>
                    </a:cubicBezTo>
                    <a:cubicBezTo>
                      <a:pt x="3994137" y="646662"/>
                      <a:pt x="4062635" y="638082"/>
                      <a:pt x="4155753" y="634763"/>
                    </a:cubicBezTo>
                    <a:cubicBezTo>
                      <a:pt x="4248871" y="631444"/>
                      <a:pt x="4312871" y="619819"/>
                      <a:pt x="4514892" y="609848"/>
                    </a:cubicBezTo>
                    <a:cubicBezTo>
                      <a:pt x="4716913" y="599877"/>
                      <a:pt x="5131792" y="591387"/>
                      <a:pt x="5367877" y="574936"/>
                    </a:cubicBezTo>
                    <a:cubicBezTo>
                      <a:pt x="5603962" y="558485"/>
                      <a:pt x="5784319" y="541266"/>
                      <a:pt x="5931402" y="511141"/>
                    </a:cubicBezTo>
                    <a:cubicBezTo>
                      <a:pt x="6078485" y="481016"/>
                      <a:pt x="6175951" y="411534"/>
                      <a:pt x="6250379" y="394183"/>
                    </a:cubicBezTo>
                    <a:cubicBezTo>
                      <a:pt x="6324807" y="376832"/>
                      <a:pt x="6344300" y="394632"/>
                      <a:pt x="6377970" y="407037"/>
                    </a:cubicBezTo>
                    <a:cubicBezTo>
                      <a:pt x="6411640" y="419442"/>
                      <a:pt x="6407091" y="471494"/>
                      <a:pt x="6452398" y="468611"/>
                    </a:cubicBezTo>
                    <a:cubicBezTo>
                      <a:pt x="6497705" y="465728"/>
                      <a:pt x="6517911" y="454302"/>
                      <a:pt x="6649813" y="389740"/>
                    </a:cubicBezTo>
                    <a:cubicBezTo>
                      <a:pt x="6781715" y="325178"/>
                      <a:pt x="7079004" y="142520"/>
                      <a:pt x="7243809" y="81237"/>
                    </a:cubicBezTo>
                    <a:cubicBezTo>
                      <a:pt x="7408614" y="19954"/>
                      <a:pt x="7548265" y="-5305"/>
                      <a:pt x="7638642" y="22043"/>
                    </a:cubicBezTo>
                    <a:cubicBezTo>
                      <a:pt x="7729019" y="49391"/>
                      <a:pt x="7741635" y="148232"/>
                      <a:pt x="7786069" y="245327"/>
                    </a:cubicBezTo>
                    <a:cubicBezTo>
                      <a:pt x="7830504" y="342422"/>
                      <a:pt x="7784085" y="549176"/>
                      <a:pt x="7905249" y="604613"/>
                    </a:cubicBezTo>
                    <a:cubicBezTo>
                      <a:pt x="8026413" y="660050"/>
                      <a:pt x="8394691" y="562135"/>
                      <a:pt x="8513051" y="577951"/>
                    </a:cubicBezTo>
                    <a:cubicBezTo>
                      <a:pt x="8631411" y="593768"/>
                      <a:pt x="8599487" y="529232"/>
                      <a:pt x="8615409" y="699512"/>
                    </a:cubicBezTo>
                    <a:cubicBezTo>
                      <a:pt x="8631331" y="869792"/>
                      <a:pt x="8610662" y="1462955"/>
                      <a:pt x="8608586" y="1599630"/>
                    </a:cubicBezTo>
                    <a:cubicBezTo>
                      <a:pt x="8606510" y="1736305"/>
                      <a:pt x="8604164" y="1726545"/>
                      <a:pt x="8412120" y="1710398"/>
                    </a:cubicBezTo>
                    <a:cubicBezTo>
                      <a:pt x="8220076" y="1694251"/>
                      <a:pt x="8073678" y="1675379"/>
                      <a:pt x="7981106" y="1693576"/>
                    </a:cubicBezTo>
                    <a:cubicBezTo>
                      <a:pt x="7888534" y="1711773"/>
                      <a:pt x="7898821" y="1729575"/>
                      <a:pt x="7856688" y="1819581"/>
                    </a:cubicBezTo>
                    <a:cubicBezTo>
                      <a:pt x="7814555" y="1909587"/>
                      <a:pt x="7788688" y="2157521"/>
                      <a:pt x="7728305" y="2233615"/>
                    </a:cubicBezTo>
                    <a:cubicBezTo>
                      <a:pt x="7667922" y="2309709"/>
                      <a:pt x="7623751" y="2304499"/>
                      <a:pt x="7494388" y="2276146"/>
                    </a:cubicBezTo>
                    <a:cubicBezTo>
                      <a:pt x="7365025" y="2247793"/>
                      <a:pt x="7103920" y="2138055"/>
                      <a:pt x="6952128" y="2063495"/>
                    </a:cubicBezTo>
                    <a:cubicBezTo>
                      <a:pt x="6800337" y="1988935"/>
                      <a:pt x="6670472" y="1867771"/>
                      <a:pt x="6583639" y="1828785"/>
                    </a:cubicBezTo>
                    <a:cubicBezTo>
                      <a:pt x="6496806" y="1789799"/>
                      <a:pt x="6472499" y="1813497"/>
                      <a:pt x="6431132" y="1829578"/>
                    </a:cubicBezTo>
                    <a:cubicBezTo>
                      <a:pt x="6389765" y="1845659"/>
                      <a:pt x="6416955" y="1927043"/>
                      <a:pt x="6335439" y="1925271"/>
                    </a:cubicBezTo>
                    <a:cubicBezTo>
                      <a:pt x="6253923" y="1923499"/>
                      <a:pt x="6145826" y="1854388"/>
                      <a:pt x="5942035" y="1818946"/>
                    </a:cubicBezTo>
                    <a:cubicBezTo>
                      <a:pt x="5738244" y="1783504"/>
                      <a:pt x="5432069" y="1742614"/>
                      <a:pt x="5112695" y="1712620"/>
                    </a:cubicBezTo>
                    <a:cubicBezTo>
                      <a:pt x="4793322" y="1682627"/>
                      <a:pt x="4148069" y="1637953"/>
                      <a:pt x="4025794" y="1638985"/>
                    </a:cubicBezTo>
                    <a:cubicBezTo>
                      <a:pt x="3903519" y="1640017"/>
                      <a:pt x="3931635" y="1788794"/>
                      <a:pt x="3887729" y="1882583"/>
                    </a:cubicBezTo>
                    <a:cubicBezTo>
                      <a:pt x="3843823" y="1976372"/>
                      <a:pt x="3818697" y="2136124"/>
                      <a:pt x="3762360" y="2201718"/>
                    </a:cubicBezTo>
                    <a:cubicBezTo>
                      <a:pt x="3706023" y="2267312"/>
                      <a:pt x="3643630" y="2283234"/>
                      <a:pt x="3549709" y="2276146"/>
                    </a:cubicBezTo>
                    <a:cubicBezTo>
                      <a:pt x="3455788" y="2269058"/>
                      <a:pt x="3355679" y="2231209"/>
                      <a:pt x="3198835" y="2159188"/>
                    </a:cubicBezTo>
                    <a:cubicBezTo>
                      <a:pt x="3041992" y="2087167"/>
                      <a:pt x="2726109" y="1897050"/>
                      <a:pt x="2608648" y="1844019"/>
                    </a:cubicBezTo>
                    <a:cubicBezTo>
                      <a:pt x="2491187" y="1790988"/>
                      <a:pt x="2525068" y="1832778"/>
                      <a:pt x="2494070" y="1841004"/>
                    </a:cubicBezTo>
                    <a:cubicBezTo>
                      <a:pt x="2463072" y="1849230"/>
                      <a:pt x="2453656" y="1881102"/>
                      <a:pt x="2422658" y="1893374"/>
                    </a:cubicBezTo>
                    <a:cubicBezTo>
                      <a:pt x="2391660" y="1905646"/>
                      <a:pt x="2348838" y="1919955"/>
                      <a:pt x="2308080" y="1914639"/>
                    </a:cubicBezTo>
                    <a:cubicBezTo>
                      <a:pt x="2267322" y="1909323"/>
                      <a:pt x="2252669" y="1881234"/>
                      <a:pt x="2178109" y="1861476"/>
                    </a:cubicBezTo>
                    <a:cubicBezTo>
                      <a:pt x="2103549" y="1841718"/>
                      <a:pt x="2109712" y="1824818"/>
                      <a:pt x="1860720" y="1796094"/>
                    </a:cubicBezTo>
                    <a:cubicBezTo>
                      <a:pt x="1611728" y="1767370"/>
                      <a:pt x="973932" y="1713679"/>
                      <a:pt x="684155" y="1689134"/>
                    </a:cubicBezTo>
                    <a:cubicBezTo>
                      <a:pt x="394378" y="1664589"/>
                      <a:pt x="229605" y="1651005"/>
                      <a:pt x="122059" y="1648825"/>
                    </a:cubicBezTo>
                    <a:cubicBezTo>
                      <a:pt x="14513" y="1646645"/>
                      <a:pt x="62994" y="1651163"/>
                      <a:pt x="44162" y="1644339"/>
                    </a:cubicBezTo>
                    <a:cubicBezTo>
                      <a:pt x="25330" y="1637515"/>
                      <a:pt x="16397" y="1735360"/>
                      <a:pt x="9067" y="1607882"/>
                    </a:cubicBezTo>
                    <a:cubicBezTo>
                      <a:pt x="1737" y="1480404"/>
                      <a:pt x="180" y="1044277"/>
                      <a:pt x="180" y="879472"/>
                    </a:cubicBezTo>
                    <a:cubicBezTo>
                      <a:pt x="180" y="714667"/>
                      <a:pt x="-6174" y="652135"/>
                      <a:pt x="56775" y="644095"/>
                    </a:cubicBezTo>
                    <a:close/>
                  </a:path>
                </a:pathLst>
              </a:custGeom>
              <a:gradFill flip="none" rotWithShape="1">
                <a:gsLst>
                  <a:gs pos="48000">
                    <a:srgbClr val="FF302B">
                      <a:alpha val="33000"/>
                    </a:srgbClr>
                  </a:gs>
                  <a:gs pos="46000">
                    <a:srgbClr val="FF302B"/>
                  </a:gs>
                  <a:gs pos="0">
                    <a:srgbClr val="FF302B">
                      <a:alpha val="12000"/>
                    </a:srgbClr>
                  </a:gs>
                  <a:gs pos="93000">
                    <a:srgbClr val="FD302B">
                      <a:alpha val="23000"/>
                    </a:srgbClr>
                  </a:gs>
                  <a:gs pos="91000">
                    <a:srgbClr val="FD302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 dirty="0"/>
              </a:p>
            </p:txBody>
          </p:sp>
          <p:grpSp>
            <p:nvGrpSpPr>
              <p:cNvPr id="51" name="Skupina 50"/>
              <p:cNvGrpSpPr/>
              <p:nvPr/>
            </p:nvGrpSpPr>
            <p:grpSpPr>
              <a:xfrm>
                <a:off x="318766" y="2786915"/>
                <a:ext cx="8623215" cy="655148"/>
                <a:chOff x="318766" y="2777390"/>
                <a:chExt cx="8623215" cy="655148"/>
              </a:xfrm>
            </p:grpSpPr>
            <p:grpSp>
              <p:nvGrpSpPr>
                <p:cNvPr id="59" name="Skupina 58"/>
                <p:cNvGrpSpPr/>
                <p:nvPr/>
              </p:nvGrpSpPr>
              <p:grpSpPr>
                <a:xfrm>
                  <a:off x="318766" y="2777390"/>
                  <a:ext cx="7912586" cy="655148"/>
                  <a:chOff x="318766" y="2777390"/>
                  <a:chExt cx="7912586" cy="655148"/>
                </a:xfrm>
              </p:grpSpPr>
              <p:sp>
                <p:nvSpPr>
                  <p:cNvPr id="61" name="Volný tvar 60"/>
                  <p:cNvSpPr/>
                  <p:nvPr/>
                </p:nvSpPr>
                <p:spPr>
                  <a:xfrm flipH="1">
                    <a:off x="318766" y="2777390"/>
                    <a:ext cx="3960440" cy="651610"/>
                  </a:xfrm>
                  <a:custGeom>
                    <a:avLst/>
                    <a:gdLst>
                      <a:gd name="connsiteX0" fmla="*/ 0 w 4633538"/>
                      <a:gd name="connsiteY0" fmla="*/ 3662913 h 3678313"/>
                      <a:gd name="connsiteX1" fmla="*/ 570016 w 4633538"/>
                      <a:gd name="connsiteY1" fmla="*/ 361573 h 3678313"/>
                      <a:gd name="connsiteX2" fmla="*/ 973777 w 4633538"/>
                      <a:gd name="connsiteY2" fmla="*/ 314072 h 3678313"/>
                      <a:gd name="connsiteX3" fmla="*/ 1591294 w 4633538"/>
                      <a:gd name="connsiteY3" fmla="*/ 2392254 h 3678313"/>
                      <a:gd name="connsiteX4" fmla="*/ 1662546 w 4633538"/>
                      <a:gd name="connsiteY4" fmla="*/ 2677261 h 3678313"/>
                      <a:gd name="connsiteX5" fmla="*/ 1852551 w 4633538"/>
                      <a:gd name="connsiteY5" fmla="*/ 2202248 h 3678313"/>
                      <a:gd name="connsiteX6" fmla="*/ 2078182 w 4633538"/>
                      <a:gd name="connsiteY6" fmla="*/ 2499132 h 3678313"/>
                      <a:gd name="connsiteX7" fmla="*/ 2327564 w 4633538"/>
                      <a:gd name="connsiteY7" fmla="*/ 2784139 h 3678313"/>
                      <a:gd name="connsiteX8" fmla="*/ 2885704 w 4633538"/>
                      <a:gd name="connsiteY8" fmla="*/ 3140399 h 3678313"/>
                      <a:gd name="connsiteX9" fmla="*/ 4476998 w 4633538"/>
                      <a:gd name="connsiteY9" fmla="*/ 3591661 h 3678313"/>
                      <a:gd name="connsiteX10" fmla="*/ 4583875 w 4633538"/>
                      <a:gd name="connsiteY10" fmla="*/ 3674789 h 3678313"/>
                      <a:gd name="connsiteX11" fmla="*/ 4560125 w 4633538"/>
                      <a:gd name="connsiteY11" fmla="*/ 3662913 h 3678313"/>
                      <a:gd name="connsiteX12" fmla="*/ 4631377 w 4633538"/>
                      <a:gd name="connsiteY12" fmla="*/ 3662913 h 3678313"/>
                      <a:gd name="connsiteX0" fmla="*/ 0 w 4664107"/>
                      <a:gd name="connsiteY0" fmla="*/ 3662913 h 3677662"/>
                      <a:gd name="connsiteX1" fmla="*/ 570016 w 4664107"/>
                      <a:gd name="connsiteY1" fmla="*/ 361573 h 3677662"/>
                      <a:gd name="connsiteX2" fmla="*/ 973777 w 4664107"/>
                      <a:gd name="connsiteY2" fmla="*/ 314072 h 3677662"/>
                      <a:gd name="connsiteX3" fmla="*/ 1591294 w 4664107"/>
                      <a:gd name="connsiteY3" fmla="*/ 2392254 h 3677662"/>
                      <a:gd name="connsiteX4" fmla="*/ 1662546 w 4664107"/>
                      <a:gd name="connsiteY4" fmla="*/ 2677261 h 3677662"/>
                      <a:gd name="connsiteX5" fmla="*/ 1852551 w 4664107"/>
                      <a:gd name="connsiteY5" fmla="*/ 2202248 h 3677662"/>
                      <a:gd name="connsiteX6" fmla="*/ 2078182 w 4664107"/>
                      <a:gd name="connsiteY6" fmla="*/ 2499132 h 3677662"/>
                      <a:gd name="connsiteX7" fmla="*/ 2327564 w 4664107"/>
                      <a:gd name="connsiteY7" fmla="*/ 2784139 h 3677662"/>
                      <a:gd name="connsiteX8" fmla="*/ 2885704 w 4664107"/>
                      <a:gd name="connsiteY8" fmla="*/ 3140399 h 3677662"/>
                      <a:gd name="connsiteX9" fmla="*/ 4476998 w 4664107"/>
                      <a:gd name="connsiteY9" fmla="*/ 3591661 h 3677662"/>
                      <a:gd name="connsiteX10" fmla="*/ 4583875 w 4664107"/>
                      <a:gd name="connsiteY10" fmla="*/ 3674789 h 3677662"/>
                      <a:gd name="connsiteX11" fmla="*/ 4663492 w 4664107"/>
                      <a:gd name="connsiteY11" fmla="*/ 3658937 h 3677662"/>
                      <a:gd name="connsiteX12" fmla="*/ 4631377 w 4664107"/>
                      <a:gd name="connsiteY12" fmla="*/ 3662913 h 3677662"/>
                      <a:gd name="connsiteX0" fmla="*/ 0 w 4665618"/>
                      <a:gd name="connsiteY0" fmla="*/ 3662913 h 3677831"/>
                      <a:gd name="connsiteX1" fmla="*/ 570016 w 4665618"/>
                      <a:gd name="connsiteY1" fmla="*/ 361573 h 3677831"/>
                      <a:gd name="connsiteX2" fmla="*/ 973777 w 4665618"/>
                      <a:gd name="connsiteY2" fmla="*/ 314072 h 3677831"/>
                      <a:gd name="connsiteX3" fmla="*/ 1591294 w 4665618"/>
                      <a:gd name="connsiteY3" fmla="*/ 2392254 h 3677831"/>
                      <a:gd name="connsiteX4" fmla="*/ 1662546 w 4665618"/>
                      <a:gd name="connsiteY4" fmla="*/ 2677261 h 3677831"/>
                      <a:gd name="connsiteX5" fmla="*/ 1852551 w 4665618"/>
                      <a:gd name="connsiteY5" fmla="*/ 2202248 h 3677831"/>
                      <a:gd name="connsiteX6" fmla="*/ 2078182 w 4665618"/>
                      <a:gd name="connsiteY6" fmla="*/ 2499132 h 3677831"/>
                      <a:gd name="connsiteX7" fmla="*/ 2327564 w 4665618"/>
                      <a:gd name="connsiteY7" fmla="*/ 2784139 h 3677831"/>
                      <a:gd name="connsiteX8" fmla="*/ 2885704 w 4665618"/>
                      <a:gd name="connsiteY8" fmla="*/ 3140399 h 3677831"/>
                      <a:gd name="connsiteX9" fmla="*/ 4476998 w 4665618"/>
                      <a:gd name="connsiteY9" fmla="*/ 3591661 h 3677831"/>
                      <a:gd name="connsiteX10" fmla="*/ 4583875 w 4665618"/>
                      <a:gd name="connsiteY10" fmla="*/ 3674789 h 3677831"/>
                      <a:gd name="connsiteX11" fmla="*/ 4663492 w 4665618"/>
                      <a:gd name="connsiteY11" fmla="*/ 3658937 h 3677831"/>
                      <a:gd name="connsiteX12" fmla="*/ 4659207 w 4665618"/>
                      <a:gd name="connsiteY12" fmla="*/ 3650986 h 3677831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91294 w 4666415"/>
                      <a:gd name="connsiteY3" fmla="*/ 2392254 h 3664189"/>
                      <a:gd name="connsiteX4" fmla="*/ 1662546 w 4666415"/>
                      <a:gd name="connsiteY4" fmla="*/ 2677261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91294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91294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91294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91294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71199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8688 w 4666415"/>
                      <a:gd name="connsiteY6" fmla="*/ 2196111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8688 w 4666415"/>
                      <a:gd name="connsiteY6" fmla="*/ 2196111 h 3664189"/>
                      <a:gd name="connsiteX7" fmla="*/ 2111935 w 4666415"/>
                      <a:gd name="connsiteY7" fmla="*/ 2468448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8688 w 4666415"/>
                      <a:gd name="connsiteY6" fmla="*/ 2196111 h 3664189"/>
                      <a:gd name="connsiteX7" fmla="*/ 2111935 w 4666415"/>
                      <a:gd name="connsiteY7" fmla="*/ 2468448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8688 w 4666415"/>
                      <a:gd name="connsiteY6" fmla="*/ 2196111 h 3664189"/>
                      <a:gd name="connsiteX7" fmla="*/ 2111935 w 4666415"/>
                      <a:gd name="connsiteY7" fmla="*/ 2468448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8688 w 4666415"/>
                      <a:gd name="connsiteY6" fmla="*/ 2196111 h 3664189"/>
                      <a:gd name="connsiteX7" fmla="*/ 2111935 w 4666415"/>
                      <a:gd name="connsiteY7" fmla="*/ 2468448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8688 w 4666415"/>
                      <a:gd name="connsiteY6" fmla="*/ 2196111 h 3664189"/>
                      <a:gd name="connsiteX7" fmla="*/ 2111935 w 4666415"/>
                      <a:gd name="connsiteY7" fmla="*/ 2468448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39532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8688 w 4666415"/>
                      <a:gd name="connsiteY6" fmla="*/ 2196111 h 3664189"/>
                      <a:gd name="connsiteX7" fmla="*/ 2111935 w 4666415"/>
                      <a:gd name="connsiteY7" fmla="*/ 2468448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49478 h 3650754"/>
                      <a:gd name="connsiteX1" fmla="*/ 395326 w 4666415"/>
                      <a:gd name="connsiteY1" fmla="*/ 348138 h 3650754"/>
                      <a:gd name="connsiteX2" fmla="*/ 899871 w 4666415"/>
                      <a:gd name="connsiteY2" fmla="*/ 327168 h 3650754"/>
                      <a:gd name="connsiteX3" fmla="*/ 1576872 w 4666415"/>
                      <a:gd name="connsiteY3" fmla="*/ 2378819 h 3650754"/>
                      <a:gd name="connsiteX4" fmla="*/ 1653892 w 4666415"/>
                      <a:gd name="connsiteY4" fmla="*/ 2666711 h 3650754"/>
                      <a:gd name="connsiteX5" fmla="*/ 1727203 w 4666415"/>
                      <a:gd name="connsiteY5" fmla="*/ 2606885 h 3650754"/>
                      <a:gd name="connsiteX6" fmla="*/ 1858688 w 4666415"/>
                      <a:gd name="connsiteY6" fmla="*/ 2182676 h 3650754"/>
                      <a:gd name="connsiteX7" fmla="*/ 2111935 w 4666415"/>
                      <a:gd name="connsiteY7" fmla="*/ 2455013 h 3650754"/>
                      <a:gd name="connsiteX8" fmla="*/ 2327564 w 4666415"/>
                      <a:gd name="connsiteY8" fmla="*/ 2770704 h 3650754"/>
                      <a:gd name="connsiteX9" fmla="*/ 2885704 w 4666415"/>
                      <a:gd name="connsiteY9" fmla="*/ 3126964 h 3650754"/>
                      <a:gd name="connsiteX10" fmla="*/ 4476998 w 4666415"/>
                      <a:gd name="connsiteY10" fmla="*/ 3578226 h 3650754"/>
                      <a:gd name="connsiteX11" fmla="*/ 4647486 w 4666415"/>
                      <a:gd name="connsiteY11" fmla="*/ 3645451 h 3650754"/>
                      <a:gd name="connsiteX12" fmla="*/ 4663492 w 4666415"/>
                      <a:gd name="connsiteY12" fmla="*/ 3645502 h 3650754"/>
                      <a:gd name="connsiteX13" fmla="*/ 4659207 w 4666415"/>
                      <a:gd name="connsiteY13" fmla="*/ 3637551 h 3650754"/>
                      <a:gd name="connsiteX0" fmla="*/ 0 w 4666415"/>
                      <a:gd name="connsiteY0" fmla="*/ 3642940 h 3644216"/>
                      <a:gd name="connsiteX1" fmla="*/ 395326 w 4666415"/>
                      <a:gd name="connsiteY1" fmla="*/ 341600 h 3644216"/>
                      <a:gd name="connsiteX2" fmla="*/ 839400 w 4666415"/>
                      <a:gd name="connsiteY2" fmla="*/ 333895 h 3644216"/>
                      <a:gd name="connsiteX3" fmla="*/ 1576872 w 4666415"/>
                      <a:gd name="connsiteY3" fmla="*/ 2372281 h 3644216"/>
                      <a:gd name="connsiteX4" fmla="*/ 1653892 w 4666415"/>
                      <a:gd name="connsiteY4" fmla="*/ 2660173 h 3644216"/>
                      <a:gd name="connsiteX5" fmla="*/ 1727203 w 4666415"/>
                      <a:gd name="connsiteY5" fmla="*/ 2600347 h 3644216"/>
                      <a:gd name="connsiteX6" fmla="*/ 1858688 w 4666415"/>
                      <a:gd name="connsiteY6" fmla="*/ 2176138 h 3644216"/>
                      <a:gd name="connsiteX7" fmla="*/ 2111935 w 4666415"/>
                      <a:gd name="connsiteY7" fmla="*/ 2448475 h 3644216"/>
                      <a:gd name="connsiteX8" fmla="*/ 2327564 w 4666415"/>
                      <a:gd name="connsiteY8" fmla="*/ 2764166 h 3644216"/>
                      <a:gd name="connsiteX9" fmla="*/ 2885704 w 4666415"/>
                      <a:gd name="connsiteY9" fmla="*/ 3120426 h 3644216"/>
                      <a:gd name="connsiteX10" fmla="*/ 4476998 w 4666415"/>
                      <a:gd name="connsiteY10" fmla="*/ 3571688 h 3644216"/>
                      <a:gd name="connsiteX11" fmla="*/ 4647486 w 4666415"/>
                      <a:gd name="connsiteY11" fmla="*/ 3638913 h 3644216"/>
                      <a:gd name="connsiteX12" fmla="*/ 4663492 w 4666415"/>
                      <a:gd name="connsiteY12" fmla="*/ 3638964 h 3644216"/>
                      <a:gd name="connsiteX13" fmla="*/ 4659207 w 4666415"/>
                      <a:gd name="connsiteY13" fmla="*/ 3631013 h 3644216"/>
                      <a:gd name="connsiteX0" fmla="*/ 0 w 4666415"/>
                      <a:gd name="connsiteY0" fmla="*/ 3642940 h 3644216"/>
                      <a:gd name="connsiteX1" fmla="*/ 395326 w 4666415"/>
                      <a:gd name="connsiteY1" fmla="*/ 341600 h 3644216"/>
                      <a:gd name="connsiteX2" fmla="*/ 839400 w 4666415"/>
                      <a:gd name="connsiteY2" fmla="*/ 333895 h 3644216"/>
                      <a:gd name="connsiteX3" fmla="*/ 1576872 w 4666415"/>
                      <a:gd name="connsiteY3" fmla="*/ 2372281 h 3644216"/>
                      <a:gd name="connsiteX4" fmla="*/ 1653892 w 4666415"/>
                      <a:gd name="connsiteY4" fmla="*/ 2660173 h 3644216"/>
                      <a:gd name="connsiteX5" fmla="*/ 1727203 w 4666415"/>
                      <a:gd name="connsiteY5" fmla="*/ 2600347 h 3644216"/>
                      <a:gd name="connsiteX6" fmla="*/ 1858688 w 4666415"/>
                      <a:gd name="connsiteY6" fmla="*/ 2176138 h 3644216"/>
                      <a:gd name="connsiteX7" fmla="*/ 2111935 w 4666415"/>
                      <a:gd name="connsiteY7" fmla="*/ 2448475 h 3644216"/>
                      <a:gd name="connsiteX8" fmla="*/ 2327564 w 4666415"/>
                      <a:gd name="connsiteY8" fmla="*/ 2764166 h 3644216"/>
                      <a:gd name="connsiteX9" fmla="*/ 2885704 w 4666415"/>
                      <a:gd name="connsiteY9" fmla="*/ 3120426 h 3644216"/>
                      <a:gd name="connsiteX10" fmla="*/ 4476998 w 4666415"/>
                      <a:gd name="connsiteY10" fmla="*/ 3571688 h 3644216"/>
                      <a:gd name="connsiteX11" fmla="*/ 4647486 w 4666415"/>
                      <a:gd name="connsiteY11" fmla="*/ 3638913 h 3644216"/>
                      <a:gd name="connsiteX12" fmla="*/ 4663492 w 4666415"/>
                      <a:gd name="connsiteY12" fmla="*/ 3638964 h 3644216"/>
                      <a:gd name="connsiteX13" fmla="*/ 4659207 w 4666415"/>
                      <a:gd name="connsiteY13" fmla="*/ 3631013 h 3644216"/>
                      <a:gd name="connsiteX0" fmla="*/ 0 w 4666415"/>
                      <a:gd name="connsiteY0" fmla="*/ 3677491 h 3678767"/>
                      <a:gd name="connsiteX1" fmla="*/ 260951 w 4666415"/>
                      <a:gd name="connsiteY1" fmla="*/ 323088 h 3678767"/>
                      <a:gd name="connsiteX2" fmla="*/ 839400 w 4666415"/>
                      <a:gd name="connsiteY2" fmla="*/ 368446 h 3678767"/>
                      <a:gd name="connsiteX3" fmla="*/ 1576872 w 4666415"/>
                      <a:gd name="connsiteY3" fmla="*/ 2406832 h 3678767"/>
                      <a:gd name="connsiteX4" fmla="*/ 1653892 w 4666415"/>
                      <a:gd name="connsiteY4" fmla="*/ 2694724 h 3678767"/>
                      <a:gd name="connsiteX5" fmla="*/ 1727203 w 4666415"/>
                      <a:gd name="connsiteY5" fmla="*/ 2634898 h 3678767"/>
                      <a:gd name="connsiteX6" fmla="*/ 1858688 w 4666415"/>
                      <a:gd name="connsiteY6" fmla="*/ 2210689 h 3678767"/>
                      <a:gd name="connsiteX7" fmla="*/ 2111935 w 4666415"/>
                      <a:gd name="connsiteY7" fmla="*/ 2483026 h 3678767"/>
                      <a:gd name="connsiteX8" fmla="*/ 2327564 w 4666415"/>
                      <a:gd name="connsiteY8" fmla="*/ 2798717 h 3678767"/>
                      <a:gd name="connsiteX9" fmla="*/ 2885704 w 4666415"/>
                      <a:gd name="connsiteY9" fmla="*/ 3154977 h 3678767"/>
                      <a:gd name="connsiteX10" fmla="*/ 4476998 w 4666415"/>
                      <a:gd name="connsiteY10" fmla="*/ 3606239 h 3678767"/>
                      <a:gd name="connsiteX11" fmla="*/ 4647486 w 4666415"/>
                      <a:gd name="connsiteY11" fmla="*/ 3673464 h 3678767"/>
                      <a:gd name="connsiteX12" fmla="*/ 4663492 w 4666415"/>
                      <a:gd name="connsiteY12" fmla="*/ 3673515 h 3678767"/>
                      <a:gd name="connsiteX13" fmla="*/ 4659207 w 4666415"/>
                      <a:gd name="connsiteY13" fmla="*/ 3665564 h 3678767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76872 w 4666415"/>
                      <a:gd name="connsiteY3" fmla="*/ 2397897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76872 w 4666415"/>
                      <a:gd name="connsiteY3" fmla="*/ 2397897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76872 w 4666415"/>
                      <a:gd name="connsiteY3" fmla="*/ 2397897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76872 w 4666415"/>
                      <a:gd name="connsiteY3" fmla="*/ 2397897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76872 w 4666415"/>
                      <a:gd name="connsiteY3" fmla="*/ 2397897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76872 w 4666415"/>
                      <a:gd name="connsiteY3" fmla="*/ 2397897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76872 w 4666415"/>
                      <a:gd name="connsiteY3" fmla="*/ 2397897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  <a:gd name="connsiteX0" fmla="*/ 0 w 4666415"/>
                      <a:gd name="connsiteY0" fmla="*/ 3668889 h 3670165"/>
                      <a:gd name="connsiteX1" fmla="*/ 260951 w 4666415"/>
                      <a:gd name="connsiteY1" fmla="*/ 314486 h 3670165"/>
                      <a:gd name="connsiteX2" fmla="*/ 731898 w 4666415"/>
                      <a:gd name="connsiteY2" fmla="*/ 379743 h 3670165"/>
                      <a:gd name="connsiteX3" fmla="*/ 1549997 w 4666415"/>
                      <a:gd name="connsiteY3" fmla="*/ 2404862 h 3670165"/>
                      <a:gd name="connsiteX4" fmla="*/ 1653892 w 4666415"/>
                      <a:gd name="connsiteY4" fmla="*/ 2686122 h 3670165"/>
                      <a:gd name="connsiteX5" fmla="*/ 1727203 w 4666415"/>
                      <a:gd name="connsiteY5" fmla="*/ 2626296 h 3670165"/>
                      <a:gd name="connsiteX6" fmla="*/ 1858688 w 4666415"/>
                      <a:gd name="connsiteY6" fmla="*/ 2202087 h 3670165"/>
                      <a:gd name="connsiteX7" fmla="*/ 2111935 w 4666415"/>
                      <a:gd name="connsiteY7" fmla="*/ 2474424 h 3670165"/>
                      <a:gd name="connsiteX8" fmla="*/ 2327564 w 4666415"/>
                      <a:gd name="connsiteY8" fmla="*/ 2790115 h 3670165"/>
                      <a:gd name="connsiteX9" fmla="*/ 2885704 w 4666415"/>
                      <a:gd name="connsiteY9" fmla="*/ 3146375 h 3670165"/>
                      <a:gd name="connsiteX10" fmla="*/ 4476998 w 4666415"/>
                      <a:gd name="connsiteY10" fmla="*/ 3597637 h 3670165"/>
                      <a:gd name="connsiteX11" fmla="*/ 4647486 w 4666415"/>
                      <a:gd name="connsiteY11" fmla="*/ 3664862 h 3670165"/>
                      <a:gd name="connsiteX12" fmla="*/ 4663492 w 4666415"/>
                      <a:gd name="connsiteY12" fmla="*/ 3664913 h 3670165"/>
                      <a:gd name="connsiteX13" fmla="*/ 4659207 w 4666415"/>
                      <a:gd name="connsiteY13" fmla="*/ 3656962 h 3670165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16402 w 4666415"/>
                      <a:gd name="connsiteY3" fmla="*/ 2397896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666415" h="3669832">
                        <a:moveTo>
                          <a:pt x="0" y="3668556"/>
                        </a:moveTo>
                        <a:cubicBezTo>
                          <a:pt x="129953" y="2296955"/>
                          <a:pt x="125530" y="862344"/>
                          <a:pt x="260951" y="314153"/>
                        </a:cubicBezTo>
                        <a:cubicBezTo>
                          <a:pt x="396372" y="-234038"/>
                          <a:pt x="522656" y="32120"/>
                          <a:pt x="731898" y="379410"/>
                        </a:cubicBezTo>
                        <a:cubicBezTo>
                          <a:pt x="941140" y="726700"/>
                          <a:pt x="1443363" y="2219118"/>
                          <a:pt x="1516402" y="2397896"/>
                        </a:cubicBezTo>
                        <a:cubicBezTo>
                          <a:pt x="1589441" y="2576674"/>
                          <a:pt x="1618759" y="2647778"/>
                          <a:pt x="1653892" y="2685789"/>
                        </a:cubicBezTo>
                        <a:cubicBezTo>
                          <a:pt x="1689025" y="2723800"/>
                          <a:pt x="1715246" y="2656575"/>
                          <a:pt x="1727203" y="2625963"/>
                        </a:cubicBezTo>
                        <a:cubicBezTo>
                          <a:pt x="1756467" y="2546313"/>
                          <a:pt x="1794566" y="2227066"/>
                          <a:pt x="1858688" y="2201754"/>
                        </a:cubicBezTo>
                        <a:cubicBezTo>
                          <a:pt x="1922810" y="2176442"/>
                          <a:pt x="2042995" y="2351539"/>
                          <a:pt x="2111935" y="2474091"/>
                        </a:cubicBezTo>
                        <a:cubicBezTo>
                          <a:pt x="2180875" y="2596643"/>
                          <a:pt x="2247698" y="2711543"/>
                          <a:pt x="2327564" y="2789782"/>
                        </a:cubicBezTo>
                        <a:cubicBezTo>
                          <a:pt x="2407430" y="2868021"/>
                          <a:pt x="2527465" y="3011455"/>
                          <a:pt x="2885704" y="3146042"/>
                        </a:cubicBezTo>
                        <a:cubicBezTo>
                          <a:pt x="3243943" y="3280629"/>
                          <a:pt x="4183368" y="3510889"/>
                          <a:pt x="4476998" y="3597304"/>
                        </a:cubicBezTo>
                        <a:cubicBezTo>
                          <a:pt x="4770628" y="3683719"/>
                          <a:pt x="4616404" y="3653316"/>
                          <a:pt x="4647486" y="3664529"/>
                        </a:cubicBezTo>
                        <a:cubicBezTo>
                          <a:pt x="4678568" y="3675742"/>
                          <a:pt x="4661539" y="3665897"/>
                          <a:pt x="4663492" y="3664580"/>
                        </a:cubicBezTo>
                        <a:cubicBezTo>
                          <a:pt x="4665445" y="3663263"/>
                          <a:pt x="4627539" y="3655639"/>
                          <a:pt x="4659207" y="3656629"/>
                        </a:cubicBezTo>
                      </a:path>
                    </a:pathLst>
                  </a:custGeom>
                  <a:noFill/>
                  <a:ln w="57150">
                    <a:solidFill>
                      <a:srgbClr val="7E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05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" name="Volný tvar 61"/>
                  <p:cNvSpPr/>
                  <p:nvPr/>
                </p:nvSpPr>
                <p:spPr>
                  <a:xfrm flipH="1">
                    <a:off x="4270912" y="2780928"/>
                    <a:ext cx="3960440" cy="651610"/>
                  </a:xfrm>
                  <a:custGeom>
                    <a:avLst/>
                    <a:gdLst>
                      <a:gd name="connsiteX0" fmla="*/ 0 w 4633538"/>
                      <a:gd name="connsiteY0" fmla="*/ 3662913 h 3678313"/>
                      <a:gd name="connsiteX1" fmla="*/ 570016 w 4633538"/>
                      <a:gd name="connsiteY1" fmla="*/ 361573 h 3678313"/>
                      <a:gd name="connsiteX2" fmla="*/ 973777 w 4633538"/>
                      <a:gd name="connsiteY2" fmla="*/ 314072 h 3678313"/>
                      <a:gd name="connsiteX3" fmla="*/ 1591294 w 4633538"/>
                      <a:gd name="connsiteY3" fmla="*/ 2392254 h 3678313"/>
                      <a:gd name="connsiteX4" fmla="*/ 1662546 w 4633538"/>
                      <a:gd name="connsiteY4" fmla="*/ 2677261 h 3678313"/>
                      <a:gd name="connsiteX5" fmla="*/ 1852551 w 4633538"/>
                      <a:gd name="connsiteY5" fmla="*/ 2202248 h 3678313"/>
                      <a:gd name="connsiteX6" fmla="*/ 2078182 w 4633538"/>
                      <a:gd name="connsiteY6" fmla="*/ 2499132 h 3678313"/>
                      <a:gd name="connsiteX7" fmla="*/ 2327564 w 4633538"/>
                      <a:gd name="connsiteY7" fmla="*/ 2784139 h 3678313"/>
                      <a:gd name="connsiteX8" fmla="*/ 2885704 w 4633538"/>
                      <a:gd name="connsiteY8" fmla="*/ 3140399 h 3678313"/>
                      <a:gd name="connsiteX9" fmla="*/ 4476998 w 4633538"/>
                      <a:gd name="connsiteY9" fmla="*/ 3591661 h 3678313"/>
                      <a:gd name="connsiteX10" fmla="*/ 4583875 w 4633538"/>
                      <a:gd name="connsiteY10" fmla="*/ 3674789 h 3678313"/>
                      <a:gd name="connsiteX11" fmla="*/ 4560125 w 4633538"/>
                      <a:gd name="connsiteY11" fmla="*/ 3662913 h 3678313"/>
                      <a:gd name="connsiteX12" fmla="*/ 4631377 w 4633538"/>
                      <a:gd name="connsiteY12" fmla="*/ 3662913 h 3678313"/>
                      <a:gd name="connsiteX0" fmla="*/ 0 w 4664107"/>
                      <a:gd name="connsiteY0" fmla="*/ 3662913 h 3677662"/>
                      <a:gd name="connsiteX1" fmla="*/ 570016 w 4664107"/>
                      <a:gd name="connsiteY1" fmla="*/ 361573 h 3677662"/>
                      <a:gd name="connsiteX2" fmla="*/ 973777 w 4664107"/>
                      <a:gd name="connsiteY2" fmla="*/ 314072 h 3677662"/>
                      <a:gd name="connsiteX3" fmla="*/ 1591294 w 4664107"/>
                      <a:gd name="connsiteY3" fmla="*/ 2392254 h 3677662"/>
                      <a:gd name="connsiteX4" fmla="*/ 1662546 w 4664107"/>
                      <a:gd name="connsiteY4" fmla="*/ 2677261 h 3677662"/>
                      <a:gd name="connsiteX5" fmla="*/ 1852551 w 4664107"/>
                      <a:gd name="connsiteY5" fmla="*/ 2202248 h 3677662"/>
                      <a:gd name="connsiteX6" fmla="*/ 2078182 w 4664107"/>
                      <a:gd name="connsiteY6" fmla="*/ 2499132 h 3677662"/>
                      <a:gd name="connsiteX7" fmla="*/ 2327564 w 4664107"/>
                      <a:gd name="connsiteY7" fmla="*/ 2784139 h 3677662"/>
                      <a:gd name="connsiteX8" fmla="*/ 2885704 w 4664107"/>
                      <a:gd name="connsiteY8" fmla="*/ 3140399 h 3677662"/>
                      <a:gd name="connsiteX9" fmla="*/ 4476998 w 4664107"/>
                      <a:gd name="connsiteY9" fmla="*/ 3591661 h 3677662"/>
                      <a:gd name="connsiteX10" fmla="*/ 4583875 w 4664107"/>
                      <a:gd name="connsiteY10" fmla="*/ 3674789 h 3677662"/>
                      <a:gd name="connsiteX11" fmla="*/ 4663492 w 4664107"/>
                      <a:gd name="connsiteY11" fmla="*/ 3658937 h 3677662"/>
                      <a:gd name="connsiteX12" fmla="*/ 4631377 w 4664107"/>
                      <a:gd name="connsiteY12" fmla="*/ 3662913 h 3677662"/>
                      <a:gd name="connsiteX0" fmla="*/ 0 w 4665618"/>
                      <a:gd name="connsiteY0" fmla="*/ 3662913 h 3677831"/>
                      <a:gd name="connsiteX1" fmla="*/ 570016 w 4665618"/>
                      <a:gd name="connsiteY1" fmla="*/ 361573 h 3677831"/>
                      <a:gd name="connsiteX2" fmla="*/ 973777 w 4665618"/>
                      <a:gd name="connsiteY2" fmla="*/ 314072 h 3677831"/>
                      <a:gd name="connsiteX3" fmla="*/ 1591294 w 4665618"/>
                      <a:gd name="connsiteY3" fmla="*/ 2392254 h 3677831"/>
                      <a:gd name="connsiteX4" fmla="*/ 1662546 w 4665618"/>
                      <a:gd name="connsiteY4" fmla="*/ 2677261 h 3677831"/>
                      <a:gd name="connsiteX5" fmla="*/ 1852551 w 4665618"/>
                      <a:gd name="connsiteY5" fmla="*/ 2202248 h 3677831"/>
                      <a:gd name="connsiteX6" fmla="*/ 2078182 w 4665618"/>
                      <a:gd name="connsiteY6" fmla="*/ 2499132 h 3677831"/>
                      <a:gd name="connsiteX7" fmla="*/ 2327564 w 4665618"/>
                      <a:gd name="connsiteY7" fmla="*/ 2784139 h 3677831"/>
                      <a:gd name="connsiteX8" fmla="*/ 2885704 w 4665618"/>
                      <a:gd name="connsiteY8" fmla="*/ 3140399 h 3677831"/>
                      <a:gd name="connsiteX9" fmla="*/ 4476998 w 4665618"/>
                      <a:gd name="connsiteY9" fmla="*/ 3591661 h 3677831"/>
                      <a:gd name="connsiteX10" fmla="*/ 4583875 w 4665618"/>
                      <a:gd name="connsiteY10" fmla="*/ 3674789 h 3677831"/>
                      <a:gd name="connsiteX11" fmla="*/ 4663492 w 4665618"/>
                      <a:gd name="connsiteY11" fmla="*/ 3658937 h 3677831"/>
                      <a:gd name="connsiteX12" fmla="*/ 4659207 w 4665618"/>
                      <a:gd name="connsiteY12" fmla="*/ 3650986 h 3677831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91294 w 4666415"/>
                      <a:gd name="connsiteY3" fmla="*/ 2392254 h 3664189"/>
                      <a:gd name="connsiteX4" fmla="*/ 1662546 w 4666415"/>
                      <a:gd name="connsiteY4" fmla="*/ 2677261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91294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91294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91294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91294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71199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8688 w 4666415"/>
                      <a:gd name="connsiteY6" fmla="*/ 2196111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8688 w 4666415"/>
                      <a:gd name="connsiteY6" fmla="*/ 2196111 h 3664189"/>
                      <a:gd name="connsiteX7" fmla="*/ 2111935 w 4666415"/>
                      <a:gd name="connsiteY7" fmla="*/ 2468448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8688 w 4666415"/>
                      <a:gd name="connsiteY6" fmla="*/ 2196111 h 3664189"/>
                      <a:gd name="connsiteX7" fmla="*/ 2111935 w 4666415"/>
                      <a:gd name="connsiteY7" fmla="*/ 2468448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8688 w 4666415"/>
                      <a:gd name="connsiteY6" fmla="*/ 2196111 h 3664189"/>
                      <a:gd name="connsiteX7" fmla="*/ 2111935 w 4666415"/>
                      <a:gd name="connsiteY7" fmla="*/ 2468448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8688 w 4666415"/>
                      <a:gd name="connsiteY6" fmla="*/ 2196111 h 3664189"/>
                      <a:gd name="connsiteX7" fmla="*/ 2111935 w 4666415"/>
                      <a:gd name="connsiteY7" fmla="*/ 2468448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8688 w 4666415"/>
                      <a:gd name="connsiteY6" fmla="*/ 2196111 h 3664189"/>
                      <a:gd name="connsiteX7" fmla="*/ 2111935 w 4666415"/>
                      <a:gd name="connsiteY7" fmla="*/ 2468448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39532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8688 w 4666415"/>
                      <a:gd name="connsiteY6" fmla="*/ 2196111 h 3664189"/>
                      <a:gd name="connsiteX7" fmla="*/ 2111935 w 4666415"/>
                      <a:gd name="connsiteY7" fmla="*/ 2468448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49478 h 3650754"/>
                      <a:gd name="connsiteX1" fmla="*/ 395326 w 4666415"/>
                      <a:gd name="connsiteY1" fmla="*/ 348138 h 3650754"/>
                      <a:gd name="connsiteX2" fmla="*/ 899871 w 4666415"/>
                      <a:gd name="connsiteY2" fmla="*/ 327168 h 3650754"/>
                      <a:gd name="connsiteX3" fmla="*/ 1576872 w 4666415"/>
                      <a:gd name="connsiteY3" fmla="*/ 2378819 h 3650754"/>
                      <a:gd name="connsiteX4" fmla="*/ 1653892 w 4666415"/>
                      <a:gd name="connsiteY4" fmla="*/ 2666711 h 3650754"/>
                      <a:gd name="connsiteX5" fmla="*/ 1727203 w 4666415"/>
                      <a:gd name="connsiteY5" fmla="*/ 2606885 h 3650754"/>
                      <a:gd name="connsiteX6" fmla="*/ 1858688 w 4666415"/>
                      <a:gd name="connsiteY6" fmla="*/ 2182676 h 3650754"/>
                      <a:gd name="connsiteX7" fmla="*/ 2111935 w 4666415"/>
                      <a:gd name="connsiteY7" fmla="*/ 2455013 h 3650754"/>
                      <a:gd name="connsiteX8" fmla="*/ 2327564 w 4666415"/>
                      <a:gd name="connsiteY8" fmla="*/ 2770704 h 3650754"/>
                      <a:gd name="connsiteX9" fmla="*/ 2885704 w 4666415"/>
                      <a:gd name="connsiteY9" fmla="*/ 3126964 h 3650754"/>
                      <a:gd name="connsiteX10" fmla="*/ 4476998 w 4666415"/>
                      <a:gd name="connsiteY10" fmla="*/ 3578226 h 3650754"/>
                      <a:gd name="connsiteX11" fmla="*/ 4647486 w 4666415"/>
                      <a:gd name="connsiteY11" fmla="*/ 3645451 h 3650754"/>
                      <a:gd name="connsiteX12" fmla="*/ 4663492 w 4666415"/>
                      <a:gd name="connsiteY12" fmla="*/ 3645502 h 3650754"/>
                      <a:gd name="connsiteX13" fmla="*/ 4659207 w 4666415"/>
                      <a:gd name="connsiteY13" fmla="*/ 3637551 h 3650754"/>
                      <a:gd name="connsiteX0" fmla="*/ 0 w 4666415"/>
                      <a:gd name="connsiteY0" fmla="*/ 3642940 h 3644216"/>
                      <a:gd name="connsiteX1" fmla="*/ 395326 w 4666415"/>
                      <a:gd name="connsiteY1" fmla="*/ 341600 h 3644216"/>
                      <a:gd name="connsiteX2" fmla="*/ 839400 w 4666415"/>
                      <a:gd name="connsiteY2" fmla="*/ 333895 h 3644216"/>
                      <a:gd name="connsiteX3" fmla="*/ 1576872 w 4666415"/>
                      <a:gd name="connsiteY3" fmla="*/ 2372281 h 3644216"/>
                      <a:gd name="connsiteX4" fmla="*/ 1653892 w 4666415"/>
                      <a:gd name="connsiteY4" fmla="*/ 2660173 h 3644216"/>
                      <a:gd name="connsiteX5" fmla="*/ 1727203 w 4666415"/>
                      <a:gd name="connsiteY5" fmla="*/ 2600347 h 3644216"/>
                      <a:gd name="connsiteX6" fmla="*/ 1858688 w 4666415"/>
                      <a:gd name="connsiteY6" fmla="*/ 2176138 h 3644216"/>
                      <a:gd name="connsiteX7" fmla="*/ 2111935 w 4666415"/>
                      <a:gd name="connsiteY7" fmla="*/ 2448475 h 3644216"/>
                      <a:gd name="connsiteX8" fmla="*/ 2327564 w 4666415"/>
                      <a:gd name="connsiteY8" fmla="*/ 2764166 h 3644216"/>
                      <a:gd name="connsiteX9" fmla="*/ 2885704 w 4666415"/>
                      <a:gd name="connsiteY9" fmla="*/ 3120426 h 3644216"/>
                      <a:gd name="connsiteX10" fmla="*/ 4476998 w 4666415"/>
                      <a:gd name="connsiteY10" fmla="*/ 3571688 h 3644216"/>
                      <a:gd name="connsiteX11" fmla="*/ 4647486 w 4666415"/>
                      <a:gd name="connsiteY11" fmla="*/ 3638913 h 3644216"/>
                      <a:gd name="connsiteX12" fmla="*/ 4663492 w 4666415"/>
                      <a:gd name="connsiteY12" fmla="*/ 3638964 h 3644216"/>
                      <a:gd name="connsiteX13" fmla="*/ 4659207 w 4666415"/>
                      <a:gd name="connsiteY13" fmla="*/ 3631013 h 3644216"/>
                      <a:gd name="connsiteX0" fmla="*/ 0 w 4666415"/>
                      <a:gd name="connsiteY0" fmla="*/ 3642940 h 3644216"/>
                      <a:gd name="connsiteX1" fmla="*/ 395326 w 4666415"/>
                      <a:gd name="connsiteY1" fmla="*/ 341600 h 3644216"/>
                      <a:gd name="connsiteX2" fmla="*/ 839400 w 4666415"/>
                      <a:gd name="connsiteY2" fmla="*/ 333895 h 3644216"/>
                      <a:gd name="connsiteX3" fmla="*/ 1576872 w 4666415"/>
                      <a:gd name="connsiteY3" fmla="*/ 2372281 h 3644216"/>
                      <a:gd name="connsiteX4" fmla="*/ 1653892 w 4666415"/>
                      <a:gd name="connsiteY4" fmla="*/ 2660173 h 3644216"/>
                      <a:gd name="connsiteX5" fmla="*/ 1727203 w 4666415"/>
                      <a:gd name="connsiteY5" fmla="*/ 2600347 h 3644216"/>
                      <a:gd name="connsiteX6" fmla="*/ 1858688 w 4666415"/>
                      <a:gd name="connsiteY6" fmla="*/ 2176138 h 3644216"/>
                      <a:gd name="connsiteX7" fmla="*/ 2111935 w 4666415"/>
                      <a:gd name="connsiteY7" fmla="*/ 2448475 h 3644216"/>
                      <a:gd name="connsiteX8" fmla="*/ 2327564 w 4666415"/>
                      <a:gd name="connsiteY8" fmla="*/ 2764166 h 3644216"/>
                      <a:gd name="connsiteX9" fmla="*/ 2885704 w 4666415"/>
                      <a:gd name="connsiteY9" fmla="*/ 3120426 h 3644216"/>
                      <a:gd name="connsiteX10" fmla="*/ 4476998 w 4666415"/>
                      <a:gd name="connsiteY10" fmla="*/ 3571688 h 3644216"/>
                      <a:gd name="connsiteX11" fmla="*/ 4647486 w 4666415"/>
                      <a:gd name="connsiteY11" fmla="*/ 3638913 h 3644216"/>
                      <a:gd name="connsiteX12" fmla="*/ 4663492 w 4666415"/>
                      <a:gd name="connsiteY12" fmla="*/ 3638964 h 3644216"/>
                      <a:gd name="connsiteX13" fmla="*/ 4659207 w 4666415"/>
                      <a:gd name="connsiteY13" fmla="*/ 3631013 h 3644216"/>
                      <a:gd name="connsiteX0" fmla="*/ 0 w 4666415"/>
                      <a:gd name="connsiteY0" fmla="*/ 3677491 h 3678767"/>
                      <a:gd name="connsiteX1" fmla="*/ 260951 w 4666415"/>
                      <a:gd name="connsiteY1" fmla="*/ 323088 h 3678767"/>
                      <a:gd name="connsiteX2" fmla="*/ 839400 w 4666415"/>
                      <a:gd name="connsiteY2" fmla="*/ 368446 h 3678767"/>
                      <a:gd name="connsiteX3" fmla="*/ 1576872 w 4666415"/>
                      <a:gd name="connsiteY3" fmla="*/ 2406832 h 3678767"/>
                      <a:gd name="connsiteX4" fmla="*/ 1653892 w 4666415"/>
                      <a:gd name="connsiteY4" fmla="*/ 2694724 h 3678767"/>
                      <a:gd name="connsiteX5" fmla="*/ 1727203 w 4666415"/>
                      <a:gd name="connsiteY5" fmla="*/ 2634898 h 3678767"/>
                      <a:gd name="connsiteX6" fmla="*/ 1858688 w 4666415"/>
                      <a:gd name="connsiteY6" fmla="*/ 2210689 h 3678767"/>
                      <a:gd name="connsiteX7" fmla="*/ 2111935 w 4666415"/>
                      <a:gd name="connsiteY7" fmla="*/ 2483026 h 3678767"/>
                      <a:gd name="connsiteX8" fmla="*/ 2327564 w 4666415"/>
                      <a:gd name="connsiteY8" fmla="*/ 2798717 h 3678767"/>
                      <a:gd name="connsiteX9" fmla="*/ 2885704 w 4666415"/>
                      <a:gd name="connsiteY9" fmla="*/ 3154977 h 3678767"/>
                      <a:gd name="connsiteX10" fmla="*/ 4476998 w 4666415"/>
                      <a:gd name="connsiteY10" fmla="*/ 3606239 h 3678767"/>
                      <a:gd name="connsiteX11" fmla="*/ 4647486 w 4666415"/>
                      <a:gd name="connsiteY11" fmla="*/ 3673464 h 3678767"/>
                      <a:gd name="connsiteX12" fmla="*/ 4663492 w 4666415"/>
                      <a:gd name="connsiteY12" fmla="*/ 3673515 h 3678767"/>
                      <a:gd name="connsiteX13" fmla="*/ 4659207 w 4666415"/>
                      <a:gd name="connsiteY13" fmla="*/ 3665564 h 3678767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76872 w 4666415"/>
                      <a:gd name="connsiteY3" fmla="*/ 2397897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76872 w 4666415"/>
                      <a:gd name="connsiteY3" fmla="*/ 2397897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76872 w 4666415"/>
                      <a:gd name="connsiteY3" fmla="*/ 2397897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76872 w 4666415"/>
                      <a:gd name="connsiteY3" fmla="*/ 2397897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76872 w 4666415"/>
                      <a:gd name="connsiteY3" fmla="*/ 2397897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76872 w 4666415"/>
                      <a:gd name="connsiteY3" fmla="*/ 2397897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76872 w 4666415"/>
                      <a:gd name="connsiteY3" fmla="*/ 2397897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  <a:gd name="connsiteX0" fmla="*/ 0 w 4666415"/>
                      <a:gd name="connsiteY0" fmla="*/ 3668889 h 3670165"/>
                      <a:gd name="connsiteX1" fmla="*/ 260951 w 4666415"/>
                      <a:gd name="connsiteY1" fmla="*/ 314486 h 3670165"/>
                      <a:gd name="connsiteX2" fmla="*/ 731898 w 4666415"/>
                      <a:gd name="connsiteY2" fmla="*/ 379743 h 3670165"/>
                      <a:gd name="connsiteX3" fmla="*/ 1549997 w 4666415"/>
                      <a:gd name="connsiteY3" fmla="*/ 2404862 h 3670165"/>
                      <a:gd name="connsiteX4" fmla="*/ 1653892 w 4666415"/>
                      <a:gd name="connsiteY4" fmla="*/ 2686122 h 3670165"/>
                      <a:gd name="connsiteX5" fmla="*/ 1727203 w 4666415"/>
                      <a:gd name="connsiteY5" fmla="*/ 2626296 h 3670165"/>
                      <a:gd name="connsiteX6" fmla="*/ 1858688 w 4666415"/>
                      <a:gd name="connsiteY6" fmla="*/ 2202087 h 3670165"/>
                      <a:gd name="connsiteX7" fmla="*/ 2111935 w 4666415"/>
                      <a:gd name="connsiteY7" fmla="*/ 2474424 h 3670165"/>
                      <a:gd name="connsiteX8" fmla="*/ 2327564 w 4666415"/>
                      <a:gd name="connsiteY8" fmla="*/ 2790115 h 3670165"/>
                      <a:gd name="connsiteX9" fmla="*/ 2885704 w 4666415"/>
                      <a:gd name="connsiteY9" fmla="*/ 3146375 h 3670165"/>
                      <a:gd name="connsiteX10" fmla="*/ 4476998 w 4666415"/>
                      <a:gd name="connsiteY10" fmla="*/ 3597637 h 3670165"/>
                      <a:gd name="connsiteX11" fmla="*/ 4647486 w 4666415"/>
                      <a:gd name="connsiteY11" fmla="*/ 3664862 h 3670165"/>
                      <a:gd name="connsiteX12" fmla="*/ 4663492 w 4666415"/>
                      <a:gd name="connsiteY12" fmla="*/ 3664913 h 3670165"/>
                      <a:gd name="connsiteX13" fmla="*/ 4659207 w 4666415"/>
                      <a:gd name="connsiteY13" fmla="*/ 3656962 h 3670165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16402 w 4666415"/>
                      <a:gd name="connsiteY3" fmla="*/ 2397896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666415" h="3669832">
                        <a:moveTo>
                          <a:pt x="0" y="3668556"/>
                        </a:moveTo>
                        <a:cubicBezTo>
                          <a:pt x="129953" y="2296955"/>
                          <a:pt x="125530" y="862344"/>
                          <a:pt x="260951" y="314153"/>
                        </a:cubicBezTo>
                        <a:cubicBezTo>
                          <a:pt x="396372" y="-234038"/>
                          <a:pt x="522656" y="32120"/>
                          <a:pt x="731898" y="379410"/>
                        </a:cubicBezTo>
                        <a:cubicBezTo>
                          <a:pt x="941140" y="726700"/>
                          <a:pt x="1443363" y="2219118"/>
                          <a:pt x="1516402" y="2397896"/>
                        </a:cubicBezTo>
                        <a:cubicBezTo>
                          <a:pt x="1589441" y="2576674"/>
                          <a:pt x="1618759" y="2647778"/>
                          <a:pt x="1653892" y="2685789"/>
                        </a:cubicBezTo>
                        <a:cubicBezTo>
                          <a:pt x="1689025" y="2723800"/>
                          <a:pt x="1715246" y="2656575"/>
                          <a:pt x="1727203" y="2625963"/>
                        </a:cubicBezTo>
                        <a:cubicBezTo>
                          <a:pt x="1756467" y="2546313"/>
                          <a:pt x="1794566" y="2227066"/>
                          <a:pt x="1858688" y="2201754"/>
                        </a:cubicBezTo>
                        <a:cubicBezTo>
                          <a:pt x="1922810" y="2176442"/>
                          <a:pt x="2042995" y="2351539"/>
                          <a:pt x="2111935" y="2474091"/>
                        </a:cubicBezTo>
                        <a:cubicBezTo>
                          <a:pt x="2180875" y="2596643"/>
                          <a:pt x="2247698" y="2711543"/>
                          <a:pt x="2327564" y="2789782"/>
                        </a:cubicBezTo>
                        <a:cubicBezTo>
                          <a:pt x="2407430" y="2868021"/>
                          <a:pt x="2527465" y="3011455"/>
                          <a:pt x="2885704" y="3146042"/>
                        </a:cubicBezTo>
                        <a:cubicBezTo>
                          <a:pt x="3243943" y="3280629"/>
                          <a:pt x="4183368" y="3510889"/>
                          <a:pt x="4476998" y="3597304"/>
                        </a:cubicBezTo>
                        <a:cubicBezTo>
                          <a:pt x="4770628" y="3683719"/>
                          <a:pt x="4616404" y="3653316"/>
                          <a:pt x="4647486" y="3664529"/>
                        </a:cubicBezTo>
                        <a:cubicBezTo>
                          <a:pt x="4678568" y="3675742"/>
                          <a:pt x="4661539" y="3665897"/>
                          <a:pt x="4663492" y="3664580"/>
                        </a:cubicBezTo>
                        <a:cubicBezTo>
                          <a:pt x="4665445" y="3663263"/>
                          <a:pt x="4627539" y="3655639"/>
                          <a:pt x="4659207" y="3656629"/>
                        </a:cubicBezTo>
                      </a:path>
                    </a:pathLst>
                  </a:custGeom>
                  <a:noFill/>
                  <a:ln w="57150">
                    <a:solidFill>
                      <a:srgbClr val="7E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cs-CZ" sz="1050" dirty="0" smtClean="0">
                        <a:solidFill>
                          <a:schemeClr val="tx1"/>
                        </a:solidFill>
                      </a:rPr>
                      <a:t>                 </a:t>
                    </a:r>
                    <a:endParaRPr lang="cs-CZ" sz="105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60" name="Volný tvar 59"/>
                <p:cNvSpPr/>
                <p:nvPr/>
              </p:nvSpPr>
              <p:spPr>
                <a:xfrm>
                  <a:off x="8218967" y="3338623"/>
                  <a:ext cx="723014" cy="74428"/>
                </a:xfrm>
                <a:custGeom>
                  <a:avLst/>
                  <a:gdLst>
                    <a:gd name="connsiteX0" fmla="*/ 0 w 723014"/>
                    <a:gd name="connsiteY0" fmla="*/ 74428 h 74428"/>
                    <a:gd name="connsiteX1" fmla="*/ 467833 w 723014"/>
                    <a:gd name="connsiteY1" fmla="*/ 31898 h 74428"/>
                    <a:gd name="connsiteX2" fmla="*/ 723014 w 723014"/>
                    <a:gd name="connsiteY2" fmla="*/ 0 h 74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23014" h="74428">
                      <a:moveTo>
                        <a:pt x="0" y="74428"/>
                      </a:moveTo>
                      <a:lnTo>
                        <a:pt x="467833" y="31898"/>
                      </a:lnTo>
                      <a:cubicBezTo>
                        <a:pt x="588335" y="19493"/>
                        <a:pt x="655674" y="9746"/>
                        <a:pt x="723014" y="0"/>
                      </a:cubicBezTo>
                    </a:path>
                  </a:pathLst>
                </a:custGeom>
                <a:noFill/>
                <a:ln w="57150">
                  <a:solidFill>
                    <a:srgbClr val="7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050" dirty="0"/>
                </a:p>
              </p:txBody>
            </p:sp>
          </p:grpSp>
          <p:grpSp>
            <p:nvGrpSpPr>
              <p:cNvPr id="52" name="Skupina 51"/>
              <p:cNvGrpSpPr/>
              <p:nvPr/>
            </p:nvGrpSpPr>
            <p:grpSpPr>
              <a:xfrm>
                <a:off x="305861" y="4420511"/>
                <a:ext cx="8618392" cy="655148"/>
                <a:chOff x="305861" y="4430036"/>
                <a:chExt cx="8618392" cy="655148"/>
              </a:xfrm>
            </p:grpSpPr>
            <p:grpSp>
              <p:nvGrpSpPr>
                <p:cNvPr id="55" name="Skupina 54"/>
                <p:cNvGrpSpPr/>
                <p:nvPr/>
              </p:nvGrpSpPr>
              <p:grpSpPr>
                <a:xfrm flipV="1">
                  <a:off x="305861" y="4430036"/>
                  <a:ext cx="7918396" cy="655148"/>
                  <a:chOff x="312956" y="2777390"/>
                  <a:chExt cx="7918396" cy="655148"/>
                </a:xfrm>
              </p:grpSpPr>
              <p:sp>
                <p:nvSpPr>
                  <p:cNvPr id="57" name="Volný tvar 56"/>
                  <p:cNvSpPr/>
                  <p:nvPr/>
                </p:nvSpPr>
                <p:spPr>
                  <a:xfrm flipH="1">
                    <a:off x="312956" y="2777390"/>
                    <a:ext cx="3960440" cy="651610"/>
                  </a:xfrm>
                  <a:custGeom>
                    <a:avLst/>
                    <a:gdLst>
                      <a:gd name="connsiteX0" fmla="*/ 0 w 4633538"/>
                      <a:gd name="connsiteY0" fmla="*/ 3662913 h 3678313"/>
                      <a:gd name="connsiteX1" fmla="*/ 570016 w 4633538"/>
                      <a:gd name="connsiteY1" fmla="*/ 361573 h 3678313"/>
                      <a:gd name="connsiteX2" fmla="*/ 973777 w 4633538"/>
                      <a:gd name="connsiteY2" fmla="*/ 314072 h 3678313"/>
                      <a:gd name="connsiteX3" fmla="*/ 1591294 w 4633538"/>
                      <a:gd name="connsiteY3" fmla="*/ 2392254 h 3678313"/>
                      <a:gd name="connsiteX4" fmla="*/ 1662546 w 4633538"/>
                      <a:gd name="connsiteY4" fmla="*/ 2677261 h 3678313"/>
                      <a:gd name="connsiteX5" fmla="*/ 1852551 w 4633538"/>
                      <a:gd name="connsiteY5" fmla="*/ 2202248 h 3678313"/>
                      <a:gd name="connsiteX6" fmla="*/ 2078182 w 4633538"/>
                      <a:gd name="connsiteY6" fmla="*/ 2499132 h 3678313"/>
                      <a:gd name="connsiteX7" fmla="*/ 2327564 w 4633538"/>
                      <a:gd name="connsiteY7" fmla="*/ 2784139 h 3678313"/>
                      <a:gd name="connsiteX8" fmla="*/ 2885704 w 4633538"/>
                      <a:gd name="connsiteY8" fmla="*/ 3140399 h 3678313"/>
                      <a:gd name="connsiteX9" fmla="*/ 4476998 w 4633538"/>
                      <a:gd name="connsiteY9" fmla="*/ 3591661 h 3678313"/>
                      <a:gd name="connsiteX10" fmla="*/ 4583875 w 4633538"/>
                      <a:gd name="connsiteY10" fmla="*/ 3674789 h 3678313"/>
                      <a:gd name="connsiteX11" fmla="*/ 4560125 w 4633538"/>
                      <a:gd name="connsiteY11" fmla="*/ 3662913 h 3678313"/>
                      <a:gd name="connsiteX12" fmla="*/ 4631377 w 4633538"/>
                      <a:gd name="connsiteY12" fmla="*/ 3662913 h 3678313"/>
                      <a:gd name="connsiteX0" fmla="*/ 0 w 4664107"/>
                      <a:gd name="connsiteY0" fmla="*/ 3662913 h 3677662"/>
                      <a:gd name="connsiteX1" fmla="*/ 570016 w 4664107"/>
                      <a:gd name="connsiteY1" fmla="*/ 361573 h 3677662"/>
                      <a:gd name="connsiteX2" fmla="*/ 973777 w 4664107"/>
                      <a:gd name="connsiteY2" fmla="*/ 314072 h 3677662"/>
                      <a:gd name="connsiteX3" fmla="*/ 1591294 w 4664107"/>
                      <a:gd name="connsiteY3" fmla="*/ 2392254 h 3677662"/>
                      <a:gd name="connsiteX4" fmla="*/ 1662546 w 4664107"/>
                      <a:gd name="connsiteY4" fmla="*/ 2677261 h 3677662"/>
                      <a:gd name="connsiteX5" fmla="*/ 1852551 w 4664107"/>
                      <a:gd name="connsiteY5" fmla="*/ 2202248 h 3677662"/>
                      <a:gd name="connsiteX6" fmla="*/ 2078182 w 4664107"/>
                      <a:gd name="connsiteY6" fmla="*/ 2499132 h 3677662"/>
                      <a:gd name="connsiteX7" fmla="*/ 2327564 w 4664107"/>
                      <a:gd name="connsiteY7" fmla="*/ 2784139 h 3677662"/>
                      <a:gd name="connsiteX8" fmla="*/ 2885704 w 4664107"/>
                      <a:gd name="connsiteY8" fmla="*/ 3140399 h 3677662"/>
                      <a:gd name="connsiteX9" fmla="*/ 4476998 w 4664107"/>
                      <a:gd name="connsiteY9" fmla="*/ 3591661 h 3677662"/>
                      <a:gd name="connsiteX10" fmla="*/ 4583875 w 4664107"/>
                      <a:gd name="connsiteY10" fmla="*/ 3674789 h 3677662"/>
                      <a:gd name="connsiteX11" fmla="*/ 4663492 w 4664107"/>
                      <a:gd name="connsiteY11" fmla="*/ 3658937 h 3677662"/>
                      <a:gd name="connsiteX12" fmla="*/ 4631377 w 4664107"/>
                      <a:gd name="connsiteY12" fmla="*/ 3662913 h 3677662"/>
                      <a:gd name="connsiteX0" fmla="*/ 0 w 4665618"/>
                      <a:gd name="connsiteY0" fmla="*/ 3662913 h 3677831"/>
                      <a:gd name="connsiteX1" fmla="*/ 570016 w 4665618"/>
                      <a:gd name="connsiteY1" fmla="*/ 361573 h 3677831"/>
                      <a:gd name="connsiteX2" fmla="*/ 973777 w 4665618"/>
                      <a:gd name="connsiteY2" fmla="*/ 314072 h 3677831"/>
                      <a:gd name="connsiteX3" fmla="*/ 1591294 w 4665618"/>
                      <a:gd name="connsiteY3" fmla="*/ 2392254 h 3677831"/>
                      <a:gd name="connsiteX4" fmla="*/ 1662546 w 4665618"/>
                      <a:gd name="connsiteY4" fmla="*/ 2677261 h 3677831"/>
                      <a:gd name="connsiteX5" fmla="*/ 1852551 w 4665618"/>
                      <a:gd name="connsiteY5" fmla="*/ 2202248 h 3677831"/>
                      <a:gd name="connsiteX6" fmla="*/ 2078182 w 4665618"/>
                      <a:gd name="connsiteY6" fmla="*/ 2499132 h 3677831"/>
                      <a:gd name="connsiteX7" fmla="*/ 2327564 w 4665618"/>
                      <a:gd name="connsiteY7" fmla="*/ 2784139 h 3677831"/>
                      <a:gd name="connsiteX8" fmla="*/ 2885704 w 4665618"/>
                      <a:gd name="connsiteY8" fmla="*/ 3140399 h 3677831"/>
                      <a:gd name="connsiteX9" fmla="*/ 4476998 w 4665618"/>
                      <a:gd name="connsiteY9" fmla="*/ 3591661 h 3677831"/>
                      <a:gd name="connsiteX10" fmla="*/ 4583875 w 4665618"/>
                      <a:gd name="connsiteY10" fmla="*/ 3674789 h 3677831"/>
                      <a:gd name="connsiteX11" fmla="*/ 4663492 w 4665618"/>
                      <a:gd name="connsiteY11" fmla="*/ 3658937 h 3677831"/>
                      <a:gd name="connsiteX12" fmla="*/ 4659207 w 4665618"/>
                      <a:gd name="connsiteY12" fmla="*/ 3650986 h 3677831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91294 w 4666415"/>
                      <a:gd name="connsiteY3" fmla="*/ 2392254 h 3664189"/>
                      <a:gd name="connsiteX4" fmla="*/ 1662546 w 4666415"/>
                      <a:gd name="connsiteY4" fmla="*/ 2677261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91294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91294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91294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91294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71199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8688 w 4666415"/>
                      <a:gd name="connsiteY6" fmla="*/ 2196111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8688 w 4666415"/>
                      <a:gd name="connsiteY6" fmla="*/ 2196111 h 3664189"/>
                      <a:gd name="connsiteX7" fmla="*/ 2111935 w 4666415"/>
                      <a:gd name="connsiteY7" fmla="*/ 2468448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8688 w 4666415"/>
                      <a:gd name="connsiteY6" fmla="*/ 2196111 h 3664189"/>
                      <a:gd name="connsiteX7" fmla="*/ 2111935 w 4666415"/>
                      <a:gd name="connsiteY7" fmla="*/ 2468448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8688 w 4666415"/>
                      <a:gd name="connsiteY6" fmla="*/ 2196111 h 3664189"/>
                      <a:gd name="connsiteX7" fmla="*/ 2111935 w 4666415"/>
                      <a:gd name="connsiteY7" fmla="*/ 2468448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8688 w 4666415"/>
                      <a:gd name="connsiteY6" fmla="*/ 2196111 h 3664189"/>
                      <a:gd name="connsiteX7" fmla="*/ 2111935 w 4666415"/>
                      <a:gd name="connsiteY7" fmla="*/ 2468448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8688 w 4666415"/>
                      <a:gd name="connsiteY6" fmla="*/ 2196111 h 3664189"/>
                      <a:gd name="connsiteX7" fmla="*/ 2111935 w 4666415"/>
                      <a:gd name="connsiteY7" fmla="*/ 2468448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39532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8688 w 4666415"/>
                      <a:gd name="connsiteY6" fmla="*/ 2196111 h 3664189"/>
                      <a:gd name="connsiteX7" fmla="*/ 2111935 w 4666415"/>
                      <a:gd name="connsiteY7" fmla="*/ 2468448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49478 h 3650754"/>
                      <a:gd name="connsiteX1" fmla="*/ 395326 w 4666415"/>
                      <a:gd name="connsiteY1" fmla="*/ 348138 h 3650754"/>
                      <a:gd name="connsiteX2" fmla="*/ 899871 w 4666415"/>
                      <a:gd name="connsiteY2" fmla="*/ 327168 h 3650754"/>
                      <a:gd name="connsiteX3" fmla="*/ 1576872 w 4666415"/>
                      <a:gd name="connsiteY3" fmla="*/ 2378819 h 3650754"/>
                      <a:gd name="connsiteX4" fmla="*/ 1653892 w 4666415"/>
                      <a:gd name="connsiteY4" fmla="*/ 2666711 h 3650754"/>
                      <a:gd name="connsiteX5" fmla="*/ 1727203 w 4666415"/>
                      <a:gd name="connsiteY5" fmla="*/ 2606885 h 3650754"/>
                      <a:gd name="connsiteX6" fmla="*/ 1858688 w 4666415"/>
                      <a:gd name="connsiteY6" fmla="*/ 2182676 h 3650754"/>
                      <a:gd name="connsiteX7" fmla="*/ 2111935 w 4666415"/>
                      <a:gd name="connsiteY7" fmla="*/ 2455013 h 3650754"/>
                      <a:gd name="connsiteX8" fmla="*/ 2327564 w 4666415"/>
                      <a:gd name="connsiteY8" fmla="*/ 2770704 h 3650754"/>
                      <a:gd name="connsiteX9" fmla="*/ 2885704 w 4666415"/>
                      <a:gd name="connsiteY9" fmla="*/ 3126964 h 3650754"/>
                      <a:gd name="connsiteX10" fmla="*/ 4476998 w 4666415"/>
                      <a:gd name="connsiteY10" fmla="*/ 3578226 h 3650754"/>
                      <a:gd name="connsiteX11" fmla="*/ 4647486 w 4666415"/>
                      <a:gd name="connsiteY11" fmla="*/ 3645451 h 3650754"/>
                      <a:gd name="connsiteX12" fmla="*/ 4663492 w 4666415"/>
                      <a:gd name="connsiteY12" fmla="*/ 3645502 h 3650754"/>
                      <a:gd name="connsiteX13" fmla="*/ 4659207 w 4666415"/>
                      <a:gd name="connsiteY13" fmla="*/ 3637551 h 3650754"/>
                      <a:gd name="connsiteX0" fmla="*/ 0 w 4666415"/>
                      <a:gd name="connsiteY0" fmla="*/ 3642940 h 3644216"/>
                      <a:gd name="connsiteX1" fmla="*/ 395326 w 4666415"/>
                      <a:gd name="connsiteY1" fmla="*/ 341600 h 3644216"/>
                      <a:gd name="connsiteX2" fmla="*/ 839400 w 4666415"/>
                      <a:gd name="connsiteY2" fmla="*/ 333895 h 3644216"/>
                      <a:gd name="connsiteX3" fmla="*/ 1576872 w 4666415"/>
                      <a:gd name="connsiteY3" fmla="*/ 2372281 h 3644216"/>
                      <a:gd name="connsiteX4" fmla="*/ 1653892 w 4666415"/>
                      <a:gd name="connsiteY4" fmla="*/ 2660173 h 3644216"/>
                      <a:gd name="connsiteX5" fmla="*/ 1727203 w 4666415"/>
                      <a:gd name="connsiteY5" fmla="*/ 2600347 h 3644216"/>
                      <a:gd name="connsiteX6" fmla="*/ 1858688 w 4666415"/>
                      <a:gd name="connsiteY6" fmla="*/ 2176138 h 3644216"/>
                      <a:gd name="connsiteX7" fmla="*/ 2111935 w 4666415"/>
                      <a:gd name="connsiteY7" fmla="*/ 2448475 h 3644216"/>
                      <a:gd name="connsiteX8" fmla="*/ 2327564 w 4666415"/>
                      <a:gd name="connsiteY8" fmla="*/ 2764166 h 3644216"/>
                      <a:gd name="connsiteX9" fmla="*/ 2885704 w 4666415"/>
                      <a:gd name="connsiteY9" fmla="*/ 3120426 h 3644216"/>
                      <a:gd name="connsiteX10" fmla="*/ 4476998 w 4666415"/>
                      <a:gd name="connsiteY10" fmla="*/ 3571688 h 3644216"/>
                      <a:gd name="connsiteX11" fmla="*/ 4647486 w 4666415"/>
                      <a:gd name="connsiteY11" fmla="*/ 3638913 h 3644216"/>
                      <a:gd name="connsiteX12" fmla="*/ 4663492 w 4666415"/>
                      <a:gd name="connsiteY12" fmla="*/ 3638964 h 3644216"/>
                      <a:gd name="connsiteX13" fmla="*/ 4659207 w 4666415"/>
                      <a:gd name="connsiteY13" fmla="*/ 3631013 h 3644216"/>
                      <a:gd name="connsiteX0" fmla="*/ 0 w 4666415"/>
                      <a:gd name="connsiteY0" fmla="*/ 3642940 h 3644216"/>
                      <a:gd name="connsiteX1" fmla="*/ 395326 w 4666415"/>
                      <a:gd name="connsiteY1" fmla="*/ 341600 h 3644216"/>
                      <a:gd name="connsiteX2" fmla="*/ 839400 w 4666415"/>
                      <a:gd name="connsiteY2" fmla="*/ 333895 h 3644216"/>
                      <a:gd name="connsiteX3" fmla="*/ 1576872 w 4666415"/>
                      <a:gd name="connsiteY3" fmla="*/ 2372281 h 3644216"/>
                      <a:gd name="connsiteX4" fmla="*/ 1653892 w 4666415"/>
                      <a:gd name="connsiteY4" fmla="*/ 2660173 h 3644216"/>
                      <a:gd name="connsiteX5" fmla="*/ 1727203 w 4666415"/>
                      <a:gd name="connsiteY5" fmla="*/ 2600347 h 3644216"/>
                      <a:gd name="connsiteX6" fmla="*/ 1858688 w 4666415"/>
                      <a:gd name="connsiteY6" fmla="*/ 2176138 h 3644216"/>
                      <a:gd name="connsiteX7" fmla="*/ 2111935 w 4666415"/>
                      <a:gd name="connsiteY7" fmla="*/ 2448475 h 3644216"/>
                      <a:gd name="connsiteX8" fmla="*/ 2327564 w 4666415"/>
                      <a:gd name="connsiteY8" fmla="*/ 2764166 h 3644216"/>
                      <a:gd name="connsiteX9" fmla="*/ 2885704 w 4666415"/>
                      <a:gd name="connsiteY9" fmla="*/ 3120426 h 3644216"/>
                      <a:gd name="connsiteX10" fmla="*/ 4476998 w 4666415"/>
                      <a:gd name="connsiteY10" fmla="*/ 3571688 h 3644216"/>
                      <a:gd name="connsiteX11" fmla="*/ 4647486 w 4666415"/>
                      <a:gd name="connsiteY11" fmla="*/ 3638913 h 3644216"/>
                      <a:gd name="connsiteX12" fmla="*/ 4663492 w 4666415"/>
                      <a:gd name="connsiteY12" fmla="*/ 3638964 h 3644216"/>
                      <a:gd name="connsiteX13" fmla="*/ 4659207 w 4666415"/>
                      <a:gd name="connsiteY13" fmla="*/ 3631013 h 3644216"/>
                      <a:gd name="connsiteX0" fmla="*/ 0 w 4666415"/>
                      <a:gd name="connsiteY0" fmla="*/ 3677491 h 3678767"/>
                      <a:gd name="connsiteX1" fmla="*/ 260951 w 4666415"/>
                      <a:gd name="connsiteY1" fmla="*/ 323088 h 3678767"/>
                      <a:gd name="connsiteX2" fmla="*/ 839400 w 4666415"/>
                      <a:gd name="connsiteY2" fmla="*/ 368446 h 3678767"/>
                      <a:gd name="connsiteX3" fmla="*/ 1576872 w 4666415"/>
                      <a:gd name="connsiteY3" fmla="*/ 2406832 h 3678767"/>
                      <a:gd name="connsiteX4" fmla="*/ 1653892 w 4666415"/>
                      <a:gd name="connsiteY4" fmla="*/ 2694724 h 3678767"/>
                      <a:gd name="connsiteX5" fmla="*/ 1727203 w 4666415"/>
                      <a:gd name="connsiteY5" fmla="*/ 2634898 h 3678767"/>
                      <a:gd name="connsiteX6" fmla="*/ 1858688 w 4666415"/>
                      <a:gd name="connsiteY6" fmla="*/ 2210689 h 3678767"/>
                      <a:gd name="connsiteX7" fmla="*/ 2111935 w 4666415"/>
                      <a:gd name="connsiteY7" fmla="*/ 2483026 h 3678767"/>
                      <a:gd name="connsiteX8" fmla="*/ 2327564 w 4666415"/>
                      <a:gd name="connsiteY8" fmla="*/ 2798717 h 3678767"/>
                      <a:gd name="connsiteX9" fmla="*/ 2885704 w 4666415"/>
                      <a:gd name="connsiteY9" fmla="*/ 3154977 h 3678767"/>
                      <a:gd name="connsiteX10" fmla="*/ 4476998 w 4666415"/>
                      <a:gd name="connsiteY10" fmla="*/ 3606239 h 3678767"/>
                      <a:gd name="connsiteX11" fmla="*/ 4647486 w 4666415"/>
                      <a:gd name="connsiteY11" fmla="*/ 3673464 h 3678767"/>
                      <a:gd name="connsiteX12" fmla="*/ 4663492 w 4666415"/>
                      <a:gd name="connsiteY12" fmla="*/ 3673515 h 3678767"/>
                      <a:gd name="connsiteX13" fmla="*/ 4659207 w 4666415"/>
                      <a:gd name="connsiteY13" fmla="*/ 3665564 h 3678767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76872 w 4666415"/>
                      <a:gd name="connsiteY3" fmla="*/ 2397897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76872 w 4666415"/>
                      <a:gd name="connsiteY3" fmla="*/ 2397897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76872 w 4666415"/>
                      <a:gd name="connsiteY3" fmla="*/ 2397897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76872 w 4666415"/>
                      <a:gd name="connsiteY3" fmla="*/ 2397897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76872 w 4666415"/>
                      <a:gd name="connsiteY3" fmla="*/ 2397897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76872 w 4666415"/>
                      <a:gd name="connsiteY3" fmla="*/ 2397897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76872 w 4666415"/>
                      <a:gd name="connsiteY3" fmla="*/ 2397897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  <a:gd name="connsiteX0" fmla="*/ 0 w 4666415"/>
                      <a:gd name="connsiteY0" fmla="*/ 3668889 h 3670165"/>
                      <a:gd name="connsiteX1" fmla="*/ 260951 w 4666415"/>
                      <a:gd name="connsiteY1" fmla="*/ 314486 h 3670165"/>
                      <a:gd name="connsiteX2" fmla="*/ 731898 w 4666415"/>
                      <a:gd name="connsiteY2" fmla="*/ 379743 h 3670165"/>
                      <a:gd name="connsiteX3" fmla="*/ 1549997 w 4666415"/>
                      <a:gd name="connsiteY3" fmla="*/ 2404862 h 3670165"/>
                      <a:gd name="connsiteX4" fmla="*/ 1653892 w 4666415"/>
                      <a:gd name="connsiteY4" fmla="*/ 2686122 h 3670165"/>
                      <a:gd name="connsiteX5" fmla="*/ 1727203 w 4666415"/>
                      <a:gd name="connsiteY5" fmla="*/ 2626296 h 3670165"/>
                      <a:gd name="connsiteX6" fmla="*/ 1858688 w 4666415"/>
                      <a:gd name="connsiteY6" fmla="*/ 2202087 h 3670165"/>
                      <a:gd name="connsiteX7" fmla="*/ 2111935 w 4666415"/>
                      <a:gd name="connsiteY7" fmla="*/ 2474424 h 3670165"/>
                      <a:gd name="connsiteX8" fmla="*/ 2327564 w 4666415"/>
                      <a:gd name="connsiteY8" fmla="*/ 2790115 h 3670165"/>
                      <a:gd name="connsiteX9" fmla="*/ 2885704 w 4666415"/>
                      <a:gd name="connsiteY9" fmla="*/ 3146375 h 3670165"/>
                      <a:gd name="connsiteX10" fmla="*/ 4476998 w 4666415"/>
                      <a:gd name="connsiteY10" fmla="*/ 3597637 h 3670165"/>
                      <a:gd name="connsiteX11" fmla="*/ 4647486 w 4666415"/>
                      <a:gd name="connsiteY11" fmla="*/ 3664862 h 3670165"/>
                      <a:gd name="connsiteX12" fmla="*/ 4663492 w 4666415"/>
                      <a:gd name="connsiteY12" fmla="*/ 3664913 h 3670165"/>
                      <a:gd name="connsiteX13" fmla="*/ 4659207 w 4666415"/>
                      <a:gd name="connsiteY13" fmla="*/ 3656962 h 3670165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16402 w 4666415"/>
                      <a:gd name="connsiteY3" fmla="*/ 2397896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666415" h="3669832">
                        <a:moveTo>
                          <a:pt x="0" y="3668556"/>
                        </a:moveTo>
                        <a:cubicBezTo>
                          <a:pt x="129953" y="2296955"/>
                          <a:pt x="125530" y="862344"/>
                          <a:pt x="260951" y="314153"/>
                        </a:cubicBezTo>
                        <a:cubicBezTo>
                          <a:pt x="396372" y="-234038"/>
                          <a:pt x="522656" y="32120"/>
                          <a:pt x="731898" y="379410"/>
                        </a:cubicBezTo>
                        <a:cubicBezTo>
                          <a:pt x="941140" y="726700"/>
                          <a:pt x="1443363" y="2219118"/>
                          <a:pt x="1516402" y="2397896"/>
                        </a:cubicBezTo>
                        <a:cubicBezTo>
                          <a:pt x="1589441" y="2576674"/>
                          <a:pt x="1618759" y="2647778"/>
                          <a:pt x="1653892" y="2685789"/>
                        </a:cubicBezTo>
                        <a:cubicBezTo>
                          <a:pt x="1689025" y="2723800"/>
                          <a:pt x="1715246" y="2656575"/>
                          <a:pt x="1727203" y="2625963"/>
                        </a:cubicBezTo>
                        <a:cubicBezTo>
                          <a:pt x="1756467" y="2546313"/>
                          <a:pt x="1794566" y="2227066"/>
                          <a:pt x="1858688" y="2201754"/>
                        </a:cubicBezTo>
                        <a:cubicBezTo>
                          <a:pt x="1922810" y="2176442"/>
                          <a:pt x="2042995" y="2351539"/>
                          <a:pt x="2111935" y="2474091"/>
                        </a:cubicBezTo>
                        <a:cubicBezTo>
                          <a:pt x="2180875" y="2596643"/>
                          <a:pt x="2247698" y="2711543"/>
                          <a:pt x="2327564" y="2789782"/>
                        </a:cubicBezTo>
                        <a:cubicBezTo>
                          <a:pt x="2407430" y="2868021"/>
                          <a:pt x="2527465" y="3011455"/>
                          <a:pt x="2885704" y="3146042"/>
                        </a:cubicBezTo>
                        <a:cubicBezTo>
                          <a:pt x="3243943" y="3280629"/>
                          <a:pt x="4183368" y="3510889"/>
                          <a:pt x="4476998" y="3597304"/>
                        </a:cubicBezTo>
                        <a:cubicBezTo>
                          <a:pt x="4770628" y="3683719"/>
                          <a:pt x="4616404" y="3653316"/>
                          <a:pt x="4647486" y="3664529"/>
                        </a:cubicBezTo>
                        <a:cubicBezTo>
                          <a:pt x="4678568" y="3675742"/>
                          <a:pt x="4661539" y="3665897"/>
                          <a:pt x="4663492" y="3664580"/>
                        </a:cubicBezTo>
                        <a:cubicBezTo>
                          <a:pt x="4665445" y="3663263"/>
                          <a:pt x="4627539" y="3655639"/>
                          <a:pt x="4659207" y="3656629"/>
                        </a:cubicBezTo>
                      </a:path>
                    </a:pathLst>
                  </a:custGeom>
                  <a:noFill/>
                  <a:ln w="57150">
                    <a:solidFill>
                      <a:srgbClr val="7E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05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" name="Volný tvar 57"/>
                  <p:cNvSpPr/>
                  <p:nvPr/>
                </p:nvSpPr>
                <p:spPr>
                  <a:xfrm flipH="1">
                    <a:off x="4270912" y="2780928"/>
                    <a:ext cx="3960440" cy="651610"/>
                  </a:xfrm>
                  <a:custGeom>
                    <a:avLst/>
                    <a:gdLst>
                      <a:gd name="connsiteX0" fmla="*/ 0 w 4633538"/>
                      <a:gd name="connsiteY0" fmla="*/ 3662913 h 3678313"/>
                      <a:gd name="connsiteX1" fmla="*/ 570016 w 4633538"/>
                      <a:gd name="connsiteY1" fmla="*/ 361573 h 3678313"/>
                      <a:gd name="connsiteX2" fmla="*/ 973777 w 4633538"/>
                      <a:gd name="connsiteY2" fmla="*/ 314072 h 3678313"/>
                      <a:gd name="connsiteX3" fmla="*/ 1591294 w 4633538"/>
                      <a:gd name="connsiteY3" fmla="*/ 2392254 h 3678313"/>
                      <a:gd name="connsiteX4" fmla="*/ 1662546 w 4633538"/>
                      <a:gd name="connsiteY4" fmla="*/ 2677261 h 3678313"/>
                      <a:gd name="connsiteX5" fmla="*/ 1852551 w 4633538"/>
                      <a:gd name="connsiteY5" fmla="*/ 2202248 h 3678313"/>
                      <a:gd name="connsiteX6" fmla="*/ 2078182 w 4633538"/>
                      <a:gd name="connsiteY6" fmla="*/ 2499132 h 3678313"/>
                      <a:gd name="connsiteX7" fmla="*/ 2327564 w 4633538"/>
                      <a:gd name="connsiteY7" fmla="*/ 2784139 h 3678313"/>
                      <a:gd name="connsiteX8" fmla="*/ 2885704 w 4633538"/>
                      <a:gd name="connsiteY8" fmla="*/ 3140399 h 3678313"/>
                      <a:gd name="connsiteX9" fmla="*/ 4476998 w 4633538"/>
                      <a:gd name="connsiteY9" fmla="*/ 3591661 h 3678313"/>
                      <a:gd name="connsiteX10" fmla="*/ 4583875 w 4633538"/>
                      <a:gd name="connsiteY10" fmla="*/ 3674789 h 3678313"/>
                      <a:gd name="connsiteX11" fmla="*/ 4560125 w 4633538"/>
                      <a:gd name="connsiteY11" fmla="*/ 3662913 h 3678313"/>
                      <a:gd name="connsiteX12" fmla="*/ 4631377 w 4633538"/>
                      <a:gd name="connsiteY12" fmla="*/ 3662913 h 3678313"/>
                      <a:gd name="connsiteX0" fmla="*/ 0 w 4664107"/>
                      <a:gd name="connsiteY0" fmla="*/ 3662913 h 3677662"/>
                      <a:gd name="connsiteX1" fmla="*/ 570016 w 4664107"/>
                      <a:gd name="connsiteY1" fmla="*/ 361573 h 3677662"/>
                      <a:gd name="connsiteX2" fmla="*/ 973777 w 4664107"/>
                      <a:gd name="connsiteY2" fmla="*/ 314072 h 3677662"/>
                      <a:gd name="connsiteX3" fmla="*/ 1591294 w 4664107"/>
                      <a:gd name="connsiteY3" fmla="*/ 2392254 h 3677662"/>
                      <a:gd name="connsiteX4" fmla="*/ 1662546 w 4664107"/>
                      <a:gd name="connsiteY4" fmla="*/ 2677261 h 3677662"/>
                      <a:gd name="connsiteX5" fmla="*/ 1852551 w 4664107"/>
                      <a:gd name="connsiteY5" fmla="*/ 2202248 h 3677662"/>
                      <a:gd name="connsiteX6" fmla="*/ 2078182 w 4664107"/>
                      <a:gd name="connsiteY6" fmla="*/ 2499132 h 3677662"/>
                      <a:gd name="connsiteX7" fmla="*/ 2327564 w 4664107"/>
                      <a:gd name="connsiteY7" fmla="*/ 2784139 h 3677662"/>
                      <a:gd name="connsiteX8" fmla="*/ 2885704 w 4664107"/>
                      <a:gd name="connsiteY8" fmla="*/ 3140399 h 3677662"/>
                      <a:gd name="connsiteX9" fmla="*/ 4476998 w 4664107"/>
                      <a:gd name="connsiteY9" fmla="*/ 3591661 h 3677662"/>
                      <a:gd name="connsiteX10" fmla="*/ 4583875 w 4664107"/>
                      <a:gd name="connsiteY10" fmla="*/ 3674789 h 3677662"/>
                      <a:gd name="connsiteX11" fmla="*/ 4663492 w 4664107"/>
                      <a:gd name="connsiteY11" fmla="*/ 3658937 h 3677662"/>
                      <a:gd name="connsiteX12" fmla="*/ 4631377 w 4664107"/>
                      <a:gd name="connsiteY12" fmla="*/ 3662913 h 3677662"/>
                      <a:gd name="connsiteX0" fmla="*/ 0 w 4665618"/>
                      <a:gd name="connsiteY0" fmla="*/ 3662913 h 3677831"/>
                      <a:gd name="connsiteX1" fmla="*/ 570016 w 4665618"/>
                      <a:gd name="connsiteY1" fmla="*/ 361573 h 3677831"/>
                      <a:gd name="connsiteX2" fmla="*/ 973777 w 4665618"/>
                      <a:gd name="connsiteY2" fmla="*/ 314072 h 3677831"/>
                      <a:gd name="connsiteX3" fmla="*/ 1591294 w 4665618"/>
                      <a:gd name="connsiteY3" fmla="*/ 2392254 h 3677831"/>
                      <a:gd name="connsiteX4" fmla="*/ 1662546 w 4665618"/>
                      <a:gd name="connsiteY4" fmla="*/ 2677261 h 3677831"/>
                      <a:gd name="connsiteX5" fmla="*/ 1852551 w 4665618"/>
                      <a:gd name="connsiteY5" fmla="*/ 2202248 h 3677831"/>
                      <a:gd name="connsiteX6" fmla="*/ 2078182 w 4665618"/>
                      <a:gd name="connsiteY6" fmla="*/ 2499132 h 3677831"/>
                      <a:gd name="connsiteX7" fmla="*/ 2327564 w 4665618"/>
                      <a:gd name="connsiteY7" fmla="*/ 2784139 h 3677831"/>
                      <a:gd name="connsiteX8" fmla="*/ 2885704 w 4665618"/>
                      <a:gd name="connsiteY8" fmla="*/ 3140399 h 3677831"/>
                      <a:gd name="connsiteX9" fmla="*/ 4476998 w 4665618"/>
                      <a:gd name="connsiteY9" fmla="*/ 3591661 h 3677831"/>
                      <a:gd name="connsiteX10" fmla="*/ 4583875 w 4665618"/>
                      <a:gd name="connsiteY10" fmla="*/ 3674789 h 3677831"/>
                      <a:gd name="connsiteX11" fmla="*/ 4663492 w 4665618"/>
                      <a:gd name="connsiteY11" fmla="*/ 3658937 h 3677831"/>
                      <a:gd name="connsiteX12" fmla="*/ 4659207 w 4665618"/>
                      <a:gd name="connsiteY12" fmla="*/ 3650986 h 3677831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91294 w 4666415"/>
                      <a:gd name="connsiteY3" fmla="*/ 2392254 h 3664189"/>
                      <a:gd name="connsiteX4" fmla="*/ 1662546 w 4666415"/>
                      <a:gd name="connsiteY4" fmla="*/ 2677261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91294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91294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91294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91294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852551 w 4666415"/>
                      <a:gd name="connsiteY5" fmla="*/ 2202248 h 3664189"/>
                      <a:gd name="connsiteX6" fmla="*/ 2078182 w 4666415"/>
                      <a:gd name="connsiteY6" fmla="*/ 2499132 h 3664189"/>
                      <a:gd name="connsiteX7" fmla="*/ 2327564 w 4666415"/>
                      <a:gd name="connsiteY7" fmla="*/ 2784139 h 3664189"/>
                      <a:gd name="connsiteX8" fmla="*/ 2885704 w 4666415"/>
                      <a:gd name="connsiteY8" fmla="*/ 3140399 h 3664189"/>
                      <a:gd name="connsiteX9" fmla="*/ 4476998 w 4666415"/>
                      <a:gd name="connsiteY9" fmla="*/ 3591661 h 3664189"/>
                      <a:gd name="connsiteX10" fmla="*/ 4647486 w 4666415"/>
                      <a:gd name="connsiteY10" fmla="*/ 3658886 h 3664189"/>
                      <a:gd name="connsiteX11" fmla="*/ 4663492 w 4666415"/>
                      <a:gd name="connsiteY11" fmla="*/ 3658937 h 3664189"/>
                      <a:gd name="connsiteX12" fmla="*/ 4659207 w 4666415"/>
                      <a:gd name="connsiteY12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76968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71199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2551 w 4666415"/>
                      <a:gd name="connsiteY6" fmla="*/ 2202248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8688 w 4666415"/>
                      <a:gd name="connsiteY6" fmla="*/ 2196111 h 3664189"/>
                      <a:gd name="connsiteX7" fmla="*/ 2078182 w 4666415"/>
                      <a:gd name="connsiteY7" fmla="*/ 2499132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8688 w 4666415"/>
                      <a:gd name="connsiteY6" fmla="*/ 2196111 h 3664189"/>
                      <a:gd name="connsiteX7" fmla="*/ 2111935 w 4666415"/>
                      <a:gd name="connsiteY7" fmla="*/ 2468448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8688 w 4666415"/>
                      <a:gd name="connsiteY6" fmla="*/ 2196111 h 3664189"/>
                      <a:gd name="connsiteX7" fmla="*/ 2111935 w 4666415"/>
                      <a:gd name="connsiteY7" fmla="*/ 2468448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8688 w 4666415"/>
                      <a:gd name="connsiteY6" fmla="*/ 2196111 h 3664189"/>
                      <a:gd name="connsiteX7" fmla="*/ 2111935 w 4666415"/>
                      <a:gd name="connsiteY7" fmla="*/ 2468448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8688 w 4666415"/>
                      <a:gd name="connsiteY6" fmla="*/ 2196111 h 3664189"/>
                      <a:gd name="connsiteX7" fmla="*/ 2111935 w 4666415"/>
                      <a:gd name="connsiteY7" fmla="*/ 2468448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57001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8688 w 4666415"/>
                      <a:gd name="connsiteY6" fmla="*/ 2196111 h 3664189"/>
                      <a:gd name="connsiteX7" fmla="*/ 2111935 w 4666415"/>
                      <a:gd name="connsiteY7" fmla="*/ 2468448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62913 h 3664189"/>
                      <a:gd name="connsiteX1" fmla="*/ 395326 w 4666415"/>
                      <a:gd name="connsiteY1" fmla="*/ 361573 h 3664189"/>
                      <a:gd name="connsiteX2" fmla="*/ 973777 w 4666415"/>
                      <a:gd name="connsiteY2" fmla="*/ 314072 h 3664189"/>
                      <a:gd name="connsiteX3" fmla="*/ 1576872 w 4666415"/>
                      <a:gd name="connsiteY3" fmla="*/ 2392254 h 3664189"/>
                      <a:gd name="connsiteX4" fmla="*/ 1653892 w 4666415"/>
                      <a:gd name="connsiteY4" fmla="*/ 2680146 h 3664189"/>
                      <a:gd name="connsiteX5" fmla="*/ 1727203 w 4666415"/>
                      <a:gd name="connsiteY5" fmla="*/ 2620320 h 3664189"/>
                      <a:gd name="connsiteX6" fmla="*/ 1858688 w 4666415"/>
                      <a:gd name="connsiteY6" fmla="*/ 2196111 h 3664189"/>
                      <a:gd name="connsiteX7" fmla="*/ 2111935 w 4666415"/>
                      <a:gd name="connsiteY7" fmla="*/ 2468448 h 3664189"/>
                      <a:gd name="connsiteX8" fmla="*/ 2327564 w 4666415"/>
                      <a:gd name="connsiteY8" fmla="*/ 2784139 h 3664189"/>
                      <a:gd name="connsiteX9" fmla="*/ 2885704 w 4666415"/>
                      <a:gd name="connsiteY9" fmla="*/ 3140399 h 3664189"/>
                      <a:gd name="connsiteX10" fmla="*/ 4476998 w 4666415"/>
                      <a:gd name="connsiteY10" fmla="*/ 3591661 h 3664189"/>
                      <a:gd name="connsiteX11" fmla="*/ 4647486 w 4666415"/>
                      <a:gd name="connsiteY11" fmla="*/ 3658886 h 3664189"/>
                      <a:gd name="connsiteX12" fmla="*/ 4663492 w 4666415"/>
                      <a:gd name="connsiteY12" fmla="*/ 3658937 h 3664189"/>
                      <a:gd name="connsiteX13" fmla="*/ 4659207 w 4666415"/>
                      <a:gd name="connsiteY13" fmla="*/ 3650986 h 3664189"/>
                      <a:gd name="connsiteX0" fmla="*/ 0 w 4666415"/>
                      <a:gd name="connsiteY0" fmla="*/ 3649478 h 3650754"/>
                      <a:gd name="connsiteX1" fmla="*/ 395326 w 4666415"/>
                      <a:gd name="connsiteY1" fmla="*/ 348138 h 3650754"/>
                      <a:gd name="connsiteX2" fmla="*/ 899871 w 4666415"/>
                      <a:gd name="connsiteY2" fmla="*/ 327168 h 3650754"/>
                      <a:gd name="connsiteX3" fmla="*/ 1576872 w 4666415"/>
                      <a:gd name="connsiteY3" fmla="*/ 2378819 h 3650754"/>
                      <a:gd name="connsiteX4" fmla="*/ 1653892 w 4666415"/>
                      <a:gd name="connsiteY4" fmla="*/ 2666711 h 3650754"/>
                      <a:gd name="connsiteX5" fmla="*/ 1727203 w 4666415"/>
                      <a:gd name="connsiteY5" fmla="*/ 2606885 h 3650754"/>
                      <a:gd name="connsiteX6" fmla="*/ 1858688 w 4666415"/>
                      <a:gd name="connsiteY6" fmla="*/ 2182676 h 3650754"/>
                      <a:gd name="connsiteX7" fmla="*/ 2111935 w 4666415"/>
                      <a:gd name="connsiteY7" fmla="*/ 2455013 h 3650754"/>
                      <a:gd name="connsiteX8" fmla="*/ 2327564 w 4666415"/>
                      <a:gd name="connsiteY8" fmla="*/ 2770704 h 3650754"/>
                      <a:gd name="connsiteX9" fmla="*/ 2885704 w 4666415"/>
                      <a:gd name="connsiteY9" fmla="*/ 3126964 h 3650754"/>
                      <a:gd name="connsiteX10" fmla="*/ 4476998 w 4666415"/>
                      <a:gd name="connsiteY10" fmla="*/ 3578226 h 3650754"/>
                      <a:gd name="connsiteX11" fmla="*/ 4647486 w 4666415"/>
                      <a:gd name="connsiteY11" fmla="*/ 3645451 h 3650754"/>
                      <a:gd name="connsiteX12" fmla="*/ 4663492 w 4666415"/>
                      <a:gd name="connsiteY12" fmla="*/ 3645502 h 3650754"/>
                      <a:gd name="connsiteX13" fmla="*/ 4659207 w 4666415"/>
                      <a:gd name="connsiteY13" fmla="*/ 3637551 h 3650754"/>
                      <a:gd name="connsiteX0" fmla="*/ 0 w 4666415"/>
                      <a:gd name="connsiteY0" fmla="*/ 3642940 h 3644216"/>
                      <a:gd name="connsiteX1" fmla="*/ 395326 w 4666415"/>
                      <a:gd name="connsiteY1" fmla="*/ 341600 h 3644216"/>
                      <a:gd name="connsiteX2" fmla="*/ 839400 w 4666415"/>
                      <a:gd name="connsiteY2" fmla="*/ 333895 h 3644216"/>
                      <a:gd name="connsiteX3" fmla="*/ 1576872 w 4666415"/>
                      <a:gd name="connsiteY3" fmla="*/ 2372281 h 3644216"/>
                      <a:gd name="connsiteX4" fmla="*/ 1653892 w 4666415"/>
                      <a:gd name="connsiteY4" fmla="*/ 2660173 h 3644216"/>
                      <a:gd name="connsiteX5" fmla="*/ 1727203 w 4666415"/>
                      <a:gd name="connsiteY5" fmla="*/ 2600347 h 3644216"/>
                      <a:gd name="connsiteX6" fmla="*/ 1858688 w 4666415"/>
                      <a:gd name="connsiteY6" fmla="*/ 2176138 h 3644216"/>
                      <a:gd name="connsiteX7" fmla="*/ 2111935 w 4666415"/>
                      <a:gd name="connsiteY7" fmla="*/ 2448475 h 3644216"/>
                      <a:gd name="connsiteX8" fmla="*/ 2327564 w 4666415"/>
                      <a:gd name="connsiteY8" fmla="*/ 2764166 h 3644216"/>
                      <a:gd name="connsiteX9" fmla="*/ 2885704 w 4666415"/>
                      <a:gd name="connsiteY9" fmla="*/ 3120426 h 3644216"/>
                      <a:gd name="connsiteX10" fmla="*/ 4476998 w 4666415"/>
                      <a:gd name="connsiteY10" fmla="*/ 3571688 h 3644216"/>
                      <a:gd name="connsiteX11" fmla="*/ 4647486 w 4666415"/>
                      <a:gd name="connsiteY11" fmla="*/ 3638913 h 3644216"/>
                      <a:gd name="connsiteX12" fmla="*/ 4663492 w 4666415"/>
                      <a:gd name="connsiteY12" fmla="*/ 3638964 h 3644216"/>
                      <a:gd name="connsiteX13" fmla="*/ 4659207 w 4666415"/>
                      <a:gd name="connsiteY13" fmla="*/ 3631013 h 3644216"/>
                      <a:gd name="connsiteX0" fmla="*/ 0 w 4666415"/>
                      <a:gd name="connsiteY0" fmla="*/ 3642940 h 3644216"/>
                      <a:gd name="connsiteX1" fmla="*/ 395326 w 4666415"/>
                      <a:gd name="connsiteY1" fmla="*/ 341600 h 3644216"/>
                      <a:gd name="connsiteX2" fmla="*/ 839400 w 4666415"/>
                      <a:gd name="connsiteY2" fmla="*/ 333895 h 3644216"/>
                      <a:gd name="connsiteX3" fmla="*/ 1576872 w 4666415"/>
                      <a:gd name="connsiteY3" fmla="*/ 2372281 h 3644216"/>
                      <a:gd name="connsiteX4" fmla="*/ 1653892 w 4666415"/>
                      <a:gd name="connsiteY4" fmla="*/ 2660173 h 3644216"/>
                      <a:gd name="connsiteX5" fmla="*/ 1727203 w 4666415"/>
                      <a:gd name="connsiteY5" fmla="*/ 2600347 h 3644216"/>
                      <a:gd name="connsiteX6" fmla="*/ 1858688 w 4666415"/>
                      <a:gd name="connsiteY6" fmla="*/ 2176138 h 3644216"/>
                      <a:gd name="connsiteX7" fmla="*/ 2111935 w 4666415"/>
                      <a:gd name="connsiteY7" fmla="*/ 2448475 h 3644216"/>
                      <a:gd name="connsiteX8" fmla="*/ 2327564 w 4666415"/>
                      <a:gd name="connsiteY8" fmla="*/ 2764166 h 3644216"/>
                      <a:gd name="connsiteX9" fmla="*/ 2885704 w 4666415"/>
                      <a:gd name="connsiteY9" fmla="*/ 3120426 h 3644216"/>
                      <a:gd name="connsiteX10" fmla="*/ 4476998 w 4666415"/>
                      <a:gd name="connsiteY10" fmla="*/ 3571688 h 3644216"/>
                      <a:gd name="connsiteX11" fmla="*/ 4647486 w 4666415"/>
                      <a:gd name="connsiteY11" fmla="*/ 3638913 h 3644216"/>
                      <a:gd name="connsiteX12" fmla="*/ 4663492 w 4666415"/>
                      <a:gd name="connsiteY12" fmla="*/ 3638964 h 3644216"/>
                      <a:gd name="connsiteX13" fmla="*/ 4659207 w 4666415"/>
                      <a:gd name="connsiteY13" fmla="*/ 3631013 h 3644216"/>
                      <a:gd name="connsiteX0" fmla="*/ 0 w 4666415"/>
                      <a:gd name="connsiteY0" fmla="*/ 3677491 h 3678767"/>
                      <a:gd name="connsiteX1" fmla="*/ 260951 w 4666415"/>
                      <a:gd name="connsiteY1" fmla="*/ 323088 h 3678767"/>
                      <a:gd name="connsiteX2" fmla="*/ 839400 w 4666415"/>
                      <a:gd name="connsiteY2" fmla="*/ 368446 h 3678767"/>
                      <a:gd name="connsiteX3" fmla="*/ 1576872 w 4666415"/>
                      <a:gd name="connsiteY3" fmla="*/ 2406832 h 3678767"/>
                      <a:gd name="connsiteX4" fmla="*/ 1653892 w 4666415"/>
                      <a:gd name="connsiteY4" fmla="*/ 2694724 h 3678767"/>
                      <a:gd name="connsiteX5" fmla="*/ 1727203 w 4666415"/>
                      <a:gd name="connsiteY5" fmla="*/ 2634898 h 3678767"/>
                      <a:gd name="connsiteX6" fmla="*/ 1858688 w 4666415"/>
                      <a:gd name="connsiteY6" fmla="*/ 2210689 h 3678767"/>
                      <a:gd name="connsiteX7" fmla="*/ 2111935 w 4666415"/>
                      <a:gd name="connsiteY7" fmla="*/ 2483026 h 3678767"/>
                      <a:gd name="connsiteX8" fmla="*/ 2327564 w 4666415"/>
                      <a:gd name="connsiteY8" fmla="*/ 2798717 h 3678767"/>
                      <a:gd name="connsiteX9" fmla="*/ 2885704 w 4666415"/>
                      <a:gd name="connsiteY9" fmla="*/ 3154977 h 3678767"/>
                      <a:gd name="connsiteX10" fmla="*/ 4476998 w 4666415"/>
                      <a:gd name="connsiteY10" fmla="*/ 3606239 h 3678767"/>
                      <a:gd name="connsiteX11" fmla="*/ 4647486 w 4666415"/>
                      <a:gd name="connsiteY11" fmla="*/ 3673464 h 3678767"/>
                      <a:gd name="connsiteX12" fmla="*/ 4663492 w 4666415"/>
                      <a:gd name="connsiteY12" fmla="*/ 3673515 h 3678767"/>
                      <a:gd name="connsiteX13" fmla="*/ 4659207 w 4666415"/>
                      <a:gd name="connsiteY13" fmla="*/ 3665564 h 3678767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76872 w 4666415"/>
                      <a:gd name="connsiteY3" fmla="*/ 2397897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76872 w 4666415"/>
                      <a:gd name="connsiteY3" fmla="*/ 2397897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76872 w 4666415"/>
                      <a:gd name="connsiteY3" fmla="*/ 2397897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76872 w 4666415"/>
                      <a:gd name="connsiteY3" fmla="*/ 2397897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76872 w 4666415"/>
                      <a:gd name="connsiteY3" fmla="*/ 2397897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76872 w 4666415"/>
                      <a:gd name="connsiteY3" fmla="*/ 2397897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76872 w 4666415"/>
                      <a:gd name="connsiteY3" fmla="*/ 2397897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  <a:gd name="connsiteX0" fmla="*/ 0 w 4666415"/>
                      <a:gd name="connsiteY0" fmla="*/ 3668889 h 3670165"/>
                      <a:gd name="connsiteX1" fmla="*/ 260951 w 4666415"/>
                      <a:gd name="connsiteY1" fmla="*/ 314486 h 3670165"/>
                      <a:gd name="connsiteX2" fmla="*/ 731898 w 4666415"/>
                      <a:gd name="connsiteY2" fmla="*/ 379743 h 3670165"/>
                      <a:gd name="connsiteX3" fmla="*/ 1549997 w 4666415"/>
                      <a:gd name="connsiteY3" fmla="*/ 2404862 h 3670165"/>
                      <a:gd name="connsiteX4" fmla="*/ 1653892 w 4666415"/>
                      <a:gd name="connsiteY4" fmla="*/ 2686122 h 3670165"/>
                      <a:gd name="connsiteX5" fmla="*/ 1727203 w 4666415"/>
                      <a:gd name="connsiteY5" fmla="*/ 2626296 h 3670165"/>
                      <a:gd name="connsiteX6" fmla="*/ 1858688 w 4666415"/>
                      <a:gd name="connsiteY6" fmla="*/ 2202087 h 3670165"/>
                      <a:gd name="connsiteX7" fmla="*/ 2111935 w 4666415"/>
                      <a:gd name="connsiteY7" fmla="*/ 2474424 h 3670165"/>
                      <a:gd name="connsiteX8" fmla="*/ 2327564 w 4666415"/>
                      <a:gd name="connsiteY8" fmla="*/ 2790115 h 3670165"/>
                      <a:gd name="connsiteX9" fmla="*/ 2885704 w 4666415"/>
                      <a:gd name="connsiteY9" fmla="*/ 3146375 h 3670165"/>
                      <a:gd name="connsiteX10" fmla="*/ 4476998 w 4666415"/>
                      <a:gd name="connsiteY10" fmla="*/ 3597637 h 3670165"/>
                      <a:gd name="connsiteX11" fmla="*/ 4647486 w 4666415"/>
                      <a:gd name="connsiteY11" fmla="*/ 3664862 h 3670165"/>
                      <a:gd name="connsiteX12" fmla="*/ 4663492 w 4666415"/>
                      <a:gd name="connsiteY12" fmla="*/ 3664913 h 3670165"/>
                      <a:gd name="connsiteX13" fmla="*/ 4659207 w 4666415"/>
                      <a:gd name="connsiteY13" fmla="*/ 3656962 h 3670165"/>
                      <a:gd name="connsiteX0" fmla="*/ 0 w 4666415"/>
                      <a:gd name="connsiteY0" fmla="*/ 3668556 h 3669832"/>
                      <a:gd name="connsiteX1" fmla="*/ 260951 w 4666415"/>
                      <a:gd name="connsiteY1" fmla="*/ 314153 h 3669832"/>
                      <a:gd name="connsiteX2" fmla="*/ 731898 w 4666415"/>
                      <a:gd name="connsiteY2" fmla="*/ 379410 h 3669832"/>
                      <a:gd name="connsiteX3" fmla="*/ 1516402 w 4666415"/>
                      <a:gd name="connsiteY3" fmla="*/ 2397896 h 3669832"/>
                      <a:gd name="connsiteX4" fmla="*/ 1653892 w 4666415"/>
                      <a:gd name="connsiteY4" fmla="*/ 2685789 h 3669832"/>
                      <a:gd name="connsiteX5" fmla="*/ 1727203 w 4666415"/>
                      <a:gd name="connsiteY5" fmla="*/ 2625963 h 3669832"/>
                      <a:gd name="connsiteX6" fmla="*/ 1858688 w 4666415"/>
                      <a:gd name="connsiteY6" fmla="*/ 2201754 h 3669832"/>
                      <a:gd name="connsiteX7" fmla="*/ 2111935 w 4666415"/>
                      <a:gd name="connsiteY7" fmla="*/ 2474091 h 3669832"/>
                      <a:gd name="connsiteX8" fmla="*/ 2327564 w 4666415"/>
                      <a:gd name="connsiteY8" fmla="*/ 2789782 h 3669832"/>
                      <a:gd name="connsiteX9" fmla="*/ 2885704 w 4666415"/>
                      <a:gd name="connsiteY9" fmla="*/ 3146042 h 3669832"/>
                      <a:gd name="connsiteX10" fmla="*/ 4476998 w 4666415"/>
                      <a:gd name="connsiteY10" fmla="*/ 3597304 h 3669832"/>
                      <a:gd name="connsiteX11" fmla="*/ 4647486 w 4666415"/>
                      <a:gd name="connsiteY11" fmla="*/ 3664529 h 3669832"/>
                      <a:gd name="connsiteX12" fmla="*/ 4663492 w 4666415"/>
                      <a:gd name="connsiteY12" fmla="*/ 3664580 h 3669832"/>
                      <a:gd name="connsiteX13" fmla="*/ 4659207 w 4666415"/>
                      <a:gd name="connsiteY13" fmla="*/ 3656629 h 3669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666415" h="3669832">
                        <a:moveTo>
                          <a:pt x="0" y="3668556"/>
                        </a:moveTo>
                        <a:cubicBezTo>
                          <a:pt x="129953" y="2296955"/>
                          <a:pt x="125530" y="862344"/>
                          <a:pt x="260951" y="314153"/>
                        </a:cubicBezTo>
                        <a:cubicBezTo>
                          <a:pt x="396372" y="-234038"/>
                          <a:pt x="522656" y="32120"/>
                          <a:pt x="731898" y="379410"/>
                        </a:cubicBezTo>
                        <a:cubicBezTo>
                          <a:pt x="941140" y="726700"/>
                          <a:pt x="1443363" y="2219118"/>
                          <a:pt x="1516402" y="2397896"/>
                        </a:cubicBezTo>
                        <a:cubicBezTo>
                          <a:pt x="1589441" y="2576674"/>
                          <a:pt x="1618759" y="2647778"/>
                          <a:pt x="1653892" y="2685789"/>
                        </a:cubicBezTo>
                        <a:cubicBezTo>
                          <a:pt x="1689025" y="2723800"/>
                          <a:pt x="1715246" y="2656575"/>
                          <a:pt x="1727203" y="2625963"/>
                        </a:cubicBezTo>
                        <a:cubicBezTo>
                          <a:pt x="1756467" y="2546313"/>
                          <a:pt x="1794566" y="2227066"/>
                          <a:pt x="1858688" y="2201754"/>
                        </a:cubicBezTo>
                        <a:cubicBezTo>
                          <a:pt x="1922810" y="2176442"/>
                          <a:pt x="2042995" y="2351539"/>
                          <a:pt x="2111935" y="2474091"/>
                        </a:cubicBezTo>
                        <a:cubicBezTo>
                          <a:pt x="2180875" y="2596643"/>
                          <a:pt x="2247698" y="2711543"/>
                          <a:pt x="2327564" y="2789782"/>
                        </a:cubicBezTo>
                        <a:cubicBezTo>
                          <a:pt x="2407430" y="2868021"/>
                          <a:pt x="2527465" y="3011455"/>
                          <a:pt x="2885704" y="3146042"/>
                        </a:cubicBezTo>
                        <a:cubicBezTo>
                          <a:pt x="3243943" y="3280629"/>
                          <a:pt x="4183368" y="3510889"/>
                          <a:pt x="4476998" y="3597304"/>
                        </a:cubicBezTo>
                        <a:cubicBezTo>
                          <a:pt x="4770628" y="3683719"/>
                          <a:pt x="4616404" y="3653316"/>
                          <a:pt x="4647486" y="3664529"/>
                        </a:cubicBezTo>
                        <a:cubicBezTo>
                          <a:pt x="4678568" y="3675742"/>
                          <a:pt x="4661539" y="3665897"/>
                          <a:pt x="4663492" y="3664580"/>
                        </a:cubicBezTo>
                        <a:cubicBezTo>
                          <a:pt x="4665445" y="3663263"/>
                          <a:pt x="4627539" y="3655639"/>
                          <a:pt x="4659207" y="3656629"/>
                        </a:cubicBezTo>
                      </a:path>
                    </a:pathLst>
                  </a:custGeom>
                  <a:noFill/>
                  <a:ln w="57150">
                    <a:solidFill>
                      <a:srgbClr val="7E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05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6" name="Volný tvar 55"/>
                <p:cNvSpPr/>
                <p:nvPr/>
              </p:nvSpPr>
              <p:spPr>
                <a:xfrm flipH="1">
                  <a:off x="8201239" y="4459619"/>
                  <a:ext cx="723014" cy="74428"/>
                </a:xfrm>
                <a:custGeom>
                  <a:avLst/>
                  <a:gdLst>
                    <a:gd name="connsiteX0" fmla="*/ 0 w 723014"/>
                    <a:gd name="connsiteY0" fmla="*/ 74428 h 74428"/>
                    <a:gd name="connsiteX1" fmla="*/ 467833 w 723014"/>
                    <a:gd name="connsiteY1" fmla="*/ 31898 h 74428"/>
                    <a:gd name="connsiteX2" fmla="*/ 723014 w 723014"/>
                    <a:gd name="connsiteY2" fmla="*/ 0 h 74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23014" h="74428">
                      <a:moveTo>
                        <a:pt x="0" y="74428"/>
                      </a:moveTo>
                      <a:lnTo>
                        <a:pt x="467833" y="31898"/>
                      </a:lnTo>
                      <a:cubicBezTo>
                        <a:pt x="588335" y="19493"/>
                        <a:pt x="655674" y="9746"/>
                        <a:pt x="723014" y="0"/>
                      </a:cubicBezTo>
                    </a:path>
                  </a:pathLst>
                </a:custGeom>
                <a:noFill/>
                <a:ln w="57150">
                  <a:solidFill>
                    <a:srgbClr val="7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050" dirty="0"/>
                </a:p>
              </p:txBody>
            </p:sp>
          </p:grpSp>
          <p:cxnSp>
            <p:nvCxnSpPr>
              <p:cNvPr id="53" name="Přímá spojnice se šipkou 52"/>
              <p:cNvCxnSpPr/>
              <p:nvPr/>
            </p:nvCxnSpPr>
            <p:spPr>
              <a:xfrm>
                <a:off x="1833900" y="3933230"/>
                <a:ext cx="2520280" cy="0"/>
              </a:xfrm>
              <a:prstGeom prst="straightConnector1">
                <a:avLst/>
              </a:prstGeom>
              <a:ln w="762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nice se šipkou 53"/>
              <p:cNvCxnSpPr/>
              <p:nvPr/>
            </p:nvCxnSpPr>
            <p:spPr>
              <a:xfrm>
                <a:off x="5680959" y="3933230"/>
                <a:ext cx="2520280" cy="0"/>
              </a:xfrm>
              <a:prstGeom prst="straightConnector1">
                <a:avLst/>
              </a:prstGeom>
              <a:ln w="762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ovéPole 7"/>
            <p:cNvSpPr txBox="1"/>
            <p:nvPr/>
          </p:nvSpPr>
          <p:spPr>
            <a:xfrm>
              <a:off x="3502886" y="2363665"/>
              <a:ext cx="980647" cy="584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SBP</a:t>
              </a:r>
              <a:endPara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4270490" y="3330847"/>
              <a:ext cx="980647" cy="584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DBP</a:t>
              </a:r>
              <a:endPara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455637" y="2894439"/>
              <a:ext cx="3963944" cy="740196"/>
              <a:chOff x="455637" y="2894439"/>
              <a:chExt cx="3963944" cy="740196"/>
            </a:xfrm>
          </p:grpSpPr>
          <p:grpSp>
            <p:nvGrpSpPr>
              <p:cNvPr id="31" name="Skupina 30"/>
              <p:cNvGrpSpPr/>
              <p:nvPr/>
            </p:nvGrpSpPr>
            <p:grpSpPr>
              <a:xfrm>
                <a:off x="455637" y="2927805"/>
                <a:ext cx="3744416" cy="706830"/>
                <a:chOff x="464691" y="2868954"/>
                <a:chExt cx="3744416" cy="706830"/>
              </a:xfrm>
            </p:grpSpPr>
            <p:cxnSp>
              <p:nvCxnSpPr>
                <p:cNvPr id="34" name="Přímá spojnice se šipkou 33"/>
                <p:cNvCxnSpPr/>
                <p:nvPr/>
              </p:nvCxnSpPr>
              <p:spPr>
                <a:xfrm flipV="1">
                  <a:off x="3741055" y="2868954"/>
                  <a:ext cx="0" cy="702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Přímá spojnice se šipkou 34"/>
                <p:cNvCxnSpPr/>
                <p:nvPr/>
              </p:nvCxnSpPr>
              <p:spPr>
                <a:xfrm flipV="1">
                  <a:off x="3507029" y="2979462"/>
                  <a:ext cx="0" cy="594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Přímá spojnice se šipkou 35"/>
                <p:cNvCxnSpPr/>
                <p:nvPr/>
              </p:nvCxnSpPr>
              <p:spPr>
                <a:xfrm flipV="1">
                  <a:off x="3273003" y="3104088"/>
                  <a:ext cx="0" cy="468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Přímá spojnice se šipkou 36"/>
                <p:cNvCxnSpPr/>
                <p:nvPr/>
              </p:nvCxnSpPr>
              <p:spPr>
                <a:xfrm flipV="1">
                  <a:off x="3038977" y="3245743"/>
                  <a:ext cx="0" cy="324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Přímá spojnice se šipkou 37"/>
                <p:cNvCxnSpPr/>
                <p:nvPr/>
              </p:nvCxnSpPr>
              <p:spPr>
                <a:xfrm flipV="1">
                  <a:off x="2804951" y="3284811"/>
                  <a:ext cx="0" cy="288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Přímá spojnice se šipkou 38"/>
                <p:cNvCxnSpPr/>
                <p:nvPr/>
              </p:nvCxnSpPr>
              <p:spPr>
                <a:xfrm flipV="1">
                  <a:off x="2570925" y="3247171"/>
                  <a:ext cx="0" cy="324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Přímá spojnice se šipkou 39"/>
                <p:cNvCxnSpPr/>
                <p:nvPr/>
              </p:nvCxnSpPr>
              <p:spPr>
                <a:xfrm flipV="1">
                  <a:off x="464691" y="3460643"/>
                  <a:ext cx="0" cy="108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Přímá spojnice se šipkou 40"/>
                <p:cNvCxnSpPr/>
                <p:nvPr/>
              </p:nvCxnSpPr>
              <p:spPr>
                <a:xfrm flipV="1">
                  <a:off x="698717" y="3449556"/>
                  <a:ext cx="0" cy="126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Přímá spojnice se šipkou 41"/>
                <p:cNvCxnSpPr/>
                <p:nvPr/>
              </p:nvCxnSpPr>
              <p:spPr>
                <a:xfrm flipV="1">
                  <a:off x="932743" y="3430508"/>
                  <a:ext cx="0" cy="144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Přímá spojnice se šipkou 42"/>
                <p:cNvCxnSpPr/>
                <p:nvPr/>
              </p:nvCxnSpPr>
              <p:spPr>
                <a:xfrm flipV="1">
                  <a:off x="1166769" y="3420984"/>
                  <a:ext cx="0" cy="1548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Přímá spojnice se šipkou 43"/>
                <p:cNvCxnSpPr/>
                <p:nvPr/>
              </p:nvCxnSpPr>
              <p:spPr>
                <a:xfrm flipV="1">
                  <a:off x="1400795" y="3411460"/>
                  <a:ext cx="0" cy="15661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Přímá spojnice se šipkou 44"/>
                <p:cNvCxnSpPr/>
                <p:nvPr/>
              </p:nvCxnSpPr>
              <p:spPr>
                <a:xfrm flipV="1">
                  <a:off x="1634821" y="3392412"/>
                  <a:ext cx="0" cy="180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Přímá spojnice se šipkou 45"/>
                <p:cNvCxnSpPr/>
                <p:nvPr/>
              </p:nvCxnSpPr>
              <p:spPr>
                <a:xfrm flipV="1">
                  <a:off x="1868847" y="3373364"/>
                  <a:ext cx="0" cy="198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Přímá spojnice se šipkou 46"/>
                <p:cNvCxnSpPr/>
                <p:nvPr/>
              </p:nvCxnSpPr>
              <p:spPr>
                <a:xfrm flipV="1">
                  <a:off x="2102873" y="3356697"/>
                  <a:ext cx="0" cy="216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Přímá spojnice se šipkou 47"/>
                <p:cNvCxnSpPr/>
                <p:nvPr/>
              </p:nvCxnSpPr>
              <p:spPr>
                <a:xfrm flipV="1">
                  <a:off x="2336899" y="3321384"/>
                  <a:ext cx="0" cy="252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Přímá spojnice se šipkou 48"/>
                <p:cNvCxnSpPr/>
                <p:nvPr/>
              </p:nvCxnSpPr>
              <p:spPr>
                <a:xfrm flipV="1">
                  <a:off x="4209107" y="3361574"/>
                  <a:ext cx="0" cy="20650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Šipka dolů 31"/>
              <p:cNvSpPr/>
              <p:nvPr/>
            </p:nvSpPr>
            <p:spPr>
              <a:xfrm rot="10800000">
                <a:off x="3872271" y="2894439"/>
                <a:ext cx="173872" cy="731864"/>
              </a:xfrm>
              <a:prstGeom prst="downArrow">
                <a:avLst>
                  <a:gd name="adj1" fmla="val 34379"/>
                  <a:gd name="adj2" fmla="val 96863"/>
                </a:avLst>
              </a:prstGeom>
              <a:solidFill>
                <a:srgbClr val="2EAAFE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 dirty="0"/>
              </a:p>
            </p:txBody>
          </p:sp>
          <p:sp>
            <p:nvSpPr>
              <p:cNvPr id="33" name="Šipka dolů 32"/>
              <p:cNvSpPr/>
              <p:nvPr/>
            </p:nvSpPr>
            <p:spPr>
              <a:xfrm rot="10800000">
                <a:off x="4245709" y="3458629"/>
                <a:ext cx="173872" cy="172375"/>
              </a:xfrm>
              <a:prstGeom prst="downArrow">
                <a:avLst>
                  <a:gd name="adj1" fmla="val 34379"/>
                  <a:gd name="adj2" fmla="val 55207"/>
                </a:avLst>
              </a:prstGeom>
              <a:solidFill>
                <a:srgbClr val="2EAAFE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 dirty="0"/>
              </a:p>
            </p:txBody>
          </p:sp>
        </p:grpSp>
        <p:grpSp>
          <p:nvGrpSpPr>
            <p:cNvPr id="11" name="Skupina 10"/>
            <p:cNvGrpSpPr/>
            <p:nvPr/>
          </p:nvGrpSpPr>
          <p:grpSpPr>
            <a:xfrm flipV="1">
              <a:off x="456968" y="4247780"/>
              <a:ext cx="3963944" cy="740196"/>
              <a:chOff x="455637" y="2894439"/>
              <a:chExt cx="3963944" cy="740196"/>
            </a:xfrm>
          </p:grpSpPr>
          <p:grpSp>
            <p:nvGrpSpPr>
              <p:cNvPr id="12" name="Skupina 11"/>
              <p:cNvGrpSpPr/>
              <p:nvPr/>
            </p:nvGrpSpPr>
            <p:grpSpPr>
              <a:xfrm>
                <a:off x="455637" y="2927805"/>
                <a:ext cx="3744416" cy="706830"/>
                <a:chOff x="464691" y="2868954"/>
                <a:chExt cx="3744416" cy="706830"/>
              </a:xfrm>
            </p:grpSpPr>
            <p:cxnSp>
              <p:nvCxnSpPr>
                <p:cNvPr id="15" name="Přímá spojnice se šipkou 14"/>
                <p:cNvCxnSpPr/>
                <p:nvPr/>
              </p:nvCxnSpPr>
              <p:spPr>
                <a:xfrm flipV="1">
                  <a:off x="3741055" y="2868954"/>
                  <a:ext cx="0" cy="702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Přímá spojnice se šipkou 15"/>
                <p:cNvCxnSpPr/>
                <p:nvPr/>
              </p:nvCxnSpPr>
              <p:spPr>
                <a:xfrm flipV="1">
                  <a:off x="3507029" y="2979462"/>
                  <a:ext cx="0" cy="594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Přímá spojnice se šipkou 16"/>
                <p:cNvCxnSpPr/>
                <p:nvPr/>
              </p:nvCxnSpPr>
              <p:spPr>
                <a:xfrm flipV="1">
                  <a:off x="3273003" y="3104088"/>
                  <a:ext cx="0" cy="468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Přímá spojnice se šipkou 17"/>
                <p:cNvCxnSpPr/>
                <p:nvPr/>
              </p:nvCxnSpPr>
              <p:spPr>
                <a:xfrm flipV="1">
                  <a:off x="3038977" y="3245743"/>
                  <a:ext cx="0" cy="324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Přímá spojnice se šipkou 18"/>
                <p:cNvCxnSpPr/>
                <p:nvPr/>
              </p:nvCxnSpPr>
              <p:spPr>
                <a:xfrm flipV="1">
                  <a:off x="2804951" y="3284811"/>
                  <a:ext cx="0" cy="288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Přímá spojnice se šipkou 19"/>
                <p:cNvCxnSpPr/>
                <p:nvPr/>
              </p:nvCxnSpPr>
              <p:spPr>
                <a:xfrm flipV="1">
                  <a:off x="2570925" y="3247171"/>
                  <a:ext cx="0" cy="324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Přímá spojnice se šipkou 20"/>
                <p:cNvCxnSpPr/>
                <p:nvPr/>
              </p:nvCxnSpPr>
              <p:spPr>
                <a:xfrm flipV="1">
                  <a:off x="464691" y="3460643"/>
                  <a:ext cx="0" cy="108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Přímá spojnice se šipkou 21"/>
                <p:cNvCxnSpPr/>
                <p:nvPr/>
              </p:nvCxnSpPr>
              <p:spPr>
                <a:xfrm flipV="1">
                  <a:off x="698717" y="3449556"/>
                  <a:ext cx="0" cy="126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Přímá spojnice se šipkou 22"/>
                <p:cNvCxnSpPr/>
                <p:nvPr/>
              </p:nvCxnSpPr>
              <p:spPr>
                <a:xfrm flipV="1">
                  <a:off x="932743" y="3430508"/>
                  <a:ext cx="0" cy="144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Přímá spojnice se šipkou 23"/>
                <p:cNvCxnSpPr/>
                <p:nvPr/>
              </p:nvCxnSpPr>
              <p:spPr>
                <a:xfrm flipV="1">
                  <a:off x="1166769" y="3420984"/>
                  <a:ext cx="0" cy="1548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Přímá spojnice se šipkou 24"/>
                <p:cNvCxnSpPr/>
                <p:nvPr/>
              </p:nvCxnSpPr>
              <p:spPr>
                <a:xfrm flipV="1">
                  <a:off x="1400795" y="3411460"/>
                  <a:ext cx="0" cy="15661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Přímá spojnice se šipkou 25"/>
                <p:cNvCxnSpPr/>
                <p:nvPr/>
              </p:nvCxnSpPr>
              <p:spPr>
                <a:xfrm flipV="1">
                  <a:off x="1634821" y="3392412"/>
                  <a:ext cx="0" cy="180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Přímá spojnice se šipkou 26"/>
                <p:cNvCxnSpPr/>
                <p:nvPr/>
              </p:nvCxnSpPr>
              <p:spPr>
                <a:xfrm flipV="1">
                  <a:off x="1868847" y="3373364"/>
                  <a:ext cx="0" cy="198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Přímá spojnice se šipkou 27"/>
                <p:cNvCxnSpPr/>
                <p:nvPr/>
              </p:nvCxnSpPr>
              <p:spPr>
                <a:xfrm flipV="1">
                  <a:off x="2102873" y="3356697"/>
                  <a:ext cx="0" cy="216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Přímá spojnice se šipkou 28"/>
                <p:cNvCxnSpPr/>
                <p:nvPr/>
              </p:nvCxnSpPr>
              <p:spPr>
                <a:xfrm flipV="1">
                  <a:off x="2336899" y="3321384"/>
                  <a:ext cx="0" cy="252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Přímá spojnice se šipkou 29"/>
                <p:cNvCxnSpPr/>
                <p:nvPr/>
              </p:nvCxnSpPr>
              <p:spPr>
                <a:xfrm flipV="1">
                  <a:off x="4209107" y="3361574"/>
                  <a:ext cx="0" cy="20650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Šipka dolů 12"/>
              <p:cNvSpPr/>
              <p:nvPr/>
            </p:nvSpPr>
            <p:spPr>
              <a:xfrm rot="10800000">
                <a:off x="3872271" y="2894439"/>
                <a:ext cx="173872" cy="731864"/>
              </a:xfrm>
              <a:prstGeom prst="downArrow">
                <a:avLst>
                  <a:gd name="adj1" fmla="val 34379"/>
                  <a:gd name="adj2" fmla="val 96863"/>
                </a:avLst>
              </a:prstGeom>
              <a:solidFill>
                <a:srgbClr val="2EAAFE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 dirty="0"/>
              </a:p>
            </p:txBody>
          </p:sp>
          <p:sp>
            <p:nvSpPr>
              <p:cNvPr id="14" name="Šipka dolů 13"/>
              <p:cNvSpPr/>
              <p:nvPr/>
            </p:nvSpPr>
            <p:spPr>
              <a:xfrm rot="10800000">
                <a:off x="4245709" y="3458629"/>
                <a:ext cx="173872" cy="172375"/>
              </a:xfrm>
              <a:prstGeom prst="downArrow">
                <a:avLst>
                  <a:gd name="adj1" fmla="val 34379"/>
                  <a:gd name="adj2" fmla="val 55207"/>
                </a:avLst>
              </a:prstGeom>
              <a:solidFill>
                <a:srgbClr val="2EAAFE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 dirty="0"/>
              </a:p>
            </p:txBody>
          </p:sp>
        </p:grpSp>
      </p:grpSp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179512" y="4104625"/>
            <a:ext cx="8470912" cy="2708751"/>
            <a:chOff x="125759" y="3960972"/>
            <a:chExt cx="8730338" cy="2791707"/>
          </a:xfrm>
        </p:grpSpPr>
        <p:sp>
          <p:nvSpPr>
            <p:cNvPr id="63" name="Volný tvar 62"/>
            <p:cNvSpPr>
              <a:spLocks noChangeAspect="1"/>
            </p:cNvSpPr>
            <p:nvPr/>
          </p:nvSpPr>
          <p:spPr>
            <a:xfrm>
              <a:off x="2439909" y="5589051"/>
              <a:ext cx="3087958" cy="621630"/>
            </a:xfrm>
            <a:custGeom>
              <a:avLst/>
              <a:gdLst>
                <a:gd name="connsiteX0" fmla="*/ 0 w 3087958"/>
                <a:gd name="connsiteY0" fmla="*/ 583405 h 621630"/>
                <a:gd name="connsiteX1" fmla="*/ 22634 w 3087958"/>
                <a:gd name="connsiteY1" fmla="*/ 411389 h 621630"/>
                <a:gd name="connsiteX2" fmla="*/ 49794 w 3087958"/>
                <a:gd name="connsiteY2" fmla="*/ 166945 h 621630"/>
                <a:gd name="connsiteX3" fmla="*/ 63374 w 3087958"/>
                <a:gd name="connsiteY3" fmla="*/ 13036 h 621630"/>
                <a:gd name="connsiteX4" fmla="*/ 86008 w 3087958"/>
                <a:gd name="connsiteY4" fmla="*/ 8510 h 621630"/>
                <a:gd name="connsiteX5" fmla="*/ 593002 w 3087958"/>
                <a:gd name="connsiteY5" fmla="*/ 8510 h 621630"/>
                <a:gd name="connsiteX6" fmla="*/ 1439501 w 3087958"/>
                <a:gd name="connsiteY6" fmla="*/ 13036 h 621630"/>
                <a:gd name="connsiteX7" fmla="*/ 1466661 w 3087958"/>
                <a:gd name="connsiteY7" fmla="*/ 71884 h 621630"/>
                <a:gd name="connsiteX8" fmla="*/ 1724685 w 3087958"/>
                <a:gd name="connsiteY8" fmla="*/ 257480 h 621630"/>
                <a:gd name="connsiteX9" fmla="*/ 2204519 w 3087958"/>
                <a:gd name="connsiteY9" fmla="*/ 388755 h 621630"/>
                <a:gd name="connsiteX10" fmla="*/ 2607398 w 3087958"/>
                <a:gd name="connsiteY10" fmla="*/ 497397 h 621630"/>
                <a:gd name="connsiteX11" fmla="*/ 2924269 w 3087958"/>
                <a:gd name="connsiteY11" fmla="*/ 565298 h 621630"/>
                <a:gd name="connsiteX12" fmla="*/ 3046491 w 3087958"/>
                <a:gd name="connsiteY12" fmla="*/ 592458 h 621630"/>
                <a:gd name="connsiteX13" fmla="*/ 3087232 w 3087958"/>
                <a:gd name="connsiteY13" fmla="*/ 619618 h 621630"/>
                <a:gd name="connsiteX14" fmla="*/ 3073651 w 3087958"/>
                <a:gd name="connsiteY14" fmla="*/ 619618 h 621630"/>
                <a:gd name="connsiteX15" fmla="*/ 0 w 3087958"/>
                <a:gd name="connsiteY15" fmla="*/ 583405 h 621630"/>
                <a:gd name="connsiteX0" fmla="*/ 0 w 3087958"/>
                <a:gd name="connsiteY0" fmla="*/ 583405 h 621630"/>
                <a:gd name="connsiteX1" fmla="*/ 22634 w 3087958"/>
                <a:gd name="connsiteY1" fmla="*/ 411389 h 621630"/>
                <a:gd name="connsiteX2" fmla="*/ 49794 w 3087958"/>
                <a:gd name="connsiteY2" fmla="*/ 166945 h 621630"/>
                <a:gd name="connsiteX3" fmla="*/ 63374 w 3087958"/>
                <a:gd name="connsiteY3" fmla="*/ 13036 h 621630"/>
                <a:gd name="connsiteX4" fmla="*/ 86008 w 3087958"/>
                <a:gd name="connsiteY4" fmla="*/ 8510 h 621630"/>
                <a:gd name="connsiteX5" fmla="*/ 593002 w 3087958"/>
                <a:gd name="connsiteY5" fmla="*/ 8510 h 621630"/>
                <a:gd name="connsiteX6" fmla="*/ 1439501 w 3087958"/>
                <a:gd name="connsiteY6" fmla="*/ 13036 h 621630"/>
                <a:gd name="connsiteX7" fmla="*/ 1466661 w 3087958"/>
                <a:gd name="connsiteY7" fmla="*/ 71884 h 621630"/>
                <a:gd name="connsiteX8" fmla="*/ 1724685 w 3087958"/>
                <a:gd name="connsiteY8" fmla="*/ 257480 h 621630"/>
                <a:gd name="connsiteX9" fmla="*/ 2204519 w 3087958"/>
                <a:gd name="connsiteY9" fmla="*/ 388755 h 621630"/>
                <a:gd name="connsiteX10" fmla="*/ 2607398 w 3087958"/>
                <a:gd name="connsiteY10" fmla="*/ 497397 h 621630"/>
                <a:gd name="connsiteX11" fmla="*/ 2924269 w 3087958"/>
                <a:gd name="connsiteY11" fmla="*/ 565298 h 621630"/>
                <a:gd name="connsiteX12" fmla="*/ 3046491 w 3087958"/>
                <a:gd name="connsiteY12" fmla="*/ 592458 h 621630"/>
                <a:gd name="connsiteX13" fmla="*/ 3087232 w 3087958"/>
                <a:gd name="connsiteY13" fmla="*/ 619618 h 621630"/>
                <a:gd name="connsiteX14" fmla="*/ 3073651 w 3087958"/>
                <a:gd name="connsiteY14" fmla="*/ 619618 h 621630"/>
                <a:gd name="connsiteX15" fmla="*/ 0 w 3087958"/>
                <a:gd name="connsiteY15" fmla="*/ 583405 h 621630"/>
                <a:gd name="connsiteX0" fmla="*/ 0 w 3087958"/>
                <a:gd name="connsiteY0" fmla="*/ 583405 h 621630"/>
                <a:gd name="connsiteX1" fmla="*/ 22634 w 3087958"/>
                <a:gd name="connsiteY1" fmla="*/ 411389 h 621630"/>
                <a:gd name="connsiteX2" fmla="*/ 49794 w 3087958"/>
                <a:gd name="connsiteY2" fmla="*/ 166945 h 621630"/>
                <a:gd name="connsiteX3" fmla="*/ 63374 w 3087958"/>
                <a:gd name="connsiteY3" fmla="*/ 13036 h 621630"/>
                <a:gd name="connsiteX4" fmla="*/ 86008 w 3087958"/>
                <a:gd name="connsiteY4" fmla="*/ 8510 h 621630"/>
                <a:gd name="connsiteX5" fmla="*/ 593002 w 3087958"/>
                <a:gd name="connsiteY5" fmla="*/ 8510 h 621630"/>
                <a:gd name="connsiteX6" fmla="*/ 1439501 w 3087958"/>
                <a:gd name="connsiteY6" fmla="*/ 13036 h 621630"/>
                <a:gd name="connsiteX7" fmla="*/ 1489294 w 3087958"/>
                <a:gd name="connsiteY7" fmla="*/ 71884 h 621630"/>
                <a:gd name="connsiteX8" fmla="*/ 1724685 w 3087958"/>
                <a:gd name="connsiteY8" fmla="*/ 257480 h 621630"/>
                <a:gd name="connsiteX9" fmla="*/ 2204519 w 3087958"/>
                <a:gd name="connsiteY9" fmla="*/ 388755 h 621630"/>
                <a:gd name="connsiteX10" fmla="*/ 2607398 w 3087958"/>
                <a:gd name="connsiteY10" fmla="*/ 497397 h 621630"/>
                <a:gd name="connsiteX11" fmla="*/ 2924269 w 3087958"/>
                <a:gd name="connsiteY11" fmla="*/ 565298 h 621630"/>
                <a:gd name="connsiteX12" fmla="*/ 3046491 w 3087958"/>
                <a:gd name="connsiteY12" fmla="*/ 592458 h 621630"/>
                <a:gd name="connsiteX13" fmla="*/ 3087232 w 3087958"/>
                <a:gd name="connsiteY13" fmla="*/ 619618 h 621630"/>
                <a:gd name="connsiteX14" fmla="*/ 3073651 w 3087958"/>
                <a:gd name="connsiteY14" fmla="*/ 619618 h 621630"/>
                <a:gd name="connsiteX15" fmla="*/ 0 w 3087958"/>
                <a:gd name="connsiteY15" fmla="*/ 583405 h 621630"/>
                <a:gd name="connsiteX0" fmla="*/ 0 w 3087958"/>
                <a:gd name="connsiteY0" fmla="*/ 583405 h 621630"/>
                <a:gd name="connsiteX1" fmla="*/ 22634 w 3087958"/>
                <a:gd name="connsiteY1" fmla="*/ 411389 h 621630"/>
                <a:gd name="connsiteX2" fmla="*/ 49794 w 3087958"/>
                <a:gd name="connsiteY2" fmla="*/ 166945 h 621630"/>
                <a:gd name="connsiteX3" fmla="*/ 63374 w 3087958"/>
                <a:gd name="connsiteY3" fmla="*/ 13036 h 621630"/>
                <a:gd name="connsiteX4" fmla="*/ 86008 w 3087958"/>
                <a:gd name="connsiteY4" fmla="*/ 8510 h 621630"/>
                <a:gd name="connsiteX5" fmla="*/ 593002 w 3087958"/>
                <a:gd name="connsiteY5" fmla="*/ 8510 h 621630"/>
                <a:gd name="connsiteX6" fmla="*/ 1439501 w 3087958"/>
                <a:gd name="connsiteY6" fmla="*/ 13036 h 621630"/>
                <a:gd name="connsiteX7" fmla="*/ 1489294 w 3087958"/>
                <a:gd name="connsiteY7" fmla="*/ 71884 h 621630"/>
                <a:gd name="connsiteX8" fmla="*/ 1724685 w 3087958"/>
                <a:gd name="connsiteY8" fmla="*/ 257480 h 621630"/>
                <a:gd name="connsiteX9" fmla="*/ 2204519 w 3087958"/>
                <a:gd name="connsiteY9" fmla="*/ 388755 h 621630"/>
                <a:gd name="connsiteX10" fmla="*/ 2607398 w 3087958"/>
                <a:gd name="connsiteY10" fmla="*/ 497397 h 621630"/>
                <a:gd name="connsiteX11" fmla="*/ 2924269 w 3087958"/>
                <a:gd name="connsiteY11" fmla="*/ 565298 h 621630"/>
                <a:gd name="connsiteX12" fmla="*/ 3046491 w 3087958"/>
                <a:gd name="connsiteY12" fmla="*/ 592458 h 621630"/>
                <a:gd name="connsiteX13" fmla="*/ 3087232 w 3087958"/>
                <a:gd name="connsiteY13" fmla="*/ 619618 h 621630"/>
                <a:gd name="connsiteX14" fmla="*/ 3073651 w 3087958"/>
                <a:gd name="connsiteY14" fmla="*/ 619618 h 621630"/>
                <a:gd name="connsiteX15" fmla="*/ 0 w 3087958"/>
                <a:gd name="connsiteY15" fmla="*/ 583405 h 62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87958" h="621630">
                  <a:moveTo>
                    <a:pt x="0" y="583405"/>
                  </a:moveTo>
                  <a:cubicBezTo>
                    <a:pt x="7167" y="532102"/>
                    <a:pt x="14335" y="480799"/>
                    <a:pt x="22634" y="411389"/>
                  </a:cubicBezTo>
                  <a:cubicBezTo>
                    <a:pt x="30933" y="341979"/>
                    <a:pt x="43004" y="233337"/>
                    <a:pt x="49794" y="166945"/>
                  </a:cubicBezTo>
                  <a:cubicBezTo>
                    <a:pt x="56584" y="100553"/>
                    <a:pt x="57338" y="39442"/>
                    <a:pt x="63374" y="13036"/>
                  </a:cubicBezTo>
                  <a:cubicBezTo>
                    <a:pt x="69410" y="-13370"/>
                    <a:pt x="86008" y="8510"/>
                    <a:pt x="86008" y="8510"/>
                  </a:cubicBezTo>
                  <a:lnTo>
                    <a:pt x="593002" y="8510"/>
                  </a:lnTo>
                  <a:lnTo>
                    <a:pt x="1439501" y="13036"/>
                  </a:lnTo>
                  <a:cubicBezTo>
                    <a:pt x="1471188" y="19071"/>
                    <a:pt x="1441763" y="31143"/>
                    <a:pt x="1489294" y="71884"/>
                  </a:cubicBezTo>
                  <a:cubicBezTo>
                    <a:pt x="1536825" y="112625"/>
                    <a:pt x="1605481" y="204668"/>
                    <a:pt x="1724685" y="257480"/>
                  </a:cubicBezTo>
                  <a:cubicBezTo>
                    <a:pt x="1843889" y="310292"/>
                    <a:pt x="2204519" y="388755"/>
                    <a:pt x="2204519" y="388755"/>
                  </a:cubicBezTo>
                  <a:cubicBezTo>
                    <a:pt x="2351638" y="428741"/>
                    <a:pt x="2487440" y="467973"/>
                    <a:pt x="2607398" y="497397"/>
                  </a:cubicBezTo>
                  <a:cubicBezTo>
                    <a:pt x="2727356" y="526821"/>
                    <a:pt x="2924269" y="565298"/>
                    <a:pt x="2924269" y="565298"/>
                  </a:cubicBezTo>
                  <a:cubicBezTo>
                    <a:pt x="2997451" y="581141"/>
                    <a:pt x="3019331" y="583405"/>
                    <a:pt x="3046491" y="592458"/>
                  </a:cubicBezTo>
                  <a:cubicBezTo>
                    <a:pt x="3073651" y="601511"/>
                    <a:pt x="3082705" y="615091"/>
                    <a:pt x="3087232" y="619618"/>
                  </a:cubicBezTo>
                  <a:cubicBezTo>
                    <a:pt x="3091759" y="624145"/>
                    <a:pt x="3073651" y="619618"/>
                    <a:pt x="3073651" y="619618"/>
                  </a:cubicBezTo>
                  <a:lnTo>
                    <a:pt x="0" y="583405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64" name="Volný tvar 63"/>
            <p:cNvSpPr>
              <a:spLocks noChangeAspect="1"/>
            </p:cNvSpPr>
            <p:nvPr/>
          </p:nvSpPr>
          <p:spPr>
            <a:xfrm>
              <a:off x="2498756" y="4194255"/>
              <a:ext cx="1389875" cy="1428829"/>
            </a:xfrm>
            <a:custGeom>
              <a:avLst/>
              <a:gdLst>
                <a:gd name="connsiteX0" fmla="*/ 0 w 1389875"/>
                <a:gd name="connsiteY0" fmla="*/ 1403306 h 1428829"/>
                <a:gd name="connsiteX1" fmla="*/ 13581 w 1389875"/>
                <a:gd name="connsiteY1" fmla="*/ 1145282 h 1428829"/>
                <a:gd name="connsiteX2" fmla="*/ 45268 w 1389875"/>
                <a:gd name="connsiteY2" fmla="*/ 706189 h 1428829"/>
                <a:gd name="connsiteX3" fmla="*/ 86008 w 1389875"/>
                <a:gd name="connsiteY3" fmla="*/ 267096 h 1428829"/>
                <a:gd name="connsiteX4" fmla="*/ 167490 w 1389875"/>
                <a:gd name="connsiteY4" fmla="*/ 54339 h 1428829"/>
                <a:gd name="connsiteX5" fmla="*/ 244444 w 1389875"/>
                <a:gd name="connsiteY5" fmla="*/ 4545 h 1428829"/>
                <a:gd name="connsiteX6" fmla="*/ 384773 w 1389875"/>
                <a:gd name="connsiteY6" fmla="*/ 140347 h 1428829"/>
                <a:gd name="connsiteX7" fmla="*/ 593002 w 1389875"/>
                <a:gd name="connsiteY7" fmla="*/ 538700 h 1428829"/>
                <a:gd name="connsiteX8" fmla="*/ 728804 w 1389875"/>
                <a:gd name="connsiteY8" fmla="*/ 846517 h 1428829"/>
                <a:gd name="connsiteX9" fmla="*/ 909874 w 1389875"/>
                <a:gd name="connsiteY9" fmla="*/ 1222236 h 1428829"/>
                <a:gd name="connsiteX10" fmla="*/ 1000408 w 1389875"/>
                <a:gd name="connsiteY10" fmla="*/ 1407832 h 1428829"/>
                <a:gd name="connsiteX11" fmla="*/ 1104523 w 1389875"/>
                <a:gd name="connsiteY11" fmla="*/ 1407832 h 1428829"/>
                <a:gd name="connsiteX12" fmla="*/ 1149791 w 1389875"/>
                <a:gd name="connsiteY12" fmla="*/ 1258450 h 1428829"/>
                <a:gd name="connsiteX13" fmla="*/ 1190531 w 1389875"/>
                <a:gd name="connsiteY13" fmla="*/ 1186022 h 1428829"/>
                <a:gd name="connsiteX14" fmla="*/ 1262959 w 1389875"/>
                <a:gd name="connsiteY14" fmla="*/ 1276557 h 1428829"/>
                <a:gd name="connsiteX15" fmla="*/ 1344440 w 1389875"/>
                <a:gd name="connsiteY15" fmla="*/ 1344458 h 1428829"/>
                <a:gd name="connsiteX16" fmla="*/ 1389707 w 1389875"/>
                <a:gd name="connsiteY16" fmla="*/ 1403306 h 1428829"/>
                <a:gd name="connsiteX17" fmla="*/ 1358020 w 1389875"/>
                <a:gd name="connsiteY17" fmla="*/ 1416886 h 1428829"/>
                <a:gd name="connsiteX18" fmla="*/ 1312753 w 1389875"/>
                <a:gd name="connsiteY18" fmla="*/ 1412359 h 1428829"/>
                <a:gd name="connsiteX19" fmla="*/ 0 w 1389875"/>
                <a:gd name="connsiteY19" fmla="*/ 1403306 h 142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89875" h="1428829">
                  <a:moveTo>
                    <a:pt x="0" y="1403306"/>
                  </a:moveTo>
                  <a:cubicBezTo>
                    <a:pt x="3018" y="1332387"/>
                    <a:pt x="6036" y="1261468"/>
                    <a:pt x="13581" y="1145282"/>
                  </a:cubicBezTo>
                  <a:cubicBezTo>
                    <a:pt x="21126" y="1029096"/>
                    <a:pt x="33197" y="852553"/>
                    <a:pt x="45268" y="706189"/>
                  </a:cubicBezTo>
                  <a:cubicBezTo>
                    <a:pt x="57339" y="559825"/>
                    <a:pt x="65638" y="375738"/>
                    <a:pt x="86008" y="267096"/>
                  </a:cubicBezTo>
                  <a:cubicBezTo>
                    <a:pt x="106378" y="158454"/>
                    <a:pt x="141084" y="98097"/>
                    <a:pt x="167490" y="54339"/>
                  </a:cubicBezTo>
                  <a:cubicBezTo>
                    <a:pt x="193896" y="10580"/>
                    <a:pt x="208230" y="-9790"/>
                    <a:pt x="244444" y="4545"/>
                  </a:cubicBezTo>
                  <a:cubicBezTo>
                    <a:pt x="280658" y="18880"/>
                    <a:pt x="326680" y="51321"/>
                    <a:pt x="384773" y="140347"/>
                  </a:cubicBezTo>
                  <a:cubicBezTo>
                    <a:pt x="442866" y="229373"/>
                    <a:pt x="535664" y="421005"/>
                    <a:pt x="593002" y="538700"/>
                  </a:cubicBezTo>
                  <a:cubicBezTo>
                    <a:pt x="650341" y="656395"/>
                    <a:pt x="675992" y="732594"/>
                    <a:pt x="728804" y="846517"/>
                  </a:cubicBezTo>
                  <a:cubicBezTo>
                    <a:pt x="781616" y="960440"/>
                    <a:pt x="864607" y="1128683"/>
                    <a:pt x="909874" y="1222236"/>
                  </a:cubicBezTo>
                  <a:cubicBezTo>
                    <a:pt x="955141" y="1315788"/>
                    <a:pt x="967967" y="1376899"/>
                    <a:pt x="1000408" y="1407832"/>
                  </a:cubicBezTo>
                  <a:cubicBezTo>
                    <a:pt x="1032849" y="1438765"/>
                    <a:pt x="1079626" y="1432729"/>
                    <a:pt x="1104523" y="1407832"/>
                  </a:cubicBezTo>
                  <a:cubicBezTo>
                    <a:pt x="1129420" y="1382935"/>
                    <a:pt x="1135456" y="1295418"/>
                    <a:pt x="1149791" y="1258450"/>
                  </a:cubicBezTo>
                  <a:cubicBezTo>
                    <a:pt x="1164126" y="1221482"/>
                    <a:pt x="1171670" y="1183004"/>
                    <a:pt x="1190531" y="1186022"/>
                  </a:cubicBezTo>
                  <a:cubicBezTo>
                    <a:pt x="1209392" y="1189040"/>
                    <a:pt x="1237307" y="1250151"/>
                    <a:pt x="1262959" y="1276557"/>
                  </a:cubicBezTo>
                  <a:cubicBezTo>
                    <a:pt x="1288611" y="1302963"/>
                    <a:pt x="1323315" y="1323333"/>
                    <a:pt x="1344440" y="1344458"/>
                  </a:cubicBezTo>
                  <a:cubicBezTo>
                    <a:pt x="1365565" y="1365583"/>
                    <a:pt x="1387444" y="1391235"/>
                    <a:pt x="1389707" y="1403306"/>
                  </a:cubicBezTo>
                  <a:cubicBezTo>
                    <a:pt x="1391970" y="1415377"/>
                    <a:pt x="1370846" y="1415377"/>
                    <a:pt x="1358020" y="1416886"/>
                  </a:cubicBezTo>
                  <a:cubicBezTo>
                    <a:pt x="1345194" y="1418395"/>
                    <a:pt x="1312753" y="1412359"/>
                    <a:pt x="1312753" y="1412359"/>
                  </a:cubicBezTo>
                  <a:lnTo>
                    <a:pt x="0" y="140330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65" name="Volný tvar 64"/>
            <p:cNvSpPr>
              <a:spLocks noChangeAspect="1"/>
            </p:cNvSpPr>
            <p:nvPr/>
          </p:nvSpPr>
          <p:spPr>
            <a:xfrm>
              <a:off x="5516195" y="4172157"/>
              <a:ext cx="3080476" cy="2017188"/>
            </a:xfrm>
            <a:custGeom>
              <a:avLst/>
              <a:gdLst>
                <a:gd name="connsiteX0" fmla="*/ 0 w 4633538"/>
                <a:gd name="connsiteY0" fmla="*/ 3662913 h 3678313"/>
                <a:gd name="connsiteX1" fmla="*/ 570016 w 4633538"/>
                <a:gd name="connsiteY1" fmla="*/ 361573 h 3678313"/>
                <a:gd name="connsiteX2" fmla="*/ 973777 w 4633538"/>
                <a:gd name="connsiteY2" fmla="*/ 314072 h 3678313"/>
                <a:gd name="connsiteX3" fmla="*/ 1591294 w 4633538"/>
                <a:gd name="connsiteY3" fmla="*/ 2392254 h 3678313"/>
                <a:gd name="connsiteX4" fmla="*/ 1662546 w 4633538"/>
                <a:gd name="connsiteY4" fmla="*/ 2677261 h 3678313"/>
                <a:gd name="connsiteX5" fmla="*/ 1852551 w 4633538"/>
                <a:gd name="connsiteY5" fmla="*/ 2202248 h 3678313"/>
                <a:gd name="connsiteX6" fmla="*/ 2078182 w 4633538"/>
                <a:gd name="connsiteY6" fmla="*/ 2499132 h 3678313"/>
                <a:gd name="connsiteX7" fmla="*/ 2327564 w 4633538"/>
                <a:gd name="connsiteY7" fmla="*/ 2784139 h 3678313"/>
                <a:gd name="connsiteX8" fmla="*/ 2885704 w 4633538"/>
                <a:gd name="connsiteY8" fmla="*/ 3140399 h 3678313"/>
                <a:gd name="connsiteX9" fmla="*/ 4476998 w 4633538"/>
                <a:gd name="connsiteY9" fmla="*/ 3591661 h 3678313"/>
                <a:gd name="connsiteX10" fmla="*/ 4583875 w 4633538"/>
                <a:gd name="connsiteY10" fmla="*/ 3674789 h 3678313"/>
                <a:gd name="connsiteX11" fmla="*/ 4560125 w 4633538"/>
                <a:gd name="connsiteY11" fmla="*/ 3662913 h 3678313"/>
                <a:gd name="connsiteX12" fmla="*/ 4631377 w 4633538"/>
                <a:gd name="connsiteY12" fmla="*/ 3662913 h 3678313"/>
                <a:gd name="connsiteX0" fmla="*/ 0 w 4664107"/>
                <a:gd name="connsiteY0" fmla="*/ 3662913 h 3677662"/>
                <a:gd name="connsiteX1" fmla="*/ 570016 w 4664107"/>
                <a:gd name="connsiteY1" fmla="*/ 361573 h 3677662"/>
                <a:gd name="connsiteX2" fmla="*/ 973777 w 4664107"/>
                <a:gd name="connsiteY2" fmla="*/ 314072 h 3677662"/>
                <a:gd name="connsiteX3" fmla="*/ 1591294 w 4664107"/>
                <a:gd name="connsiteY3" fmla="*/ 2392254 h 3677662"/>
                <a:gd name="connsiteX4" fmla="*/ 1662546 w 4664107"/>
                <a:gd name="connsiteY4" fmla="*/ 2677261 h 3677662"/>
                <a:gd name="connsiteX5" fmla="*/ 1852551 w 4664107"/>
                <a:gd name="connsiteY5" fmla="*/ 2202248 h 3677662"/>
                <a:gd name="connsiteX6" fmla="*/ 2078182 w 4664107"/>
                <a:gd name="connsiteY6" fmla="*/ 2499132 h 3677662"/>
                <a:gd name="connsiteX7" fmla="*/ 2327564 w 4664107"/>
                <a:gd name="connsiteY7" fmla="*/ 2784139 h 3677662"/>
                <a:gd name="connsiteX8" fmla="*/ 2885704 w 4664107"/>
                <a:gd name="connsiteY8" fmla="*/ 3140399 h 3677662"/>
                <a:gd name="connsiteX9" fmla="*/ 4476998 w 4664107"/>
                <a:gd name="connsiteY9" fmla="*/ 3591661 h 3677662"/>
                <a:gd name="connsiteX10" fmla="*/ 4583875 w 4664107"/>
                <a:gd name="connsiteY10" fmla="*/ 3674789 h 3677662"/>
                <a:gd name="connsiteX11" fmla="*/ 4663492 w 4664107"/>
                <a:gd name="connsiteY11" fmla="*/ 3658937 h 3677662"/>
                <a:gd name="connsiteX12" fmla="*/ 4631377 w 4664107"/>
                <a:gd name="connsiteY12" fmla="*/ 3662913 h 3677662"/>
                <a:gd name="connsiteX0" fmla="*/ 0 w 4665618"/>
                <a:gd name="connsiteY0" fmla="*/ 3662913 h 3677831"/>
                <a:gd name="connsiteX1" fmla="*/ 570016 w 4665618"/>
                <a:gd name="connsiteY1" fmla="*/ 361573 h 3677831"/>
                <a:gd name="connsiteX2" fmla="*/ 973777 w 4665618"/>
                <a:gd name="connsiteY2" fmla="*/ 314072 h 3677831"/>
                <a:gd name="connsiteX3" fmla="*/ 1591294 w 4665618"/>
                <a:gd name="connsiteY3" fmla="*/ 2392254 h 3677831"/>
                <a:gd name="connsiteX4" fmla="*/ 1662546 w 4665618"/>
                <a:gd name="connsiteY4" fmla="*/ 2677261 h 3677831"/>
                <a:gd name="connsiteX5" fmla="*/ 1852551 w 4665618"/>
                <a:gd name="connsiteY5" fmla="*/ 2202248 h 3677831"/>
                <a:gd name="connsiteX6" fmla="*/ 2078182 w 4665618"/>
                <a:gd name="connsiteY6" fmla="*/ 2499132 h 3677831"/>
                <a:gd name="connsiteX7" fmla="*/ 2327564 w 4665618"/>
                <a:gd name="connsiteY7" fmla="*/ 2784139 h 3677831"/>
                <a:gd name="connsiteX8" fmla="*/ 2885704 w 4665618"/>
                <a:gd name="connsiteY8" fmla="*/ 3140399 h 3677831"/>
                <a:gd name="connsiteX9" fmla="*/ 4476998 w 4665618"/>
                <a:gd name="connsiteY9" fmla="*/ 3591661 h 3677831"/>
                <a:gd name="connsiteX10" fmla="*/ 4583875 w 4665618"/>
                <a:gd name="connsiteY10" fmla="*/ 3674789 h 3677831"/>
                <a:gd name="connsiteX11" fmla="*/ 4663492 w 4665618"/>
                <a:gd name="connsiteY11" fmla="*/ 3658937 h 3677831"/>
                <a:gd name="connsiteX12" fmla="*/ 4659207 w 4665618"/>
                <a:gd name="connsiteY12" fmla="*/ 3650986 h 3677831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91294 w 4666415"/>
                <a:gd name="connsiteY3" fmla="*/ 2392254 h 3664189"/>
                <a:gd name="connsiteX4" fmla="*/ 1662546 w 4666415"/>
                <a:gd name="connsiteY4" fmla="*/ 2677261 h 3664189"/>
                <a:gd name="connsiteX5" fmla="*/ 1852551 w 4666415"/>
                <a:gd name="connsiteY5" fmla="*/ 2202248 h 3664189"/>
                <a:gd name="connsiteX6" fmla="*/ 2078182 w 4666415"/>
                <a:gd name="connsiteY6" fmla="*/ 2499132 h 3664189"/>
                <a:gd name="connsiteX7" fmla="*/ 2327564 w 4666415"/>
                <a:gd name="connsiteY7" fmla="*/ 2784139 h 3664189"/>
                <a:gd name="connsiteX8" fmla="*/ 2885704 w 4666415"/>
                <a:gd name="connsiteY8" fmla="*/ 3140399 h 3664189"/>
                <a:gd name="connsiteX9" fmla="*/ 4476998 w 4666415"/>
                <a:gd name="connsiteY9" fmla="*/ 3591661 h 3664189"/>
                <a:gd name="connsiteX10" fmla="*/ 4647486 w 4666415"/>
                <a:gd name="connsiteY10" fmla="*/ 3658886 h 3664189"/>
                <a:gd name="connsiteX11" fmla="*/ 4663492 w 4666415"/>
                <a:gd name="connsiteY11" fmla="*/ 3658937 h 3664189"/>
                <a:gd name="connsiteX12" fmla="*/ 4659207 w 4666415"/>
                <a:gd name="connsiteY12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91294 w 4666415"/>
                <a:gd name="connsiteY3" fmla="*/ 2392254 h 3664189"/>
                <a:gd name="connsiteX4" fmla="*/ 1676968 w 4666415"/>
                <a:gd name="connsiteY4" fmla="*/ 2680146 h 3664189"/>
                <a:gd name="connsiteX5" fmla="*/ 1852551 w 4666415"/>
                <a:gd name="connsiteY5" fmla="*/ 2202248 h 3664189"/>
                <a:gd name="connsiteX6" fmla="*/ 2078182 w 4666415"/>
                <a:gd name="connsiteY6" fmla="*/ 2499132 h 3664189"/>
                <a:gd name="connsiteX7" fmla="*/ 2327564 w 4666415"/>
                <a:gd name="connsiteY7" fmla="*/ 2784139 h 3664189"/>
                <a:gd name="connsiteX8" fmla="*/ 2885704 w 4666415"/>
                <a:gd name="connsiteY8" fmla="*/ 3140399 h 3664189"/>
                <a:gd name="connsiteX9" fmla="*/ 4476998 w 4666415"/>
                <a:gd name="connsiteY9" fmla="*/ 3591661 h 3664189"/>
                <a:gd name="connsiteX10" fmla="*/ 4647486 w 4666415"/>
                <a:gd name="connsiteY10" fmla="*/ 3658886 h 3664189"/>
                <a:gd name="connsiteX11" fmla="*/ 4663492 w 4666415"/>
                <a:gd name="connsiteY11" fmla="*/ 3658937 h 3664189"/>
                <a:gd name="connsiteX12" fmla="*/ 4659207 w 4666415"/>
                <a:gd name="connsiteY12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91294 w 4666415"/>
                <a:gd name="connsiteY3" fmla="*/ 2392254 h 3664189"/>
                <a:gd name="connsiteX4" fmla="*/ 1676968 w 4666415"/>
                <a:gd name="connsiteY4" fmla="*/ 2680146 h 3664189"/>
                <a:gd name="connsiteX5" fmla="*/ 1852551 w 4666415"/>
                <a:gd name="connsiteY5" fmla="*/ 2202248 h 3664189"/>
                <a:gd name="connsiteX6" fmla="*/ 2078182 w 4666415"/>
                <a:gd name="connsiteY6" fmla="*/ 2499132 h 3664189"/>
                <a:gd name="connsiteX7" fmla="*/ 2327564 w 4666415"/>
                <a:gd name="connsiteY7" fmla="*/ 2784139 h 3664189"/>
                <a:gd name="connsiteX8" fmla="*/ 2885704 w 4666415"/>
                <a:gd name="connsiteY8" fmla="*/ 3140399 h 3664189"/>
                <a:gd name="connsiteX9" fmla="*/ 4476998 w 4666415"/>
                <a:gd name="connsiteY9" fmla="*/ 3591661 h 3664189"/>
                <a:gd name="connsiteX10" fmla="*/ 4647486 w 4666415"/>
                <a:gd name="connsiteY10" fmla="*/ 3658886 h 3664189"/>
                <a:gd name="connsiteX11" fmla="*/ 4663492 w 4666415"/>
                <a:gd name="connsiteY11" fmla="*/ 3658937 h 3664189"/>
                <a:gd name="connsiteX12" fmla="*/ 4659207 w 4666415"/>
                <a:gd name="connsiteY12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91294 w 4666415"/>
                <a:gd name="connsiteY3" fmla="*/ 2392254 h 3664189"/>
                <a:gd name="connsiteX4" fmla="*/ 1676968 w 4666415"/>
                <a:gd name="connsiteY4" fmla="*/ 2680146 h 3664189"/>
                <a:gd name="connsiteX5" fmla="*/ 1852551 w 4666415"/>
                <a:gd name="connsiteY5" fmla="*/ 2202248 h 3664189"/>
                <a:gd name="connsiteX6" fmla="*/ 2078182 w 4666415"/>
                <a:gd name="connsiteY6" fmla="*/ 2499132 h 3664189"/>
                <a:gd name="connsiteX7" fmla="*/ 2327564 w 4666415"/>
                <a:gd name="connsiteY7" fmla="*/ 2784139 h 3664189"/>
                <a:gd name="connsiteX8" fmla="*/ 2885704 w 4666415"/>
                <a:gd name="connsiteY8" fmla="*/ 3140399 h 3664189"/>
                <a:gd name="connsiteX9" fmla="*/ 4476998 w 4666415"/>
                <a:gd name="connsiteY9" fmla="*/ 3591661 h 3664189"/>
                <a:gd name="connsiteX10" fmla="*/ 4647486 w 4666415"/>
                <a:gd name="connsiteY10" fmla="*/ 3658886 h 3664189"/>
                <a:gd name="connsiteX11" fmla="*/ 4663492 w 4666415"/>
                <a:gd name="connsiteY11" fmla="*/ 3658937 h 3664189"/>
                <a:gd name="connsiteX12" fmla="*/ 4659207 w 4666415"/>
                <a:gd name="connsiteY12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91294 w 4666415"/>
                <a:gd name="connsiteY3" fmla="*/ 2392254 h 3664189"/>
                <a:gd name="connsiteX4" fmla="*/ 1676968 w 4666415"/>
                <a:gd name="connsiteY4" fmla="*/ 2680146 h 3664189"/>
                <a:gd name="connsiteX5" fmla="*/ 1852551 w 4666415"/>
                <a:gd name="connsiteY5" fmla="*/ 2202248 h 3664189"/>
                <a:gd name="connsiteX6" fmla="*/ 2078182 w 4666415"/>
                <a:gd name="connsiteY6" fmla="*/ 2499132 h 3664189"/>
                <a:gd name="connsiteX7" fmla="*/ 2327564 w 4666415"/>
                <a:gd name="connsiteY7" fmla="*/ 2784139 h 3664189"/>
                <a:gd name="connsiteX8" fmla="*/ 2885704 w 4666415"/>
                <a:gd name="connsiteY8" fmla="*/ 3140399 h 3664189"/>
                <a:gd name="connsiteX9" fmla="*/ 4476998 w 4666415"/>
                <a:gd name="connsiteY9" fmla="*/ 3591661 h 3664189"/>
                <a:gd name="connsiteX10" fmla="*/ 4647486 w 4666415"/>
                <a:gd name="connsiteY10" fmla="*/ 3658886 h 3664189"/>
                <a:gd name="connsiteX11" fmla="*/ 4663492 w 4666415"/>
                <a:gd name="connsiteY11" fmla="*/ 3658937 h 3664189"/>
                <a:gd name="connsiteX12" fmla="*/ 4659207 w 4666415"/>
                <a:gd name="connsiteY12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76968 w 4666415"/>
                <a:gd name="connsiteY4" fmla="*/ 2680146 h 3664189"/>
                <a:gd name="connsiteX5" fmla="*/ 1852551 w 4666415"/>
                <a:gd name="connsiteY5" fmla="*/ 2202248 h 3664189"/>
                <a:gd name="connsiteX6" fmla="*/ 2078182 w 4666415"/>
                <a:gd name="connsiteY6" fmla="*/ 2499132 h 3664189"/>
                <a:gd name="connsiteX7" fmla="*/ 2327564 w 4666415"/>
                <a:gd name="connsiteY7" fmla="*/ 2784139 h 3664189"/>
                <a:gd name="connsiteX8" fmla="*/ 2885704 w 4666415"/>
                <a:gd name="connsiteY8" fmla="*/ 3140399 h 3664189"/>
                <a:gd name="connsiteX9" fmla="*/ 4476998 w 4666415"/>
                <a:gd name="connsiteY9" fmla="*/ 3591661 h 3664189"/>
                <a:gd name="connsiteX10" fmla="*/ 4647486 w 4666415"/>
                <a:gd name="connsiteY10" fmla="*/ 3658886 h 3664189"/>
                <a:gd name="connsiteX11" fmla="*/ 4663492 w 4666415"/>
                <a:gd name="connsiteY11" fmla="*/ 3658937 h 3664189"/>
                <a:gd name="connsiteX12" fmla="*/ 4659207 w 4666415"/>
                <a:gd name="connsiteY12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76968 w 4666415"/>
                <a:gd name="connsiteY4" fmla="*/ 2680146 h 3664189"/>
                <a:gd name="connsiteX5" fmla="*/ 1852551 w 4666415"/>
                <a:gd name="connsiteY5" fmla="*/ 2202248 h 3664189"/>
                <a:gd name="connsiteX6" fmla="*/ 2078182 w 4666415"/>
                <a:gd name="connsiteY6" fmla="*/ 2499132 h 3664189"/>
                <a:gd name="connsiteX7" fmla="*/ 2327564 w 4666415"/>
                <a:gd name="connsiteY7" fmla="*/ 2784139 h 3664189"/>
                <a:gd name="connsiteX8" fmla="*/ 2885704 w 4666415"/>
                <a:gd name="connsiteY8" fmla="*/ 3140399 h 3664189"/>
                <a:gd name="connsiteX9" fmla="*/ 4476998 w 4666415"/>
                <a:gd name="connsiteY9" fmla="*/ 3591661 h 3664189"/>
                <a:gd name="connsiteX10" fmla="*/ 4647486 w 4666415"/>
                <a:gd name="connsiteY10" fmla="*/ 3658886 h 3664189"/>
                <a:gd name="connsiteX11" fmla="*/ 4663492 w 4666415"/>
                <a:gd name="connsiteY11" fmla="*/ 3658937 h 3664189"/>
                <a:gd name="connsiteX12" fmla="*/ 4659207 w 4666415"/>
                <a:gd name="connsiteY12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76968 w 4666415"/>
                <a:gd name="connsiteY4" fmla="*/ 2680146 h 3664189"/>
                <a:gd name="connsiteX5" fmla="*/ 1852551 w 4666415"/>
                <a:gd name="connsiteY5" fmla="*/ 2202248 h 3664189"/>
                <a:gd name="connsiteX6" fmla="*/ 2078182 w 4666415"/>
                <a:gd name="connsiteY6" fmla="*/ 2499132 h 3664189"/>
                <a:gd name="connsiteX7" fmla="*/ 2327564 w 4666415"/>
                <a:gd name="connsiteY7" fmla="*/ 2784139 h 3664189"/>
                <a:gd name="connsiteX8" fmla="*/ 2885704 w 4666415"/>
                <a:gd name="connsiteY8" fmla="*/ 3140399 h 3664189"/>
                <a:gd name="connsiteX9" fmla="*/ 4476998 w 4666415"/>
                <a:gd name="connsiteY9" fmla="*/ 3591661 h 3664189"/>
                <a:gd name="connsiteX10" fmla="*/ 4647486 w 4666415"/>
                <a:gd name="connsiteY10" fmla="*/ 3658886 h 3664189"/>
                <a:gd name="connsiteX11" fmla="*/ 4663492 w 4666415"/>
                <a:gd name="connsiteY11" fmla="*/ 3658937 h 3664189"/>
                <a:gd name="connsiteX12" fmla="*/ 4659207 w 4666415"/>
                <a:gd name="connsiteY12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76968 w 4666415"/>
                <a:gd name="connsiteY4" fmla="*/ 2680146 h 3664189"/>
                <a:gd name="connsiteX5" fmla="*/ 1727203 w 4666415"/>
                <a:gd name="connsiteY5" fmla="*/ 2620320 h 3664189"/>
                <a:gd name="connsiteX6" fmla="*/ 1852551 w 4666415"/>
                <a:gd name="connsiteY6" fmla="*/ 2202248 h 3664189"/>
                <a:gd name="connsiteX7" fmla="*/ 2078182 w 4666415"/>
                <a:gd name="connsiteY7" fmla="*/ 2499132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76968 w 4666415"/>
                <a:gd name="connsiteY4" fmla="*/ 2680146 h 3664189"/>
                <a:gd name="connsiteX5" fmla="*/ 1727203 w 4666415"/>
                <a:gd name="connsiteY5" fmla="*/ 2620320 h 3664189"/>
                <a:gd name="connsiteX6" fmla="*/ 1852551 w 4666415"/>
                <a:gd name="connsiteY6" fmla="*/ 2202248 h 3664189"/>
                <a:gd name="connsiteX7" fmla="*/ 2078182 w 4666415"/>
                <a:gd name="connsiteY7" fmla="*/ 2499132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76968 w 4666415"/>
                <a:gd name="connsiteY4" fmla="*/ 2680146 h 3664189"/>
                <a:gd name="connsiteX5" fmla="*/ 1727203 w 4666415"/>
                <a:gd name="connsiteY5" fmla="*/ 2620320 h 3664189"/>
                <a:gd name="connsiteX6" fmla="*/ 1852551 w 4666415"/>
                <a:gd name="connsiteY6" fmla="*/ 2202248 h 3664189"/>
                <a:gd name="connsiteX7" fmla="*/ 2078182 w 4666415"/>
                <a:gd name="connsiteY7" fmla="*/ 2499132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71199 w 4666415"/>
                <a:gd name="connsiteY4" fmla="*/ 2680146 h 3664189"/>
                <a:gd name="connsiteX5" fmla="*/ 1727203 w 4666415"/>
                <a:gd name="connsiteY5" fmla="*/ 2620320 h 3664189"/>
                <a:gd name="connsiteX6" fmla="*/ 1852551 w 4666415"/>
                <a:gd name="connsiteY6" fmla="*/ 2202248 h 3664189"/>
                <a:gd name="connsiteX7" fmla="*/ 2078182 w 4666415"/>
                <a:gd name="connsiteY7" fmla="*/ 2499132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2551 w 4666415"/>
                <a:gd name="connsiteY6" fmla="*/ 2202248 h 3664189"/>
                <a:gd name="connsiteX7" fmla="*/ 2078182 w 4666415"/>
                <a:gd name="connsiteY7" fmla="*/ 2499132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2551 w 4666415"/>
                <a:gd name="connsiteY6" fmla="*/ 2202248 h 3664189"/>
                <a:gd name="connsiteX7" fmla="*/ 2078182 w 4666415"/>
                <a:gd name="connsiteY7" fmla="*/ 2499132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2551 w 4666415"/>
                <a:gd name="connsiteY6" fmla="*/ 2202248 h 3664189"/>
                <a:gd name="connsiteX7" fmla="*/ 2078182 w 4666415"/>
                <a:gd name="connsiteY7" fmla="*/ 2499132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2551 w 4666415"/>
                <a:gd name="connsiteY6" fmla="*/ 2202248 h 3664189"/>
                <a:gd name="connsiteX7" fmla="*/ 2078182 w 4666415"/>
                <a:gd name="connsiteY7" fmla="*/ 2499132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8688 w 4666415"/>
                <a:gd name="connsiteY6" fmla="*/ 2196111 h 3664189"/>
                <a:gd name="connsiteX7" fmla="*/ 2078182 w 4666415"/>
                <a:gd name="connsiteY7" fmla="*/ 2499132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8688 w 4666415"/>
                <a:gd name="connsiteY6" fmla="*/ 2196111 h 3664189"/>
                <a:gd name="connsiteX7" fmla="*/ 2111935 w 4666415"/>
                <a:gd name="connsiteY7" fmla="*/ 2468448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8688 w 4666415"/>
                <a:gd name="connsiteY6" fmla="*/ 2196111 h 3664189"/>
                <a:gd name="connsiteX7" fmla="*/ 2111935 w 4666415"/>
                <a:gd name="connsiteY7" fmla="*/ 2468448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8688 w 4666415"/>
                <a:gd name="connsiteY6" fmla="*/ 2196111 h 3664189"/>
                <a:gd name="connsiteX7" fmla="*/ 2111935 w 4666415"/>
                <a:gd name="connsiteY7" fmla="*/ 2468448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8688 w 4666415"/>
                <a:gd name="connsiteY6" fmla="*/ 2196111 h 3664189"/>
                <a:gd name="connsiteX7" fmla="*/ 2111935 w 4666415"/>
                <a:gd name="connsiteY7" fmla="*/ 2468448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8688 w 4666415"/>
                <a:gd name="connsiteY6" fmla="*/ 2196111 h 3664189"/>
                <a:gd name="connsiteX7" fmla="*/ 2111935 w 4666415"/>
                <a:gd name="connsiteY7" fmla="*/ 2468448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39532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8688 w 4666415"/>
                <a:gd name="connsiteY6" fmla="*/ 2196111 h 3664189"/>
                <a:gd name="connsiteX7" fmla="*/ 2111935 w 4666415"/>
                <a:gd name="connsiteY7" fmla="*/ 2468448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49478 h 3650754"/>
                <a:gd name="connsiteX1" fmla="*/ 395326 w 4666415"/>
                <a:gd name="connsiteY1" fmla="*/ 348138 h 3650754"/>
                <a:gd name="connsiteX2" fmla="*/ 899871 w 4666415"/>
                <a:gd name="connsiteY2" fmla="*/ 327168 h 3650754"/>
                <a:gd name="connsiteX3" fmla="*/ 1576872 w 4666415"/>
                <a:gd name="connsiteY3" fmla="*/ 2378819 h 3650754"/>
                <a:gd name="connsiteX4" fmla="*/ 1653892 w 4666415"/>
                <a:gd name="connsiteY4" fmla="*/ 2666711 h 3650754"/>
                <a:gd name="connsiteX5" fmla="*/ 1727203 w 4666415"/>
                <a:gd name="connsiteY5" fmla="*/ 2606885 h 3650754"/>
                <a:gd name="connsiteX6" fmla="*/ 1858688 w 4666415"/>
                <a:gd name="connsiteY6" fmla="*/ 2182676 h 3650754"/>
                <a:gd name="connsiteX7" fmla="*/ 2111935 w 4666415"/>
                <a:gd name="connsiteY7" fmla="*/ 2455013 h 3650754"/>
                <a:gd name="connsiteX8" fmla="*/ 2327564 w 4666415"/>
                <a:gd name="connsiteY8" fmla="*/ 2770704 h 3650754"/>
                <a:gd name="connsiteX9" fmla="*/ 2885704 w 4666415"/>
                <a:gd name="connsiteY9" fmla="*/ 3126964 h 3650754"/>
                <a:gd name="connsiteX10" fmla="*/ 4476998 w 4666415"/>
                <a:gd name="connsiteY10" fmla="*/ 3578226 h 3650754"/>
                <a:gd name="connsiteX11" fmla="*/ 4647486 w 4666415"/>
                <a:gd name="connsiteY11" fmla="*/ 3645451 h 3650754"/>
                <a:gd name="connsiteX12" fmla="*/ 4663492 w 4666415"/>
                <a:gd name="connsiteY12" fmla="*/ 3645502 h 3650754"/>
                <a:gd name="connsiteX13" fmla="*/ 4659207 w 4666415"/>
                <a:gd name="connsiteY13" fmla="*/ 3637551 h 3650754"/>
                <a:gd name="connsiteX0" fmla="*/ 0 w 4666415"/>
                <a:gd name="connsiteY0" fmla="*/ 3642940 h 3644216"/>
                <a:gd name="connsiteX1" fmla="*/ 395326 w 4666415"/>
                <a:gd name="connsiteY1" fmla="*/ 341600 h 3644216"/>
                <a:gd name="connsiteX2" fmla="*/ 839400 w 4666415"/>
                <a:gd name="connsiteY2" fmla="*/ 333895 h 3644216"/>
                <a:gd name="connsiteX3" fmla="*/ 1576872 w 4666415"/>
                <a:gd name="connsiteY3" fmla="*/ 2372281 h 3644216"/>
                <a:gd name="connsiteX4" fmla="*/ 1653892 w 4666415"/>
                <a:gd name="connsiteY4" fmla="*/ 2660173 h 3644216"/>
                <a:gd name="connsiteX5" fmla="*/ 1727203 w 4666415"/>
                <a:gd name="connsiteY5" fmla="*/ 2600347 h 3644216"/>
                <a:gd name="connsiteX6" fmla="*/ 1858688 w 4666415"/>
                <a:gd name="connsiteY6" fmla="*/ 2176138 h 3644216"/>
                <a:gd name="connsiteX7" fmla="*/ 2111935 w 4666415"/>
                <a:gd name="connsiteY7" fmla="*/ 2448475 h 3644216"/>
                <a:gd name="connsiteX8" fmla="*/ 2327564 w 4666415"/>
                <a:gd name="connsiteY8" fmla="*/ 2764166 h 3644216"/>
                <a:gd name="connsiteX9" fmla="*/ 2885704 w 4666415"/>
                <a:gd name="connsiteY9" fmla="*/ 3120426 h 3644216"/>
                <a:gd name="connsiteX10" fmla="*/ 4476998 w 4666415"/>
                <a:gd name="connsiteY10" fmla="*/ 3571688 h 3644216"/>
                <a:gd name="connsiteX11" fmla="*/ 4647486 w 4666415"/>
                <a:gd name="connsiteY11" fmla="*/ 3638913 h 3644216"/>
                <a:gd name="connsiteX12" fmla="*/ 4663492 w 4666415"/>
                <a:gd name="connsiteY12" fmla="*/ 3638964 h 3644216"/>
                <a:gd name="connsiteX13" fmla="*/ 4659207 w 4666415"/>
                <a:gd name="connsiteY13" fmla="*/ 3631013 h 3644216"/>
                <a:gd name="connsiteX0" fmla="*/ 0 w 4666415"/>
                <a:gd name="connsiteY0" fmla="*/ 3642940 h 3644216"/>
                <a:gd name="connsiteX1" fmla="*/ 395326 w 4666415"/>
                <a:gd name="connsiteY1" fmla="*/ 341600 h 3644216"/>
                <a:gd name="connsiteX2" fmla="*/ 839400 w 4666415"/>
                <a:gd name="connsiteY2" fmla="*/ 333895 h 3644216"/>
                <a:gd name="connsiteX3" fmla="*/ 1576872 w 4666415"/>
                <a:gd name="connsiteY3" fmla="*/ 2372281 h 3644216"/>
                <a:gd name="connsiteX4" fmla="*/ 1653892 w 4666415"/>
                <a:gd name="connsiteY4" fmla="*/ 2660173 h 3644216"/>
                <a:gd name="connsiteX5" fmla="*/ 1727203 w 4666415"/>
                <a:gd name="connsiteY5" fmla="*/ 2600347 h 3644216"/>
                <a:gd name="connsiteX6" fmla="*/ 1858688 w 4666415"/>
                <a:gd name="connsiteY6" fmla="*/ 2176138 h 3644216"/>
                <a:gd name="connsiteX7" fmla="*/ 2111935 w 4666415"/>
                <a:gd name="connsiteY7" fmla="*/ 2448475 h 3644216"/>
                <a:gd name="connsiteX8" fmla="*/ 2327564 w 4666415"/>
                <a:gd name="connsiteY8" fmla="*/ 2764166 h 3644216"/>
                <a:gd name="connsiteX9" fmla="*/ 2885704 w 4666415"/>
                <a:gd name="connsiteY9" fmla="*/ 3120426 h 3644216"/>
                <a:gd name="connsiteX10" fmla="*/ 4476998 w 4666415"/>
                <a:gd name="connsiteY10" fmla="*/ 3571688 h 3644216"/>
                <a:gd name="connsiteX11" fmla="*/ 4647486 w 4666415"/>
                <a:gd name="connsiteY11" fmla="*/ 3638913 h 3644216"/>
                <a:gd name="connsiteX12" fmla="*/ 4663492 w 4666415"/>
                <a:gd name="connsiteY12" fmla="*/ 3638964 h 3644216"/>
                <a:gd name="connsiteX13" fmla="*/ 4659207 w 4666415"/>
                <a:gd name="connsiteY13" fmla="*/ 3631013 h 3644216"/>
                <a:gd name="connsiteX0" fmla="*/ 0 w 4666415"/>
                <a:gd name="connsiteY0" fmla="*/ 3677491 h 3678767"/>
                <a:gd name="connsiteX1" fmla="*/ 260951 w 4666415"/>
                <a:gd name="connsiteY1" fmla="*/ 323088 h 3678767"/>
                <a:gd name="connsiteX2" fmla="*/ 839400 w 4666415"/>
                <a:gd name="connsiteY2" fmla="*/ 368446 h 3678767"/>
                <a:gd name="connsiteX3" fmla="*/ 1576872 w 4666415"/>
                <a:gd name="connsiteY3" fmla="*/ 2406832 h 3678767"/>
                <a:gd name="connsiteX4" fmla="*/ 1653892 w 4666415"/>
                <a:gd name="connsiteY4" fmla="*/ 2694724 h 3678767"/>
                <a:gd name="connsiteX5" fmla="*/ 1727203 w 4666415"/>
                <a:gd name="connsiteY5" fmla="*/ 2634898 h 3678767"/>
                <a:gd name="connsiteX6" fmla="*/ 1858688 w 4666415"/>
                <a:gd name="connsiteY6" fmla="*/ 2210689 h 3678767"/>
                <a:gd name="connsiteX7" fmla="*/ 2111935 w 4666415"/>
                <a:gd name="connsiteY7" fmla="*/ 2483026 h 3678767"/>
                <a:gd name="connsiteX8" fmla="*/ 2327564 w 4666415"/>
                <a:gd name="connsiteY8" fmla="*/ 2798717 h 3678767"/>
                <a:gd name="connsiteX9" fmla="*/ 2885704 w 4666415"/>
                <a:gd name="connsiteY9" fmla="*/ 3154977 h 3678767"/>
                <a:gd name="connsiteX10" fmla="*/ 4476998 w 4666415"/>
                <a:gd name="connsiteY10" fmla="*/ 3606239 h 3678767"/>
                <a:gd name="connsiteX11" fmla="*/ 4647486 w 4666415"/>
                <a:gd name="connsiteY11" fmla="*/ 3673464 h 3678767"/>
                <a:gd name="connsiteX12" fmla="*/ 4663492 w 4666415"/>
                <a:gd name="connsiteY12" fmla="*/ 3673515 h 3678767"/>
                <a:gd name="connsiteX13" fmla="*/ 4659207 w 4666415"/>
                <a:gd name="connsiteY13" fmla="*/ 3665564 h 3678767"/>
                <a:gd name="connsiteX0" fmla="*/ 0 w 4666415"/>
                <a:gd name="connsiteY0" fmla="*/ 3668556 h 3669832"/>
                <a:gd name="connsiteX1" fmla="*/ 260951 w 4666415"/>
                <a:gd name="connsiteY1" fmla="*/ 314153 h 3669832"/>
                <a:gd name="connsiteX2" fmla="*/ 731898 w 4666415"/>
                <a:gd name="connsiteY2" fmla="*/ 379410 h 3669832"/>
                <a:gd name="connsiteX3" fmla="*/ 1576872 w 4666415"/>
                <a:gd name="connsiteY3" fmla="*/ 2397897 h 3669832"/>
                <a:gd name="connsiteX4" fmla="*/ 1653892 w 4666415"/>
                <a:gd name="connsiteY4" fmla="*/ 2685789 h 3669832"/>
                <a:gd name="connsiteX5" fmla="*/ 1727203 w 4666415"/>
                <a:gd name="connsiteY5" fmla="*/ 2625963 h 3669832"/>
                <a:gd name="connsiteX6" fmla="*/ 1858688 w 4666415"/>
                <a:gd name="connsiteY6" fmla="*/ 2201754 h 3669832"/>
                <a:gd name="connsiteX7" fmla="*/ 2111935 w 4666415"/>
                <a:gd name="connsiteY7" fmla="*/ 2474091 h 3669832"/>
                <a:gd name="connsiteX8" fmla="*/ 2327564 w 4666415"/>
                <a:gd name="connsiteY8" fmla="*/ 2789782 h 3669832"/>
                <a:gd name="connsiteX9" fmla="*/ 2885704 w 4666415"/>
                <a:gd name="connsiteY9" fmla="*/ 3146042 h 3669832"/>
                <a:gd name="connsiteX10" fmla="*/ 4476998 w 4666415"/>
                <a:gd name="connsiteY10" fmla="*/ 3597304 h 3669832"/>
                <a:gd name="connsiteX11" fmla="*/ 4647486 w 4666415"/>
                <a:gd name="connsiteY11" fmla="*/ 3664529 h 3669832"/>
                <a:gd name="connsiteX12" fmla="*/ 4663492 w 4666415"/>
                <a:gd name="connsiteY12" fmla="*/ 3664580 h 3669832"/>
                <a:gd name="connsiteX13" fmla="*/ 4659207 w 4666415"/>
                <a:gd name="connsiteY13" fmla="*/ 3656629 h 3669832"/>
                <a:gd name="connsiteX0" fmla="*/ 0 w 4666415"/>
                <a:gd name="connsiteY0" fmla="*/ 3668556 h 3669832"/>
                <a:gd name="connsiteX1" fmla="*/ 260951 w 4666415"/>
                <a:gd name="connsiteY1" fmla="*/ 314153 h 3669832"/>
                <a:gd name="connsiteX2" fmla="*/ 731898 w 4666415"/>
                <a:gd name="connsiteY2" fmla="*/ 379410 h 3669832"/>
                <a:gd name="connsiteX3" fmla="*/ 1576872 w 4666415"/>
                <a:gd name="connsiteY3" fmla="*/ 2397897 h 3669832"/>
                <a:gd name="connsiteX4" fmla="*/ 1653892 w 4666415"/>
                <a:gd name="connsiteY4" fmla="*/ 2685789 h 3669832"/>
                <a:gd name="connsiteX5" fmla="*/ 1727203 w 4666415"/>
                <a:gd name="connsiteY5" fmla="*/ 2625963 h 3669832"/>
                <a:gd name="connsiteX6" fmla="*/ 1858688 w 4666415"/>
                <a:gd name="connsiteY6" fmla="*/ 2201754 h 3669832"/>
                <a:gd name="connsiteX7" fmla="*/ 2111935 w 4666415"/>
                <a:gd name="connsiteY7" fmla="*/ 2474091 h 3669832"/>
                <a:gd name="connsiteX8" fmla="*/ 2327564 w 4666415"/>
                <a:gd name="connsiteY8" fmla="*/ 2789782 h 3669832"/>
                <a:gd name="connsiteX9" fmla="*/ 2885704 w 4666415"/>
                <a:gd name="connsiteY9" fmla="*/ 3146042 h 3669832"/>
                <a:gd name="connsiteX10" fmla="*/ 4476998 w 4666415"/>
                <a:gd name="connsiteY10" fmla="*/ 3597304 h 3669832"/>
                <a:gd name="connsiteX11" fmla="*/ 4647486 w 4666415"/>
                <a:gd name="connsiteY11" fmla="*/ 3664529 h 3669832"/>
                <a:gd name="connsiteX12" fmla="*/ 4663492 w 4666415"/>
                <a:gd name="connsiteY12" fmla="*/ 3664580 h 3669832"/>
                <a:gd name="connsiteX13" fmla="*/ 4659207 w 4666415"/>
                <a:gd name="connsiteY13" fmla="*/ 3656629 h 3669832"/>
                <a:gd name="connsiteX0" fmla="*/ 0 w 4666415"/>
                <a:gd name="connsiteY0" fmla="*/ 3668556 h 3669832"/>
                <a:gd name="connsiteX1" fmla="*/ 260951 w 4666415"/>
                <a:gd name="connsiteY1" fmla="*/ 314153 h 3669832"/>
                <a:gd name="connsiteX2" fmla="*/ 731898 w 4666415"/>
                <a:gd name="connsiteY2" fmla="*/ 379410 h 3669832"/>
                <a:gd name="connsiteX3" fmla="*/ 1576872 w 4666415"/>
                <a:gd name="connsiteY3" fmla="*/ 2397897 h 3669832"/>
                <a:gd name="connsiteX4" fmla="*/ 1653892 w 4666415"/>
                <a:gd name="connsiteY4" fmla="*/ 2685789 h 3669832"/>
                <a:gd name="connsiteX5" fmla="*/ 1727203 w 4666415"/>
                <a:gd name="connsiteY5" fmla="*/ 2625963 h 3669832"/>
                <a:gd name="connsiteX6" fmla="*/ 1858688 w 4666415"/>
                <a:gd name="connsiteY6" fmla="*/ 2201754 h 3669832"/>
                <a:gd name="connsiteX7" fmla="*/ 2111935 w 4666415"/>
                <a:gd name="connsiteY7" fmla="*/ 2474091 h 3669832"/>
                <a:gd name="connsiteX8" fmla="*/ 2327564 w 4666415"/>
                <a:gd name="connsiteY8" fmla="*/ 2789782 h 3669832"/>
                <a:gd name="connsiteX9" fmla="*/ 2885704 w 4666415"/>
                <a:gd name="connsiteY9" fmla="*/ 3146042 h 3669832"/>
                <a:gd name="connsiteX10" fmla="*/ 4476998 w 4666415"/>
                <a:gd name="connsiteY10" fmla="*/ 3597304 h 3669832"/>
                <a:gd name="connsiteX11" fmla="*/ 4647486 w 4666415"/>
                <a:gd name="connsiteY11" fmla="*/ 3664529 h 3669832"/>
                <a:gd name="connsiteX12" fmla="*/ 4663492 w 4666415"/>
                <a:gd name="connsiteY12" fmla="*/ 3664580 h 3669832"/>
                <a:gd name="connsiteX13" fmla="*/ 4659207 w 4666415"/>
                <a:gd name="connsiteY13" fmla="*/ 3656629 h 3669832"/>
                <a:gd name="connsiteX0" fmla="*/ 0 w 4666415"/>
                <a:gd name="connsiteY0" fmla="*/ 3668556 h 3669832"/>
                <a:gd name="connsiteX1" fmla="*/ 260951 w 4666415"/>
                <a:gd name="connsiteY1" fmla="*/ 314153 h 3669832"/>
                <a:gd name="connsiteX2" fmla="*/ 731898 w 4666415"/>
                <a:gd name="connsiteY2" fmla="*/ 379410 h 3669832"/>
                <a:gd name="connsiteX3" fmla="*/ 1576872 w 4666415"/>
                <a:gd name="connsiteY3" fmla="*/ 2397897 h 3669832"/>
                <a:gd name="connsiteX4" fmla="*/ 1653892 w 4666415"/>
                <a:gd name="connsiteY4" fmla="*/ 2685789 h 3669832"/>
                <a:gd name="connsiteX5" fmla="*/ 1727203 w 4666415"/>
                <a:gd name="connsiteY5" fmla="*/ 2625963 h 3669832"/>
                <a:gd name="connsiteX6" fmla="*/ 1858688 w 4666415"/>
                <a:gd name="connsiteY6" fmla="*/ 2201754 h 3669832"/>
                <a:gd name="connsiteX7" fmla="*/ 2111935 w 4666415"/>
                <a:gd name="connsiteY7" fmla="*/ 2474091 h 3669832"/>
                <a:gd name="connsiteX8" fmla="*/ 2327564 w 4666415"/>
                <a:gd name="connsiteY8" fmla="*/ 2789782 h 3669832"/>
                <a:gd name="connsiteX9" fmla="*/ 2885704 w 4666415"/>
                <a:gd name="connsiteY9" fmla="*/ 3146042 h 3669832"/>
                <a:gd name="connsiteX10" fmla="*/ 4476998 w 4666415"/>
                <a:gd name="connsiteY10" fmla="*/ 3597304 h 3669832"/>
                <a:gd name="connsiteX11" fmla="*/ 4647486 w 4666415"/>
                <a:gd name="connsiteY11" fmla="*/ 3664529 h 3669832"/>
                <a:gd name="connsiteX12" fmla="*/ 4663492 w 4666415"/>
                <a:gd name="connsiteY12" fmla="*/ 3664580 h 3669832"/>
                <a:gd name="connsiteX13" fmla="*/ 4659207 w 4666415"/>
                <a:gd name="connsiteY13" fmla="*/ 3656629 h 3669832"/>
                <a:gd name="connsiteX0" fmla="*/ 0 w 4666415"/>
                <a:gd name="connsiteY0" fmla="*/ 3668556 h 3669832"/>
                <a:gd name="connsiteX1" fmla="*/ 260951 w 4666415"/>
                <a:gd name="connsiteY1" fmla="*/ 314153 h 3669832"/>
                <a:gd name="connsiteX2" fmla="*/ 731898 w 4666415"/>
                <a:gd name="connsiteY2" fmla="*/ 379410 h 3669832"/>
                <a:gd name="connsiteX3" fmla="*/ 1576872 w 4666415"/>
                <a:gd name="connsiteY3" fmla="*/ 2397897 h 3669832"/>
                <a:gd name="connsiteX4" fmla="*/ 1653892 w 4666415"/>
                <a:gd name="connsiteY4" fmla="*/ 2685789 h 3669832"/>
                <a:gd name="connsiteX5" fmla="*/ 1727203 w 4666415"/>
                <a:gd name="connsiteY5" fmla="*/ 2625963 h 3669832"/>
                <a:gd name="connsiteX6" fmla="*/ 1858688 w 4666415"/>
                <a:gd name="connsiteY6" fmla="*/ 2201754 h 3669832"/>
                <a:gd name="connsiteX7" fmla="*/ 2111935 w 4666415"/>
                <a:gd name="connsiteY7" fmla="*/ 2474091 h 3669832"/>
                <a:gd name="connsiteX8" fmla="*/ 2327564 w 4666415"/>
                <a:gd name="connsiteY8" fmla="*/ 2789782 h 3669832"/>
                <a:gd name="connsiteX9" fmla="*/ 2885704 w 4666415"/>
                <a:gd name="connsiteY9" fmla="*/ 3146042 h 3669832"/>
                <a:gd name="connsiteX10" fmla="*/ 4476998 w 4666415"/>
                <a:gd name="connsiteY10" fmla="*/ 3597304 h 3669832"/>
                <a:gd name="connsiteX11" fmla="*/ 4647486 w 4666415"/>
                <a:gd name="connsiteY11" fmla="*/ 3664529 h 3669832"/>
                <a:gd name="connsiteX12" fmla="*/ 4663492 w 4666415"/>
                <a:gd name="connsiteY12" fmla="*/ 3664580 h 3669832"/>
                <a:gd name="connsiteX13" fmla="*/ 4659207 w 4666415"/>
                <a:gd name="connsiteY13" fmla="*/ 3656629 h 3669832"/>
                <a:gd name="connsiteX0" fmla="*/ 0 w 4666415"/>
                <a:gd name="connsiteY0" fmla="*/ 3668556 h 3669832"/>
                <a:gd name="connsiteX1" fmla="*/ 260951 w 4666415"/>
                <a:gd name="connsiteY1" fmla="*/ 314153 h 3669832"/>
                <a:gd name="connsiteX2" fmla="*/ 731898 w 4666415"/>
                <a:gd name="connsiteY2" fmla="*/ 379410 h 3669832"/>
                <a:gd name="connsiteX3" fmla="*/ 1576872 w 4666415"/>
                <a:gd name="connsiteY3" fmla="*/ 2397897 h 3669832"/>
                <a:gd name="connsiteX4" fmla="*/ 1653892 w 4666415"/>
                <a:gd name="connsiteY4" fmla="*/ 2685789 h 3669832"/>
                <a:gd name="connsiteX5" fmla="*/ 1727203 w 4666415"/>
                <a:gd name="connsiteY5" fmla="*/ 2625963 h 3669832"/>
                <a:gd name="connsiteX6" fmla="*/ 1858688 w 4666415"/>
                <a:gd name="connsiteY6" fmla="*/ 2201754 h 3669832"/>
                <a:gd name="connsiteX7" fmla="*/ 2111935 w 4666415"/>
                <a:gd name="connsiteY7" fmla="*/ 2474091 h 3669832"/>
                <a:gd name="connsiteX8" fmla="*/ 2327564 w 4666415"/>
                <a:gd name="connsiteY8" fmla="*/ 2789782 h 3669832"/>
                <a:gd name="connsiteX9" fmla="*/ 2885704 w 4666415"/>
                <a:gd name="connsiteY9" fmla="*/ 3146042 h 3669832"/>
                <a:gd name="connsiteX10" fmla="*/ 4476998 w 4666415"/>
                <a:gd name="connsiteY10" fmla="*/ 3597304 h 3669832"/>
                <a:gd name="connsiteX11" fmla="*/ 4647486 w 4666415"/>
                <a:gd name="connsiteY11" fmla="*/ 3664529 h 3669832"/>
                <a:gd name="connsiteX12" fmla="*/ 4663492 w 4666415"/>
                <a:gd name="connsiteY12" fmla="*/ 3664580 h 3669832"/>
                <a:gd name="connsiteX13" fmla="*/ 4659207 w 4666415"/>
                <a:gd name="connsiteY13" fmla="*/ 3656629 h 3669832"/>
                <a:gd name="connsiteX0" fmla="*/ 0 w 4666415"/>
                <a:gd name="connsiteY0" fmla="*/ 3668556 h 3669832"/>
                <a:gd name="connsiteX1" fmla="*/ 260951 w 4666415"/>
                <a:gd name="connsiteY1" fmla="*/ 314153 h 3669832"/>
                <a:gd name="connsiteX2" fmla="*/ 731898 w 4666415"/>
                <a:gd name="connsiteY2" fmla="*/ 379410 h 3669832"/>
                <a:gd name="connsiteX3" fmla="*/ 1576872 w 4666415"/>
                <a:gd name="connsiteY3" fmla="*/ 2397897 h 3669832"/>
                <a:gd name="connsiteX4" fmla="*/ 1653892 w 4666415"/>
                <a:gd name="connsiteY4" fmla="*/ 2685789 h 3669832"/>
                <a:gd name="connsiteX5" fmla="*/ 1727203 w 4666415"/>
                <a:gd name="connsiteY5" fmla="*/ 2625963 h 3669832"/>
                <a:gd name="connsiteX6" fmla="*/ 1858688 w 4666415"/>
                <a:gd name="connsiteY6" fmla="*/ 2201754 h 3669832"/>
                <a:gd name="connsiteX7" fmla="*/ 2111935 w 4666415"/>
                <a:gd name="connsiteY7" fmla="*/ 2474091 h 3669832"/>
                <a:gd name="connsiteX8" fmla="*/ 2327564 w 4666415"/>
                <a:gd name="connsiteY8" fmla="*/ 2789782 h 3669832"/>
                <a:gd name="connsiteX9" fmla="*/ 2885704 w 4666415"/>
                <a:gd name="connsiteY9" fmla="*/ 3146042 h 3669832"/>
                <a:gd name="connsiteX10" fmla="*/ 4476998 w 4666415"/>
                <a:gd name="connsiteY10" fmla="*/ 3597304 h 3669832"/>
                <a:gd name="connsiteX11" fmla="*/ 4647486 w 4666415"/>
                <a:gd name="connsiteY11" fmla="*/ 3664529 h 3669832"/>
                <a:gd name="connsiteX12" fmla="*/ 4663492 w 4666415"/>
                <a:gd name="connsiteY12" fmla="*/ 3664580 h 3669832"/>
                <a:gd name="connsiteX13" fmla="*/ 4659207 w 4666415"/>
                <a:gd name="connsiteY13" fmla="*/ 3656629 h 3669832"/>
                <a:gd name="connsiteX0" fmla="*/ 0 w 4666415"/>
                <a:gd name="connsiteY0" fmla="*/ 3668889 h 3670165"/>
                <a:gd name="connsiteX1" fmla="*/ 260951 w 4666415"/>
                <a:gd name="connsiteY1" fmla="*/ 314486 h 3670165"/>
                <a:gd name="connsiteX2" fmla="*/ 731898 w 4666415"/>
                <a:gd name="connsiteY2" fmla="*/ 379743 h 3670165"/>
                <a:gd name="connsiteX3" fmla="*/ 1549997 w 4666415"/>
                <a:gd name="connsiteY3" fmla="*/ 2404862 h 3670165"/>
                <a:gd name="connsiteX4" fmla="*/ 1653892 w 4666415"/>
                <a:gd name="connsiteY4" fmla="*/ 2686122 h 3670165"/>
                <a:gd name="connsiteX5" fmla="*/ 1727203 w 4666415"/>
                <a:gd name="connsiteY5" fmla="*/ 2626296 h 3670165"/>
                <a:gd name="connsiteX6" fmla="*/ 1858688 w 4666415"/>
                <a:gd name="connsiteY6" fmla="*/ 2202087 h 3670165"/>
                <a:gd name="connsiteX7" fmla="*/ 2111935 w 4666415"/>
                <a:gd name="connsiteY7" fmla="*/ 2474424 h 3670165"/>
                <a:gd name="connsiteX8" fmla="*/ 2327564 w 4666415"/>
                <a:gd name="connsiteY8" fmla="*/ 2790115 h 3670165"/>
                <a:gd name="connsiteX9" fmla="*/ 2885704 w 4666415"/>
                <a:gd name="connsiteY9" fmla="*/ 3146375 h 3670165"/>
                <a:gd name="connsiteX10" fmla="*/ 4476998 w 4666415"/>
                <a:gd name="connsiteY10" fmla="*/ 3597637 h 3670165"/>
                <a:gd name="connsiteX11" fmla="*/ 4647486 w 4666415"/>
                <a:gd name="connsiteY11" fmla="*/ 3664862 h 3670165"/>
                <a:gd name="connsiteX12" fmla="*/ 4663492 w 4666415"/>
                <a:gd name="connsiteY12" fmla="*/ 3664913 h 3670165"/>
                <a:gd name="connsiteX13" fmla="*/ 4659207 w 4666415"/>
                <a:gd name="connsiteY13" fmla="*/ 3656962 h 3670165"/>
                <a:gd name="connsiteX0" fmla="*/ 0 w 4666415"/>
                <a:gd name="connsiteY0" fmla="*/ 3668556 h 3669832"/>
                <a:gd name="connsiteX1" fmla="*/ 260951 w 4666415"/>
                <a:gd name="connsiteY1" fmla="*/ 314153 h 3669832"/>
                <a:gd name="connsiteX2" fmla="*/ 731898 w 4666415"/>
                <a:gd name="connsiteY2" fmla="*/ 379410 h 3669832"/>
                <a:gd name="connsiteX3" fmla="*/ 1516402 w 4666415"/>
                <a:gd name="connsiteY3" fmla="*/ 2397896 h 3669832"/>
                <a:gd name="connsiteX4" fmla="*/ 1653892 w 4666415"/>
                <a:gd name="connsiteY4" fmla="*/ 2685789 h 3669832"/>
                <a:gd name="connsiteX5" fmla="*/ 1727203 w 4666415"/>
                <a:gd name="connsiteY5" fmla="*/ 2625963 h 3669832"/>
                <a:gd name="connsiteX6" fmla="*/ 1858688 w 4666415"/>
                <a:gd name="connsiteY6" fmla="*/ 2201754 h 3669832"/>
                <a:gd name="connsiteX7" fmla="*/ 2111935 w 4666415"/>
                <a:gd name="connsiteY7" fmla="*/ 2474091 h 3669832"/>
                <a:gd name="connsiteX8" fmla="*/ 2327564 w 4666415"/>
                <a:gd name="connsiteY8" fmla="*/ 2789782 h 3669832"/>
                <a:gd name="connsiteX9" fmla="*/ 2885704 w 4666415"/>
                <a:gd name="connsiteY9" fmla="*/ 3146042 h 3669832"/>
                <a:gd name="connsiteX10" fmla="*/ 4476998 w 4666415"/>
                <a:gd name="connsiteY10" fmla="*/ 3597304 h 3669832"/>
                <a:gd name="connsiteX11" fmla="*/ 4647486 w 4666415"/>
                <a:gd name="connsiteY11" fmla="*/ 3664529 h 3669832"/>
                <a:gd name="connsiteX12" fmla="*/ 4663492 w 4666415"/>
                <a:gd name="connsiteY12" fmla="*/ 3664580 h 3669832"/>
                <a:gd name="connsiteX13" fmla="*/ 4659207 w 4666415"/>
                <a:gd name="connsiteY13" fmla="*/ 3656629 h 366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66415" h="3669832">
                  <a:moveTo>
                    <a:pt x="0" y="3668556"/>
                  </a:moveTo>
                  <a:cubicBezTo>
                    <a:pt x="129953" y="2296955"/>
                    <a:pt x="125530" y="862344"/>
                    <a:pt x="260951" y="314153"/>
                  </a:cubicBezTo>
                  <a:cubicBezTo>
                    <a:pt x="396372" y="-234038"/>
                    <a:pt x="522656" y="32120"/>
                    <a:pt x="731898" y="379410"/>
                  </a:cubicBezTo>
                  <a:cubicBezTo>
                    <a:pt x="941140" y="726700"/>
                    <a:pt x="1443363" y="2219118"/>
                    <a:pt x="1516402" y="2397896"/>
                  </a:cubicBezTo>
                  <a:cubicBezTo>
                    <a:pt x="1589441" y="2576674"/>
                    <a:pt x="1618759" y="2647778"/>
                    <a:pt x="1653892" y="2685789"/>
                  </a:cubicBezTo>
                  <a:cubicBezTo>
                    <a:pt x="1689025" y="2723800"/>
                    <a:pt x="1715246" y="2656575"/>
                    <a:pt x="1727203" y="2625963"/>
                  </a:cubicBezTo>
                  <a:cubicBezTo>
                    <a:pt x="1756467" y="2546313"/>
                    <a:pt x="1794566" y="2227066"/>
                    <a:pt x="1858688" y="2201754"/>
                  </a:cubicBezTo>
                  <a:cubicBezTo>
                    <a:pt x="1922810" y="2176442"/>
                    <a:pt x="2042995" y="2351539"/>
                    <a:pt x="2111935" y="2474091"/>
                  </a:cubicBezTo>
                  <a:cubicBezTo>
                    <a:pt x="2180875" y="2596643"/>
                    <a:pt x="2247698" y="2711543"/>
                    <a:pt x="2327564" y="2789782"/>
                  </a:cubicBezTo>
                  <a:cubicBezTo>
                    <a:pt x="2407430" y="2868021"/>
                    <a:pt x="2527465" y="3011455"/>
                    <a:pt x="2885704" y="3146042"/>
                  </a:cubicBezTo>
                  <a:cubicBezTo>
                    <a:pt x="3243943" y="3280629"/>
                    <a:pt x="4183368" y="3510889"/>
                    <a:pt x="4476998" y="3597304"/>
                  </a:cubicBezTo>
                  <a:cubicBezTo>
                    <a:pt x="4770628" y="3683719"/>
                    <a:pt x="4616404" y="3653316"/>
                    <a:pt x="4647486" y="3664529"/>
                  </a:cubicBezTo>
                  <a:cubicBezTo>
                    <a:pt x="4678568" y="3675742"/>
                    <a:pt x="4661539" y="3665897"/>
                    <a:pt x="4663492" y="3664580"/>
                  </a:cubicBezTo>
                  <a:cubicBezTo>
                    <a:pt x="4665445" y="3663263"/>
                    <a:pt x="4627539" y="3655639"/>
                    <a:pt x="4659207" y="3656629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 dirty="0">
                <a:solidFill>
                  <a:schemeClr val="tx1"/>
                </a:solidFill>
              </a:endParaRPr>
            </a:p>
          </p:txBody>
        </p:sp>
        <p:sp>
          <p:nvSpPr>
            <p:cNvPr id="66" name="TextovéPole 65"/>
            <p:cNvSpPr txBox="1">
              <a:spLocks noChangeAspect="1"/>
            </p:cNvSpPr>
            <p:nvPr/>
          </p:nvSpPr>
          <p:spPr>
            <a:xfrm>
              <a:off x="125760" y="3960972"/>
              <a:ext cx="241674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smtClean="0"/>
                <a:t>SBP</a:t>
              </a:r>
            </a:p>
            <a:p>
              <a:r>
                <a:rPr lang="cs-CZ" sz="1400" dirty="0"/>
                <a:t>systolický krevní </a:t>
              </a:r>
              <a:r>
                <a:rPr lang="cs-CZ" sz="1400" dirty="0" smtClean="0"/>
                <a:t>tlak</a:t>
              </a:r>
              <a:endParaRPr lang="cs-CZ" sz="1400" dirty="0"/>
            </a:p>
          </p:txBody>
        </p:sp>
        <p:cxnSp>
          <p:nvCxnSpPr>
            <p:cNvPr id="67" name="Přímá spojnice 66"/>
            <p:cNvCxnSpPr>
              <a:cxnSpLocks noChangeAspect="1"/>
            </p:cNvCxnSpPr>
            <p:nvPr/>
          </p:nvCxnSpPr>
          <p:spPr>
            <a:xfrm>
              <a:off x="2442377" y="6196350"/>
              <a:ext cx="3069278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Volný tvar 67"/>
            <p:cNvSpPr>
              <a:spLocks noChangeAspect="1"/>
            </p:cNvSpPr>
            <p:nvPr/>
          </p:nvSpPr>
          <p:spPr>
            <a:xfrm>
              <a:off x="2442377" y="4179162"/>
              <a:ext cx="3080476" cy="2017188"/>
            </a:xfrm>
            <a:custGeom>
              <a:avLst/>
              <a:gdLst>
                <a:gd name="connsiteX0" fmla="*/ 0 w 4633538"/>
                <a:gd name="connsiteY0" fmla="*/ 3662913 h 3678313"/>
                <a:gd name="connsiteX1" fmla="*/ 570016 w 4633538"/>
                <a:gd name="connsiteY1" fmla="*/ 361573 h 3678313"/>
                <a:gd name="connsiteX2" fmla="*/ 973777 w 4633538"/>
                <a:gd name="connsiteY2" fmla="*/ 314072 h 3678313"/>
                <a:gd name="connsiteX3" fmla="*/ 1591294 w 4633538"/>
                <a:gd name="connsiteY3" fmla="*/ 2392254 h 3678313"/>
                <a:gd name="connsiteX4" fmla="*/ 1662546 w 4633538"/>
                <a:gd name="connsiteY4" fmla="*/ 2677261 h 3678313"/>
                <a:gd name="connsiteX5" fmla="*/ 1852551 w 4633538"/>
                <a:gd name="connsiteY5" fmla="*/ 2202248 h 3678313"/>
                <a:gd name="connsiteX6" fmla="*/ 2078182 w 4633538"/>
                <a:gd name="connsiteY6" fmla="*/ 2499132 h 3678313"/>
                <a:gd name="connsiteX7" fmla="*/ 2327564 w 4633538"/>
                <a:gd name="connsiteY7" fmla="*/ 2784139 h 3678313"/>
                <a:gd name="connsiteX8" fmla="*/ 2885704 w 4633538"/>
                <a:gd name="connsiteY8" fmla="*/ 3140399 h 3678313"/>
                <a:gd name="connsiteX9" fmla="*/ 4476998 w 4633538"/>
                <a:gd name="connsiteY9" fmla="*/ 3591661 h 3678313"/>
                <a:gd name="connsiteX10" fmla="*/ 4583875 w 4633538"/>
                <a:gd name="connsiteY10" fmla="*/ 3674789 h 3678313"/>
                <a:gd name="connsiteX11" fmla="*/ 4560125 w 4633538"/>
                <a:gd name="connsiteY11" fmla="*/ 3662913 h 3678313"/>
                <a:gd name="connsiteX12" fmla="*/ 4631377 w 4633538"/>
                <a:gd name="connsiteY12" fmla="*/ 3662913 h 3678313"/>
                <a:gd name="connsiteX0" fmla="*/ 0 w 4664107"/>
                <a:gd name="connsiteY0" fmla="*/ 3662913 h 3677662"/>
                <a:gd name="connsiteX1" fmla="*/ 570016 w 4664107"/>
                <a:gd name="connsiteY1" fmla="*/ 361573 h 3677662"/>
                <a:gd name="connsiteX2" fmla="*/ 973777 w 4664107"/>
                <a:gd name="connsiteY2" fmla="*/ 314072 h 3677662"/>
                <a:gd name="connsiteX3" fmla="*/ 1591294 w 4664107"/>
                <a:gd name="connsiteY3" fmla="*/ 2392254 h 3677662"/>
                <a:gd name="connsiteX4" fmla="*/ 1662546 w 4664107"/>
                <a:gd name="connsiteY4" fmla="*/ 2677261 h 3677662"/>
                <a:gd name="connsiteX5" fmla="*/ 1852551 w 4664107"/>
                <a:gd name="connsiteY5" fmla="*/ 2202248 h 3677662"/>
                <a:gd name="connsiteX6" fmla="*/ 2078182 w 4664107"/>
                <a:gd name="connsiteY6" fmla="*/ 2499132 h 3677662"/>
                <a:gd name="connsiteX7" fmla="*/ 2327564 w 4664107"/>
                <a:gd name="connsiteY7" fmla="*/ 2784139 h 3677662"/>
                <a:gd name="connsiteX8" fmla="*/ 2885704 w 4664107"/>
                <a:gd name="connsiteY8" fmla="*/ 3140399 h 3677662"/>
                <a:gd name="connsiteX9" fmla="*/ 4476998 w 4664107"/>
                <a:gd name="connsiteY9" fmla="*/ 3591661 h 3677662"/>
                <a:gd name="connsiteX10" fmla="*/ 4583875 w 4664107"/>
                <a:gd name="connsiteY10" fmla="*/ 3674789 h 3677662"/>
                <a:gd name="connsiteX11" fmla="*/ 4663492 w 4664107"/>
                <a:gd name="connsiteY11" fmla="*/ 3658937 h 3677662"/>
                <a:gd name="connsiteX12" fmla="*/ 4631377 w 4664107"/>
                <a:gd name="connsiteY12" fmla="*/ 3662913 h 3677662"/>
                <a:gd name="connsiteX0" fmla="*/ 0 w 4665618"/>
                <a:gd name="connsiteY0" fmla="*/ 3662913 h 3677831"/>
                <a:gd name="connsiteX1" fmla="*/ 570016 w 4665618"/>
                <a:gd name="connsiteY1" fmla="*/ 361573 h 3677831"/>
                <a:gd name="connsiteX2" fmla="*/ 973777 w 4665618"/>
                <a:gd name="connsiteY2" fmla="*/ 314072 h 3677831"/>
                <a:gd name="connsiteX3" fmla="*/ 1591294 w 4665618"/>
                <a:gd name="connsiteY3" fmla="*/ 2392254 h 3677831"/>
                <a:gd name="connsiteX4" fmla="*/ 1662546 w 4665618"/>
                <a:gd name="connsiteY4" fmla="*/ 2677261 h 3677831"/>
                <a:gd name="connsiteX5" fmla="*/ 1852551 w 4665618"/>
                <a:gd name="connsiteY5" fmla="*/ 2202248 h 3677831"/>
                <a:gd name="connsiteX6" fmla="*/ 2078182 w 4665618"/>
                <a:gd name="connsiteY6" fmla="*/ 2499132 h 3677831"/>
                <a:gd name="connsiteX7" fmla="*/ 2327564 w 4665618"/>
                <a:gd name="connsiteY7" fmla="*/ 2784139 h 3677831"/>
                <a:gd name="connsiteX8" fmla="*/ 2885704 w 4665618"/>
                <a:gd name="connsiteY8" fmla="*/ 3140399 h 3677831"/>
                <a:gd name="connsiteX9" fmla="*/ 4476998 w 4665618"/>
                <a:gd name="connsiteY9" fmla="*/ 3591661 h 3677831"/>
                <a:gd name="connsiteX10" fmla="*/ 4583875 w 4665618"/>
                <a:gd name="connsiteY10" fmla="*/ 3674789 h 3677831"/>
                <a:gd name="connsiteX11" fmla="*/ 4663492 w 4665618"/>
                <a:gd name="connsiteY11" fmla="*/ 3658937 h 3677831"/>
                <a:gd name="connsiteX12" fmla="*/ 4659207 w 4665618"/>
                <a:gd name="connsiteY12" fmla="*/ 3650986 h 3677831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91294 w 4666415"/>
                <a:gd name="connsiteY3" fmla="*/ 2392254 h 3664189"/>
                <a:gd name="connsiteX4" fmla="*/ 1662546 w 4666415"/>
                <a:gd name="connsiteY4" fmla="*/ 2677261 h 3664189"/>
                <a:gd name="connsiteX5" fmla="*/ 1852551 w 4666415"/>
                <a:gd name="connsiteY5" fmla="*/ 2202248 h 3664189"/>
                <a:gd name="connsiteX6" fmla="*/ 2078182 w 4666415"/>
                <a:gd name="connsiteY6" fmla="*/ 2499132 h 3664189"/>
                <a:gd name="connsiteX7" fmla="*/ 2327564 w 4666415"/>
                <a:gd name="connsiteY7" fmla="*/ 2784139 h 3664189"/>
                <a:gd name="connsiteX8" fmla="*/ 2885704 w 4666415"/>
                <a:gd name="connsiteY8" fmla="*/ 3140399 h 3664189"/>
                <a:gd name="connsiteX9" fmla="*/ 4476998 w 4666415"/>
                <a:gd name="connsiteY9" fmla="*/ 3591661 h 3664189"/>
                <a:gd name="connsiteX10" fmla="*/ 4647486 w 4666415"/>
                <a:gd name="connsiteY10" fmla="*/ 3658886 h 3664189"/>
                <a:gd name="connsiteX11" fmla="*/ 4663492 w 4666415"/>
                <a:gd name="connsiteY11" fmla="*/ 3658937 h 3664189"/>
                <a:gd name="connsiteX12" fmla="*/ 4659207 w 4666415"/>
                <a:gd name="connsiteY12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91294 w 4666415"/>
                <a:gd name="connsiteY3" fmla="*/ 2392254 h 3664189"/>
                <a:gd name="connsiteX4" fmla="*/ 1676968 w 4666415"/>
                <a:gd name="connsiteY4" fmla="*/ 2680146 h 3664189"/>
                <a:gd name="connsiteX5" fmla="*/ 1852551 w 4666415"/>
                <a:gd name="connsiteY5" fmla="*/ 2202248 h 3664189"/>
                <a:gd name="connsiteX6" fmla="*/ 2078182 w 4666415"/>
                <a:gd name="connsiteY6" fmla="*/ 2499132 h 3664189"/>
                <a:gd name="connsiteX7" fmla="*/ 2327564 w 4666415"/>
                <a:gd name="connsiteY7" fmla="*/ 2784139 h 3664189"/>
                <a:gd name="connsiteX8" fmla="*/ 2885704 w 4666415"/>
                <a:gd name="connsiteY8" fmla="*/ 3140399 h 3664189"/>
                <a:gd name="connsiteX9" fmla="*/ 4476998 w 4666415"/>
                <a:gd name="connsiteY9" fmla="*/ 3591661 h 3664189"/>
                <a:gd name="connsiteX10" fmla="*/ 4647486 w 4666415"/>
                <a:gd name="connsiteY10" fmla="*/ 3658886 h 3664189"/>
                <a:gd name="connsiteX11" fmla="*/ 4663492 w 4666415"/>
                <a:gd name="connsiteY11" fmla="*/ 3658937 h 3664189"/>
                <a:gd name="connsiteX12" fmla="*/ 4659207 w 4666415"/>
                <a:gd name="connsiteY12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91294 w 4666415"/>
                <a:gd name="connsiteY3" fmla="*/ 2392254 h 3664189"/>
                <a:gd name="connsiteX4" fmla="*/ 1676968 w 4666415"/>
                <a:gd name="connsiteY4" fmla="*/ 2680146 h 3664189"/>
                <a:gd name="connsiteX5" fmla="*/ 1852551 w 4666415"/>
                <a:gd name="connsiteY5" fmla="*/ 2202248 h 3664189"/>
                <a:gd name="connsiteX6" fmla="*/ 2078182 w 4666415"/>
                <a:gd name="connsiteY6" fmla="*/ 2499132 h 3664189"/>
                <a:gd name="connsiteX7" fmla="*/ 2327564 w 4666415"/>
                <a:gd name="connsiteY7" fmla="*/ 2784139 h 3664189"/>
                <a:gd name="connsiteX8" fmla="*/ 2885704 w 4666415"/>
                <a:gd name="connsiteY8" fmla="*/ 3140399 h 3664189"/>
                <a:gd name="connsiteX9" fmla="*/ 4476998 w 4666415"/>
                <a:gd name="connsiteY9" fmla="*/ 3591661 h 3664189"/>
                <a:gd name="connsiteX10" fmla="*/ 4647486 w 4666415"/>
                <a:gd name="connsiteY10" fmla="*/ 3658886 h 3664189"/>
                <a:gd name="connsiteX11" fmla="*/ 4663492 w 4666415"/>
                <a:gd name="connsiteY11" fmla="*/ 3658937 h 3664189"/>
                <a:gd name="connsiteX12" fmla="*/ 4659207 w 4666415"/>
                <a:gd name="connsiteY12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91294 w 4666415"/>
                <a:gd name="connsiteY3" fmla="*/ 2392254 h 3664189"/>
                <a:gd name="connsiteX4" fmla="*/ 1676968 w 4666415"/>
                <a:gd name="connsiteY4" fmla="*/ 2680146 h 3664189"/>
                <a:gd name="connsiteX5" fmla="*/ 1852551 w 4666415"/>
                <a:gd name="connsiteY5" fmla="*/ 2202248 h 3664189"/>
                <a:gd name="connsiteX6" fmla="*/ 2078182 w 4666415"/>
                <a:gd name="connsiteY6" fmla="*/ 2499132 h 3664189"/>
                <a:gd name="connsiteX7" fmla="*/ 2327564 w 4666415"/>
                <a:gd name="connsiteY7" fmla="*/ 2784139 h 3664189"/>
                <a:gd name="connsiteX8" fmla="*/ 2885704 w 4666415"/>
                <a:gd name="connsiteY8" fmla="*/ 3140399 h 3664189"/>
                <a:gd name="connsiteX9" fmla="*/ 4476998 w 4666415"/>
                <a:gd name="connsiteY9" fmla="*/ 3591661 h 3664189"/>
                <a:gd name="connsiteX10" fmla="*/ 4647486 w 4666415"/>
                <a:gd name="connsiteY10" fmla="*/ 3658886 h 3664189"/>
                <a:gd name="connsiteX11" fmla="*/ 4663492 w 4666415"/>
                <a:gd name="connsiteY11" fmla="*/ 3658937 h 3664189"/>
                <a:gd name="connsiteX12" fmla="*/ 4659207 w 4666415"/>
                <a:gd name="connsiteY12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91294 w 4666415"/>
                <a:gd name="connsiteY3" fmla="*/ 2392254 h 3664189"/>
                <a:gd name="connsiteX4" fmla="*/ 1676968 w 4666415"/>
                <a:gd name="connsiteY4" fmla="*/ 2680146 h 3664189"/>
                <a:gd name="connsiteX5" fmla="*/ 1852551 w 4666415"/>
                <a:gd name="connsiteY5" fmla="*/ 2202248 h 3664189"/>
                <a:gd name="connsiteX6" fmla="*/ 2078182 w 4666415"/>
                <a:gd name="connsiteY6" fmla="*/ 2499132 h 3664189"/>
                <a:gd name="connsiteX7" fmla="*/ 2327564 w 4666415"/>
                <a:gd name="connsiteY7" fmla="*/ 2784139 h 3664189"/>
                <a:gd name="connsiteX8" fmla="*/ 2885704 w 4666415"/>
                <a:gd name="connsiteY8" fmla="*/ 3140399 h 3664189"/>
                <a:gd name="connsiteX9" fmla="*/ 4476998 w 4666415"/>
                <a:gd name="connsiteY9" fmla="*/ 3591661 h 3664189"/>
                <a:gd name="connsiteX10" fmla="*/ 4647486 w 4666415"/>
                <a:gd name="connsiteY10" fmla="*/ 3658886 h 3664189"/>
                <a:gd name="connsiteX11" fmla="*/ 4663492 w 4666415"/>
                <a:gd name="connsiteY11" fmla="*/ 3658937 h 3664189"/>
                <a:gd name="connsiteX12" fmla="*/ 4659207 w 4666415"/>
                <a:gd name="connsiteY12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76968 w 4666415"/>
                <a:gd name="connsiteY4" fmla="*/ 2680146 h 3664189"/>
                <a:gd name="connsiteX5" fmla="*/ 1852551 w 4666415"/>
                <a:gd name="connsiteY5" fmla="*/ 2202248 h 3664189"/>
                <a:gd name="connsiteX6" fmla="*/ 2078182 w 4666415"/>
                <a:gd name="connsiteY6" fmla="*/ 2499132 h 3664189"/>
                <a:gd name="connsiteX7" fmla="*/ 2327564 w 4666415"/>
                <a:gd name="connsiteY7" fmla="*/ 2784139 h 3664189"/>
                <a:gd name="connsiteX8" fmla="*/ 2885704 w 4666415"/>
                <a:gd name="connsiteY8" fmla="*/ 3140399 h 3664189"/>
                <a:gd name="connsiteX9" fmla="*/ 4476998 w 4666415"/>
                <a:gd name="connsiteY9" fmla="*/ 3591661 h 3664189"/>
                <a:gd name="connsiteX10" fmla="*/ 4647486 w 4666415"/>
                <a:gd name="connsiteY10" fmla="*/ 3658886 h 3664189"/>
                <a:gd name="connsiteX11" fmla="*/ 4663492 w 4666415"/>
                <a:gd name="connsiteY11" fmla="*/ 3658937 h 3664189"/>
                <a:gd name="connsiteX12" fmla="*/ 4659207 w 4666415"/>
                <a:gd name="connsiteY12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76968 w 4666415"/>
                <a:gd name="connsiteY4" fmla="*/ 2680146 h 3664189"/>
                <a:gd name="connsiteX5" fmla="*/ 1852551 w 4666415"/>
                <a:gd name="connsiteY5" fmla="*/ 2202248 h 3664189"/>
                <a:gd name="connsiteX6" fmla="*/ 2078182 w 4666415"/>
                <a:gd name="connsiteY6" fmla="*/ 2499132 h 3664189"/>
                <a:gd name="connsiteX7" fmla="*/ 2327564 w 4666415"/>
                <a:gd name="connsiteY7" fmla="*/ 2784139 h 3664189"/>
                <a:gd name="connsiteX8" fmla="*/ 2885704 w 4666415"/>
                <a:gd name="connsiteY8" fmla="*/ 3140399 h 3664189"/>
                <a:gd name="connsiteX9" fmla="*/ 4476998 w 4666415"/>
                <a:gd name="connsiteY9" fmla="*/ 3591661 h 3664189"/>
                <a:gd name="connsiteX10" fmla="*/ 4647486 w 4666415"/>
                <a:gd name="connsiteY10" fmla="*/ 3658886 h 3664189"/>
                <a:gd name="connsiteX11" fmla="*/ 4663492 w 4666415"/>
                <a:gd name="connsiteY11" fmla="*/ 3658937 h 3664189"/>
                <a:gd name="connsiteX12" fmla="*/ 4659207 w 4666415"/>
                <a:gd name="connsiteY12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76968 w 4666415"/>
                <a:gd name="connsiteY4" fmla="*/ 2680146 h 3664189"/>
                <a:gd name="connsiteX5" fmla="*/ 1852551 w 4666415"/>
                <a:gd name="connsiteY5" fmla="*/ 2202248 h 3664189"/>
                <a:gd name="connsiteX6" fmla="*/ 2078182 w 4666415"/>
                <a:gd name="connsiteY6" fmla="*/ 2499132 h 3664189"/>
                <a:gd name="connsiteX7" fmla="*/ 2327564 w 4666415"/>
                <a:gd name="connsiteY7" fmla="*/ 2784139 h 3664189"/>
                <a:gd name="connsiteX8" fmla="*/ 2885704 w 4666415"/>
                <a:gd name="connsiteY8" fmla="*/ 3140399 h 3664189"/>
                <a:gd name="connsiteX9" fmla="*/ 4476998 w 4666415"/>
                <a:gd name="connsiteY9" fmla="*/ 3591661 h 3664189"/>
                <a:gd name="connsiteX10" fmla="*/ 4647486 w 4666415"/>
                <a:gd name="connsiteY10" fmla="*/ 3658886 h 3664189"/>
                <a:gd name="connsiteX11" fmla="*/ 4663492 w 4666415"/>
                <a:gd name="connsiteY11" fmla="*/ 3658937 h 3664189"/>
                <a:gd name="connsiteX12" fmla="*/ 4659207 w 4666415"/>
                <a:gd name="connsiteY12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76968 w 4666415"/>
                <a:gd name="connsiteY4" fmla="*/ 2680146 h 3664189"/>
                <a:gd name="connsiteX5" fmla="*/ 1727203 w 4666415"/>
                <a:gd name="connsiteY5" fmla="*/ 2620320 h 3664189"/>
                <a:gd name="connsiteX6" fmla="*/ 1852551 w 4666415"/>
                <a:gd name="connsiteY6" fmla="*/ 2202248 h 3664189"/>
                <a:gd name="connsiteX7" fmla="*/ 2078182 w 4666415"/>
                <a:gd name="connsiteY7" fmla="*/ 2499132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76968 w 4666415"/>
                <a:gd name="connsiteY4" fmla="*/ 2680146 h 3664189"/>
                <a:gd name="connsiteX5" fmla="*/ 1727203 w 4666415"/>
                <a:gd name="connsiteY5" fmla="*/ 2620320 h 3664189"/>
                <a:gd name="connsiteX6" fmla="*/ 1852551 w 4666415"/>
                <a:gd name="connsiteY6" fmla="*/ 2202248 h 3664189"/>
                <a:gd name="connsiteX7" fmla="*/ 2078182 w 4666415"/>
                <a:gd name="connsiteY7" fmla="*/ 2499132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76968 w 4666415"/>
                <a:gd name="connsiteY4" fmla="*/ 2680146 h 3664189"/>
                <a:gd name="connsiteX5" fmla="*/ 1727203 w 4666415"/>
                <a:gd name="connsiteY5" fmla="*/ 2620320 h 3664189"/>
                <a:gd name="connsiteX6" fmla="*/ 1852551 w 4666415"/>
                <a:gd name="connsiteY6" fmla="*/ 2202248 h 3664189"/>
                <a:gd name="connsiteX7" fmla="*/ 2078182 w 4666415"/>
                <a:gd name="connsiteY7" fmla="*/ 2499132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71199 w 4666415"/>
                <a:gd name="connsiteY4" fmla="*/ 2680146 h 3664189"/>
                <a:gd name="connsiteX5" fmla="*/ 1727203 w 4666415"/>
                <a:gd name="connsiteY5" fmla="*/ 2620320 h 3664189"/>
                <a:gd name="connsiteX6" fmla="*/ 1852551 w 4666415"/>
                <a:gd name="connsiteY6" fmla="*/ 2202248 h 3664189"/>
                <a:gd name="connsiteX7" fmla="*/ 2078182 w 4666415"/>
                <a:gd name="connsiteY7" fmla="*/ 2499132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2551 w 4666415"/>
                <a:gd name="connsiteY6" fmla="*/ 2202248 h 3664189"/>
                <a:gd name="connsiteX7" fmla="*/ 2078182 w 4666415"/>
                <a:gd name="connsiteY7" fmla="*/ 2499132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2551 w 4666415"/>
                <a:gd name="connsiteY6" fmla="*/ 2202248 h 3664189"/>
                <a:gd name="connsiteX7" fmla="*/ 2078182 w 4666415"/>
                <a:gd name="connsiteY7" fmla="*/ 2499132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2551 w 4666415"/>
                <a:gd name="connsiteY6" fmla="*/ 2202248 h 3664189"/>
                <a:gd name="connsiteX7" fmla="*/ 2078182 w 4666415"/>
                <a:gd name="connsiteY7" fmla="*/ 2499132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2551 w 4666415"/>
                <a:gd name="connsiteY6" fmla="*/ 2202248 h 3664189"/>
                <a:gd name="connsiteX7" fmla="*/ 2078182 w 4666415"/>
                <a:gd name="connsiteY7" fmla="*/ 2499132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8688 w 4666415"/>
                <a:gd name="connsiteY6" fmla="*/ 2196111 h 3664189"/>
                <a:gd name="connsiteX7" fmla="*/ 2078182 w 4666415"/>
                <a:gd name="connsiteY7" fmla="*/ 2499132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8688 w 4666415"/>
                <a:gd name="connsiteY6" fmla="*/ 2196111 h 3664189"/>
                <a:gd name="connsiteX7" fmla="*/ 2111935 w 4666415"/>
                <a:gd name="connsiteY7" fmla="*/ 2468448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8688 w 4666415"/>
                <a:gd name="connsiteY6" fmla="*/ 2196111 h 3664189"/>
                <a:gd name="connsiteX7" fmla="*/ 2111935 w 4666415"/>
                <a:gd name="connsiteY7" fmla="*/ 2468448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8688 w 4666415"/>
                <a:gd name="connsiteY6" fmla="*/ 2196111 h 3664189"/>
                <a:gd name="connsiteX7" fmla="*/ 2111935 w 4666415"/>
                <a:gd name="connsiteY7" fmla="*/ 2468448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8688 w 4666415"/>
                <a:gd name="connsiteY6" fmla="*/ 2196111 h 3664189"/>
                <a:gd name="connsiteX7" fmla="*/ 2111935 w 4666415"/>
                <a:gd name="connsiteY7" fmla="*/ 2468448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57001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8688 w 4666415"/>
                <a:gd name="connsiteY6" fmla="*/ 2196111 h 3664189"/>
                <a:gd name="connsiteX7" fmla="*/ 2111935 w 4666415"/>
                <a:gd name="connsiteY7" fmla="*/ 2468448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62913 h 3664189"/>
                <a:gd name="connsiteX1" fmla="*/ 395326 w 4666415"/>
                <a:gd name="connsiteY1" fmla="*/ 361573 h 3664189"/>
                <a:gd name="connsiteX2" fmla="*/ 973777 w 4666415"/>
                <a:gd name="connsiteY2" fmla="*/ 314072 h 3664189"/>
                <a:gd name="connsiteX3" fmla="*/ 1576872 w 4666415"/>
                <a:gd name="connsiteY3" fmla="*/ 2392254 h 3664189"/>
                <a:gd name="connsiteX4" fmla="*/ 1653892 w 4666415"/>
                <a:gd name="connsiteY4" fmla="*/ 2680146 h 3664189"/>
                <a:gd name="connsiteX5" fmla="*/ 1727203 w 4666415"/>
                <a:gd name="connsiteY5" fmla="*/ 2620320 h 3664189"/>
                <a:gd name="connsiteX6" fmla="*/ 1858688 w 4666415"/>
                <a:gd name="connsiteY6" fmla="*/ 2196111 h 3664189"/>
                <a:gd name="connsiteX7" fmla="*/ 2111935 w 4666415"/>
                <a:gd name="connsiteY7" fmla="*/ 2468448 h 3664189"/>
                <a:gd name="connsiteX8" fmla="*/ 2327564 w 4666415"/>
                <a:gd name="connsiteY8" fmla="*/ 2784139 h 3664189"/>
                <a:gd name="connsiteX9" fmla="*/ 2885704 w 4666415"/>
                <a:gd name="connsiteY9" fmla="*/ 3140399 h 3664189"/>
                <a:gd name="connsiteX10" fmla="*/ 4476998 w 4666415"/>
                <a:gd name="connsiteY10" fmla="*/ 3591661 h 3664189"/>
                <a:gd name="connsiteX11" fmla="*/ 4647486 w 4666415"/>
                <a:gd name="connsiteY11" fmla="*/ 3658886 h 3664189"/>
                <a:gd name="connsiteX12" fmla="*/ 4663492 w 4666415"/>
                <a:gd name="connsiteY12" fmla="*/ 3658937 h 3664189"/>
                <a:gd name="connsiteX13" fmla="*/ 4659207 w 4666415"/>
                <a:gd name="connsiteY13" fmla="*/ 3650986 h 3664189"/>
                <a:gd name="connsiteX0" fmla="*/ 0 w 4666415"/>
                <a:gd name="connsiteY0" fmla="*/ 3649478 h 3650754"/>
                <a:gd name="connsiteX1" fmla="*/ 395326 w 4666415"/>
                <a:gd name="connsiteY1" fmla="*/ 348138 h 3650754"/>
                <a:gd name="connsiteX2" fmla="*/ 899871 w 4666415"/>
                <a:gd name="connsiteY2" fmla="*/ 327168 h 3650754"/>
                <a:gd name="connsiteX3" fmla="*/ 1576872 w 4666415"/>
                <a:gd name="connsiteY3" fmla="*/ 2378819 h 3650754"/>
                <a:gd name="connsiteX4" fmla="*/ 1653892 w 4666415"/>
                <a:gd name="connsiteY4" fmla="*/ 2666711 h 3650754"/>
                <a:gd name="connsiteX5" fmla="*/ 1727203 w 4666415"/>
                <a:gd name="connsiteY5" fmla="*/ 2606885 h 3650754"/>
                <a:gd name="connsiteX6" fmla="*/ 1858688 w 4666415"/>
                <a:gd name="connsiteY6" fmla="*/ 2182676 h 3650754"/>
                <a:gd name="connsiteX7" fmla="*/ 2111935 w 4666415"/>
                <a:gd name="connsiteY7" fmla="*/ 2455013 h 3650754"/>
                <a:gd name="connsiteX8" fmla="*/ 2327564 w 4666415"/>
                <a:gd name="connsiteY8" fmla="*/ 2770704 h 3650754"/>
                <a:gd name="connsiteX9" fmla="*/ 2885704 w 4666415"/>
                <a:gd name="connsiteY9" fmla="*/ 3126964 h 3650754"/>
                <a:gd name="connsiteX10" fmla="*/ 4476998 w 4666415"/>
                <a:gd name="connsiteY10" fmla="*/ 3578226 h 3650754"/>
                <a:gd name="connsiteX11" fmla="*/ 4647486 w 4666415"/>
                <a:gd name="connsiteY11" fmla="*/ 3645451 h 3650754"/>
                <a:gd name="connsiteX12" fmla="*/ 4663492 w 4666415"/>
                <a:gd name="connsiteY12" fmla="*/ 3645502 h 3650754"/>
                <a:gd name="connsiteX13" fmla="*/ 4659207 w 4666415"/>
                <a:gd name="connsiteY13" fmla="*/ 3637551 h 3650754"/>
                <a:gd name="connsiteX0" fmla="*/ 0 w 4666415"/>
                <a:gd name="connsiteY0" fmla="*/ 3642940 h 3644216"/>
                <a:gd name="connsiteX1" fmla="*/ 395326 w 4666415"/>
                <a:gd name="connsiteY1" fmla="*/ 341600 h 3644216"/>
                <a:gd name="connsiteX2" fmla="*/ 839400 w 4666415"/>
                <a:gd name="connsiteY2" fmla="*/ 333895 h 3644216"/>
                <a:gd name="connsiteX3" fmla="*/ 1576872 w 4666415"/>
                <a:gd name="connsiteY3" fmla="*/ 2372281 h 3644216"/>
                <a:gd name="connsiteX4" fmla="*/ 1653892 w 4666415"/>
                <a:gd name="connsiteY4" fmla="*/ 2660173 h 3644216"/>
                <a:gd name="connsiteX5" fmla="*/ 1727203 w 4666415"/>
                <a:gd name="connsiteY5" fmla="*/ 2600347 h 3644216"/>
                <a:gd name="connsiteX6" fmla="*/ 1858688 w 4666415"/>
                <a:gd name="connsiteY6" fmla="*/ 2176138 h 3644216"/>
                <a:gd name="connsiteX7" fmla="*/ 2111935 w 4666415"/>
                <a:gd name="connsiteY7" fmla="*/ 2448475 h 3644216"/>
                <a:gd name="connsiteX8" fmla="*/ 2327564 w 4666415"/>
                <a:gd name="connsiteY8" fmla="*/ 2764166 h 3644216"/>
                <a:gd name="connsiteX9" fmla="*/ 2885704 w 4666415"/>
                <a:gd name="connsiteY9" fmla="*/ 3120426 h 3644216"/>
                <a:gd name="connsiteX10" fmla="*/ 4476998 w 4666415"/>
                <a:gd name="connsiteY10" fmla="*/ 3571688 h 3644216"/>
                <a:gd name="connsiteX11" fmla="*/ 4647486 w 4666415"/>
                <a:gd name="connsiteY11" fmla="*/ 3638913 h 3644216"/>
                <a:gd name="connsiteX12" fmla="*/ 4663492 w 4666415"/>
                <a:gd name="connsiteY12" fmla="*/ 3638964 h 3644216"/>
                <a:gd name="connsiteX13" fmla="*/ 4659207 w 4666415"/>
                <a:gd name="connsiteY13" fmla="*/ 3631013 h 3644216"/>
                <a:gd name="connsiteX0" fmla="*/ 0 w 4666415"/>
                <a:gd name="connsiteY0" fmla="*/ 3642940 h 3644216"/>
                <a:gd name="connsiteX1" fmla="*/ 395326 w 4666415"/>
                <a:gd name="connsiteY1" fmla="*/ 341600 h 3644216"/>
                <a:gd name="connsiteX2" fmla="*/ 839400 w 4666415"/>
                <a:gd name="connsiteY2" fmla="*/ 333895 h 3644216"/>
                <a:gd name="connsiteX3" fmla="*/ 1576872 w 4666415"/>
                <a:gd name="connsiteY3" fmla="*/ 2372281 h 3644216"/>
                <a:gd name="connsiteX4" fmla="*/ 1653892 w 4666415"/>
                <a:gd name="connsiteY4" fmla="*/ 2660173 h 3644216"/>
                <a:gd name="connsiteX5" fmla="*/ 1727203 w 4666415"/>
                <a:gd name="connsiteY5" fmla="*/ 2600347 h 3644216"/>
                <a:gd name="connsiteX6" fmla="*/ 1858688 w 4666415"/>
                <a:gd name="connsiteY6" fmla="*/ 2176138 h 3644216"/>
                <a:gd name="connsiteX7" fmla="*/ 2111935 w 4666415"/>
                <a:gd name="connsiteY7" fmla="*/ 2448475 h 3644216"/>
                <a:gd name="connsiteX8" fmla="*/ 2327564 w 4666415"/>
                <a:gd name="connsiteY8" fmla="*/ 2764166 h 3644216"/>
                <a:gd name="connsiteX9" fmla="*/ 2885704 w 4666415"/>
                <a:gd name="connsiteY9" fmla="*/ 3120426 h 3644216"/>
                <a:gd name="connsiteX10" fmla="*/ 4476998 w 4666415"/>
                <a:gd name="connsiteY10" fmla="*/ 3571688 h 3644216"/>
                <a:gd name="connsiteX11" fmla="*/ 4647486 w 4666415"/>
                <a:gd name="connsiteY11" fmla="*/ 3638913 h 3644216"/>
                <a:gd name="connsiteX12" fmla="*/ 4663492 w 4666415"/>
                <a:gd name="connsiteY12" fmla="*/ 3638964 h 3644216"/>
                <a:gd name="connsiteX13" fmla="*/ 4659207 w 4666415"/>
                <a:gd name="connsiteY13" fmla="*/ 3631013 h 3644216"/>
                <a:gd name="connsiteX0" fmla="*/ 0 w 4666415"/>
                <a:gd name="connsiteY0" fmla="*/ 3677491 h 3678767"/>
                <a:gd name="connsiteX1" fmla="*/ 260951 w 4666415"/>
                <a:gd name="connsiteY1" fmla="*/ 323088 h 3678767"/>
                <a:gd name="connsiteX2" fmla="*/ 839400 w 4666415"/>
                <a:gd name="connsiteY2" fmla="*/ 368446 h 3678767"/>
                <a:gd name="connsiteX3" fmla="*/ 1576872 w 4666415"/>
                <a:gd name="connsiteY3" fmla="*/ 2406832 h 3678767"/>
                <a:gd name="connsiteX4" fmla="*/ 1653892 w 4666415"/>
                <a:gd name="connsiteY4" fmla="*/ 2694724 h 3678767"/>
                <a:gd name="connsiteX5" fmla="*/ 1727203 w 4666415"/>
                <a:gd name="connsiteY5" fmla="*/ 2634898 h 3678767"/>
                <a:gd name="connsiteX6" fmla="*/ 1858688 w 4666415"/>
                <a:gd name="connsiteY6" fmla="*/ 2210689 h 3678767"/>
                <a:gd name="connsiteX7" fmla="*/ 2111935 w 4666415"/>
                <a:gd name="connsiteY7" fmla="*/ 2483026 h 3678767"/>
                <a:gd name="connsiteX8" fmla="*/ 2327564 w 4666415"/>
                <a:gd name="connsiteY8" fmla="*/ 2798717 h 3678767"/>
                <a:gd name="connsiteX9" fmla="*/ 2885704 w 4666415"/>
                <a:gd name="connsiteY9" fmla="*/ 3154977 h 3678767"/>
                <a:gd name="connsiteX10" fmla="*/ 4476998 w 4666415"/>
                <a:gd name="connsiteY10" fmla="*/ 3606239 h 3678767"/>
                <a:gd name="connsiteX11" fmla="*/ 4647486 w 4666415"/>
                <a:gd name="connsiteY11" fmla="*/ 3673464 h 3678767"/>
                <a:gd name="connsiteX12" fmla="*/ 4663492 w 4666415"/>
                <a:gd name="connsiteY12" fmla="*/ 3673515 h 3678767"/>
                <a:gd name="connsiteX13" fmla="*/ 4659207 w 4666415"/>
                <a:gd name="connsiteY13" fmla="*/ 3665564 h 3678767"/>
                <a:gd name="connsiteX0" fmla="*/ 0 w 4666415"/>
                <a:gd name="connsiteY0" fmla="*/ 3668556 h 3669832"/>
                <a:gd name="connsiteX1" fmla="*/ 260951 w 4666415"/>
                <a:gd name="connsiteY1" fmla="*/ 314153 h 3669832"/>
                <a:gd name="connsiteX2" fmla="*/ 731898 w 4666415"/>
                <a:gd name="connsiteY2" fmla="*/ 379410 h 3669832"/>
                <a:gd name="connsiteX3" fmla="*/ 1576872 w 4666415"/>
                <a:gd name="connsiteY3" fmla="*/ 2397897 h 3669832"/>
                <a:gd name="connsiteX4" fmla="*/ 1653892 w 4666415"/>
                <a:gd name="connsiteY4" fmla="*/ 2685789 h 3669832"/>
                <a:gd name="connsiteX5" fmla="*/ 1727203 w 4666415"/>
                <a:gd name="connsiteY5" fmla="*/ 2625963 h 3669832"/>
                <a:gd name="connsiteX6" fmla="*/ 1858688 w 4666415"/>
                <a:gd name="connsiteY6" fmla="*/ 2201754 h 3669832"/>
                <a:gd name="connsiteX7" fmla="*/ 2111935 w 4666415"/>
                <a:gd name="connsiteY7" fmla="*/ 2474091 h 3669832"/>
                <a:gd name="connsiteX8" fmla="*/ 2327564 w 4666415"/>
                <a:gd name="connsiteY8" fmla="*/ 2789782 h 3669832"/>
                <a:gd name="connsiteX9" fmla="*/ 2885704 w 4666415"/>
                <a:gd name="connsiteY9" fmla="*/ 3146042 h 3669832"/>
                <a:gd name="connsiteX10" fmla="*/ 4476998 w 4666415"/>
                <a:gd name="connsiteY10" fmla="*/ 3597304 h 3669832"/>
                <a:gd name="connsiteX11" fmla="*/ 4647486 w 4666415"/>
                <a:gd name="connsiteY11" fmla="*/ 3664529 h 3669832"/>
                <a:gd name="connsiteX12" fmla="*/ 4663492 w 4666415"/>
                <a:gd name="connsiteY12" fmla="*/ 3664580 h 3669832"/>
                <a:gd name="connsiteX13" fmla="*/ 4659207 w 4666415"/>
                <a:gd name="connsiteY13" fmla="*/ 3656629 h 3669832"/>
                <a:gd name="connsiteX0" fmla="*/ 0 w 4666415"/>
                <a:gd name="connsiteY0" fmla="*/ 3668556 h 3669832"/>
                <a:gd name="connsiteX1" fmla="*/ 260951 w 4666415"/>
                <a:gd name="connsiteY1" fmla="*/ 314153 h 3669832"/>
                <a:gd name="connsiteX2" fmla="*/ 731898 w 4666415"/>
                <a:gd name="connsiteY2" fmla="*/ 379410 h 3669832"/>
                <a:gd name="connsiteX3" fmla="*/ 1576872 w 4666415"/>
                <a:gd name="connsiteY3" fmla="*/ 2397897 h 3669832"/>
                <a:gd name="connsiteX4" fmla="*/ 1653892 w 4666415"/>
                <a:gd name="connsiteY4" fmla="*/ 2685789 h 3669832"/>
                <a:gd name="connsiteX5" fmla="*/ 1727203 w 4666415"/>
                <a:gd name="connsiteY5" fmla="*/ 2625963 h 3669832"/>
                <a:gd name="connsiteX6" fmla="*/ 1858688 w 4666415"/>
                <a:gd name="connsiteY6" fmla="*/ 2201754 h 3669832"/>
                <a:gd name="connsiteX7" fmla="*/ 2111935 w 4666415"/>
                <a:gd name="connsiteY7" fmla="*/ 2474091 h 3669832"/>
                <a:gd name="connsiteX8" fmla="*/ 2327564 w 4666415"/>
                <a:gd name="connsiteY8" fmla="*/ 2789782 h 3669832"/>
                <a:gd name="connsiteX9" fmla="*/ 2885704 w 4666415"/>
                <a:gd name="connsiteY9" fmla="*/ 3146042 h 3669832"/>
                <a:gd name="connsiteX10" fmla="*/ 4476998 w 4666415"/>
                <a:gd name="connsiteY10" fmla="*/ 3597304 h 3669832"/>
                <a:gd name="connsiteX11" fmla="*/ 4647486 w 4666415"/>
                <a:gd name="connsiteY11" fmla="*/ 3664529 h 3669832"/>
                <a:gd name="connsiteX12" fmla="*/ 4663492 w 4666415"/>
                <a:gd name="connsiteY12" fmla="*/ 3664580 h 3669832"/>
                <a:gd name="connsiteX13" fmla="*/ 4659207 w 4666415"/>
                <a:gd name="connsiteY13" fmla="*/ 3656629 h 3669832"/>
                <a:gd name="connsiteX0" fmla="*/ 0 w 4666415"/>
                <a:gd name="connsiteY0" fmla="*/ 3668556 h 3669832"/>
                <a:gd name="connsiteX1" fmla="*/ 260951 w 4666415"/>
                <a:gd name="connsiteY1" fmla="*/ 314153 h 3669832"/>
                <a:gd name="connsiteX2" fmla="*/ 731898 w 4666415"/>
                <a:gd name="connsiteY2" fmla="*/ 379410 h 3669832"/>
                <a:gd name="connsiteX3" fmla="*/ 1576872 w 4666415"/>
                <a:gd name="connsiteY3" fmla="*/ 2397897 h 3669832"/>
                <a:gd name="connsiteX4" fmla="*/ 1653892 w 4666415"/>
                <a:gd name="connsiteY4" fmla="*/ 2685789 h 3669832"/>
                <a:gd name="connsiteX5" fmla="*/ 1727203 w 4666415"/>
                <a:gd name="connsiteY5" fmla="*/ 2625963 h 3669832"/>
                <a:gd name="connsiteX6" fmla="*/ 1858688 w 4666415"/>
                <a:gd name="connsiteY6" fmla="*/ 2201754 h 3669832"/>
                <a:gd name="connsiteX7" fmla="*/ 2111935 w 4666415"/>
                <a:gd name="connsiteY7" fmla="*/ 2474091 h 3669832"/>
                <a:gd name="connsiteX8" fmla="*/ 2327564 w 4666415"/>
                <a:gd name="connsiteY8" fmla="*/ 2789782 h 3669832"/>
                <a:gd name="connsiteX9" fmla="*/ 2885704 w 4666415"/>
                <a:gd name="connsiteY9" fmla="*/ 3146042 h 3669832"/>
                <a:gd name="connsiteX10" fmla="*/ 4476998 w 4666415"/>
                <a:gd name="connsiteY10" fmla="*/ 3597304 h 3669832"/>
                <a:gd name="connsiteX11" fmla="*/ 4647486 w 4666415"/>
                <a:gd name="connsiteY11" fmla="*/ 3664529 h 3669832"/>
                <a:gd name="connsiteX12" fmla="*/ 4663492 w 4666415"/>
                <a:gd name="connsiteY12" fmla="*/ 3664580 h 3669832"/>
                <a:gd name="connsiteX13" fmla="*/ 4659207 w 4666415"/>
                <a:gd name="connsiteY13" fmla="*/ 3656629 h 3669832"/>
                <a:gd name="connsiteX0" fmla="*/ 0 w 4666415"/>
                <a:gd name="connsiteY0" fmla="*/ 3668556 h 3669832"/>
                <a:gd name="connsiteX1" fmla="*/ 260951 w 4666415"/>
                <a:gd name="connsiteY1" fmla="*/ 314153 h 3669832"/>
                <a:gd name="connsiteX2" fmla="*/ 731898 w 4666415"/>
                <a:gd name="connsiteY2" fmla="*/ 379410 h 3669832"/>
                <a:gd name="connsiteX3" fmla="*/ 1576872 w 4666415"/>
                <a:gd name="connsiteY3" fmla="*/ 2397897 h 3669832"/>
                <a:gd name="connsiteX4" fmla="*/ 1653892 w 4666415"/>
                <a:gd name="connsiteY4" fmla="*/ 2685789 h 3669832"/>
                <a:gd name="connsiteX5" fmla="*/ 1727203 w 4666415"/>
                <a:gd name="connsiteY5" fmla="*/ 2625963 h 3669832"/>
                <a:gd name="connsiteX6" fmla="*/ 1858688 w 4666415"/>
                <a:gd name="connsiteY6" fmla="*/ 2201754 h 3669832"/>
                <a:gd name="connsiteX7" fmla="*/ 2111935 w 4666415"/>
                <a:gd name="connsiteY7" fmla="*/ 2474091 h 3669832"/>
                <a:gd name="connsiteX8" fmla="*/ 2327564 w 4666415"/>
                <a:gd name="connsiteY8" fmla="*/ 2789782 h 3669832"/>
                <a:gd name="connsiteX9" fmla="*/ 2885704 w 4666415"/>
                <a:gd name="connsiteY9" fmla="*/ 3146042 h 3669832"/>
                <a:gd name="connsiteX10" fmla="*/ 4476998 w 4666415"/>
                <a:gd name="connsiteY10" fmla="*/ 3597304 h 3669832"/>
                <a:gd name="connsiteX11" fmla="*/ 4647486 w 4666415"/>
                <a:gd name="connsiteY11" fmla="*/ 3664529 h 3669832"/>
                <a:gd name="connsiteX12" fmla="*/ 4663492 w 4666415"/>
                <a:gd name="connsiteY12" fmla="*/ 3664580 h 3669832"/>
                <a:gd name="connsiteX13" fmla="*/ 4659207 w 4666415"/>
                <a:gd name="connsiteY13" fmla="*/ 3656629 h 3669832"/>
                <a:gd name="connsiteX0" fmla="*/ 0 w 4666415"/>
                <a:gd name="connsiteY0" fmla="*/ 3668556 h 3669832"/>
                <a:gd name="connsiteX1" fmla="*/ 260951 w 4666415"/>
                <a:gd name="connsiteY1" fmla="*/ 314153 h 3669832"/>
                <a:gd name="connsiteX2" fmla="*/ 731898 w 4666415"/>
                <a:gd name="connsiteY2" fmla="*/ 379410 h 3669832"/>
                <a:gd name="connsiteX3" fmla="*/ 1576872 w 4666415"/>
                <a:gd name="connsiteY3" fmla="*/ 2397897 h 3669832"/>
                <a:gd name="connsiteX4" fmla="*/ 1653892 w 4666415"/>
                <a:gd name="connsiteY4" fmla="*/ 2685789 h 3669832"/>
                <a:gd name="connsiteX5" fmla="*/ 1727203 w 4666415"/>
                <a:gd name="connsiteY5" fmla="*/ 2625963 h 3669832"/>
                <a:gd name="connsiteX6" fmla="*/ 1858688 w 4666415"/>
                <a:gd name="connsiteY6" fmla="*/ 2201754 h 3669832"/>
                <a:gd name="connsiteX7" fmla="*/ 2111935 w 4666415"/>
                <a:gd name="connsiteY7" fmla="*/ 2474091 h 3669832"/>
                <a:gd name="connsiteX8" fmla="*/ 2327564 w 4666415"/>
                <a:gd name="connsiteY8" fmla="*/ 2789782 h 3669832"/>
                <a:gd name="connsiteX9" fmla="*/ 2885704 w 4666415"/>
                <a:gd name="connsiteY9" fmla="*/ 3146042 h 3669832"/>
                <a:gd name="connsiteX10" fmla="*/ 4476998 w 4666415"/>
                <a:gd name="connsiteY10" fmla="*/ 3597304 h 3669832"/>
                <a:gd name="connsiteX11" fmla="*/ 4647486 w 4666415"/>
                <a:gd name="connsiteY11" fmla="*/ 3664529 h 3669832"/>
                <a:gd name="connsiteX12" fmla="*/ 4663492 w 4666415"/>
                <a:gd name="connsiteY12" fmla="*/ 3664580 h 3669832"/>
                <a:gd name="connsiteX13" fmla="*/ 4659207 w 4666415"/>
                <a:gd name="connsiteY13" fmla="*/ 3656629 h 3669832"/>
                <a:gd name="connsiteX0" fmla="*/ 0 w 4666415"/>
                <a:gd name="connsiteY0" fmla="*/ 3668556 h 3669832"/>
                <a:gd name="connsiteX1" fmla="*/ 260951 w 4666415"/>
                <a:gd name="connsiteY1" fmla="*/ 314153 h 3669832"/>
                <a:gd name="connsiteX2" fmla="*/ 731898 w 4666415"/>
                <a:gd name="connsiteY2" fmla="*/ 379410 h 3669832"/>
                <a:gd name="connsiteX3" fmla="*/ 1576872 w 4666415"/>
                <a:gd name="connsiteY3" fmla="*/ 2397897 h 3669832"/>
                <a:gd name="connsiteX4" fmla="*/ 1653892 w 4666415"/>
                <a:gd name="connsiteY4" fmla="*/ 2685789 h 3669832"/>
                <a:gd name="connsiteX5" fmla="*/ 1727203 w 4666415"/>
                <a:gd name="connsiteY5" fmla="*/ 2625963 h 3669832"/>
                <a:gd name="connsiteX6" fmla="*/ 1858688 w 4666415"/>
                <a:gd name="connsiteY6" fmla="*/ 2201754 h 3669832"/>
                <a:gd name="connsiteX7" fmla="*/ 2111935 w 4666415"/>
                <a:gd name="connsiteY7" fmla="*/ 2474091 h 3669832"/>
                <a:gd name="connsiteX8" fmla="*/ 2327564 w 4666415"/>
                <a:gd name="connsiteY8" fmla="*/ 2789782 h 3669832"/>
                <a:gd name="connsiteX9" fmla="*/ 2885704 w 4666415"/>
                <a:gd name="connsiteY9" fmla="*/ 3146042 h 3669832"/>
                <a:gd name="connsiteX10" fmla="*/ 4476998 w 4666415"/>
                <a:gd name="connsiteY10" fmla="*/ 3597304 h 3669832"/>
                <a:gd name="connsiteX11" fmla="*/ 4647486 w 4666415"/>
                <a:gd name="connsiteY11" fmla="*/ 3664529 h 3669832"/>
                <a:gd name="connsiteX12" fmla="*/ 4663492 w 4666415"/>
                <a:gd name="connsiteY12" fmla="*/ 3664580 h 3669832"/>
                <a:gd name="connsiteX13" fmla="*/ 4659207 w 4666415"/>
                <a:gd name="connsiteY13" fmla="*/ 3656629 h 3669832"/>
                <a:gd name="connsiteX0" fmla="*/ 0 w 4666415"/>
                <a:gd name="connsiteY0" fmla="*/ 3668556 h 3669832"/>
                <a:gd name="connsiteX1" fmla="*/ 260951 w 4666415"/>
                <a:gd name="connsiteY1" fmla="*/ 314153 h 3669832"/>
                <a:gd name="connsiteX2" fmla="*/ 731898 w 4666415"/>
                <a:gd name="connsiteY2" fmla="*/ 379410 h 3669832"/>
                <a:gd name="connsiteX3" fmla="*/ 1576872 w 4666415"/>
                <a:gd name="connsiteY3" fmla="*/ 2397897 h 3669832"/>
                <a:gd name="connsiteX4" fmla="*/ 1653892 w 4666415"/>
                <a:gd name="connsiteY4" fmla="*/ 2685789 h 3669832"/>
                <a:gd name="connsiteX5" fmla="*/ 1727203 w 4666415"/>
                <a:gd name="connsiteY5" fmla="*/ 2625963 h 3669832"/>
                <a:gd name="connsiteX6" fmla="*/ 1858688 w 4666415"/>
                <a:gd name="connsiteY6" fmla="*/ 2201754 h 3669832"/>
                <a:gd name="connsiteX7" fmla="*/ 2111935 w 4666415"/>
                <a:gd name="connsiteY7" fmla="*/ 2474091 h 3669832"/>
                <a:gd name="connsiteX8" fmla="*/ 2327564 w 4666415"/>
                <a:gd name="connsiteY8" fmla="*/ 2789782 h 3669832"/>
                <a:gd name="connsiteX9" fmla="*/ 2885704 w 4666415"/>
                <a:gd name="connsiteY9" fmla="*/ 3146042 h 3669832"/>
                <a:gd name="connsiteX10" fmla="*/ 4476998 w 4666415"/>
                <a:gd name="connsiteY10" fmla="*/ 3597304 h 3669832"/>
                <a:gd name="connsiteX11" fmla="*/ 4647486 w 4666415"/>
                <a:gd name="connsiteY11" fmla="*/ 3664529 h 3669832"/>
                <a:gd name="connsiteX12" fmla="*/ 4663492 w 4666415"/>
                <a:gd name="connsiteY12" fmla="*/ 3664580 h 3669832"/>
                <a:gd name="connsiteX13" fmla="*/ 4659207 w 4666415"/>
                <a:gd name="connsiteY13" fmla="*/ 3656629 h 3669832"/>
                <a:gd name="connsiteX0" fmla="*/ 0 w 4666415"/>
                <a:gd name="connsiteY0" fmla="*/ 3668889 h 3670165"/>
                <a:gd name="connsiteX1" fmla="*/ 260951 w 4666415"/>
                <a:gd name="connsiteY1" fmla="*/ 314486 h 3670165"/>
                <a:gd name="connsiteX2" fmla="*/ 731898 w 4666415"/>
                <a:gd name="connsiteY2" fmla="*/ 379743 h 3670165"/>
                <a:gd name="connsiteX3" fmla="*/ 1549997 w 4666415"/>
                <a:gd name="connsiteY3" fmla="*/ 2404862 h 3670165"/>
                <a:gd name="connsiteX4" fmla="*/ 1653892 w 4666415"/>
                <a:gd name="connsiteY4" fmla="*/ 2686122 h 3670165"/>
                <a:gd name="connsiteX5" fmla="*/ 1727203 w 4666415"/>
                <a:gd name="connsiteY5" fmla="*/ 2626296 h 3670165"/>
                <a:gd name="connsiteX6" fmla="*/ 1858688 w 4666415"/>
                <a:gd name="connsiteY6" fmla="*/ 2202087 h 3670165"/>
                <a:gd name="connsiteX7" fmla="*/ 2111935 w 4666415"/>
                <a:gd name="connsiteY7" fmla="*/ 2474424 h 3670165"/>
                <a:gd name="connsiteX8" fmla="*/ 2327564 w 4666415"/>
                <a:gd name="connsiteY8" fmla="*/ 2790115 h 3670165"/>
                <a:gd name="connsiteX9" fmla="*/ 2885704 w 4666415"/>
                <a:gd name="connsiteY9" fmla="*/ 3146375 h 3670165"/>
                <a:gd name="connsiteX10" fmla="*/ 4476998 w 4666415"/>
                <a:gd name="connsiteY10" fmla="*/ 3597637 h 3670165"/>
                <a:gd name="connsiteX11" fmla="*/ 4647486 w 4666415"/>
                <a:gd name="connsiteY11" fmla="*/ 3664862 h 3670165"/>
                <a:gd name="connsiteX12" fmla="*/ 4663492 w 4666415"/>
                <a:gd name="connsiteY12" fmla="*/ 3664913 h 3670165"/>
                <a:gd name="connsiteX13" fmla="*/ 4659207 w 4666415"/>
                <a:gd name="connsiteY13" fmla="*/ 3656962 h 3670165"/>
                <a:gd name="connsiteX0" fmla="*/ 0 w 4666415"/>
                <a:gd name="connsiteY0" fmla="*/ 3668556 h 3669832"/>
                <a:gd name="connsiteX1" fmla="*/ 260951 w 4666415"/>
                <a:gd name="connsiteY1" fmla="*/ 314153 h 3669832"/>
                <a:gd name="connsiteX2" fmla="*/ 731898 w 4666415"/>
                <a:gd name="connsiteY2" fmla="*/ 379410 h 3669832"/>
                <a:gd name="connsiteX3" fmla="*/ 1516402 w 4666415"/>
                <a:gd name="connsiteY3" fmla="*/ 2397896 h 3669832"/>
                <a:gd name="connsiteX4" fmla="*/ 1653892 w 4666415"/>
                <a:gd name="connsiteY4" fmla="*/ 2685789 h 3669832"/>
                <a:gd name="connsiteX5" fmla="*/ 1727203 w 4666415"/>
                <a:gd name="connsiteY5" fmla="*/ 2625963 h 3669832"/>
                <a:gd name="connsiteX6" fmla="*/ 1858688 w 4666415"/>
                <a:gd name="connsiteY6" fmla="*/ 2201754 h 3669832"/>
                <a:gd name="connsiteX7" fmla="*/ 2111935 w 4666415"/>
                <a:gd name="connsiteY7" fmla="*/ 2474091 h 3669832"/>
                <a:gd name="connsiteX8" fmla="*/ 2327564 w 4666415"/>
                <a:gd name="connsiteY8" fmla="*/ 2789782 h 3669832"/>
                <a:gd name="connsiteX9" fmla="*/ 2885704 w 4666415"/>
                <a:gd name="connsiteY9" fmla="*/ 3146042 h 3669832"/>
                <a:gd name="connsiteX10" fmla="*/ 4476998 w 4666415"/>
                <a:gd name="connsiteY10" fmla="*/ 3597304 h 3669832"/>
                <a:gd name="connsiteX11" fmla="*/ 4647486 w 4666415"/>
                <a:gd name="connsiteY11" fmla="*/ 3664529 h 3669832"/>
                <a:gd name="connsiteX12" fmla="*/ 4663492 w 4666415"/>
                <a:gd name="connsiteY12" fmla="*/ 3664580 h 3669832"/>
                <a:gd name="connsiteX13" fmla="*/ 4659207 w 4666415"/>
                <a:gd name="connsiteY13" fmla="*/ 3656629 h 366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66415" h="3669832">
                  <a:moveTo>
                    <a:pt x="0" y="3668556"/>
                  </a:moveTo>
                  <a:cubicBezTo>
                    <a:pt x="129953" y="2296955"/>
                    <a:pt x="125530" y="862344"/>
                    <a:pt x="260951" y="314153"/>
                  </a:cubicBezTo>
                  <a:cubicBezTo>
                    <a:pt x="396372" y="-234038"/>
                    <a:pt x="522656" y="32120"/>
                    <a:pt x="731898" y="379410"/>
                  </a:cubicBezTo>
                  <a:cubicBezTo>
                    <a:pt x="941140" y="726700"/>
                    <a:pt x="1443363" y="2219118"/>
                    <a:pt x="1516402" y="2397896"/>
                  </a:cubicBezTo>
                  <a:cubicBezTo>
                    <a:pt x="1589441" y="2576674"/>
                    <a:pt x="1618759" y="2647778"/>
                    <a:pt x="1653892" y="2685789"/>
                  </a:cubicBezTo>
                  <a:cubicBezTo>
                    <a:pt x="1689025" y="2723800"/>
                    <a:pt x="1715246" y="2656575"/>
                    <a:pt x="1727203" y="2625963"/>
                  </a:cubicBezTo>
                  <a:cubicBezTo>
                    <a:pt x="1756467" y="2546313"/>
                    <a:pt x="1794566" y="2227066"/>
                    <a:pt x="1858688" y="2201754"/>
                  </a:cubicBezTo>
                  <a:cubicBezTo>
                    <a:pt x="1922810" y="2176442"/>
                    <a:pt x="2042995" y="2351539"/>
                    <a:pt x="2111935" y="2474091"/>
                  </a:cubicBezTo>
                  <a:cubicBezTo>
                    <a:pt x="2180875" y="2596643"/>
                    <a:pt x="2247698" y="2711543"/>
                    <a:pt x="2327564" y="2789782"/>
                  </a:cubicBezTo>
                  <a:cubicBezTo>
                    <a:pt x="2407430" y="2868021"/>
                    <a:pt x="2527465" y="3011455"/>
                    <a:pt x="2885704" y="3146042"/>
                  </a:cubicBezTo>
                  <a:cubicBezTo>
                    <a:pt x="3243943" y="3280629"/>
                    <a:pt x="4183368" y="3510889"/>
                    <a:pt x="4476998" y="3597304"/>
                  </a:cubicBezTo>
                  <a:cubicBezTo>
                    <a:pt x="4770628" y="3683719"/>
                    <a:pt x="4616404" y="3653316"/>
                    <a:pt x="4647486" y="3664529"/>
                  </a:cubicBezTo>
                  <a:cubicBezTo>
                    <a:pt x="4678568" y="3675742"/>
                    <a:pt x="4661539" y="3665897"/>
                    <a:pt x="4663492" y="3664580"/>
                  </a:cubicBezTo>
                  <a:cubicBezTo>
                    <a:pt x="4665445" y="3663263"/>
                    <a:pt x="4627539" y="3655639"/>
                    <a:pt x="4659207" y="3656629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 dirty="0">
                <a:solidFill>
                  <a:schemeClr val="tx1"/>
                </a:solidFill>
              </a:endParaRPr>
            </a:p>
          </p:txBody>
        </p:sp>
        <p:sp>
          <p:nvSpPr>
            <p:cNvPr id="69" name="TextovéPole 68"/>
            <p:cNvSpPr txBox="1">
              <a:spLocks noChangeAspect="1"/>
            </p:cNvSpPr>
            <p:nvPr/>
          </p:nvSpPr>
          <p:spPr>
            <a:xfrm>
              <a:off x="2497807" y="5004432"/>
              <a:ext cx="1090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>
                  <a:solidFill>
                    <a:schemeClr val="bg1"/>
                  </a:solidFill>
                </a:rPr>
                <a:t>p</a:t>
              </a:r>
              <a:r>
                <a:rPr lang="cs-CZ" sz="1800" b="1" dirty="0" smtClean="0">
                  <a:solidFill>
                    <a:schemeClr val="bg1"/>
                  </a:solidFill>
                </a:rPr>
                <a:t>locha nad MAP</a:t>
              </a:r>
              <a:endParaRPr lang="cs-CZ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TextovéPole 69"/>
            <p:cNvSpPr txBox="1">
              <a:spLocks noChangeAspect="1"/>
            </p:cNvSpPr>
            <p:nvPr/>
          </p:nvSpPr>
          <p:spPr>
            <a:xfrm>
              <a:off x="2504554" y="5797293"/>
              <a:ext cx="1849289" cy="380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/>
                <a:t>p</a:t>
              </a:r>
              <a:r>
                <a:rPr lang="cs-CZ" sz="1800" b="1" dirty="0" smtClean="0"/>
                <a:t>locha pod MAP</a:t>
              </a:r>
              <a:endParaRPr lang="cs-CZ" sz="1800" b="1" dirty="0"/>
            </a:p>
          </p:txBody>
        </p:sp>
        <p:cxnSp>
          <p:nvCxnSpPr>
            <p:cNvPr id="71" name="Přímá spojnice 70"/>
            <p:cNvCxnSpPr>
              <a:cxnSpLocks noChangeAspect="1"/>
            </p:cNvCxnSpPr>
            <p:nvPr/>
          </p:nvCxnSpPr>
          <p:spPr>
            <a:xfrm>
              <a:off x="2419501" y="6313502"/>
              <a:ext cx="306927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ovéPole 71"/>
            <p:cNvSpPr txBox="1">
              <a:spLocks noChangeAspect="1"/>
            </p:cNvSpPr>
            <p:nvPr/>
          </p:nvSpPr>
          <p:spPr>
            <a:xfrm>
              <a:off x="125759" y="5916895"/>
              <a:ext cx="249613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smtClean="0"/>
                <a:t>DBP</a:t>
              </a:r>
            </a:p>
            <a:p>
              <a:r>
                <a:rPr lang="cs-CZ" sz="1400" dirty="0" smtClean="0"/>
                <a:t>diastolický krevní tlak</a:t>
              </a:r>
              <a:endParaRPr lang="cs-CZ" sz="1400" dirty="0"/>
            </a:p>
          </p:txBody>
        </p:sp>
        <p:sp>
          <p:nvSpPr>
            <p:cNvPr id="73" name="TextovéPole 72"/>
            <p:cNvSpPr txBox="1">
              <a:spLocks noChangeAspect="1"/>
            </p:cNvSpPr>
            <p:nvPr/>
          </p:nvSpPr>
          <p:spPr>
            <a:xfrm>
              <a:off x="125761" y="5240718"/>
              <a:ext cx="255622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smtClean="0"/>
                <a:t>MAP</a:t>
              </a:r>
            </a:p>
            <a:p>
              <a:r>
                <a:rPr lang="cs-CZ" sz="1400" dirty="0" smtClean="0"/>
                <a:t>střední arteriální tlak</a:t>
              </a:r>
              <a:endParaRPr lang="cs-CZ" sz="1400" dirty="0"/>
            </a:p>
          </p:txBody>
        </p:sp>
        <p:sp>
          <p:nvSpPr>
            <p:cNvPr id="74" name="TextovéPole 73"/>
            <p:cNvSpPr txBox="1">
              <a:spLocks noChangeAspect="1"/>
            </p:cNvSpPr>
            <p:nvPr/>
          </p:nvSpPr>
          <p:spPr>
            <a:xfrm>
              <a:off x="2550307" y="6372036"/>
              <a:ext cx="3115774" cy="380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 smtClean="0"/>
                <a:t>délka tepového intervalu</a:t>
              </a:r>
              <a:endParaRPr lang="cs-CZ" sz="1800" b="1" dirty="0"/>
            </a:p>
          </p:txBody>
        </p:sp>
        <p:cxnSp>
          <p:nvCxnSpPr>
            <p:cNvPr id="75" name="Přímá spojnice 74"/>
            <p:cNvCxnSpPr>
              <a:cxnSpLocks noChangeAspect="1"/>
            </p:cNvCxnSpPr>
            <p:nvPr/>
          </p:nvCxnSpPr>
          <p:spPr>
            <a:xfrm flipV="1">
              <a:off x="773832" y="4182722"/>
              <a:ext cx="198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Přímá spojnice 75"/>
            <p:cNvCxnSpPr>
              <a:cxnSpLocks noChangeAspect="1"/>
            </p:cNvCxnSpPr>
            <p:nvPr/>
          </p:nvCxnSpPr>
          <p:spPr>
            <a:xfrm>
              <a:off x="845840" y="5597669"/>
              <a:ext cx="205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Přímá spojnice 76"/>
            <p:cNvCxnSpPr>
              <a:cxnSpLocks noChangeAspect="1"/>
            </p:cNvCxnSpPr>
            <p:nvPr/>
          </p:nvCxnSpPr>
          <p:spPr>
            <a:xfrm>
              <a:off x="773832" y="6194507"/>
              <a:ext cx="201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nice 77"/>
            <p:cNvCxnSpPr>
              <a:cxnSpLocks noChangeAspect="1"/>
            </p:cNvCxnSpPr>
            <p:nvPr/>
          </p:nvCxnSpPr>
          <p:spPr>
            <a:xfrm flipV="1">
              <a:off x="5812674" y="4192420"/>
              <a:ext cx="0" cy="2036127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ovéPole 78"/>
            <p:cNvSpPr txBox="1">
              <a:spLocks noChangeAspect="1"/>
            </p:cNvSpPr>
            <p:nvPr/>
          </p:nvSpPr>
          <p:spPr>
            <a:xfrm>
              <a:off x="5783224" y="5352432"/>
              <a:ext cx="126872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/>
                <a:t>PP</a:t>
              </a:r>
            </a:p>
            <a:p>
              <a:r>
                <a:rPr lang="cs-CZ" sz="1800" dirty="0" smtClean="0"/>
                <a:t>pulzový krevní tlak</a:t>
              </a:r>
              <a:endParaRPr lang="cs-CZ" sz="1800" dirty="0"/>
            </a:p>
          </p:txBody>
        </p:sp>
        <p:sp>
          <p:nvSpPr>
            <p:cNvPr id="80" name="TextovéPole 79"/>
            <p:cNvSpPr txBox="1">
              <a:spLocks noChangeAspect="1"/>
            </p:cNvSpPr>
            <p:nvPr/>
          </p:nvSpPr>
          <p:spPr>
            <a:xfrm>
              <a:off x="6327939" y="4179162"/>
              <a:ext cx="2528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/>
                <a:t>PP = SBP – DBP</a:t>
              </a:r>
            </a:p>
            <a:p>
              <a:r>
                <a:rPr lang="cs-CZ" sz="1400" b="1" dirty="0" smtClean="0"/>
                <a:t>MAP </a:t>
              </a:r>
              <a:r>
                <a:rPr lang="cs-CZ" sz="1400" b="1" dirty="0" smtClean="0">
                  <a:sym typeface="Symbol"/>
                </a:rPr>
                <a:t> </a:t>
              </a:r>
              <a:r>
                <a:rPr lang="cs-CZ" sz="1400" b="1" dirty="0" smtClean="0"/>
                <a:t>DBP + 1/3 PP</a:t>
              </a:r>
              <a:endParaRPr lang="cs-CZ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823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4323b773-a960-4ca8-b934-ef9d41394e53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5692</TotalTime>
  <Words>5047</Words>
  <Application>Microsoft Office PowerPoint</Application>
  <PresentationFormat>Předvádění na obrazovce (4:3)</PresentationFormat>
  <Paragraphs>904</Paragraphs>
  <Slides>81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81</vt:i4>
      </vt:variant>
    </vt:vector>
  </HeadingPairs>
  <TitlesOfParts>
    <vt:vector size="82" baseType="lpstr">
      <vt:lpstr>Motiv systému Office</vt:lpstr>
      <vt:lpstr>Krevní oběh</vt:lpstr>
      <vt:lpstr>Krevní oběh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Krevní tlak je funkcí srdečního výdeje a periferního odporu   regulace krevního tlaku probíhá pomocí změn srdeční frekvence, systolického objemu (kontraktility) a periferní rezistence</vt:lpstr>
      <vt:lpstr>Regulace krevního tlaku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Johanka</cp:lastModifiedBy>
  <cp:revision>361</cp:revision>
  <dcterms:created xsi:type="dcterms:W3CDTF">2016-11-05T16:29:55Z</dcterms:created>
  <dcterms:modified xsi:type="dcterms:W3CDTF">2018-03-20T08:28:13Z</dcterms:modified>
</cp:coreProperties>
</file>