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8" r:id="rId8"/>
    <p:sldId id="262" r:id="rId9"/>
    <p:sldId id="263" r:id="rId10"/>
    <p:sldId id="264" r:id="rId11"/>
    <p:sldId id="274" r:id="rId12"/>
    <p:sldId id="273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90" r:id="rId22"/>
    <p:sldId id="291" r:id="rId23"/>
    <p:sldId id="289" r:id="rId24"/>
    <p:sldId id="288" r:id="rId25"/>
    <p:sldId id="287" r:id="rId26"/>
    <p:sldId id="286" r:id="rId27"/>
    <p:sldId id="285" r:id="rId28"/>
    <p:sldId id="309" r:id="rId29"/>
    <p:sldId id="310" r:id="rId30"/>
    <p:sldId id="293" r:id="rId31"/>
    <p:sldId id="292" r:id="rId32"/>
    <p:sldId id="294" r:id="rId33"/>
    <p:sldId id="295" r:id="rId34"/>
    <p:sldId id="308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7" r:id="rId45"/>
    <p:sldId id="269" r:id="rId46"/>
    <p:sldId id="305" r:id="rId47"/>
  </p:sldIdLst>
  <p:sldSz cx="12192000" cy="6858000"/>
  <p:notesSz cx="6858000" cy="9144000"/>
  <p:custDataLst>
    <p:tags r:id="rId4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1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20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84BAB9-F20A-450A-B9BC-00F8F9E9E5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2537102-6572-4FEE-8761-72ACDD2FD266}">
      <dgm:prSet/>
      <dgm:spPr/>
      <dgm:t>
        <a:bodyPr/>
        <a:lstStyle/>
        <a:p>
          <a:pPr rtl="0"/>
          <a:r>
            <a:rPr lang="pt-BR" smtClean="0"/>
            <a:t>Hospodářská, sociální a kulturní práva</a:t>
          </a:r>
          <a:r>
            <a:rPr lang="cs-CZ" smtClean="0"/>
            <a:t> (některá)</a:t>
          </a:r>
          <a:endParaRPr lang="cs-CZ"/>
        </a:p>
      </dgm:t>
    </dgm:pt>
    <dgm:pt modelId="{DB742C07-33AA-4437-9F48-5DDA784A0F7D}" type="parTrans" cxnId="{AC36CC73-C939-4BE9-8F85-C90FB5F65C0F}">
      <dgm:prSet/>
      <dgm:spPr/>
      <dgm:t>
        <a:bodyPr/>
        <a:lstStyle/>
        <a:p>
          <a:endParaRPr lang="cs-CZ"/>
        </a:p>
      </dgm:t>
    </dgm:pt>
    <dgm:pt modelId="{5312D373-5A7F-4A1C-8A5F-A87C31A88B64}" type="sibTrans" cxnId="{AC36CC73-C939-4BE9-8F85-C90FB5F65C0F}">
      <dgm:prSet/>
      <dgm:spPr/>
      <dgm:t>
        <a:bodyPr/>
        <a:lstStyle/>
        <a:p>
          <a:endParaRPr lang="cs-CZ"/>
        </a:p>
      </dgm:t>
    </dgm:pt>
    <dgm:pt modelId="{3477B85F-4BE7-4934-BB94-52EE161825EC}">
      <dgm:prSet/>
      <dgm:spPr/>
      <dgm:t>
        <a:bodyPr/>
        <a:lstStyle/>
        <a:p>
          <a:pPr rtl="0"/>
          <a:r>
            <a:rPr lang="cs-CZ" smtClean="0"/>
            <a:t>Každý má právo na ochranu zdraví. </a:t>
          </a:r>
          <a:endParaRPr lang="cs-CZ"/>
        </a:p>
      </dgm:t>
    </dgm:pt>
    <dgm:pt modelId="{842CEE9E-7DCB-4BB0-8063-09C3472309A1}" type="parTrans" cxnId="{5DF7E694-CE78-4051-9215-B05D22E372BE}">
      <dgm:prSet/>
      <dgm:spPr/>
      <dgm:t>
        <a:bodyPr/>
        <a:lstStyle/>
        <a:p>
          <a:endParaRPr lang="cs-CZ"/>
        </a:p>
      </dgm:t>
    </dgm:pt>
    <dgm:pt modelId="{D9F1940F-DF37-47D8-8119-137F704B571E}" type="sibTrans" cxnId="{5DF7E694-CE78-4051-9215-B05D22E372BE}">
      <dgm:prSet/>
      <dgm:spPr/>
      <dgm:t>
        <a:bodyPr/>
        <a:lstStyle/>
        <a:p>
          <a:endParaRPr lang="cs-CZ"/>
        </a:p>
      </dgm:t>
    </dgm:pt>
    <dgm:pt modelId="{AABA74F0-52C2-4119-8668-2BCCFB1EAC6F}">
      <dgm:prSet/>
      <dgm:spPr/>
      <dgm:t>
        <a:bodyPr/>
        <a:lstStyle/>
        <a:p>
          <a:pPr rtl="0"/>
          <a:r>
            <a:rPr lang="cs-CZ" smtClean="0"/>
            <a:t>právo na bezplatnou zdravotní péči </a:t>
          </a:r>
          <a:endParaRPr lang="cs-CZ"/>
        </a:p>
      </dgm:t>
    </dgm:pt>
    <dgm:pt modelId="{467E68E9-7295-40A0-A5BE-4DD1CA7D85E4}" type="parTrans" cxnId="{E0A98B85-422B-4273-A99E-7C5966702434}">
      <dgm:prSet/>
      <dgm:spPr/>
      <dgm:t>
        <a:bodyPr/>
        <a:lstStyle/>
        <a:p>
          <a:endParaRPr lang="cs-CZ"/>
        </a:p>
      </dgm:t>
    </dgm:pt>
    <dgm:pt modelId="{7D789B13-CAA1-48B7-8F1F-C34478F3BFCE}" type="sibTrans" cxnId="{E0A98B85-422B-4273-A99E-7C5966702434}">
      <dgm:prSet/>
      <dgm:spPr/>
      <dgm:t>
        <a:bodyPr/>
        <a:lstStyle/>
        <a:p>
          <a:endParaRPr lang="cs-CZ"/>
        </a:p>
      </dgm:t>
    </dgm:pt>
    <dgm:pt modelId="{75295A9F-9D95-4C10-B2F7-B8C991A3BCFF}">
      <dgm:prSet/>
      <dgm:spPr/>
      <dgm:t>
        <a:bodyPr/>
        <a:lstStyle/>
        <a:p>
          <a:pPr rtl="0"/>
          <a:r>
            <a:rPr lang="cs-CZ" smtClean="0"/>
            <a:t>právo na zdravotní pomůcky za podmínek, </a:t>
          </a:r>
          <a:endParaRPr lang="cs-CZ"/>
        </a:p>
      </dgm:t>
    </dgm:pt>
    <dgm:pt modelId="{832573D9-09AB-45C4-9B3E-93C12CF66E1E}" type="parTrans" cxnId="{A332CEA3-1D73-4ED3-A714-00E3C705BAC3}">
      <dgm:prSet/>
      <dgm:spPr/>
      <dgm:t>
        <a:bodyPr/>
        <a:lstStyle/>
        <a:p>
          <a:endParaRPr lang="cs-CZ"/>
        </a:p>
      </dgm:t>
    </dgm:pt>
    <dgm:pt modelId="{59F62BAC-50AC-42E0-A05B-DB710E301805}" type="sibTrans" cxnId="{A332CEA3-1D73-4ED3-A714-00E3C705BAC3}">
      <dgm:prSet/>
      <dgm:spPr/>
      <dgm:t>
        <a:bodyPr/>
        <a:lstStyle/>
        <a:p>
          <a:endParaRPr lang="cs-CZ"/>
        </a:p>
      </dgm:t>
    </dgm:pt>
    <dgm:pt modelId="{DC5B6931-0ECF-4017-BF26-D4958397EC02}">
      <dgm:prSet/>
      <dgm:spPr/>
      <dgm:t>
        <a:bodyPr/>
        <a:lstStyle/>
        <a:p>
          <a:pPr rtl="0"/>
          <a:r>
            <a:rPr lang="pt-BR" smtClean="0"/>
            <a:t>Každý má právo na vzdělání. </a:t>
          </a:r>
          <a:endParaRPr lang="cs-CZ"/>
        </a:p>
      </dgm:t>
    </dgm:pt>
    <dgm:pt modelId="{52CD0CD7-E43C-438A-AD97-23636F16E1D0}" type="parTrans" cxnId="{A125C2A0-D682-4C76-A2D0-39726D3AE683}">
      <dgm:prSet/>
      <dgm:spPr/>
      <dgm:t>
        <a:bodyPr/>
        <a:lstStyle/>
        <a:p>
          <a:endParaRPr lang="cs-CZ"/>
        </a:p>
      </dgm:t>
    </dgm:pt>
    <dgm:pt modelId="{C113CE06-56E6-44BB-88C4-9F6A6A12EF35}" type="sibTrans" cxnId="{A125C2A0-D682-4C76-A2D0-39726D3AE683}">
      <dgm:prSet/>
      <dgm:spPr/>
      <dgm:t>
        <a:bodyPr/>
        <a:lstStyle/>
        <a:p>
          <a:endParaRPr lang="cs-CZ"/>
        </a:p>
      </dgm:t>
    </dgm:pt>
    <dgm:pt modelId="{978AEBEF-F0A1-4D10-B55F-3DEF26289726}">
      <dgm:prSet/>
      <dgm:spPr/>
      <dgm:t>
        <a:bodyPr/>
        <a:lstStyle/>
        <a:p>
          <a:pPr rtl="0"/>
          <a:r>
            <a:rPr lang="cs-CZ" smtClean="0"/>
            <a:t>právo na svobodnou volbu povolání a přípravu k němu,</a:t>
          </a:r>
          <a:endParaRPr lang="cs-CZ"/>
        </a:p>
      </dgm:t>
    </dgm:pt>
    <dgm:pt modelId="{3C34EE40-11AE-495B-976D-C61821F0578C}" type="parTrans" cxnId="{850F71EC-B5EA-47D3-997D-E31F8772647D}">
      <dgm:prSet/>
      <dgm:spPr/>
      <dgm:t>
        <a:bodyPr/>
        <a:lstStyle/>
        <a:p>
          <a:endParaRPr lang="cs-CZ"/>
        </a:p>
      </dgm:t>
    </dgm:pt>
    <dgm:pt modelId="{FA9A7391-7191-43D0-ADB9-AEE5E08994C5}" type="sibTrans" cxnId="{850F71EC-B5EA-47D3-997D-E31F8772647D}">
      <dgm:prSet/>
      <dgm:spPr/>
      <dgm:t>
        <a:bodyPr/>
        <a:lstStyle/>
        <a:p>
          <a:endParaRPr lang="cs-CZ"/>
        </a:p>
      </dgm:t>
    </dgm:pt>
    <dgm:pt modelId="{B7059881-1BEF-48B8-A35C-4937DF9B4EF3}">
      <dgm:prSet/>
      <dgm:spPr/>
      <dgm:t>
        <a:bodyPr/>
        <a:lstStyle/>
        <a:p>
          <a:pPr rtl="0"/>
          <a:r>
            <a:rPr lang="cs-CZ" smtClean="0"/>
            <a:t>právo podnikat a provozovat jinou hospodářskou činnost</a:t>
          </a:r>
          <a:endParaRPr lang="cs-CZ"/>
        </a:p>
      </dgm:t>
    </dgm:pt>
    <dgm:pt modelId="{5F1E4080-FA5D-4E13-9D3B-38F6AABDCA5F}" type="parTrans" cxnId="{F2319C5C-1297-457A-88FA-242FC38F1986}">
      <dgm:prSet/>
      <dgm:spPr/>
      <dgm:t>
        <a:bodyPr/>
        <a:lstStyle/>
        <a:p>
          <a:endParaRPr lang="cs-CZ"/>
        </a:p>
      </dgm:t>
    </dgm:pt>
    <dgm:pt modelId="{AA1B1932-B966-476D-B122-F74A3AB968F8}" type="sibTrans" cxnId="{F2319C5C-1297-457A-88FA-242FC38F1986}">
      <dgm:prSet/>
      <dgm:spPr/>
      <dgm:t>
        <a:bodyPr/>
        <a:lstStyle/>
        <a:p>
          <a:endParaRPr lang="cs-CZ"/>
        </a:p>
      </dgm:t>
    </dgm:pt>
    <dgm:pt modelId="{58E4E697-AAD9-4351-87DA-4BCB0688A6F4}">
      <dgm:prSet/>
      <dgm:spPr/>
      <dgm:t>
        <a:bodyPr/>
        <a:lstStyle/>
        <a:p>
          <a:pPr rtl="0"/>
          <a:endParaRPr lang="cs-CZ"/>
        </a:p>
      </dgm:t>
    </dgm:pt>
    <dgm:pt modelId="{90227A76-DD67-4ACD-9586-D2371028FB6E}" type="parTrans" cxnId="{56E6D045-CCDC-45C5-96C2-5883E75A0087}">
      <dgm:prSet/>
      <dgm:spPr/>
      <dgm:t>
        <a:bodyPr/>
        <a:lstStyle/>
        <a:p>
          <a:endParaRPr lang="cs-CZ"/>
        </a:p>
      </dgm:t>
    </dgm:pt>
    <dgm:pt modelId="{3CC50A99-E289-4E24-8505-8603C41322E6}" type="sibTrans" cxnId="{56E6D045-CCDC-45C5-96C2-5883E75A0087}">
      <dgm:prSet/>
      <dgm:spPr/>
      <dgm:t>
        <a:bodyPr/>
        <a:lstStyle/>
        <a:p>
          <a:endParaRPr lang="cs-CZ"/>
        </a:p>
      </dgm:t>
    </dgm:pt>
    <dgm:pt modelId="{103BE707-FC3C-4448-B70D-8AE1A62A8687}" type="pres">
      <dgm:prSet presAssocID="{5984BAB9-F20A-450A-B9BC-00F8F9E9E5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A210F30-41B2-43D2-85BE-BEB4B6D207B2}" type="pres">
      <dgm:prSet presAssocID="{52537102-6572-4FEE-8761-72ACDD2FD26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BF248A-E4C9-4803-9112-5851397CA853}" type="pres">
      <dgm:prSet presAssocID="{52537102-6572-4FEE-8761-72ACDD2FD26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125C2A0-D682-4C76-A2D0-39726D3AE683}" srcId="{52537102-6572-4FEE-8761-72ACDD2FD266}" destId="{DC5B6931-0ECF-4017-BF26-D4958397EC02}" srcOrd="3" destOrd="0" parTransId="{52CD0CD7-E43C-438A-AD97-23636F16E1D0}" sibTransId="{C113CE06-56E6-44BB-88C4-9F6A6A12EF35}"/>
    <dgm:cxn modelId="{8E8B268C-09C5-4359-B0A0-7C4C41345C78}" type="presOf" srcId="{DC5B6931-0ECF-4017-BF26-D4958397EC02}" destId="{F2BF248A-E4C9-4803-9112-5851397CA853}" srcOrd="0" destOrd="3" presId="urn:microsoft.com/office/officeart/2005/8/layout/vList2"/>
    <dgm:cxn modelId="{56E6D045-CCDC-45C5-96C2-5883E75A0087}" srcId="{52537102-6572-4FEE-8761-72ACDD2FD266}" destId="{58E4E697-AAD9-4351-87DA-4BCB0688A6F4}" srcOrd="6" destOrd="0" parTransId="{90227A76-DD67-4ACD-9586-D2371028FB6E}" sibTransId="{3CC50A99-E289-4E24-8505-8603C41322E6}"/>
    <dgm:cxn modelId="{4B4CE59C-6853-4B2F-8105-27B04F6A474D}" type="presOf" srcId="{52537102-6572-4FEE-8761-72ACDD2FD266}" destId="{5A210F30-41B2-43D2-85BE-BEB4B6D207B2}" srcOrd="0" destOrd="0" presId="urn:microsoft.com/office/officeart/2005/8/layout/vList2"/>
    <dgm:cxn modelId="{850F71EC-B5EA-47D3-997D-E31F8772647D}" srcId="{52537102-6572-4FEE-8761-72ACDD2FD266}" destId="{978AEBEF-F0A1-4D10-B55F-3DEF26289726}" srcOrd="4" destOrd="0" parTransId="{3C34EE40-11AE-495B-976D-C61821F0578C}" sibTransId="{FA9A7391-7191-43D0-ADB9-AEE5E08994C5}"/>
    <dgm:cxn modelId="{F2319C5C-1297-457A-88FA-242FC38F1986}" srcId="{52537102-6572-4FEE-8761-72ACDD2FD266}" destId="{B7059881-1BEF-48B8-A35C-4937DF9B4EF3}" srcOrd="5" destOrd="0" parTransId="{5F1E4080-FA5D-4E13-9D3B-38F6AABDCA5F}" sibTransId="{AA1B1932-B966-476D-B122-F74A3AB968F8}"/>
    <dgm:cxn modelId="{59502DE4-F119-40F0-945D-168CF37C2DDB}" type="presOf" srcId="{5984BAB9-F20A-450A-B9BC-00F8F9E9E5FD}" destId="{103BE707-FC3C-4448-B70D-8AE1A62A8687}" srcOrd="0" destOrd="0" presId="urn:microsoft.com/office/officeart/2005/8/layout/vList2"/>
    <dgm:cxn modelId="{ECE813E8-827F-429E-908D-3892CD466C40}" type="presOf" srcId="{75295A9F-9D95-4C10-B2F7-B8C991A3BCFF}" destId="{F2BF248A-E4C9-4803-9112-5851397CA853}" srcOrd="0" destOrd="2" presId="urn:microsoft.com/office/officeart/2005/8/layout/vList2"/>
    <dgm:cxn modelId="{5DF7E694-CE78-4051-9215-B05D22E372BE}" srcId="{52537102-6572-4FEE-8761-72ACDD2FD266}" destId="{3477B85F-4BE7-4934-BB94-52EE161825EC}" srcOrd="0" destOrd="0" parTransId="{842CEE9E-7DCB-4BB0-8063-09C3472309A1}" sibTransId="{D9F1940F-DF37-47D8-8119-137F704B571E}"/>
    <dgm:cxn modelId="{A332CEA3-1D73-4ED3-A714-00E3C705BAC3}" srcId="{52537102-6572-4FEE-8761-72ACDD2FD266}" destId="{75295A9F-9D95-4C10-B2F7-B8C991A3BCFF}" srcOrd="2" destOrd="0" parTransId="{832573D9-09AB-45C4-9B3E-93C12CF66E1E}" sibTransId="{59F62BAC-50AC-42E0-A05B-DB710E301805}"/>
    <dgm:cxn modelId="{F40955D3-1D50-4FCD-8242-1382FBC564EA}" type="presOf" srcId="{AABA74F0-52C2-4119-8668-2BCCFB1EAC6F}" destId="{F2BF248A-E4C9-4803-9112-5851397CA853}" srcOrd="0" destOrd="1" presId="urn:microsoft.com/office/officeart/2005/8/layout/vList2"/>
    <dgm:cxn modelId="{7CF020A7-9AD1-40FF-AFBB-F072757F8CCD}" type="presOf" srcId="{978AEBEF-F0A1-4D10-B55F-3DEF26289726}" destId="{F2BF248A-E4C9-4803-9112-5851397CA853}" srcOrd="0" destOrd="4" presId="urn:microsoft.com/office/officeart/2005/8/layout/vList2"/>
    <dgm:cxn modelId="{4CB7FD23-A1DC-45DD-8E64-376FFECEC0C0}" type="presOf" srcId="{58E4E697-AAD9-4351-87DA-4BCB0688A6F4}" destId="{F2BF248A-E4C9-4803-9112-5851397CA853}" srcOrd="0" destOrd="6" presId="urn:microsoft.com/office/officeart/2005/8/layout/vList2"/>
    <dgm:cxn modelId="{E0A98B85-422B-4273-A99E-7C5966702434}" srcId="{52537102-6572-4FEE-8761-72ACDD2FD266}" destId="{AABA74F0-52C2-4119-8668-2BCCFB1EAC6F}" srcOrd="1" destOrd="0" parTransId="{467E68E9-7295-40A0-A5BE-4DD1CA7D85E4}" sibTransId="{7D789B13-CAA1-48B7-8F1F-C34478F3BFCE}"/>
    <dgm:cxn modelId="{D4F3DDD5-9428-4B8C-96A0-BEBDBF683FA0}" type="presOf" srcId="{B7059881-1BEF-48B8-A35C-4937DF9B4EF3}" destId="{F2BF248A-E4C9-4803-9112-5851397CA853}" srcOrd="0" destOrd="5" presId="urn:microsoft.com/office/officeart/2005/8/layout/vList2"/>
    <dgm:cxn modelId="{AC36CC73-C939-4BE9-8F85-C90FB5F65C0F}" srcId="{5984BAB9-F20A-450A-B9BC-00F8F9E9E5FD}" destId="{52537102-6572-4FEE-8761-72ACDD2FD266}" srcOrd="0" destOrd="0" parTransId="{DB742C07-33AA-4437-9F48-5DDA784A0F7D}" sibTransId="{5312D373-5A7F-4A1C-8A5F-A87C31A88B64}"/>
    <dgm:cxn modelId="{8348D1DC-90FD-4DA5-9326-065C019E14A6}" type="presOf" srcId="{3477B85F-4BE7-4934-BB94-52EE161825EC}" destId="{F2BF248A-E4C9-4803-9112-5851397CA853}" srcOrd="0" destOrd="0" presId="urn:microsoft.com/office/officeart/2005/8/layout/vList2"/>
    <dgm:cxn modelId="{3EB02A8A-B44D-4A88-A789-893BDB3B7991}" type="presParOf" srcId="{103BE707-FC3C-4448-B70D-8AE1A62A8687}" destId="{5A210F30-41B2-43D2-85BE-BEB4B6D207B2}" srcOrd="0" destOrd="0" presId="urn:microsoft.com/office/officeart/2005/8/layout/vList2"/>
    <dgm:cxn modelId="{8D53FD15-908C-4D72-B202-43137D6A01DE}" type="presParOf" srcId="{103BE707-FC3C-4448-B70D-8AE1A62A8687}" destId="{F2BF248A-E4C9-4803-9112-5851397CA85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9D043A-AE7E-45F8-9048-173F6976D9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80A1C14-2DFB-432A-9156-6CD6C3AE4DF6}">
      <dgm:prSet/>
      <dgm:spPr/>
      <dgm:t>
        <a:bodyPr/>
        <a:lstStyle/>
        <a:p>
          <a:pPr rtl="0"/>
          <a:r>
            <a:rPr lang="cs-CZ" smtClean="0"/>
            <a:t>Pokud osoba, která podala poskytovateli stížnost s jejím vyřízením nesouhlasí, může podat stížnost krajskému úřadu, ten </a:t>
          </a:r>
          <a:endParaRPr lang="cs-CZ"/>
        </a:p>
      </dgm:t>
    </dgm:pt>
    <dgm:pt modelId="{F3063320-D924-459F-A628-5C362D14C34B}" type="parTrans" cxnId="{8DE31299-035D-4E59-91B7-5C1D5A3C6F42}">
      <dgm:prSet/>
      <dgm:spPr/>
      <dgm:t>
        <a:bodyPr/>
        <a:lstStyle/>
        <a:p>
          <a:endParaRPr lang="cs-CZ"/>
        </a:p>
      </dgm:t>
    </dgm:pt>
    <dgm:pt modelId="{D591C12C-A2FD-4A08-AF96-BC426643A5F9}" type="sibTrans" cxnId="{8DE31299-035D-4E59-91B7-5C1D5A3C6F42}">
      <dgm:prSet/>
      <dgm:spPr/>
      <dgm:t>
        <a:bodyPr/>
        <a:lstStyle/>
        <a:p>
          <a:endParaRPr lang="cs-CZ"/>
        </a:p>
      </dgm:t>
    </dgm:pt>
    <dgm:pt modelId="{453030D8-FED3-4479-9E05-F40EC0BCE9EB}">
      <dgm:prSet/>
      <dgm:spPr/>
      <dgm:t>
        <a:bodyPr/>
        <a:lstStyle/>
        <a:p>
          <a:pPr rtl="0"/>
          <a:r>
            <a:rPr lang="cs-CZ" smtClean="0"/>
            <a:t>Vyšetřuje</a:t>
          </a:r>
          <a:endParaRPr lang="cs-CZ"/>
        </a:p>
      </dgm:t>
    </dgm:pt>
    <dgm:pt modelId="{D24F181D-C7FD-4D74-A2D4-384AA234A47D}" type="parTrans" cxnId="{44C2DA94-3FE7-4F2F-AFC7-B17C729BCF5F}">
      <dgm:prSet/>
      <dgm:spPr/>
      <dgm:t>
        <a:bodyPr/>
        <a:lstStyle/>
        <a:p>
          <a:endParaRPr lang="cs-CZ"/>
        </a:p>
      </dgm:t>
    </dgm:pt>
    <dgm:pt modelId="{9512DAB9-F6C6-4D1F-BA9F-6C3EC8D584B0}" type="sibTrans" cxnId="{44C2DA94-3FE7-4F2F-AFC7-B17C729BCF5F}">
      <dgm:prSet/>
      <dgm:spPr/>
      <dgm:t>
        <a:bodyPr/>
        <a:lstStyle/>
        <a:p>
          <a:endParaRPr lang="cs-CZ"/>
        </a:p>
      </dgm:t>
    </dgm:pt>
    <dgm:pt modelId="{9D2EE52A-31C7-4AA6-8B99-BF23ADC8BAC6}">
      <dgm:prSet/>
      <dgm:spPr/>
      <dgm:t>
        <a:bodyPr/>
        <a:lstStyle/>
        <a:p>
          <a:pPr rtl="0"/>
          <a:r>
            <a:rPr lang="cs-CZ" smtClean="0"/>
            <a:t>Ustanuvje nezávislou komisi</a:t>
          </a:r>
          <a:endParaRPr lang="cs-CZ"/>
        </a:p>
      </dgm:t>
    </dgm:pt>
    <dgm:pt modelId="{0341A415-429F-4202-9208-EB21155AB02A}" type="parTrans" cxnId="{794B9650-49D5-4A4C-8122-F2856F9AAFFB}">
      <dgm:prSet/>
      <dgm:spPr/>
      <dgm:t>
        <a:bodyPr/>
        <a:lstStyle/>
        <a:p>
          <a:endParaRPr lang="cs-CZ"/>
        </a:p>
      </dgm:t>
    </dgm:pt>
    <dgm:pt modelId="{7AB809B4-4EA5-47E4-9D25-AE11349FBE16}" type="sibTrans" cxnId="{794B9650-49D5-4A4C-8122-F2856F9AAFFB}">
      <dgm:prSet/>
      <dgm:spPr/>
      <dgm:t>
        <a:bodyPr/>
        <a:lstStyle/>
        <a:p>
          <a:endParaRPr lang="cs-CZ"/>
        </a:p>
      </dgm:t>
    </dgm:pt>
    <dgm:pt modelId="{FBE49D8F-E1C6-4CE3-A2F4-2460B3C42547}">
      <dgm:prSet/>
      <dgm:spPr/>
      <dgm:t>
        <a:bodyPr/>
        <a:lstStyle/>
        <a:p>
          <a:pPr rtl="0"/>
          <a:r>
            <a:rPr lang="cs-CZ" smtClean="0"/>
            <a:t>Pokud zjistí porušení práv nebo povinností při poskytování zdravotních služeb</a:t>
          </a:r>
          <a:endParaRPr lang="cs-CZ"/>
        </a:p>
      </dgm:t>
    </dgm:pt>
    <dgm:pt modelId="{AEA0E8BB-98C7-485C-9292-0EBB20301270}" type="parTrans" cxnId="{E73D03C6-AB7C-4101-B2D3-1EF38EAD4D48}">
      <dgm:prSet/>
      <dgm:spPr/>
      <dgm:t>
        <a:bodyPr/>
        <a:lstStyle/>
        <a:p>
          <a:endParaRPr lang="cs-CZ"/>
        </a:p>
      </dgm:t>
    </dgm:pt>
    <dgm:pt modelId="{802D010B-E175-4E30-81DB-F7CB02F99990}" type="sibTrans" cxnId="{E73D03C6-AB7C-4101-B2D3-1EF38EAD4D48}">
      <dgm:prSet/>
      <dgm:spPr/>
      <dgm:t>
        <a:bodyPr/>
        <a:lstStyle/>
        <a:p>
          <a:endParaRPr lang="cs-CZ"/>
        </a:p>
      </dgm:t>
    </dgm:pt>
    <dgm:pt modelId="{8BFDE20C-9FD9-4AE8-B4CD-423E552E9855}">
      <dgm:prSet/>
      <dgm:spPr/>
      <dgm:t>
        <a:bodyPr/>
        <a:lstStyle/>
        <a:p>
          <a:pPr rtl="0"/>
          <a:r>
            <a:rPr lang="cs-CZ" smtClean="0"/>
            <a:t>uloží poskytovateli nápravná opatření</a:t>
          </a:r>
          <a:endParaRPr lang="cs-CZ"/>
        </a:p>
      </dgm:t>
    </dgm:pt>
    <dgm:pt modelId="{982A0D60-F9B1-4404-9DC9-A0D5C3C01E53}" type="parTrans" cxnId="{0140B824-DBED-48D3-AFE0-6E5261B41C72}">
      <dgm:prSet/>
      <dgm:spPr/>
      <dgm:t>
        <a:bodyPr/>
        <a:lstStyle/>
        <a:p>
          <a:endParaRPr lang="cs-CZ"/>
        </a:p>
      </dgm:t>
    </dgm:pt>
    <dgm:pt modelId="{102FF659-1892-4EC3-AE77-E7648BC46AAF}" type="sibTrans" cxnId="{0140B824-DBED-48D3-AFE0-6E5261B41C72}">
      <dgm:prSet/>
      <dgm:spPr/>
      <dgm:t>
        <a:bodyPr/>
        <a:lstStyle/>
        <a:p>
          <a:endParaRPr lang="cs-CZ"/>
        </a:p>
      </dgm:t>
    </dgm:pt>
    <dgm:pt modelId="{5A4F3546-597D-4A0A-B85B-157C804C0467}">
      <dgm:prSet/>
      <dgm:spPr/>
      <dgm:t>
        <a:bodyPr/>
        <a:lstStyle/>
        <a:p>
          <a:pPr rtl="0"/>
          <a:r>
            <a:rPr lang="cs-CZ" smtClean="0"/>
            <a:t>podá podnět</a:t>
          </a:r>
          <a:endParaRPr lang="cs-CZ"/>
        </a:p>
      </dgm:t>
    </dgm:pt>
    <dgm:pt modelId="{1CCBC4FF-BA2B-4DA3-AD26-7A0847493CE8}" type="parTrans" cxnId="{6625D491-EFAF-4371-A0FC-396022787CFA}">
      <dgm:prSet/>
      <dgm:spPr/>
      <dgm:t>
        <a:bodyPr/>
        <a:lstStyle/>
        <a:p>
          <a:endParaRPr lang="cs-CZ"/>
        </a:p>
      </dgm:t>
    </dgm:pt>
    <dgm:pt modelId="{C32F0D91-F930-464D-812A-A25666C08065}" type="sibTrans" cxnId="{6625D491-EFAF-4371-A0FC-396022787CFA}">
      <dgm:prSet/>
      <dgm:spPr/>
      <dgm:t>
        <a:bodyPr/>
        <a:lstStyle/>
        <a:p>
          <a:endParaRPr lang="cs-CZ"/>
        </a:p>
      </dgm:t>
    </dgm:pt>
    <dgm:pt modelId="{12FD1B3F-FCF2-4AC4-A12F-ED20801E8E44}">
      <dgm:prSet/>
      <dgm:spPr/>
      <dgm:t>
        <a:bodyPr/>
        <a:lstStyle/>
        <a:p>
          <a:pPr rtl="0"/>
          <a:r>
            <a:rPr lang="cs-CZ" smtClean="0"/>
            <a:t>1. orgánu příslušnému podle jiných právních předpisů41),</a:t>
          </a:r>
          <a:endParaRPr lang="cs-CZ"/>
        </a:p>
      </dgm:t>
    </dgm:pt>
    <dgm:pt modelId="{3A4BBB0F-6F55-43FA-98B4-4E4C9384D5C0}" type="parTrans" cxnId="{1FAC3CA4-5BC7-4FBF-B150-7F1FBC622B7F}">
      <dgm:prSet/>
      <dgm:spPr/>
      <dgm:t>
        <a:bodyPr/>
        <a:lstStyle/>
        <a:p>
          <a:endParaRPr lang="cs-CZ"/>
        </a:p>
      </dgm:t>
    </dgm:pt>
    <dgm:pt modelId="{99B4EBD4-A4FE-4726-A505-0A6600B07A56}" type="sibTrans" cxnId="{1FAC3CA4-5BC7-4FBF-B150-7F1FBC622B7F}">
      <dgm:prSet/>
      <dgm:spPr/>
      <dgm:t>
        <a:bodyPr/>
        <a:lstStyle/>
        <a:p>
          <a:endParaRPr lang="cs-CZ"/>
        </a:p>
      </dgm:t>
    </dgm:pt>
    <dgm:pt modelId="{4C2B887D-D1D3-412B-BD9F-5C2D3E579587}">
      <dgm:prSet/>
      <dgm:spPr/>
      <dgm:t>
        <a:bodyPr/>
        <a:lstStyle/>
        <a:p>
          <a:pPr rtl="0"/>
          <a:r>
            <a:rPr lang="cs-CZ" smtClean="0"/>
            <a:t>2. příslušné komoře, jestliže zjistí takové pochybení zdravotnickým pracovníkem, který je členem komory, které přísluší šetřit komoře podle zákona upravujícího činnost komor;</a:t>
          </a:r>
          <a:endParaRPr lang="cs-CZ"/>
        </a:p>
      </dgm:t>
    </dgm:pt>
    <dgm:pt modelId="{6DDE5666-C04D-40BB-B880-F0C21F0177BD}" type="parTrans" cxnId="{36F0130B-3AB8-4413-AA5F-9C65CC3A3BDA}">
      <dgm:prSet/>
      <dgm:spPr/>
      <dgm:t>
        <a:bodyPr/>
        <a:lstStyle/>
        <a:p>
          <a:endParaRPr lang="cs-CZ"/>
        </a:p>
      </dgm:t>
    </dgm:pt>
    <dgm:pt modelId="{36AD8E69-1CFA-4615-9209-166F9EB764EF}" type="sibTrans" cxnId="{36F0130B-3AB8-4413-AA5F-9C65CC3A3BDA}">
      <dgm:prSet/>
      <dgm:spPr/>
      <dgm:t>
        <a:bodyPr/>
        <a:lstStyle/>
        <a:p>
          <a:endParaRPr lang="cs-CZ"/>
        </a:p>
      </dgm:t>
    </dgm:pt>
    <dgm:pt modelId="{0127D754-856D-4004-B480-6AB8A5FA7AAC}">
      <dgm:prSet/>
      <dgm:spPr/>
      <dgm:t>
        <a:bodyPr/>
        <a:lstStyle/>
        <a:p>
          <a:pPr rtl="0"/>
          <a:r>
            <a:rPr lang="cs-CZ" smtClean="0"/>
            <a:t>O podání podnětu zašle příslušný správní orgán informaci zdravotní pojišťovně</a:t>
          </a:r>
          <a:endParaRPr lang="cs-CZ"/>
        </a:p>
      </dgm:t>
    </dgm:pt>
    <dgm:pt modelId="{C638E565-819A-4FCE-AD6B-8D6A3894F353}" type="parTrans" cxnId="{7EEA224A-9854-491B-B960-9476CA98A6CE}">
      <dgm:prSet/>
      <dgm:spPr/>
      <dgm:t>
        <a:bodyPr/>
        <a:lstStyle/>
        <a:p>
          <a:endParaRPr lang="cs-CZ"/>
        </a:p>
      </dgm:t>
    </dgm:pt>
    <dgm:pt modelId="{22735FAD-9B8C-4DD5-8D97-2622697A41FE}" type="sibTrans" cxnId="{7EEA224A-9854-491B-B960-9476CA98A6CE}">
      <dgm:prSet/>
      <dgm:spPr/>
      <dgm:t>
        <a:bodyPr/>
        <a:lstStyle/>
        <a:p>
          <a:endParaRPr lang="cs-CZ"/>
        </a:p>
      </dgm:t>
    </dgm:pt>
    <dgm:pt modelId="{E2970974-5ADD-4091-9B68-CDB85BEEC8C1}" type="pres">
      <dgm:prSet presAssocID="{AC9D043A-AE7E-45F8-9048-173F6976D9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6A89CF7-01E9-4E43-B3C9-D8D21C476230}" type="pres">
      <dgm:prSet presAssocID="{380A1C14-2DFB-432A-9156-6CD6C3AE4DF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6CEA2F-5C87-47E3-B235-31E82103B020}" type="pres">
      <dgm:prSet presAssocID="{380A1C14-2DFB-432A-9156-6CD6C3AE4DF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C8EE94-FBDB-4936-A4FC-76A504965CF8}" type="pres">
      <dgm:prSet presAssocID="{FBE49D8F-E1C6-4CE3-A2F4-2460B3C425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AC0B5C-8BA4-422B-A875-C878988FE7D8}" type="pres">
      <dgm:prSet presAssocID="{FBE49D8F-E1C6-4CE3-A2F4-2460B3C4254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140B824-DBED-48D3-AFE0-6E5261B41C72}" srcId="{FBE49D8F-E1C6-4CE3-A2F4-2460B3C42547}" destId="{8BFDE20C-9FD9-4AE8-B4CD-423E552E9855}" srcOrd="0" destOrd="0" parTransId="{982A0D60-F9B1-4404-9DC9-A0D5C3C01E53}" sibTransId="{102FF659-1892-4EC3-AE77-E7648BC46AAF}"/>
    <dgm:cxn modelId="{E73D03C6-AB7C-4101-B2D3-1EF38EAD4D48}" srcId="{AC9D043A-AE7E-45F8-9048-173F6976D9FB}" destId="{FBE49D8F-E1C6-4CE3-A2F4-2460B3C42547}" srcOrd="1" destOrd="0" parTransId="{AEA0E8BB-98C7-485C-9292-0EBB20301270}" sibTransId="{802D010B-E175-4E30-81DB-F7CB02F99990}"/>
    <dgm:cxn modelId="{1FAC3CA4-5BC7-4FBF-B150-7F1FBC622B7F}" srcId="{5A4F3546-597D-4A0A-B85B-157C804C0467}" destId="{12FD1B3F-FCF2-4AC4-A12F-ED20801E8E44}" srcOrd="0" destOrd="0" parTransId="{3A4BBB0F-6F55-43FA-98B4-4E4C9384D5C0}" sibTransId="{99B4EBD4-A4FE-4726-A505-0A6600B07A56}"/>
    <dgm:cxn modelId="{794B9650-49D5-4A4C-8122-F2856F9AAFFB}" srcId="{380A1C14-2DFB-432A-9156-6CD6C3AE4DF6}" destId="{9D2EE52A-31C7-4AA6-8B99-BF23ADC8BAC6}" srcOrd="1" destOrd="0" parTransId="{0341A415-429F-4202-9208-EB21155AB02A}" sibTransId="{7AB809B4-4EA5-47E4-9D25-AE11349FBE16}"/>
    <dgm:cxn modelId="{DC9D057E-6293-4960-ABA1-B10089EB9D1D}" type="presOf" srcId="{5A4F3546-597D-4A0A-B85B-157C804C0467}" destId="{4DAC0B5C-8BA4-422B-A875-C878988FE7D8}" srcOrd="0" destOrd="1" presId="urn:microsoft.com/office/officeart/2005/8/layout/vList2"/>
    <dgm:cxn modelId="{05DD78E9-D81D-489C-B8AC-B5C6D0240A11}" type="presOf" srcId="{9D2EE52A-31C7-4AA6-8B99-BF23ADC8BAC6}" destId="{816CEA2F-5C87-47E3-B235-31E82103B020}" srcOrd="0" destOrd="1" presId="urn:microsoft.com/office/officeart/2005/8/layout/vList2"/>
    <dgm:cxn modelId="{668D8DD2-C034-4647-8643-0F9058C0E7AB}" type="presOf" srcId="{FBE49D8F-E1C6-4CE3-A2F4-2460B3C42547}" destId="{C2C8EE94-FBDB-4936-A4FC-76A504965CF8}" srcOrd="0" destOrd="0" presId="urn:microsoft.com/office/officeart/2005/8/layout/vList2"/>
    <dgm:cxn modelId="{7EEA224A-9854-491B-B960-9476CA98A6CE}" srcId="{FBE49D8F-E1C6-4CE3-A2F4-2460B3C42547}" destId="{0127D754-856D-4004-B480-6AB8A5FA7AAC}" srcOrd="2" destOrd="0" parTransId="{C638E565-819A-4FCE-AD6B-8D6A3894F353}" sibTransId="{22735FAD-9B8C-4DD5-8D97-2622697A41FE}"/>
    <dgm:cxn modelId="{2A95D942-4963-4B2A-985B-6893C22E49FC}" type="presOf" srcId="{0127D754-856D-4004-B480-6AB8A5FA7AAC}" destId="{4DAC0B5C-8BA4-422B-A875-C878988FE7D8}" srcOrd="0" destOrd="4" presId="urn:microsoft.com/office/officeart/2005/8/layout/vList2"/>
    <dgm:cxn modelId="{42804CC0-889A-4505-8224-D4B0A11A265B}" type="presOf" srcId="{8BFDE20C-9FD9-4AE8-B4CD-423E552E9855}" destId="{4DAC0B5C-8BA4-422B-A875-C878988FE7D8}" srcOrd="0" destOrd="0" presId="urn:microsoft.com/office/officeart/2005/8/layout/vList2"/>
    <dgm:cxn modelId="{8DE31299-035D-4E59-91B7-5C1D5A3C6F42}" srcId="{AC9D043A-AE7E-45F8-9048-173F6976D9FB}" destId="{380A1C14-2DFB-432A-9156-6CD6C3AE4DF6}" srcOrd="0" destOrd="0" parTransId="{F3063320-D924-459F-A628-5C362D14C34B}" sibTransId="{D591C12C-A2FD-4A08-AF96-BC426643A5F9}"/>
    <dgm:cxn modelId="{36F0130B-3AB8-4413-AA5F-9C65CC3A3BDA}" srcId="{5A4F3546-597D-4A0A-B85B-157C804C0467}" destId="{4C2B887D-D1D3-412B-BD9F-5C2D3E579587}" srcOrd="1" destOrd="0" parTransId="{6DDE5666-C04D-40BB-B880-F0C21F0177BD}" sibTransId="{36AD8E69-1CFA-4615-9209-166F9EB764EF}"/>
    <dgm:cxn modelId="{44C2DA94-3FE7-4F2F-AFC7-B17C729BCF5F}" srcId="{380A1C14-2DFB-432A-9156-6CD6C3AE4DF6}" destId="{453030D8-FED3-4479-9E05-F40EC0BCE9EB}" srcOrd="0" destOrd="0" parTransId="{D24F181D-C7FD-4D74-A2D4-384AA234A47D}" sibTransId="{9512DAB9-F6C6-4D1F-BA9F-6C3EC8D584B0}"/>
    <dgm:cxn modelId="{BE520EDA-5494-48E7-A677-95BD2DB87C7E}" type="presOf" srcId="{12FD1B3F-FCF2-4AC4-A12F-ED20801E8E44}" destId="{4DAC0B5C-8BA4-422B-A875-C878988FE7D8}" srcOrd="0" destOrd="2" presId="urn:microsoft.com/office/officeart/2005/8/layout/vList2"/>
    <dgm:cxn modelId="{097CEF56-ED16-4CC5-A275-2E8913A1BD00}" type="presOf" srcId="{380A1C14-2DFB-432A-9156-6CD6C3AE4DF6}" destId="{C6A89CF7-01E9-4E43-B3C9-D8D21C476230}" srcOrd="0" destOrd="0" presId="urn:microsoft.com/office/officeart/2005/8/layout/vList2"/>
    <dgm:cxn modelId="{C52DC9C5-4E9C-4F8C-8CE9-A3CDF485C210}" type="presOf" srcId="{4C2B887D-D1D3-412B-BD9F-5C2D3E579587}" destId="{4DAC0B5C-8BA4-422B-A875-C878988FE7D8}" srcOrd="0" destOrd="3" presId="urn:microsoft.com/office/officeart/2005/8/layout/vList2"/>
    <dgm:cxn modelId="{08B6CF05-546A-4A0B-99E0-D73E3EE3A8E0}" type="presOf" srcId="{AC9D043A-AE7E-45F8-9048-173F6976D9FB}" destId="{E2970974-5ADD-4091-9B68-CDB85BEEC8C1}" srcOrd="0" destOrd="0" presId="urn:microsoft.com/office/officeart/2005/8/layout/vList2"/>
    <dgm:cxn modelId="{F2829C5D-9840-4230-A826-A2CFDF595EC1}" type="presOf" srcId="{453030D8-FED3-4479-9E05-F40EC0BCE9EB}" destId="{816CEA2F-5C87-47E3-B235-31E82103B020}" srcOrd="0" destOrd="0" presId="urn:microsoft.com/office/officeart/2005/8/layout/vList2"/>
    <dgm:cxn modelId="{6625D491-EFAF-4371-A0FC-396022787CFA}" srcId="{FBE49D8F-E1C6-4CE3-A2F4-2460B3C42547}" destId="{5A4F3546-597D-4A0A-B85B-157C804C0467}" srcOrd="1" destOrd="0" parTransId="{1CCBC4FF-BA2B-4DA3-AD26-7A0847493CE8}" sibTransId="{C32F0D91-F930-464D-812A-A25666C08065}"/>
    <dgm:cxn modelId="{E514BEEB-C992-45A9-B3D9-1117DA1ADD5F}" type="presParOf" srcId="{E2970974-5ADD-4091-9B68-CDB85BEEC8C1}" destId="{C6A89CF7-01E9-4E43-B3C9-D8D21C476230}" srcOrd="0" destOrd="0" presId="urn:microsoft.com/office/officeart/2005/8/layout/vList2"/>
    <dgm:cxn modelId="{AB937B76-BEB7-4289-8783-07C64DA097BE}" type="presParOf" srcId="{E2970974-5ADD-4091-9B68-CDB85BEEC8C1}" destId="{816CEA2F-5C87-47E3-B235-31E82103B020}" srcOrd="1" destOrd="0" presId="urn:microsoft.com/office/officeart/2005/8/layout/vList2"/>
    <dgm:cxn modelId="{DE955B54-C9FD-48DF-970F-070022A229F4}" type="presParOf" srcId="{E2970974-5ADD-4091-9B68-CDB85BEEC8C1}" destId="{C2C8EE94-FBDB-4936-A4FC-76A504965CF8}" srcOrd="2" destOrd="0" presId="urn:microsoft.com/office/officeart/2005/8/layout/vList2"/>
    <dgm:cxn modelId="{4E3F2376-38BA-4261-8AA1-9B659369AC14}" type="presParOf" srcId="{E2970974-5ADD-4091-9B68-CDB85BEEC8C1}" destId="{4DAC0B5C-8BA4-422B-A875-C878988FE7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79FA6CE-C8CD-4C63-96D4-62168B1FC1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4C55B25-CA07-4295-AACB-FC0567443EDA}">
      <dgm:prSet/>
      <dgm:spPr/>
      <dgm:t>
        <a:bodyPr/>
        <a:lstStyle/>
        <a:p>
          <a:pPr rtl="0"/>
          <a:r>
            <a:rPr lang="cs-CZ" smtClean="0"/>
            <a:t>111 Všeobecná zdravotní pojišťovna ČR</a:t>
          </a:r>
          <a:endParaRPr lang="cs-CZ"/>
        </a:p>
      </dgm:t>
    </dgm:pt>
    <dgm:pt modelId="{237240C6-33EB-4AB2-AD3B-91C9509ACD27}" type="parTrans" cxnId="{4CBFBF32-04B6-4D67-9526-7E6D9D37B77E}">
      <dgm:prSet/>
      <dgm:spPr/>
      <dgm:t>
        <a:bodyPr/>
        <a:lstStyle/>
        <a:p>
          <a:endParaRPr lang="cs-CZ"/>
        </a:p>
      </dgm:t>
    </dgm:pt>
    <dgm:pt modelId="{7D6F7336-5D8D-46BD-B201-E89735491C3B}" type="sibTrans" cxnId="{4CBFBF32-04B6-4D67-9526-7E6D9D37B77E}">
      <dgm:prSet/>
      <dgm:spPr/>
      <dgm:t>
        <a:bodyPr/>
        <a:lstStyle/>
        <a:p>
          <a:endParaRPr lang="cs-CZ"/>
        </a:p>
      </dgm:t>
    </dgm:pt>
    <dgm:pt modelId="{C3012092-C7D9-4571-8232-18AB28B0F22C}">
      <dgm:prSet/>
      <dgm:spPr/>
      <dgm:t>
        <a:bodyPr/>
        <a:lstStyle/>
        <a:p>
          <a:pPr rtl="0"/>
          <a:r>
            <a:rPr lang="cs-CZ" smtClean="0"/>
            <a:t>201 Vojenská zdravotní pojišťovna ČR</a:t>
          </a:r>
          <a:endParaRPr lang="cs-CZ"/>
        </a:p>
      </dgm:t>
    </dgm:pt>
    <dgm:pt modelId="{C618660F-6F19-45DB-99F3-61DB01F71CBE}" type="parTrans" cxnId="{5B4103FB-5BF7-416B-A97F-D382919FC350}">
      <dgm:prSet/>
      <dgm:spPr/>
      <dgm:t>
        <a:bodyPr/>
        <a:lstStyle/>
        <a:p>
          <a:endParaRPr lang="cs-CZ"/>
        </a:p>
      </dgm:t>
    </dgm:pt>
    <dgm:pt modelId="{6543BC6C-5980-4582-BA94-66C2FBD897D2}" type="sibTrans" cxnId="{5B4103FB-5BF7-416B-A97F-D382919FC350}">
      <dgm:prSet/>
      <dgm:spPr/>
      <dgm:t>
        <a:bodyPr/>
        <a:lstStyle/>
        <a:p>
          <a:endParaRPr lang="cs-CZ"/>
        </a:p>
      </dgm:t>
    </dgm:pt>
    <dgm:pt modelId="{8C148233-2132-4929-8067-048F808CAA80}">
      <dgm:prSet/>
      <dgm:spPr/>
      <dgm:t>
        <a:bodyPr/>
        <a:lstStyle/>
        <a:p>
          <a:pPr rtl="0"/>
          <a:r>
            <a:rPr lang="cs-CZ" smtClean="0"/>
            <a:t>205 Česká průmyslová zdravotní pojišťovna</a:t>
          </a:r>
          <a:endParaRPr lang="cs-CZ"/>
        </a:p>
      </dgm:t>
    </dgm:pt>
    <dgm:pt modelId="{E1BA7526-E078-461E-AD8E-14CBFD2F06E5}" type="parTrans" cxnId="{DBF15CC6-35BD-41D2-9747-47138601F03A}">
      <dgm:prSet/>
      <dgm:spPr/>
      <dgm:t>
        <a:bodyPr/>
        <a:lstStyle/>
        <a:p>
          <a:endParaRPr lang="cs-CZ"/>
        </a:p>
      </dgm:t>
    </dgm:pt>
    <dgm:pt modelId="{719DD450-A8B5-423B-B1C9-16719DB92D78}" type="sibTrans" cxnId="{DBF15CC6-35BD-41D2-9747-47138601F03A}">
      <dgm:prSet/>
      <dgm:spPr/>
      <dgm:t>
        <a:bodyPr/>
        <a:lstStyle/>
        <a:p>
          <a:endParaRPr lang="cs-CZ"/>
        </a:p>
      </dgm:t>
    </dgm:pt>
    <dgm:pt modelId="{41164000-7C0C-4FC9-8669-F39DBED8B9FC}">
      <dgm:prSet/>
      <dgm:spPr/>
      <dgm:t>
        <a:bodyPr/>
        <a:lstStyle/>
        <a:p>
          <a:pPr rtl="0"/>
          <a:r>
            <a:rPr lang="cs-CZ" smtClean="0"/>
            <a:t>207 Oborová zdravotní poj. zam. bank, poj. a stav.</a:t>
          </a:r>
          <a:endParaRPr lang="cs-CZ"/>
        </a:p>
      </dgm:t>
    </dgm:pt>
    <dgm:pt modelId="{14E7DDFD-C4F8-45CB-9BCD-0AE683000D39}" type="parTrans" cxnId="{6FF1EF87-6381-49BC-B603-405E0A398CDA}">
      <dgm:prSet/>
      <dgm:spPr/>
      <dgm:t>
        <a:bodyPr/>
        <a:lstStyle/>
        <a:p>
          <a:endParaRPr lang="cs-CZ"/>
        </a:p>
      </dgm:t>
    </dgm:pt>
    <dgm:pt modelId="{54307A53-ABB3-4725-8F5B-3C61B39DCEEC}" type="sibTrans" cxnId="{6FF1EF87-6381-49BC-B603-405E0A398CDA}">
      <dgm:prSet/>
      <dgm:spPr/>
      <dgm:t>
        <a:bodyPr/>
        <a:lstStyle/>
        <a:p>
          <a:endParaRPr lang="cs-CZ"/>
        </a:p>
      </dgm:t>
    </dgm:pt>
    <dgm:pt modelId="{04F6593B-84A3-4BFA-A272-678E2031EA5B}">
      <dgm:prSet/>
      <dgm:spPr/>
      <dgm:t>
        <a:bodyPr/>
        <a:lstStyle/>
        <a:p>
          <a:pPr rtl="0"/>
          <a:r>
            <a:rPr lang="cs-CZ" smtClean="0"/>
            <a:t>209 Zaměstnanecká pojišťovna Škoda</a:t>
          </a:r>
          <a:endParaRPr lang="cs-CZ"/>
        </a:p>
      </dgm:t>
    </dgm:pt>
    <dgm:pt modelId="{609ABFEC-22DA-40C8-88C9-3427A78A0337}" type="parTrans" cxnId="{8144B9F4-B745-479D-9B08-4052AB026E9C}">
      <dgm:prSet/>
      <dgm:spPr/>
      <dgm:t>
        <a:bodyPr/>
        <a:lstStyle/>
        <a:p>
          <a:endParaRPr lang="cs-CZ"/>
        </a:p>
      </dgm:t>
    </dgm:pt>
    <dgm:pt modelId="{36679041-E10D-452F-A0B7-D4CCDE008A8E}" type="sibTrans" cxnId="{8144B9F4-B745-479D-9B08-4052AB026E9C}">
      <dgm:prSet/>
      <dgm:spPr/>
      <dgm:t>
        <a:bodyPr/>
        <a:lstStyle/>
        <a:p>
          <a:endParaRPr lang="cs-CZ"/>
        </a:p>
      </dgm:t>
    </dgm:pt>
    <dgm:pt modelId="{A6F86A08-350D-4084-8BCB-3425F85F78D9}">
      <dgm:prSet/>
      <dgm:spPr/>
      <dgm:t>
        <a:bodyPr/>
        <a:lstStyle/>
        <a:p>
          <a:pPr rtl="0"/>
          <a:r>
            <a:rPr lang="cs-CZ" smtClean="0"/>
            <a:t>211 Zdravotní pojišťovna ministerstva vnitra ČR</a:t>
          </a:r>
          <a:endParaRPr lang="cs-CZ"/>
        </a:p>
      </dgm:t>
    </dgm:pt>
    <dgm:pt modelId="{943242FA-125D-4267-B313-1D5433D4604A}" type="parTrans" cxnId="{090169D4-D448-4BA1-8A26-D95ED14EBE80}">
      <dgm:prSet/>
      <dgm:spPr/>
      <dgm:t>
        <a:bodyPr/>
        <a:lstStyle/>
        <a:p>
          <a:endParaRPr lang="cs-CZ"/>
        </a:p>
      </dgm:t>
    </dgm:pt>
    <dgm:pt modelId="{8007F35F-E0C0-4D54-B647-DD40BB417969}" type="sibTrans" cxnId="{090169D4-D448-4BA1-8A26-D95ED14EBE80}">
      <dgm:prSet/>
      <dgm:spPr/>
      <dgm:t>
        <a:bodyPr/>
        <a:lstStyle/>
        <a:p>
          <a:endParaRPr lang="cs-CZ"/>
        </a:p>
      </dgm:t>
    </dgm:pt>
    <dgm:pt modelId="{C6EB2100-129F-4C20-9C42-883DBCF5B90D}">
      <dgm:prSet/>
      <dgm:spPr/>
      <dgm:t>
        <a:bodyPr/>
        <a:lstStyle/>
        <a:p>
          <a:pPr rtl="0"/>
          <a:r>
            <a:rPr lang="cs-CZ" smtClean="0"/>
            <a:t>213 Revírní bratrská pokladna, zdrav. pojišťovna</a:t>
          </a:r>
          <a:endParaRPr lang="cs-CZ"/>
        </a:p>
      </dgm:t>
    </dgm:pt>
    <dgm:pt modelId="{A48ED251-B535-4302-A306-278E43C21AAE}" type="parTrans" cxnId="{DE8A75A4-DECD-4ACB-A3DB-08DF6D4CE7D3}">
      <dgm:prSet/>
      <dgm:spPr/>
      <dgm:t>
        <a:bodyPr/>
        <a:lstStyle/>
        <a:p>
          <a:endParaRPr lang="cs-CZ"/>
        </a:p>
      </dgm:t>
    </dgm:pt>
    <dgm:pt modelId="{28DE79CC-ACB7-4DCC-A4CE-D465B5CBBF23}" type="sibTrans" cxnId="{DE8A75A4-DECD-4ACB-A3DB-08DF6D4CE7D3}">
      <dgm:prSet/>
      <dgm:spPr/>
      <dgm:t>
        <a:bodyPr/>
        <a:lstStyle/>
        <a:p>
          <a:endParaRPr lang="cs-CZ"/>
        </a:p>
      </dgm:t>
    </dgm:pt>
    <dgm:pt modelId="{681C68D9-472B-4CE9-8354-B47256415B57}" type="pres">
      <dgm:prSet presAssocID="{C79FA6CE-C8CD-4C63-96D4-62168B1FC1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E03FD0-1551-4CF3-969D-33EC0168C35D}" type="pres">
      <dgm:prSet presAssocID="{A4C55B25-CA07-4295-AACB-FC0567443ED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62729A-CB05-4116-81F0-CB4967F376DC}" type="pres">
      <dgm:prSet presAssocID="{7D6F7336-5D8D-46BD-B201-E89735491C3B}" presName="spacer" presStyleCnt="0"/>
      <dgm:spPr/>
    </dgm:pt>
    <dgm:pt modelId="{D8647225-2D96-40D4-AC53-73275861AD88}" type="pres">
      <dgm:prSet presAssocID="{C3012092-C7D9-4571-8232-18AB28B0F22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CD6F43-B6D0-4625-8F3F-0E07839E44EC}" type="pres">
      <dgm:prSet presAssocID="{6543BC6C-5980-4582-BA94-66C2FBD897D2}" presName="spacer" presStyleCnt="0"/>
      <dgm:spPr/>
    </dgm:pt>
    <dgm:pt modelId="{779E5314-6824-400E-85ED-C0ABB3BE122B}" type="pres">
      <dgm:prSet presAssocID="{8C148233-2132-4929-8067-048F808CAA8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3E37A4-438F-49A3-BC2E-87217D5C3192}" type="pres">
      <dgm:prSet presAssocID="{719DD450-A8B5-423B-B1C9-16719DB92D78}" presName="spacer" presStyleCnt="0"/>
      <dgm:spPr/>
    </dgm:pt>
    <dgm:pt modelId="{E9EB347E-B66E-43C2-8539-E2A8ED5247C1}" type="pres">
      <dgm:prSet presAssocID="{41164000-7C0C-4FC9-8669-F39DBED8B9F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55598B-D599-4A4E-9677-43EC0A9A67C8}" type="pres">
      <dgm:prSet presAssocID="{54307A53-ABB3-4725-8F5B-3C61B39DCEEC}" presName="spacer" presStyleCnt="0"/>
      <dgm:spPr/>
    </dgm:pt>
    <dgm:pt modelId="{DAC9D723-0208-423D-ABCE-7C8FBC2D77A6}" type="pres">
      <dgm:prSet presAssocID="{04F6593B-84A3-4BFA-A272-678E2031EA5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E269E-7FAC-4981-AD4A-8638BCBABB1F}" type="pres">
      <dgm:prSet presAssocID="{36679041-E10D-452F-A0B7-D4CCDE008A8E}" presName="spacer" presStyleCnt="0"/>
      <dgm:spPr/>
    </dgm:pt>
    <dgm:pt modelId="{B5A7F5EE-FB25-400B-9D13-5A2068187D6D}" type="pres">
      <dgm:prSet presAssocID="{A6F86A08-350D-4084-8BCB-3425F85F78D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2FDFD6-7CFA-445E-89C8-184C06AE65DF}" type="pres">
      <dgm:prSet presAssocID="{8007F35F-E0C0-4D54-B647-DD40BB417969}" presName="spacer" presStyleCnt="0"/>
      <dgm:spPr/>
    </dgm:pt>
    <dgm:pt modelId="{4F80EBFA-00CE-4824-AF37-0A8D47FF5E29}" type="pres">
      <dgm:prSet presAssocID="{C6EB2100-129F-4C20-9C42-883DBCF5B90D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BF15CC6-35BD-41D2-9747-47138601F03A}" srcId="{C79FA6CE-C8CD-4C63-96D4-62168B1FC17B}" destId="{8C148233-2132-4929-8067-048F808CAA80}" srcOrd="2" destOrd="0" parTransId="{E1BA7526-E078-461E-AD8E-14CBFD2F06E5}" sibTransId="{719DD450-A8B5-423B-B1C9-16719DB92D78}"/>
    <dgm:cxn modelId="{A2679542-BA2C-4D2B-BBAB-B980C8AE5A34}" type="presOf" srcId="{C6EB2100-129F-4C20-9C42-883DBCF5B90D}" destId="{4F80EBFA-00CE-4824-AF37-0A8D47FF5E29}" srcOrd="0" destOrd="0" presId="urn:microsoft.com/office/officeart/2005/8/layout/vList2"/>
    <dgm:cxn modelId="{D3E221A5-305B-4AFA-9204-44B6E7DD037A}" type="presOf" srcId="{8C148233-2132-4929-8067-048F808CAA80}" destId="{779E5314-6824-400E-85ED-C0ABB3BE122B}" srcOrd="0" destOrd="0" presId="urn:microsoft.com/office/officeart/2005/8/layout/vList2"/>
    <dgm:cxn modelId="{F63ACA28-09CB-4B4F-8EFE-4C3DA8C39A8A}" type="presOf" srcId="{A4C55B25-CA07-4295-AACB-FC0567443EDA}" destId="{12E03FD0-1551-4CF3-969D-33EC0168C35D}" srcOrd="0" destOrd="0" presId="urn:microsoft.com/office/officeart/2005/8/layout/vList2"/>
    <dgm:cxn modelId="{DD3B4F96-B8D2-44B7-917C-9E75A470F725}" type="presOf" srcId="{41164000-7C0C-4FC9-8669-F39DBED8B9FC}" destId="{E9EB347E-B66E-43C2-8539-E2A8ED5247C1}" srcOrd="0" destOrd="0" presId="urn:microsoft.com/office/officeart/2005/8/layout/vList2"/>
    <dgm:cxn modelId="{C0672259-BBB9-41DD-89DC-B4D9CD2FD3A2}" type="presOf" srcId="{C79FA6CE-C8CD-4C63-96D4-62168B1FC17B}" destId="{681C68D9-472B-4CE9-8354-B47256415B57}" srcOrd="0" destOrd="0" presId="urn:microsoft.com/office/officeart/2005/8/layout/vList2"/>
    <dgm:cxn modelId="{8144B9F4-B745-479D-9B08-4052AB026E9C}" srcId="{C79FA6CE-C8CD-4C63-96D4-62168B1FC17B}" destId="{04F6593B-84A3-4BFA-A272-678E2031EA5B}" srcOrd="4" destOrd="0" parTransId="{609ABFEC-22DA-40C8-88C9-3427A78A0337}" sibTransId="{36679041-E10D-452F-A0B7-D4CCDE008A8E}"/>
    <dgm:cxn modelId="{090169D4-D448-4BA1-8A26-D95ED14EBE80}" srcId="{C79FA6CE-C8CD-4C63-96D4-62168B1FC17B}" destId="{A6F86A08-350D-4084-8BCB-3425F85F78D9}" srcOrd="5" destOrd="0" parTransId="{943242FA-125D-4267-B313-1D5433D4604A}" sibTransId="{8007F35F-E0C0-4D54-B647-DD40BB417969}"/>
    <dgm:cxn modelId="{809F6C1F-EC55-4F5E-B7EA-B95FFF55D737}" type="presOf" srcId="{C3012092-C7D9-4571-8232-18AB28B0F22C}" destId="{D8647225-2D96-40D4-AC53-73275861AD88}" srcOrd="0" destOrd="0" presId="urn:microsoft.com/office/officeart/2005/8/layout/vList2"/>
    <dgm:cxn modelId="{84B1FBC0-3822-41A8-B6E4-A437F14067B4}" type="presOf" srcId="{04F6593B-84A3-4BFA-A272-678E2031EA5B}" destId="{DAC9D723-0208-423D-ABCE-7C8FBC2D77A6}" srcOrd="0" destOrd="0" presId="urn:microsoft.com/office/officeart/2005/8/layout/vList2"/>
    <dgm:cxn modelId="{ABEEC7C8-E5E4-4C5B-8238-3E71A0E1925B}" type="presOf" srcId="{A6F86A08-350D-4084-8BCB-3425F85F78D9}" destId="{B5A7F5EE-FB25-400B-9D13-5A2068187D6D}" srcOrd="0" destOrd="0" presId="urn:microsoft.com/office/officeart/2005/8/layout/vList2"/>
    <dgm:cxn modelId="{6FF1EF87-6381-49BC-B603-405E0A398CDA}" srcId="{C79FA6CE-C8CD-4C63-96D4-62168B1FC17B}" destId="{41164000-7C0C-4FC9-8669-F39DBED8B9FC}" srcOrd="3" destOrd="0" parTransId="{14E7DDFD-C4F8-45CB-9BCD-0AE683000D39}" sibTransId="{54307A53-ABB3-4725-8F5B-3C61B39DCEEC}"/>
    <dgm:cxn modelId="{5B4103FB-5BF7-416B-A97F-D382919FC350}" srcId="{C79FA6CE-C8CD-4C63-96D4-62168B1FC17B}" destId="{C3012092-C7D9-4571-8232-18AB28B0F22C}" srcOrd="1" destOrd="0" parTransId="{C618660F-6F19-45DB-99F3-61DB01F71CBE}" sibTransId="{6543BC6C-5980-4582-BA94-66C2FBD897D2}"/>
    <dgm:cxn modelId="{DE8A75A4-DECD-4ACB-A3DB-08DF6D4CE7D3}" srcId="{C79FA6CE-C8CD-4C63-96D4-62168B1FC17B}" destId="{C6EB2100-129F-4C20-9C42-883DBCF5B90D}" srcOrd="6" destOrd="0" parTransId="{A48ED251-B535-4302-A306-278E43C21AAE}" sibTransId="{28DE79CC-ACB7-4DCC-A4CE-D465B5CBBF23}"/>
    <dgm:cxn modelId="{4CBFBF32-04B6-4D67-9526-7E6D9D37B77E}" srcId="{C79FA6CE-C8CD-4C63-96D4-62168B1FC17B}" destId="{A4C55B25-CA07-4295-AACB-FC0567443EDA}" srcOrd="0" destOrd="0" parTransId="{237240C6-33EB-4AB2-AD3B-91C9509ACD27}" sibTransId="{7D6F7336-5D8D-46BD-B201-E89735491C3B}"/>
    <dgm:cxn modelId="{101799EB-776C-4925-A198-B17888A0E0D8}" type="presParOf" srcId="{681C68D9-472B-4CE9-8354-B47256415B57}" destId="{12E03FD0-1551-4CF3-969D-33EC0168C35D}" srcOrd="0" destOrd="0" presId="urn:microsoft.com/office/officeart/2005/8/layout/vList2"/>
    <dgm:cxn modelId="{45FE18BD-3C18-4E7D-ABFD-5C2CF616D842}" type="presParOf" srcId="{681C68D9-472B-4CE9-8354-B47256415B57}" destId="{9862729A-CB05-4116-81F0-CB4967F376DC}" srcOrd="1" destOrd="0" presId="urn:microsoft.com/office/officeart/2005/8/layout/vList2"/>
    <dgm:cxn modelId="{BEDC88AE-17E0-4BA7-824B-CBF3A53B1ACA}" type="presParOf" srcId="{681C68D9-472B-4CE9-8354-B47256415B57}" destId="{D8647225-2D96-40D4-AC53-73275861AD88}" srcOrd="2" destOrd="0" presId="urn:microsoft.com/office/officeart/2005/8/layout/vList2"/>
    <dgm:cxn modelId="{1E6CECFF-C2E1-4864-B321-39452C1B9730}" type="presParOf" srcId="{681C68D9-472B-4CE9-8354-B47256415B57}" destId="{24CD6F43-B6D0-4625-8F3F-0E07839E44EC}" srcOrd="3" destOrd="0" presId="urn:microsoft.com/office/officeart/2005/8/layout/vList2"/>
    <dgm:cxn modelId="{3D2E4492-C0F7-4EFE-A8BB-7E873804EF4B}" type="presParOf" srcId="{681C68D9-472B-4CE9-8354-B47256415B57}" destId="{779E5314-6824-400E-85ED-C0ABB3BE122B}" srcOrd="4" destOrd="0" presId="urn:microsoft.com/office/officeart/2005/8/layout/vList2"/>
    <dgm:cxn modelId="{5FBDE090-7B7C-4671-BBF7-B43538547B59}" type="presParOf" srcId="{681C68D9-472B-4CE9-8354-B47256415B57}" destId="{1F3E37A4-438F-49A3-BC2E-87217D5C3192}" srcOrd="5" destOrd="0" presId="urn:microsoft.com/office/officeart/2005/8/layout/vList2"/>
    <dgm:cxn modelId="{9A41367B-0AA7-430D-8C59-C9B3A1A5DB8B}" type="presParOf" srcId="{681C68D9-472B-4CE9-8354-B47256415B57}" destId="{E9EB347E-B66E-43C2-8539-E2A8ED5247C1}" srcOrd="6" destOrd="0" presId="urn:microsoft.com/office/officeart/2005/8/layout/vList2"/>
    <dgm:cxn modelId="{5FDEE3D6-74CE-4DD4-A5C6-8AB5844516EF}" type="presParOf" srcId="{681C68D9-472B-4CE9-8354-B47256415B57}" destId="{7D55598B-D599-4A4E-9677-43EC0A9A67C8}" srcOrd="7" destOrd="0" presId="urn:microsoft.com/office/officeart/2005/8/layout/vList2"/>
    <dgm:cxn modelId="{FC9A7ED5-B4E0-4EB3-95FE-06B9DD989EDD}" type="presParOf" srcId="{681C68D9-472B-4CE9-8354-B47256415B57}" destId="{DAC9D723-0208-423D-ABCE-7C8FBC2D77A6}" srcOrd="8" destOrd="0" presId="urn:microsoft.com/office/officeart/2005/8/layout/vList2"/>
    <dgm:cxn modelId="{DE0DB15E-3DCE-42DC-9186-972A9773C2A6}" type="presParOf" srcId="{681C68D9-472B-4CE9-8354-B47256415B57}" destId="{EBBE269E-7FAC-4981-AD4A-8638BCBABB1F}" srcOrd="9" destOrd="0" presId="urn:microsoft.com/office/officeart/2005/8/layout/vList2"/>
    <dgm:cxn modelId="{84D36FF2-7CB8-4BD1-9DC6-EE6CAEC99FAA}" type="presParOf" srcId="{681C68D9-472B-4CE9-8354-B47256415B57}" destId="{B5A7F5EE-FB25-400B-9D13-5A2068187D6D}" srcOrd="10" destOrd="0" presId="urn:microsoft.com/office/officeart/2005/8/layout/vList2"/>
    <dgm:cxn modelId="{D74ABBB3-5050-45D7-AC97-13266771B152}" type="presParOf" srcId="{681C68D9-472B-4CE9-8354-B47256415B57}" destId="{332FDFD6-7CFA-445E-89C8-184C06AE65DF}" srcOrd="11" destOrd="0" presId="urn:microsoft.com/office/officeart/2005/8/layout/vList2"/>
    <dgm:cxn modelId="{662E639A-7472-428E-BEA2-D33832249D07}" type="presParOf" srcId="{681C68D9-472B-4CE9-8354-B47256415B57}" destId="{4F80EBFA-00CE-4824-AF37-0A8D47FF5E2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520903-F120-492B-8461-1BA5ABFC78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CACD88C-DBB6-47E7-B13B-1F251F96BE0F}">
      <dgm:prSet/>
      <dgm:spPr/>
      <dgm:t>
        <a:bodyPr/>
        <a:lstStyle/>
        <a:p>
          <a:pPr rtl="0"/>
          <a:r>
            <a:rPr lang="cs-CZ" smtClean="0"/>
            <a:t>Kraje</a:t>
          </a:r>
          <a:endParaRPr lang="cs-CZ"/>
        </a:p>
      </dgm:t>
    </dgm:pt>
    <dgm:pt modelId="{0A908B1F-8B09-4661-A161-AF0893660529}" type="parTrans" cxnId="{29A23028-5D84-4593-86D5-9D95610F2C76}">
      <dgm:prSet/>
      <dgm:spPr/>
      <dgm:t>
        <a:bodyPr/>
        <a:lstStyle/>
        <a:p>
          <a:endParaRPr lang="cs-CZ"/>
        </a:p>
      </dgm:t>
    </dgm:pt>
    <dgm:pt modelId="{46C42BAE-FCFC-461D-BC4F-EF0CB26909B9}" type="sibTrans" cxnId="{29A23028-5D84-4593-86D5-9D95610F2C76}">
      <dgm:prSet/>
      <dgm:spPr/>
      <dgm:t>
        <a:bodyPr/>
        <a:lstStyle/>
        <a:p>
          <a:endParaRPr lang="cs-CZ"/>
        </a:p>
      </dgm:t>
    </dgm:pt>
    <dgm:pt modelId="{763372CD-4287-4006-8147-5025AD2949B0}">
      <dgm:prSet/>
      <dgm:spPr/>
      <dgm:t>
        <a:bodyPr/>
        <a:lstStyle/>
        <a:p>
          <a:pPr rtl="0"/>
          <a:r>
            <a:rPr lang="cs-CZ" smtClean="0"/>
            <a:t>Obce</a:t>
          </a:r>
          <a:endParaRPr lang="cs-CZ"/>
        </a:p>
      </dgm:t>
    </dgm:pt>
    <dgm:pt modelId="{A7C83B9B-D486-4C71-8140-399D19C7B25A}" type="parTrans" cxnId="{4652EEAB-94A7-4849-BBF2-C8B8555548CF}">
      <dgm:prSet/>
      <dgm:spPr/>
      <dgm:t>
        <a:bodyPr/>
        <a:lstStyle/>
        <a:p>
          <a:endParaRPr lang="cs-CZ"/>
        </a:p>
      </dgm:t>
    </dgm:pt>
    <dgm:pt modelId="{B5391A41-50B3-4C70-976A-1172A047ADF6}" type="sibTrans" cxnId="{4652EEAB-94A7-4849-BBF2-C8B8555548CF}">
      <dgm:prSet/>
      <dgm:spPr/>
      <dgm:t>
        <a:bodyPr/>
        <a:lstStyle/>
        <a:p>
          <a:endParaRPr lang="cs-CZ"/>
        </a:p>
      </dgm:t>
    </dgm:pt>
    <dgm:pt modelId="{0068CA47-EFED-4E7C-B088-FB65E4E79D7C}">
      <dgm:prSet/>
      <dgm:spPr/>
      <dgm:t>
        <a:bodyPr/>
        <a:lstStyle/>
        <a:p>
          <a:pPr rtl="0"/>
          <a:r>
            <a:rPr lang="cs-CZ" smtClean="0"/>
            <a:t>Poskytovatelé zdravotních služeb</a:t>
          </a:r>
          <a:endParaRPr lang="cs-CZ"/>
        </a:p>
      </dgm:t>
    </dgm:pt>
    <dgm:pt modelId="{20731161-F261-4FB9-8922-2E192A080D79}" type="parTrans" cxnId="{C85876EF-9C9A-41E7-ACCE-55050CD1F795}">
      <dgm:prSet/>
      <dgm:spPr/>
      <dgm:t>
        <a:bodyPr/>
        <a:lstStyle/>
        <a:p>
          <a:endParaRPr lang="cs-CZ"/>
        </a:p>
      </dgm:t>
    </dgm:pt>
    <dgm:pt modelId="{3B1203C3-75A0-46B3-A38A-B6207560AEE3}" type="sibTrans" cxnId="{C85876EF-9C9A-41E7-ACCE-55050CD1F795}">
      <dgm:prSet/>
      <dgm:spPr/>
      <dgm:t>
        <a:bodyPr/>
        <a:lstStyle/>
        <a:p>
          <a:endParaRPr lang="cs-CZ"/>
        </a:p>
      </dgm:t>
    </dgm:pt>
    <dgm:pt modelId="{16F60852-794D-4E62-ACDA-362D8D28C116}">
      <dgm:prSet/>
      <dgm:spPr/>
      <dgm:t>
        <a:bodyPr/>
        <a:lstStyle/>
        <a:p>
          <a:pPr rtl="0"/>
          <a:r>
            <a:rPr lang="cs-CZ" smtClean="0"/>
            <a:t>Zdravotničtí pracovníci </a:t>
          </a:r>
          <a:endParaRPr lang="cs-CZ"/>
        </a:p>
      </dgm:t>
    </dgm:pt>
    <dgm:pt modelId="{B8BF9724-60E2-4B71-8B95-80FE0D0DC97A}" type="parTrans" cxnId="{C9E89E02-C039-4524-B02B-7556D4FA828F}">
      <dgm:prSet/>
      <dgm:spPr/>
      <dgm:t>
        <a:bodyPr/>
        <a:lstStyle/>
        <a:p>
          <a:endParaRPr lang="cs-CZ"/>
        </a:p>
      </dgm:t>
    </dgm:pt>
    <dgm:pt modelId="{B34C6E30-37C2-4BEE-BD68-CFA6FE520188}" type="sibTrans" cxnId="{C9E89E02-C039-4524-B02B-7556D4FA828F}">
      <dgm:prSet/>
      <dgm:spPr/>
      <dgm:t>
        <a:bodyPr/>
        <a:lstStyle/>
        <a:p>
          <a:endParaRPr lang="cs-CZ"/>
        </a:p>
      </dgm:t>
    </dgm:pt>
    <dgm:pt modelId="{88F85FAB-39A9-49DF-BBDD-4E1BBDCEE248}" type="pres">
      <dgm:prSet presAssocID="{56520903-F120-492B-8461-1BA5ABFC78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EE7A6B6-F838-443F-815C-3C800BC1BBD4}" type="pres">
      <dgm:prSet presAssocID="{FCACD88C-DBB6-47E7-B13B-1F251F96BE0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4B18C6-0111-4BB4-9BBE-168E26C3E0D8}" type="pres">
      <dgm:prSet presAssocID="{46C42BAE-FCFC-461D-BC4F-EF0CB26909B9}" presName="spacer" presStyleCnt="0"/>
      <dgm:spPr/>
    </dgm:pt>
    <dgm:pt modelId="{7AA9B26C-8353-4EDA-B96E-60F938D279B8}" type="pres">
      <dgm:prSet presAssocID="{763372CD-4287-4006-8147-5025AD2949B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B2FBC2-3DA2-4F51-BA6D-BE71EA7B73BA}" type="pres">
      <dgm:prSet presAssocID="{B5391A41-50B3-4C70-976A-1172A047ADF6}" presName="spacer" presStyleCnt="0"/>
      <dgm:spPr/>
    </dgm:pt>
    <dgm:pt modelId="{8EC706FB-9B8B-4625-A734-262DA33F96A9}" type="pres">
      <dgm:prSet presAssocID="{0068CA47-EFED-4E7C-B088-FB65E4E79D7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C1C35F-717E-411D-9BCF-83DD4BC109B7}" type="pres">
      <dgm:prSet presAssocID="{3B1203C3-75A0-46B3-A38A-B6207560AEE3}" presName="spacer" presStyleCnt="0"/>
      <dgm:spPr/>
    </dgm:pt>
    <dgm:pt modelId="{B527B27E-D04A-4920-9EC1-A63842AA0579}" type="pres">
      <dgm:prSet presAssocID="{16F60852-794D-4E62-ACDA-362D8D28C11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A23028-5D84-4593-86D5-9D95610F2C76}" srcId="{56520903-F120-492B-8461-1BA5ABFC78CD}" destId="{FCACD88C-DBB6-47E7-B13B-1F251F96BE0F}" srcOrd="0" destOrd="0" parTransId="{0A908B1F-8B09-4661-A161-AF0893660529}" sibTransId="{46C42BAE-FCFC-461D-BC4F-EF0CB26909B9}"/>
    <dgm:cxn modelId="{9DBA0719-76D1-4468-AAA5-D209EAF21A92}" type="presOf" srcId="{0068CA47-EFED-4E7C-B088-FB65E4E79D7C}" destId="{8EC706FB-9B8B-4625-A734-262DA33F96A9}" srcOrd="0" destOrd="0" presId="urn:microsoft.com/office/officeart/2005/8/layout/vList2"/>
    <dgm:cxn modelId="{CD264D84-B195-4845-A82D-351BA414A6F7}" type="presOf" srcId="{763372CD-4287-4006-8147-5025AD2949B0}" destId="{7AA9B26C-8353-4EDA-B96E-60F938D279B8}" srcOrd="0" destOrd="0" presId="urn:microsoft.com/office/officeart/2005/8/layout/vList2"/>
    <dgm:cxn modelId="{C9E89E02-C039-4524-B02B-7556D4FA828F}" srcId="{56520903-F120-492B-8461-1BA5ABFC78CD}" destId="{16F60852-794D-4E62-ACDA-362D8D28C116}" srcOrd="3" destOrd="0" parTransId="{B8BF9724-60E2-4B71-8B95-80FE0D0DC97A}" sibTransId="{B34C6E30-37C2-4BEE-BD68-CFA6FE520188}"/>
    <dgm:cxn modelId="{6B4003D1-C057-4086-9736-922C4CC17394}" type="presOf" srcId="{56520903-F120-492B-8461-1BA5ABFC78CD}" destId="{88F85FAB-39A9-49DF-BBDD-4E1BBDCEE248}" srcOrd="0" destOrd="0" presId="urn:microsoft.com/office/officeart/2005/8/layout/vList2"/>
    <dgm:cxn modelId="{C85876EF-9C9A-41E7-ACCE-55050CD1F795}" srcId="{56520903-F120-492B-8461-1BA5ABFC78CD}" destId="{0068CA47-EFED-4E7C-B088-FB65E4E79D7C}" srcOrd="2" destOrd="0" parTransId="{20731161-F261-4FB9-8922-2E192A080D79}" sibTransId="{3B1203C3-75A0-46B3-A38A-B6207560AEE3}"/>
    <dgm:cxn modelId="{D00D8A1C-FBAD-4E22-871E-78A94847E3D9}" type="presOf" srcId="{16F60852-794D-4E62-ACDA-362D8D28C116}" destId="{B527B27E-D04A-4920-9EC1-A63842AA0579}" srcOrd="0" destOrd="0" presId="urn:microsoft.com/office/officeart/2005/8/layout/vList2"/>
    <dgm:cxn modelId="{4652EEAB-94A7-4849-BBF2-C8B8555548CF}" srcId="{56520903-F120-492B-8461-1BA5ABFC78CD}" destId="{763372CD-4287-4006-8147-5025AD2949B0}" srcOrd="1" destOrd="0" parTransId="{A7C83B9B-D486-4C71-8140-399D19C7B25A}" sibTransId="{B5391A41-50B3-4C70-976A-1172A047ADF6}"/>
    <dgm:cxn modelId="{3A85AA86-E31E-4599-81D2-1EE29B7674A7}" type="presOf" srcId="{FCACD88C-DBB6-47E7-B13B-1F251F96BE0F}" destId="{CEE7A6B6-F838-443F-815C-3C800BC1BBD4}" srcOrd="0" destOrd="0" presId="urn:microsoft.com/office/officeart/2005/8/layout/vList2"/>
    <dgm:cxn modelId="{9431A649-F67B-4DB9-9D99-35B24C7B4B4D}" type="presParOf" srcId="{88F85FAB-39A9-49DF-BBDD-4E1BBDCEE248}" destId="{CEE7A6B6-F838-443F-815C-3C800BC1BBD4}" srcOrd="0" destOrd="0" presId="urn:microsoft.com/office/officeart/2005/8/layout/vList2"/>
    <dgm:cxn modelId="{4B06A4BE-898F-4D0B-AF91-A52390F18538}" type="presParOf" srcId="{88F85FAB-39A9-49DF-BBDD-4E1BBDCEE248}" destId="{1C4B18C6-0111-4BB4-9BBE-168E26C3E0D8}" srcOrd="1" destOrd="0" presId="urn:microsoft.com/office/officeart/2005/8/layout/vList2"/>
    <dgm:cxn modelId="{D932C2F8-5A86-4797-98B3-CA610FA149CA}" type="presParOf" srcId="{88F85FAB-39A9-49DF-BBDD-4E1BBDCEE248}" destId="{7AA9B26C-8353-4EDA-B96E-60F938D279B8}" srcOrd="2" destOrd="0" presId="urn:microsoft.com/office/officeart/2005/8/layout/vList2"/>
    <dgm:cxn modelId="{1A742DBE-2E42-4B10-8573-7F1B0FE76158}" type="presParOf" srcId="{88F85FAB-39A9-49DF-BBDD-4E1BBDCEE248}" destId="{47B2FBC2-3DA2-4F51-BA6D-BE71EA7B73BA}" srcOrd="3" destOrd="0" presId="urn:microsoft.com/office/officeart/2005/8/layout/vList2"/>
    <dgm:cxn modelId="{29F4DE44-7D98-429A-A38C-7E5F3D4B863F}" type="presParOf" srcId="{88F85FAB-39A9-49DF-BBDD-4E1BBDCEE248}" destId="{8EC706FB-9B8B-4625-A734-262DA33F96A9}" srcOrd="4" destOrd="0" presId="urn:microsoft.com/office/officeart/2005/8/layout/vList2"/>
    <dgm:cxn modelId="{C1FB1EE9-DFDE-4490-B68A-F5622313B625}" type="presParOf" srcId="{88F85FAB-39A9-49DF-BBDD-4E1BBDCEE248}" destId="{F9C1C35F-717E-411D-9BCF-83DD4BC109B7}" srcOrd="5" destOrd="0" presId="urn:microsoft.com/office/officeart/2005/8/layout/vList2"/>
    <dgm:cxn modelId="{55F3D08A-B990-4EF4-9A65-F7EFF8AADA19}" type="presParOf" srcId="{88F85FAB-39A9-49DF-BBDD-4E1BBDCEE248}" destId="{B527B27E-D04A-4920-9EC1-A63842AA057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BC1C8B-BCAF-48CD-AE34-C3ED36A1D5B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33719DB-BE6A-4E65-878F-93012CE2B796}">
      <dgm:prSet/>
      <dgm:spPr/>
      <dgm:t>
        <a:bodyPr/>
        <a:lstStyle/>
        <a:p>
          <a:pPr rtl="0"/>
          <a:r>
            <a:rPr lang="cs-CZ" smtClean="0"/>
            <a:t>Veřejnoprávní</a:t>
          </a:r>
          <a:endParaRPr lang="cs-CZ"/>
        </a:p>
      </dgm:t>
    </dgm:pt>
    <dgm:pt modelId="{AC107CB9-4752-4C57-8705-2167ABFA6F03}" type="parTrans" cxnId="{1A520A41-FF79-4206-AEF2-A424D1F1FD38}">
      <dgm:prSet/>
      <dgm:spPr/>
      <dgm:t>
        <a:bodyPr/>
        <a:lstStyle/>
        <a:p>
          <a:endParaRPr lang="cs-CZ"/>
        </a:p>
      </dgm:t>
    </dgm:pt>
    <dgm:pt modelId="{81BAE718-7735-44FB-8BDD-5D1B01922E07}" type="sibTrans" cxnId="{1A520A41-FF79-4206-AEF2-A424D1F1FD38}">
      <dgm:prSet/>
      <dgm:spPr/>
      <dgm:t>
        <a:bodyPr/>
        <a:lstStyle/>
        <a:p>
          <a:endParaRPr lang="cs-CZ"/>
        </a:p>
      </dgm:t>
    </dgm:pt>
    <dgm:pt modelId="{D4CEAF46-0660-403E-856A-59F1881F17F1}">
      <dgm:prSet/>
      <dgm:spPr/>
      <dgm:t>
        <a:bodyPr/>
        <a:lstStyle/>
        <a:p>
          <a:pPr rtl="0"/>
          <a:r>
            <a:rPr lang="cs-CZ" smtClean="0"/>
            <a:t>Soukromoprávní</a:t>
          </a:r>
          <a:endParaRPr lang="cs-CZ"/>
        </a:p>
      </dgm:t>
    </dgm:pt>
    <dgm:pt modelId="{240A572C-E9F1-4720-84FC-6019D14F0BC2}" type="parTrans" cxnId="{BE9C432B-14D2-40FC-BABD-870EB8EAFAF7}">
      <dgm:prSet/>
      <dgm:spPr/>
      <dgm:t>
        <a:bodyPr/>
        <a:lstStyle/>
        <a:p>
          <a:endParaRPr lang="cs-CZ"/>
        </a:p>
      </dgm:t>
    </dgm:pt>
    <dgm:pt modelId="{C676C1F8-4054-497C-8229-ECC6936D17CB}" type="sibTrans" cxnId="{BE9C432B-14D2-40FC-BABD-870EB8EAFAF7}">
      <dgm:prSet/>
      <dgm:spPr/>
      <dgm:t>
        <a:bodyPr/>
        <a:lstStyle/>
        <a:p>
          <a:endParaRPr lang="cs-CZ"/>
        </a:p>
      </dgm:t>
    </dgm:pt>
    <dgm:pt modelId="{1E05F5F6-B0CA-4DBD-8B13-E208A36394D7}" type="pres">
      <dgm:prSet presAssocID="{62BC1C8B-BCAF-48CD-AE34-C3ED36A1D5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092F65-A016-48FF-AD59-9047A8DD74CE}" type="pres">
      <dgm:prSet presAssocID="{F33719DB-BE6A-4E65-878F-93012CE2B79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F3167D-C2FD-43EE-B2B9-85622F11A17A}" type="pres">
      <dgm:prSet presAssocID="{81BAE718-7735-44FB-8BDD-5D1B01922E07}" presName="sibTrans" presStyleCnt="0"/>
      <dgm:spPr/>
    </dgm:pt>
    <dgm:pt modelId="{64070731-7BBE-4D5E-AAC0-8DBBEE01C310}" type="pres">
      <dgm:prSet presAssocID="{D4CEAF46-0660-403E-856A-59F1881F17F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520A41-FF79-4206-AEF2-A424D1F1FD38}" srcId="{62BC1C8B-BCAF-48CD-AE34-C3ED36A1D5B0}" destId="{F33719DB-BE6A-4E65-878F-93012CE2B796}" srcOrd="0" destOrd="0" parTransId="{AC107CB9-4752-4C57-8705-2167ABFA6F03}" sibTransId="{81BAE718-7735-44FB-8BDD-5D1B01922E07}"/>
    <dgm:cxn modelId="{BE9C432B-14D2-40FC-BABD-870EB8EAFAF7}" srcId="{62BC1C8B-BCAF-48CD-AE34-C3ED36A1D5B0}" destId="{D4CEAF46-0660-403E-856A-59F1881F17F1}" srcOrd="1" destOrd="0" parTransId="{240A572C-E9F1-4720-84FC-6019D14F0BC2}" sibTransId="{C676C1F8-4054-497C-8229-ECC6936D17CB}"/>
    <dgm:cxn modelId="{40FC22B3-2D57-4AE6-839B-885B4DEE0F94}" type="presOf" srcId="{D4CEAF46-0660-403E-856A-59F1881F17F1}" destId="{64070731-7BBE-4D5E-AAC0-8DBBEE01C310}" srcOrd="0" destOrd="0" presId="urn:microsoft.com/office/officeart/2005/8/layout/default"/>
    <dgm:cxn modelId="{619EEAF2-963D-40F3-A0B1-5DC0F65927E2}" type="presOf" srcId="{F33719DB-BE6A-4E65-878F-93012CE2B796}" destId="{72092F65-A016-48FF-AD59-9047A8DD74CE}" srcOrd="0" destOrd="0" presId="urn:microsoft.com/office/officeart/2005/8/layout/default"/>
    <dgm:cxn modelId="{59C4820B-C064-4554-BA73-792D0EBED4C7}" type="presOf" srcId="{62BC1C8B-BCAF-48CD-AE34-C3ED36A1D5B0}" destId="{1E05F5F6-B0CA-4DBD-8B13-E208A36394D7}" srcOrd="0" destOrd="0" presId="urn:microsoft.com/office/officeart/2005/8/layout/default"/>
    <dgm:cxn modelId="{3FC25E73-2B0B-4745-97E0-BCB6BA16B7DB}" type="presParOf" srcId="{1E05F5F6-B0CA-4DBD-8B13-E208A36394D7}" destId="{72092F65-A016-48FF-AD59-9047A8DD74CE}" srcOrd="0" destOrd="0" presId="urn:microsoft.com/office/officeart/2005/8/layout/default"/>
    <dgm:cxn modelId="{27945F34-EEE0-4C93-8A63-AFA2DCE1F862}" type="presParOf" srcId="{1E05F5F6-B0CA-4DBD-8B13-E208A36394D7}" destId="{FFF3167D-C2FD-43EE-B2B9-85622F11A17A}" srcOrd="1" destOrd="0" presId="urn:microsoft.com/office/officeart/2005/8/layout/default"/>
    <dgm:cxn modelId="{790854BB-75E6-4C65-BF31-E654125E9607}" type="presParOf" srcId="{1E05F5F6-B0CA-4DBD-8B13-E208A36394D7}" destId="{64070731-7BBE-4D5E-AAC0-8DBBEE01C31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BC1C8B-BCAF-48CD-AE34-C3ED36A1D5B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33719DB-BE6A-4E65-878F-93012CE2B796}">
      <dgm:prSet/>
      <dgm:spPr/>
      <dgm:t>
        <a:bodyPr/>
        <a:lstStyle/>
        <a:p>
          <a:pPr rtl="0"/>
          <a:r>
            <a:rPr lang="cs-CZ" smtClean="0"/>
            <a:t>Veřejnoprávní</a:t>
          </a:r>
          <a:endParaRPr lang="cs-CZ"/>
        </a:p>
      </dgm:t>
    </dgm:pt>
    <dgm:pt modelId="{AC107CB9-4752-4C57-8705-2167ABFA6F03}" type="parTrans" cxnId="{1A520A41-FF79-4206-AEF2-A424D1F1FD38}">
      <dgm:prSet/>
      <dgm:spPr/>
      <dgm:t>
        <a:bodyPr/>
        <a:lstStyle/>
        <a:p>
          <a:endParaRPr lang="cs-CZ"/>
        </a:p>
      </dgm:t>
    </dgm:pt>
    <dgm:pt modelId="{81BAE718-7735-44FB-8BDD-5D1B01922E07}" type="sibTrans" cxnId="{1A520A41-FF79-4206-AEF2-A424D1F1FD38}">
      <dgm:prSet/>
      <dgm:spPr/>
      <dgm:t>
        <a:bodyPr/>
        <a:lstStyle/>
        <a:p>
          <a:endParaRPr lang="cs-CZ"/>
        </a:p>
      </dgm:t>
    </dgm:pt>
    <dgm:pt modelId="{1E05F5F6-B0CA-4DBD-8B13-E208A36394D7}" type="pres">
      <dgm:prSet presAssocID="{62BC1C8B-BCAF-48CD-AE34-C3ED36A1D5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092F65-A016-48FF-AD59-9047A8DD74CE}" type="pres">
      <dgm:prSet presAssocID="{F33719DB-BE6A-4E65-878F-93012CE2B796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520A41-FF79-4206-AEF2-A424D1F1FD38}" srcId="{62BC1C8B-BCAF-48CD-AE34-C3ED36A1D5B0}" destId="{F33719DB-BE6A-4E65-878F-93012CE2B796}" srcOrd="0" destOrd="0" parTransId="{AC107CB9-4752-4C57-8705-2167ABFA6F03}" sibTransId="{81BAE718-7735-44FB-8BDD-5D1B01922E07}"/>
    <dgm:cxn modelId="{897AFB80-C46C-4B08-AB2F-DF9DB4008095}" type="presOf" srcId="{F33719DB-BE6A-4E65-878F-93012CE2B796}" destId="{72092F65-A016-48FF-AD59-9047A8DD74CE}" srcOrd="0" destOrd="0" presId="urn:microsoft.com/office/officeart/2005/8/layout/default"/>
    <dgm:cxn modelId="{848EEB53-46B8-419D-9AED-C29EEF1F06D3}" type="presOf" srcId="{62BC1C8B-BCAF-48CD-AE34-C3ED36A1D5B0}" destId="{1E05F5F6-B0CA-4DBD-8B13-E208A36394D7}" srcOrd="0" destOrd="0" presId="urn:microsoft.com/office/officeart/2005/8/layout/default"/>
    <dgm:cxn modelId="{6E7FEE30-F8D1-4BD5-93F6-D39EF69DC7DF}" type="presParOf" srcId="{1E05F5F6-B0CA-4DBD-8B13-E208A36394D7}" destId="{72092F65-A016-48FF-AD59-9047A8DD74C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8B13EA-C36B-4260-9DAE-17D984144D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DECE47A-DF04-427E-AE0B-B4A5A7B85EEB}">
      <dgm:prSet/>
      <dgm:spPr/>
      <dgm:t>
        <a:bodyPr/>
        <a:lstStyle/>
        <a:p>
          <a:pPr rtl="0"/>
          <a:r>
            <a:rPr lang="cs-CZ" smtClean="0"/>
            <a:t>Zákonodárná</a:t>
          </a:r>
          <a:endParaRPr lang="cs-CZ"/>
        </a:p>
      </dgm:t>
    </dgm:pt>
    <dgm:pt modelId="{F48685CB-A60A-4E0D-8CD1-0624C7058511}" type="parTrans" cxnId="{587904CC-F698-43F4-9E84-E9F82203368D}">
      <dgm:prSet/>
      <dgm:spPr/>
      <dgm:t>
        <a:bodyPr/>
        <a:lstStyle/>
        <a:p>
          <a:endParaRPr lang="cs-CZ"/>
        </a:p>
      </dgm:t>
    </dgm:pt>
    <dgm:pt modelId="{DE6502D9-9ECF-4A27-96AB-5D1EBA1A9445}" type="sibTrans" cxnId="{587904CC-F698-43F4-9E84-E9F82203368D}">
      <dgm:prSet/>
      <dgm:spPr/>
      <dgm:t>
        <a:bodyPr/>
        <a:lstStyle/>
        <a:p>
          <a:endParaRPr lang="cs-CZ"/>
        </a:p>
      </dgm:t>
    </dgm:pt>
    <dgm:pt modelId="{C8BED28B-B06D-4C55-AE10-8C0933E4D01F}">
      <dgm:prSet/>
      <dgm:spPr/>
      <dgm:t>
        <a:bodyPr/>
        <a:lstStyle/>
        <a:p>
          <a:pPr rtl="0"/>
          <a:r>
            <a:rPr lang="cs-CZ" smtClean="0"/>
            <a:t>Výkonná </a:t>
          </a:r>
          <a:endParaRPr lang="cs-CZ"/>
        </a:p>
      </dgm:t>
    </dgm:pt>
    <dgm:pt modelId="{CD707EDC-3389-438F-914F-12C73750B071}" type="parTrans" cxnId="{5DCAD1CA-16DF-49DC-B7B4-9D0B04770BC9}">
      <dgm:prSet/>
      <dgm:spPr/>
      <dgm:t>
        <a:bodyPr/>
        <a:lstStyle/>
        <a:p>
          <a:endParaRPr lang="cs-CZ"/>
        </a:p>
      </dgm:t>
    </dgm:pt>
    <dgm:pt modelId="{DD51BAD0-3B86-4B9D-B1D4-5C4FDD673D16}" type="sibTrans" cxnId="{5DCAD1CA-16DF-49DC-B7B4-9D0B04770BC9}">
      <dgm:prSet/>
      <dgm:spPr/>
      <dgm:t>
        <a:bodyPr/>
        <a:lstStyle/>
        <a:p>
          <a:endParaRPr lang="cs-CZ"/>
        </a:p>
      </dgm:t>
    </dgm:pt>
    <dgm:pt modelId="{52C3C5F5-8CE7-47C5-B7BB-3E4A2796A7C2}">
      <dgm:prSet/>
      <dgm:spPr/>
      <dgm:t>
        <a:bodyPr/>
        <a:lstStyle/>
        <a:p>
          <a:pPr rtl="0"/>
          <a:r>
            <a:rPr lang="cs-CZ" smtClean="0"/>
            <a:t>Soudní</a:t>
          </a:r>
          <a:endParaRPr lang="cs-CZ"/>
        </a:p>
      </dgm:t>
    </dgm:pt>
    <dgm:pt modelId="{BECDCA0A-EDE8-4434-86C6-DD64FCFDDF8B}" type="parTrans" cxnId="{E4C50C0B-ABB7-4211-9D30-03904C3C2B04}">
      <dgm:prSet/>
      <dgm:spPr/>
      <dgm:t>
        <a:bodyPr/>
        <a:lstStyle/>
        <a:p>
          <a:endParaRPr lang="cs-CZ"/>
        </a:p>
      </dgm:t>
    </dgm:pt>
    <dgm:pt modelId="{5364BA88-1146-4EFC-9F9A-81120C8122A8}" type="sibTrans" cxnId="{E4C50C0B-ABB7-4211-9D30-03904C3C2B04}">
      <dgm:prSet/>
      <dgm:spPr/>
      <dgm:t>
        <a:bodyPr/>
        <a:lstStyle/>
        <a:p>
          <a:endParaRPr lang="cs-CZ"/>
        </a:p>
      </dgm:t>
    </dgm:pt>
    <dgm:pt modelId="{1C391AB3-F5C5-4C1F-8112-0C7EE125A337}" type="pres">
      <dgm:prSet presAssocID="{C18B13EA-C36B-4260-9DAE-17D984144D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305D0F-AB88-4F2D-8E97-904FF2202AA5}" type="pres">
      <dgm:prSet presAssocID="{1DECE47A-DF04-427E-AE0B-B4A5A7B85E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7779A3-FB92-4850-9358-66676FE47979}" type="pres">
      <dgm:prSet presAssocID="{DE6502D9-9ECF-4A27-96AB-5D1EBA1A9445}" presName="spacer" presStyleCnt="0"/>
      <dgm:spPr/>
    </dgm:pt>
    <dgm:pt modelId="{6F2D58F2-1BE0-4862-8D75-33B8E904D5BF}" type="pres">
      <dgm:prSet presAssocID="{C8BED28B-B06D-4C55-AE10-8C0933E4D01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A7BEA0-D300-4810-A161-D745978B69A6}" type="pres">
      <dgm:prSet presAssocID="{DD51BAD0-3B86-4B9D-B1D4-5C4FDD673D16}" presName="spacer" presStyleCnt="0"/>
      <dgm:spPr/>
    </dgm:pt>
    <dgm:pt modelId="{148EF54F-D6E5-4293-B2C4-CFEC840D81C8}" type="pres">
      <dgm:prSet presAssocID="{52C3C5F5-8CE7-47C5-B7BB-3E4A2796A7C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CAD1CA-16DF-49DC-B7B4-9D0B04770BC9}" srcId="{C18B13EA-C36B-4260-9DAE-17D984144D14}" destId="{C8BED28B-B06D-4C55-AE10-8C0933E4D01F}" srcOrd="1" destOrd="0" parTransId="{CD707EDC-3389-438F-914F-12C73750B071}" sibTransId="{DD51BAD0-3B86-4B9D-B1D4-5C4FDD673D16}"/>
    <dgm:cxn modelId="{587904CC-F698-43F4-9E84-E9F82203368D}" srcId="{C18B13EA-C36B-4260-9DAE-17D984144D14}" destId="{1DECE47A-DF04-427E-AE0B-B4A5A7B85EEB}" srcOrd="0" destOrd="0" parTransId="{F48685CB-A60A-4E0D-8CD1-0624C7058511}" sibTransId="{DE6502D9-9ECF-4A27-96AB-5D1EBA1A9445}"/>
    <dgm:cxn modelId="{E4C50C0B-ABB7-4211-9D30-03904C3C2B04}" srcId="{C18B13EA-C36B-4260-9DAE-17D984144D14}" destId="{52C3C5F5-8CE7-47C5-B7BB-3E4A2796A7C2}" srcOrd="2" destOrd="0" parTransId="{BECDCA0A-EDE8-4434-86C6-DD64FCFDDF8B}" sibTransId="{5364BA88-1146-4EFC-9F9A-81120C8122A8}"/>
    <dgm:cxn modelId="{7540DC84-D336-48AA-8C5D-73A6BE72B378}" type="presOf" srcId="{C18B13EA-C36B-4260-9DAE-17D984144D14}" destId="{1C391AB3-F5C5-4C1F-8112-0C7EE125A337}" srcOrd="0" destOrd="0" presId="urn:microsoft.com/office/officeart/2005/8/layout/vList2"/>
    <dgm:cxn modelId="{F3E9571F-5673-48A1-B615-476CCC15165E}" type="presOf" srcId="{52C3C5F5-8CE7-47C5-B7BB-3E4A2796A7C2}" destId="{148EF54F-D6E5-4293-B2C4-CFEC840D81C8}" srcOrd="0" destOrd="0" presId="urn:microsoft.com/office/officeart/2005/8/layout/vList2"/>
    <dgm:cxn modelId="{E98713E2-9979-4680-8982-8AE4F4A34FDD}" type="presOf" srcId="{C8BED28B-B06D-4C55-AE10-8C0933E4D01F}" destId="{6F2D58F2-1BE0-4862-8D75-33B8E904D5BF}" srcOrd="0" destOrd="0" presId="urn:microsoft.com/office/officeart/2005/8/layout/vList2"/>
    <dgm:cxn modelId="{FC60429E-798A-4FE8-8F4A-5F58FA12660D}" type="presOf" srcId="{1DECE47A-DF04-427E-AE0B-B4A5A7B85EEB}" destId="{46305D0F-AB88-4F2D-8E97-904FF2202AA5}" srcOrd="0" destOrd="0" presId="urn:microsoft.com/office/officeart/2005/8/layout/vList2"/>
    <dgm:cxn modelId="{0AE89434-0DBC-41F5-87AA-3BFC23CF4D51}" type="presParOf" srcId="{1C391AB3-F5C5-4C1F-8112-0C7EE125A337}" destId="{46305D0F-AB88-4F2D-8E97-904FF2202AA5}" srcOrd="0" destOrd="0" presId="urn:microsoft.com/office/officeart/2005/8/layout/vList2"/>
    <dgm:cxn modelId="{57666836-BA82-4325-A464-BE2474069888}" type="presParOf" srcId="{1C391AB3-F5C5-4C1F-8112-0C7EE125A337}" destId="{4F7779A3-FB92-4850-9358-66676FE47979}" srcOrd="1" destOrd="0" presId="urn:microsoft.com/office/officeart/2005/8/layout/vList2"/>
    <dgm:cxn modelId="{A4CCB80D-0DAB-44F1-9BBA-55764419D2FA}" type="presParOf" srcId="{1C391AB3-F5C5-4C1F-8112-0C7EE125A337}" destId="{6F2D58F2-1BE0-4862-8D75-33B8E904D5BF}" srcOrd="2" destOrd="0" presId="urn:microsoft.com/office/officeart/2005/8/layout/vList2"/>
    <dgm:cxn modelId="{5E920FA2-A8FA-4215-B438-0095779CE2BE}" type="presParOf" srcId="{1C391AB3-F5C5-4C1F-8112-0C7EE125A337}" destId="{90A7BEA0-D300-4810-A161-D745978B69A6}" srcOrd="3" destOrd="0" presId="urn:microsoft.com/office/officeart/2005/8/layout/vList2"/>
    <dgm:cxn modelId="{27396756-7686-455E-B0FF-9321BA3789E2}" type="presParOf" srcId="{1C391AB3-F5C5-4C1F-8112-0C7EE125A337}" destId="{148EF54F-D6E5-4293-B2C4-CFEC840D81C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3D0ED9-E2CE-44EC-95BF-CEE95EDBDDB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6838D5B-CEE4-4116-8DE5-B0677C505366}">
      <dgm:prSet phldrT="[Text]"/>
      <dgm:spPr/>
      <dgm:t>
        <a:bodyPr/>
        <a:lstStyle/>
        <a:p>
          <a:r>
            <a:rPr lang="cs-CZ" dirty="0" smtClean="0"/>
            <a:t>Věcná příslušnost </a:t>
          </a:r>
          <a:endParaRPr lang="cs-CZ" dirty="0"/>
        </a:p>
      </dgm:t>
    </dgm:pt>
    <dgm:pt modelId="{903A050E-6434-4BB0-A909-23F7BFC42326}" type="parTrans" cxnId="{649E2F3F-5EFC-42F3-B917-CADB909B9D30}">
      <dgm:prSet/>
      <dgm:spPr/>
      <dgm:t>
        <a:bodyPr/>
        <a:lstStyle/>
        <a:p>
          <a:endParaRPr lang="cs-CZ"/>
        </a:p>
      </dgm:t>
    </dgm:pt>
    <dgm:pt modelId="{3F18BDF8-7A05-4AF2-8973-481D4797A658}" type="sibTrans" cxnId="{649E2F3F-5EFC-42F3-B917-CADB909B9D30}">
      <dgm:prSet/>
      <dgm:spPr/>
      <dgm:t>
        <a:bodyPr/>
        <a:lstStyle/>
        <a:p>
          <a:endParaRPr lang="cs-CZ"/>
        </a:p>
      </dgm:t>
    </dgm:pt>
    <dgm:pt modelId="{7CC14A96-58FE-4921-A3AC-89DCD3FA7406}">
      <dgm:prSet phldrT="[Text]"/>
      <dgm:spPr/>
      <dgm:t>
        <a:bodyPr/>
        <a:lstStyle/>
        <a:p>
          <a:r>
            <a:rPr lang="cs-CZ" dirty="0" smtClean="0"/>
            <a:t>Místní příslušnost</a:t>
          </a:r>
          <a:endParaRPr lang="cs-CZ" dirty="0"/>
        </a:p>
      </dgm:t>
    </dgm:pt>
    <dgm:pt modelId="{83B55E4E-DC2F-420A-B80A-9DF2EB7E5E84}" type="parTrans" cxnId="{F4BFDD3A-C2D5-4CB1-B210-DBA2CAF2165F}">
      <dgm:prSet/>
      <dgm:spPr/>
      <dgm:t>
        <a:bodyPr/>
        <a:lstStyle/>
        <a:p>
          <a:endParaRPr lang="cs-CZ"/>
        </a:p>
      </dgm:t>
    </dgm:pt>
    <dgm:pt modelId="{D82DE978-B69D-43FB-AE61-BC8CBE857FE0}" type="sibTrans" cxnId="{F4BFDD3A-C2D5-4CB1-B210-DBA2CAF2165F}">
      <dgm:prSet/>
      <dgm:spPr/>
      <dgm:t>
        <a:bodyPr/>
        <a:lstStyle/>
        <a:p>
          <a:endParaRPr lang="cs-CZ"/>
        </a:p>
      </dgm:t>
    </dgm:pt>
    <dgm:pt modelId="{248F6A96-D1C0-4500-A0A9-E2EA814EC5A8}" type="pres">
      <dgm:prSet presAssocID="{4A3D0ED9-E2CE-44EC-95BF-CEE95EDBDD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CE8DDA-CB17-405D-B11F-64E2A4A3DB28}" type="pres">
      <dgm:prSet presAssocID="{D6838D5B-CEE4-4116-8DE5-B0677C50536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A33BB8-1939-4F63-80AE-4BBCEA774AF5}" type="pres">
      <dgm:prSet presAssocID="{3F18BDF8-7A05-4AF2-8973-481D4797A658}" presName="sibTrans" presStyleCnt="0"/>
      <dgm:spPr/>
    </dgm:pt>
    <dgm:pt modelId="{854D081A-860B-46C9-A1FF-848ECB6795E5}" type="pres">
      <dgm:prSet presAssocID="{7CC14A96-58FE-4921-A3AC-89DCD3FA740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4BFDD3A-C2D5-4CB1-B210-DBA2CAF2165F}" srcId="{4A3D0ED9-E2CE-44EC-95BF-CEE95EDBDDB8}" destId="{7CC14A96-58FE-4921-A3AC-89DCD3FA7406}" srcOrd="1" destOrd="0" parTransId="{83B55E4E-DC2F-420A-B80A-9DF2EB7E5E84}" sibTransId="{D82DE978-B69D-43FB-AE61-BC8CBE857FE0}"/>
    <dgm:cxn modelId="{649E2F3F-5EFC-42F3-B917-CADB909B9D30}" srcId="{4A3D0ED9-E2CE-44EC-95BF-CEE95EDBDDB8}" destId="{D6838D5B-CEE4-4116-8DE5-B0677C505366}" srcOrd="0" destOrd="0" parTransId="{903A050E-6434-4BB0-A909-23F7BFC42326}" sibTransId="{3F18BDF8-7A05-4AF2-8973-481D4797A658}"/>
    <dgm:cxn modelId="{B434FCBB-2276-40CD-B198-E67029177282}" type="presOf" srcId="{4A3D0ED9-E2CE-44EC-95BF-CEE95EDBDDB8}" destId="{248F6A96-D1C0-4500-A0A9-E2EA814EC5A8}" srcOrd="0" destOrd="0" presId="urn:microsoft.com/office/officeart/2005/8/layout/default"/>
    <dgm:cxn modelId="{0A2BF839-BCC5-47B1-B1BB-AF49BBCE30E0}" type="presOf" srcId="{7CC14A96-58FE-4921-A3AC-89DCD3FA7406}" destId="{854D081A-860B-46C9-A1FF-848ECB6795E5}" srcOrd="0" destOrd="0" presId="urn:microsoft.com/office/officeart/2005/8/layout/default"/>
    <dgm:cxn modelId="{B6935A73-1A54-4768-9CFC-E8EF45DA5B9C}" type="presOf" srcId="{D6838D5B-CEE4-4116-8DE5-B0677C505366}" destId="{EFCE8DDA-CB17-405D-B11F-64E2A4A3DB28}" srcOrd="0" destOrd="0" presId="urn:microsoft.com/office/officeart/2005/8/layout/default"/>
    <dgm:cxn modelId="{125F53F9-6517-485E-904E-B558EC874277}" type="presParOf" srcId="{248F6A96-D1C0-4500-A0A9-E2EA814EC5A8}" destId="{EFCE8DDA-CB17-405D-B11F-64E2A4A3DB28}" srcOrd="0" destOrd="0" presId="urn:microsoft.com/office/officeart/2005/8/layout/default"/>
    <dgm:cxn modelId="{1B0984B6-378B-49BE-8EB3-7410999169F8}" type="presParOf" srcId="{248F6A96-D1C0-4500-A0A9-E2EA814EC5A8}" destId="{E7A33BB8-1939-4F63-80AE-4BBCEA774AF5}" srcOrd="1" destOrd="0" presId="urn:microsoft.com/office/officeart/2005/8/layout/default"/>
    <dgm:cxn modelId="{8AE319F6-1341-478A-A4CB-73405D91461F}" type="presParOf" srcId="{248F6A96-D1C0-4500-A0A9-E2EA814EC5A8}" destId="{854D081A-860B-46C9-A1FF-848ECB6795E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03B8A8-C740-4E33-9D48-956099284C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01DB6A7-6B4A-435A-92C3-F41EBF67567C}">
      <dgm:prSet/>
      <dgm:spPr/>
      <dgm:t>
        <a:bodyPr/>
        <a:lstStyle/>
        <a:p>
          <a:pPr rtl="0"/>
          <a:r>
            <a:rPr lang="cs-CZ" smtClean="0"/>
            <a:t>Léčiva</a:t>
          </a:r>
          <a:endParaRPr lang="cs-CZ"/>
        </a:p>
      </dgm:t>
    </dgm:pt>
    <dgm:pt modelId="{E030A3FB-60A2-4722-BA53-6B9E7030831D}" type="parTrans" cxnId="{29EF8330-6291-468C-9DCF-92755ADAEE5D}">
      <dgm:prSet/>
      <dgm:spPr/>
      <dgm:t>
        <a:bodyPr/>
        <a:lstStyle/>
        <a:p>
          <a:endParaRPr lang="cs-CZ"/>
        </a:p>
      </dgm:t>
    </dgm:pt>
    <dgm:pt modelId="{2AC780E0-C001-4A61-B5F6-00FCEEAEDD51}" type="sibTrans" cxnId="{29EF8330-6291-468C-9DCF-92755ADAEE5D}">
      <dgm:prSet/>
      <dgm:spPr/>
      <dgm:t>
        <a:bodyPr/>
        <a:lstStyle/>
        <a:p>
          <a:endParaRPr lang="cs-CZ"/>
        </a:p>
      </dgm:t>
    </dgm:pt>
    <dgm:pt modelId="{F1F5D257-30C1-454E-BC20-0309C74E96A4}">
      <dgm:prSet/>
      <dgm:spPr/>
      <dgm:t>
        <a:bodyPr/>
        <a:lstStyle/>
        <a:p>
          <a:pPr rtl="0"/>
          <a:r>
            <a:rPr lang="cs-CZ" dirty="0" smtClean="0"/>
            <a:t>Klinické hodnocení léčiv</a:t>
          </a:r>
          <a:endParaRPr lang="cs-CZ" dirty="0"/>
        </a:p>
      </dgm:t>
    </dgm:pt>
    <dgm:pt modelId="{30662389-2B55-4E6D-AB37-A6EEDE40B267}" type="parTrans" cxnId="{4AC885CB-96B8-4635-A4FA-482B10A0C5D0}">
      <dgm:prSet/>
      <dgm:spPr/>
      <dgm:t>
        <a:bodyPr/>
        <a:lstStyle/>
        <a:p>
          <a:endParaRPr lang="cs-CZ"/>
        </a:p>
      </dgm:t>
    </dgm:pt>
    <dgm:pt modelId="{301C8944-AF5A-4978-97B1-08BB65F97D08}" type="sibTrans" cxnId="{4AC885CB-96B8-4635-A4FA-482B10A0C5D0}">
      <dgm:prSet/>
      <dgm:spPr/>
      <dgm:t>
        <a:bodyPr/>
        <a:lstStyle/>
        <a:p>
          <a:endParaRPr lang="cs-CZ"/>
        </a:p>
      </dgm:t>
    </dgm:pt>
    <dgm:pt modelId="{DC461CE0-2F17-4E5C-9867-87179CEE96FD}">
      <dgm:prSet/>
      <dgm:spPr/>
      <dgm:t>
        <a:bodyPr/>
        <a:lstStyle/>
        <a:p>
          <a:pPr rtl="0"/>
          <a:r>
            <a:rPr lang="cs-CZ" dirty="0" smtClean="0"/>
            <a:t>Registrace léčiv</a:t>
          </a:r>
          <a:endParaRPr lang="cs-CZ" dirty="0"/>
        </a:p>
      </dgm:t>
    </dgm:pt>
    <dgm:pt modelId="{A176BF26-3F68-4056-BF4A-2C4E52C5BF5B}" type="parTrans" cxnId="{9E3A6BB2-992B-4AD2-A24E-04C30744E18A}">
      <dgm:prSet/>
      <dgm:spPr/>
      <dgm:t>
        <a:bodyPr/>
        <a:lstStyle/>
        <a:p>
          <a:endParaRPr lang="cs-CZ"/>
        </a:p>
      </dgm:t>
    </dgm:pt>
    <dgm:pt modelId="{82C328CA-3359-46EA-830D-06396D76E656}" type="sibTrans" cxnId="{9E3A6BB2-992B-4AD2-A24E-04C30744E18A}">
      <dgm:prSet/>
      <dgm:spPr/>
      <dgm:t>
        <a:bodyPr/>
        <a:lstStyle/>
        <a:p>
          <a:endParaRPr lang="cs-CZ"/>
        </a:p>
      </dgm:t>
    </dgm:pt>
    <dgm:pt modelId="{111B84D4-983B-42D5-9E13-FD95FF0C3613}">
      <dgm:prSet/>
      <dgm:spPr/>
      <dgm:t>
        <a:bodyPr/>
        <a:lstStyle/>
        <a:p>
          <a:pPr rtl="0"/>
          <a:r>
            <a:rPr lang="cs-CZ" dirty="0" smtClean="0"/>
            <a:t>Dozor nad výrobou léčiv</a:t>
          </a:r>
          <a:endParaRPr lang="cs-CZ" dirty="0"/>
        </a:p>
      </dgm:t>
    </dgm:pt>
    <dgm:pt modelId="{3B85C10B-6A4D-48FF-8ED8-76D61C2A2416}" type="parTrans" cxnId="{4448B156-B5A5-41F0-BD9C-A76EE69CECE1}">
      <dgm:prSet/>
      <dgm:spPr/>
      <dgm:t>
        <a:bodyPr/>
        <a:lstStyle/>
        <a:p>
          <a:endParaRPr lang="cs-CZ"/>
        </a:p>
      </dgm:t>
    </dgm:pt>
    <dgm:pt modelId="{F99F33BC-260E-4F0A-BCFC-FB38CEC1C6A1}" type="sibTrans" cxnId="{4448B156-B5A5-41F0-BD9C-A76EE69CECE1}">
      <dgm:prSet/>
      <dgm:spPr/>
      <dgm:t>
        <a:bodyPr/>
        <a:lstStyle/>
        <a:p>
          <a:endParaRPr lang="cs-CZ"/>
        </a:p>
      </dgm:t>
    </dgm:pt>
    <dgm:pt modelId="{BFB46BC0-EF2A-4689-B13B-A0F725A0E5CC}">
      <dgm:prSet/>
      <dgm:spPr/>
      <dgm:t>
        <a:bodyPr/>
        <a:lstStyle/>
        <a:p>
          <a:pPr rtl="0"/>
          <a:r>
            <a:rPr lang="cs-CZ" dirty="0" smtClean="0"/>
            <a:t>Distribuce léčiv</a:t>
          </a:r>
          <a:endParaRPr lang="cs-CZ" dirty="0"/>
        </a:p>
      </dgm:t>
    </dgm:pt>
    <dgm:pt modelId="{BF54CD5A-4F7E-4BD0-A59C-EBE9308A2901}" type="parTrans" cxnId="{16157E51-5FED-4569-B944-C7722E084F8E}">
      <dgm:prSet/>
      <dgm:spPr/>
      <dgm:t>
        <a:bodyPr/>
        <a:lstStyle/>
        <a:p>
          <a:endParaRPr lang="cs-CZ"/>
        </a:p>
      </dgm:t>
    </dgm:pt>
    <dgm:pt modelId="{7ECD302D-6A47-427C-BEB0-4309F53348F8}" type="sibTrans" cxnId="{16157E51-5FED-4569-B944-C7722E084F8E}">
      <dgm:prSet/>
      <dgm:spPr/>
      <dgm:t>
        <a:bodyPr/>
        <a:lstStyle/>
        <a:p>
          <a:endParaRPr lang="cs-CZ"/>
        </a:p>
      </dgm:t>
    </dgm:pt>
    <dgm:pt modelId="{D9755802-815C-4107-9D32-F2FF3522FC59}">
      <dgm:prSet/>
      <dgm:spPr/>
      <dgm:t>
        <a:bodyPr/>
        <a:lstStyle/>
        <a:p>
          <a:pPr rtl="0"/>
          <a:r>
            <a:rPr lang="cs-CZ" dirty="0" smtClean="0"/>
            <a:t>Zdravotnické prostředky</a:t>
          </a:r>
          <a:endParaRPr lang="cs-CZ" dirty="0"/>
        </a:p>
      </dgm:t>
    </dgm:pt>
    <dgm:pt modelId="{81E45481-C60C-4740-ABB0-27BADAA4FB89}" type="parTrans" cxnId="{A959E0A6-1C54-411C-80C6-4B6386C53DF7}">
      <dgm:prSet/>
      <dgm:spPr/>
      <dgm:t>
        <a:bodyPr/>
        <a:lstStyle/>
        <a:p>
          <a:endParaRPr lang="cs-CZ"/>
        </a:p>
      </dgm:t>
    </dgm:pt>
    <dgm:pt modelId="{463FBB26-8D27-4355-958F-7DC8B710C6A4}" type="sibTrans" cxnId="{A959E0A6-1C54-411C-80C6-4B6386C53DF7}">
      <dgm:prSet/>
      <dgm:spPr/>
      <dgm:t>
        <a:bodyPr/>
        <a:lstStyle/>
        <a:p>
          <a:endParaRPr lang="cs-CZ"/>
        </a:p>
      </dgm:t>
    </dgm:pt>
    <dgm:pt modelId="{5BDA6432-4792-4E4B-803A-21CF97F55D80}">
      <dgm:prSet/>
      <dgm:spPr/>
      <dgm:t>
        <a:bodyPr/>
        <a:lstStyle/>
        <a:p>
          <a:pPr rtl="0"/>
          <a:r>
            <a:rPr lang="cs-CZ" dirty="0" smtClean="0"/>
            <a:t>Tkáně a buňky</a:t>
          </a:r>
          <a:endParaRPr lang="cs-CZ" dirty="0"/>
        </a:p>
      </dgm:t>
    </dgm:pt>
    <dgm:pt modelId="{F0445684-F41E-4627-9CCB-94ABB2EE4C92}" type="parTrans" cxnId="{11B68A44-17C9-40FA-9CA4-BD4C7E23D992}">
      <dgm:prSet/>
      <dgm:spPr/>
      <dgm:t>
        <a:bodyPr/>
        <a:lstStyle/>
        <a:p>
          <a:endParaRPr lang="cs-CZ"/>
        </a:p>
      </dgm:t>
    </dgm:pt>
    <dgm:pt modelId="{A817B878-ED97-427C-947F-4B546791BBCC}" type="sibTrans" cxnId="{11B68A44-17C9-40FA-9CA4-BD4C7E23D992}">
      <dgm:prSet/>
      <dgm:spPr/>
      <dgm:t>
        <a:bodyPr/>
        <a:lstStyle/>
        <a:p>
          <a:endParaRPr lang="cs-CZ"/>
        </a:p>
      </dgm:t>
    </dgm:pt>
    <dgm:pt modelId="{2E224940-BCEA-4A6A-BEF2-AFC0D96A3F93}" type="pres">
      <dgm:prSet presAssocID="{C403B8A8-C740-4E33-9D48-956099284C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FA3CE0-70E1-4CB6-ADD4-95650EC1D884}" type="pres">
      <dgm:prSet presAssocID="{E01DB6A7-6B4A-435A-92C3-F41EBF67567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4EB22B-D6B8-47E3-A79E-2B3BFF825F78}" type="pres">
      <dgm:prSet presAssocID="{E01DB6A7-6B4A-435A-92C3-F41EBF67567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59AE3B-CEDB-4764-B8A5-0D8B18EE94B5}" type="pres">
      <dgm:prSet presAssocID="{D9755802-815C-4107-9D32-F2FF3522FC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A27A12-7004-4272-80B7-7573E94A4137}" type="pres">
      <dgm:prSet presAssocID="{463FBB26-8D27-4355-958F-7DC8B710C6A4}" presName="spacer" presStyleCnt="0"/>
      <dgm:spPr/>
    </dgm:pt>
    <dgm:pt modelId="{B883B6D9-2A8D-481B-9909-C2D17D0A8B8E}" type="pres">
      <dgm:prSet presAssocID="{5BDA6432-4792-4E4B-803A-21CF97F55D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1B68A44-17C9-40FA-9CA4-BD4C7E23D992}" srcId="{C403B8A8-C740-4E33-9D48-956099284CF6}" destId="{5BDA6432-4792-4E4B-803A-21CF97F55D80}" srcOrd="2" destOrd="0" parTransId="{F0445684-F41E-4627-9CCB-94ABB2EE4C92}" sibTransId="{A817B878-ED97-427C-947F-4B546791BBCC}"/>
    <dgm:cxn modelId="{173015A2-D354-4E0A-9D5D-CEFF9C0D8E86}" type="presOf" srcId="{DC461CE0-2F17-4E5C-9867-87179CEE96FD}" destId="{8A4EB22B-D6B8-47E3-A79E-2B3BFF825F78}" srcOrd="0" destOrd="1" presId="urn:microsoft.com/office/officeart/2005/8/layout/vList2"/>
    <dgm:cxn modelId="{95762B3E-7C0E-4C17-B068-9C363D22620C}" type="presOf" srcId="{E01DB6A7-6B4A-435A-92C3-F41EBF67567C}" destId="{42FA3CE0-70E1-4CB6-ADD4-95650EC1D884}" srcOrd="0" destOrd="0" presId="urn:microsoft.com/office/officeart/2005/8/layout/vList2"/>
    <dgm:cxn modelId="{8DF8DCB5-93D6-47D3-9680-411E5D52B2D7}" type="presOf" srcId="{D9755802-815C-4107-9D32-F2FF3522FC59}" destId="{3E59AE3B-CEDB-4764-B8A5-0D8B18EE94B5}" srcOrd="0" destOrd="0" presId="urn:microsoft.com/office/officeart/2005/8/layout/vList2"/>
    <dgm:cxn modelId="{16157E51-5FED-4569-B944-C7722E084F8E}" srcId="{E01DB6A7-6B4A-435A-92C3-F41EBF67567C}" destId="{BFB46BC0-EF2A-4689-B13B-A0F725A0E5CC}" srcOrd="3" destOrd="0" parTransId="{BF54CD5A-4F7E-4BD0-A59C-EBE9308A2901}" sibTransId="{7ECD302D-6A47-427C-BEB0-4309F53348F8}"/>
    <dgm:cxn modelId="{A959E0A6-1C54-411C-80C6-4B6386C53DF7}" srcId="{C403B8A8-C740-4E33-9D48-956099284CF6}" destId="{D9755802-815C-4107-9D32-F2FF3522FC59}" srcOrd="1" destOrd="0" parTransId="{81E45481-C60C-4740-ABB0-27BADAA4FB89}" sibTransId="{463FBB26-8D27-4355-958F-7DC8B710C6A4}"/>
    <dgm:cxn modelId="{29EF8330-6291-468C-9DCF-92755ADAEE5D}" srcId="{C403B8A8-C740-4E33-9D48-956099284CF6}" destId="{E01DB6A7-6B4A-435A-92C3-F41EBF67567C}" srcOrd="0" destOrd="0" parTransId="{E030A3FB-60A2-4722-BA53-6B9E7030831D}" sibTransId="{2AC780E0-C001-4A61-B5F6-00FCEEAEDD51}"/>
    <dgm:cxn modelId="{4B96FE21-F0B9-4F4A-AC52-3C8D98B7E3E6}" type="presOf" srcId="{BFB46BC0-EF2A-4689-B13B-A0F725A0E5CC}" destId="{8A4EB22B-D6B8-47E3-A79E-2B3BFF825F78}" srcOrd="0" destOrd="3" presId="urn:microsoft.com/office/officeart/2005/8/layout/vList2"/>
    <dgm:cxn modelId="{4448B156-B5A5-41F0-BD9C-A76EE69CECE1}" srcId="{E01DB6A7-6B4A-435A-92C3-F41EBF67567C}" destId="{111B84D4-983B-42D5-9E13-FD95FF0C3613}" srcOrd="2" destOrd="0" parTransId="{3B85C10B-6A4D-48FF-8ED8-76D61C2A2416}" sibTransId="{F99F33BC-260E-4F0A-BCFC-FB38CEC1C6A1}"/>
    <dgm:cxn modelId="{865E7D67-749A-41DD-9409-7F01BE40663C}" type="presOf" srcId="{5BDA6432-4792-4E4B-803A-21CF97F55D80}" destId="{B883B6D9-2A8D-481B-9909-C2D17D0A8B8E}" srcOrd="0" destOrd="0" presId="urn:microsoft.com/office/officeart/2005/8/layout/vList2"/>
    <dgm:cxn modelId="{4AC885CB-96B8-4635-A4FA-482B10A0C5D0}" srcId="{E01DB6A7-6B4A-435A-92C3-F41EBF67567C}" destId="{F1F5D257-30C1-454E-BC20-0309C74E96A4}" srcOrd="0" destOrd="0" parTransId="{30662389-2B55-4E6D-AB37-A6EEDE40B267}" sibTransId="{301C8944-AF5A-4978-97B1-08BB65F97D08}"/>
    <dgm:cxn modelId="{EF7A5C64-0313-4211-B335-C2CC64A124B3}" type="presOf" srcId="{F1F5D257-30C1-454E-BC20-0309C74E96A4}" destId="{8A4EB22B-D6B8-47E3-A79E-2B3BFF825F78}" srcOrd="0" destOrd="0" presId="urn:microsoft.com/office/officeart/2005/8/layout/vList2"/>
    <dgm:cxn modelId="{9E3A6BB2-992B-4AD2-A24E-04C30744E18A}" srcId="{E01DB6A7-6B4A-435A-92C3-F41EBF67567C}" destId="{DC461CE0-2F17-4E5C-9867-87179CEE96FD}" srcOrd="1" destOrd="0" parTransId="{A176BF26-3F68-4056-BF4A-2C4E52C5BF5B}" sibTransId="{82C328CA-3359-46EA-830D-06396D76E656}"/>
    <dgm:cxn modelId="{2C7F9326-B889-42FE-9B20-DD19E4B92E89}" type="presOf" srcId="{111B84D4-983B-42D5-9E13-FD95FF0C3613}" destId="{8A4EB22B-D6B8-47E3-A79E-2B3BFF825F78}" srcOrd="0" destOrd="2" presId="urn:microsoft.com/office/officeart/2005/8/layout/vList2"/>
    <dgm:cxn modelId="{40C8A019-0440-487E-9BB0-F6973BAE4002}" type="presOf" srcId="{C403B8A8-C740-4E33-9D48-956099284CF6}" destId="{2E224940-BCEA-4A6A-BEF2-AFC0D96A3F93}" srcOrd="0" destOrd="0" presId="urn:microsoft.com/office/officeart/2005/8/layout/vList2"/>
    <dgm:cxn modelId="{0F6AC261-0997-4355-B6B6-12D388D43E5E}" type="presParOf" srcId="{2E224940-BCEA-4A6A-BEF2-AFC0D96A3F93}" destId="{42FA3CE0-70E1-4CB6-ADD4-95650EC1D884}" srcOrd="0" destOrd="0" presId="urn:microsoft.com/office/officeart/2005/8/layout/vList2"/>
    <dgm:cxn modelId="{9B6FA277-C8DC-4D11-829A-B2D7314C882F}" type="presParOf" srcId="{2E224940-BCEA-4A6A-BEF2-AFC0D96A3F93}" destId="{8A4EB22B-D6B8-47E3-A79E-2B3BFF825F78}" srcOrd="1" destOrd="0" presId="urn:microsoft.com/office/officeart/2005/8/layout/vList2"/>
    <dgm:cxn modelId="{E3567999-FF74-4C61-8927-93FE5481EB41}" type="presParOf" srcId="{2E224940-BCEA-4A6A-BEF2-AFC0D96A3F93}" destId="{3E59AE3B-CEDB-4764-B8A5-0D8B18EE94B5}" srcOrd="2" destOrd="0" presId="urn:microsoft.com/office/officeart/2005/8/layout/vList2"/>
    <dgm:cxn modelId="{C57BA7B4-2BDD-4818-A8DD-8980362F85B4}" type="presParOf" srcId="{2E224940-BCEA-4A6A-BEF2-AFC0D96A3F93}" destId="{79A27A12-7004-4272-80B7-7573E94A4137}" srcOrd="3" destOrd="0" presId="urn:microsoft.com/office/officeart/2005/8/layout/vList2"/>
    <dgm:cxn modelId="{C31E96D2-0188-4101-8BD8-9D7D6880B2E7}" type="presParOf" srcId="{2E224940-BCEA-4A6A-BEF2-AFC0D96A3F93}" destId="{B883B6D9-2A8D-481B-9909-C2D17D0A8B8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5BA4EB-0B22-44AA-B462-D424B0CB27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A86298-ED9F-4947-B162-693FFF6DD335}">
      <dgm:prSet/>
      <dgm:spPr/>
      <dgm:t>
        <a:bodyPr/>
        <a:lstStyle/>
        <a:p>
          <a:pPr rtl="0"/>
          <a:r>
            <a:rPr lang="cs-CZ" b="1" smtClean="0"/>
            <a:t>NÁRODNÍ ZDRAVOTNICKÝ INFORMAČNÍ SYSTÉM</a:t>
          </a:r>
          <a:endParaRPr lang="cs-CZ"/>
        </a:p>
      </dgm:t>
    </dgm:pt>
    <dgm:pt modelId="{4CB5CC89-35EB-4261-863E-FF34715CDF15}" type="parTrans" cxnId="{307E2F46-7E32-42C2-95C6-EAECFC52AC5C}">
      <dgm:prSet/>
      <dgm:spPr/>
      <dgm:t>
        <a:bodyPr/>
        <a:lstStyle/>
        <a:p>
          <a:endParaRPr lang="cs-CZ"/>
        </a:p>
      </dgm:t>
    </dgm:pt>
    <dgm:pt modelId="{CE1620F0-EA95-4692-876E-B03CBE4FC1E4}" type="sibTrans" cxnId="{307E2F46-7E32-42C2-95C6-EAECFC52AC5C}">
      <dgm:prSet/>
      <dgm:spPr/>
      <dgm:t>
        <a:bodyPr/>
        <a:lstStyle/>
        <a:p>
          <a:endParaRPr lang="cs-CZ"/>
        </a:p>
      </dgm:t>
    </dgm:pt>
    <dgm:pt modelId="{A78DA022-D975-49B5-BDB7-3FDAE5D4A076}">
      <dgm:prSet/>
      <dgm:spPr/>
      <dgm:t>
        <a:bodyPr/>
        <a:lstStyle/>
        <a:p>
          <a:pPr rtl="0"/>
          <a:r>
            <a:rPr lang="cs-CZ" b="1" smtClean="0"/>
            <a:t>Národní zdravotní registry,</a:t>
          </a:r>
          <a:endParaRPr lang="cs-CZ"/>
        </a:p>
      </dgm:t>
    </dgm:pt>
    <dgm:pt modelId="{95A0C6B1-6CCB-4F82-88C6-77FC6184E12C}" type="parTrans" cxnId="{115DDF49-3F7E-4386-A4D6-DBDA552DDC10}">
      <dgm:prSet/>
      <dgm:spPr/>
      <dgm:t>
        <a:bodyPr/>
        <a:lstStyle/>
        <a:p>
          <a:endParaRPr lang="cs-CZ"/>
        </a:p>
      </dgm:t>
    </dgm:pt>
    <dgm:pt modelId="{B00B44DF-B7AC-486C-8C3D-BB3F76DC03A3}" type="sibTrans" cxnId="{115DDF49-3F7E-4386-A4D6-DBDA552DDC10}">
      <dgm:prSet/>
      <dgm:spPr/>
      <dgm:t>
        <a:bodyPr/>
        <a:lstStyle/>
        <a:p>
          <a:endParaRPr lang="cs-CZ"/>
        </a:p>
      </dgm:t>
    </dgm:pt>
    <dgm:pt modelId="{741A1FDE-A3BB-4A46-9292-E5CB0FDD2541}">
      <dgm:prSet/>
      <dgm:spPr/>
      <dgm:t>
        <a:bodyPr/>
        <a:lstStyle/>
        <a:p>
          <a:pPr rtl="0"/>
          <a:r>
            <a:rPr lang="cs-CZ" b="1" smtClean="0"/>
            <a:t>Národní registr poskytovatelů  </a:t>
          </a:r>
          <a:endParaRPr lang="cs-CZ"/>
        </a:p>
      </dgm:t>
    </dgm:pt>
    <dgm:pt modelId="{9E37FA36-F355-41E3-9BE0-FA67714603DD}" type="parTrans" cxnId="{6161E861-5F18-4B50-9B9B-7A2D88F2D4F6}">
      <dgm:prSet/>
      <dgm:spPr/>
      <dgm:t>
        <a:bodyPr/>
        <a:lstStyle/>
        <a:p>
          <a:endParaRPr lang="cs-CZ"/>
        </a:p>
      </dgm:t>
    </dgm:pt>
    <dgm:pt modelId="{3756CA69-1045-4CC9-A5DA-F244E192A827}" type="sibTrans" cxnId="{6161E861-5F18-4B50-9B9B-7A2D88F2D4F6}">
      <dgm:prSet/>
      <dgm:spPr/>
      <dgm:t>
        <a:bodyPr/>
        <a:lstStyle/>
        <a:p>
          <a:endParaRPr lang="cs-CZ"/>
        </a:p>
      </dgm:t>
    </dgm:pt>
    <dgm:pt modelId="{8030E787-D2EC-4737-B499-5A0216971F84}">
      <dgm:prSet/>
      <dgm:spPr/>
      <dgm:t>
        <a:bodyPr/>
        <a:lstStyle/>
        <a:p>
          <a:pPr rtl="0"/>
          <a:r>
            <a:rPr lang="cs-CZ" b="1" smtClean="0"/>
            <a:t>Národní registr zdravotnických pracovníků</a:t>
          </a:r>
          <a:endParaRPr lang="cs-CZ"/>
        </a:p>
      </dgm:t>
    </dgm:pt>
    <dgm:pt modelId="{E6586DC0-6DEA-43C2-82D0-C53444850CF3}" type="parTrans" cxnId="{82351AF5-8D50-4AEC-89F4-8501102B537C}">
      <dgm:prSet/>
      <dgm:spPr/>
      <dgm:t>
        <a:bodyPr/>
        <a:lstStyle/>
        <a:p>
          <a:endParaRPr lang="cs-CZ"/>
        </a:p>
      </dgm:t>
    </dgm:pt>
    <dgm:pt modelId="{6431BA90-68FC-4190-801B-9BBB107C5BEF}" type="sibTrans" cxnId="{82351AF5-8D50-4AEC-89F4-8501102B537C}">
      <dgm:prSet/>
      <dgm:spPr/>
      <dgm:t>
        <a:bodyPr/>
        <a:lstStyle/>
        <a:p>
          <a:endParaRPr lang="cs-CZ"/>
        </a:p>
      </dgm:t>
    </dgm:pt>
    <dgm:pt modelId="{1748B5C5-3493-4128-B955-0A528856E091}" type="pres">
      <dgm:prSet presAssocID="{715BA4EB-0B22-44AA-B462-D424B0CB27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4012AC4-43BF-4D27-9392-C055F319F409}" type="pres">
      <dgm:prSet presAssocID="{64A86298-ED9F-4947-B162-693FFF6DD335}" presName="hierRoot1" presStyleCnt="0">
        <dgm:presLayoutVars>
          <dgm:hierBranch val="init"/>
        </dgm:presLayoutVars>
      </dgm:prSet>
      <dgm:spPr/>
    </dgm:pt>
    <dgm:pt modelId="{276C9120-2080-4D85-8139-6FD78D951F30}" type="pres">
      <dgm:prSet presAssocID="{64A86298-ED9F-4947-B162-693FFF6DD335}" presName="rootComposite1" presStyleCnt="0"/>
      <dgm:spPr/>
    </dgm:pt>
    <dgm:pt modelId="{5239566B-515E-4C3F-9B51-3ABA788D35B3}" type="pres">
      <dgm:prSet presAssocID="{64A86298-ED9F-4947-B162-693FFF6DD3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CE6BF9-5C8B-4C50-B9DC-6535DDDB1B87}" type="pres">
      <dgm:prSet presAssocID="{64A86298-ED9F-4947-B162-693FFF6DD33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1CFFF4C-049A-4DAC-A0B0-179D5087C570}" type="pres">
      <dgm:prSet presAssocID="{64A86298-ED9F-4947-B162-693FFF6DD335}" presName="hierChild2" presStyleCnt="0"/>
      <dgm:spPr/>
    </dgm:pt>
    <dgm:pt modelId="{CF98B4AD-BF81-4261-A314-FFE39953D587}" type="pres">
      <dgm:prSet presAssocID="{95A0C6B1-6CCB-4F82-88C6-77FC6184E12C}" presName="Name37" presStyleLbl="parChTrans1D2" presStyleIdx="0" presStyleCnt="3"/>
      <dgm:spPr/>
      <dgm:t>
        <a:bodyPr/>
        <a:lstStyle/>
        <a:p>
          <a:endParaRPr lang="cs-CZ"/>
        </a:p>
      </dgm:t>
    </dgm:pt>
    <dgm:pt modelId="{75AD58F6-724E-453F-8B4A-792C0A69D756}" type="pres">
      <dgm:prSet presAssocID="{A78DA022-D975-49B5-BDB7-3FDAE5D4A076}" presName="hierRoot2" presStyleCnt="0">
        <dgm:presLayoutVars>
          <dgm:hierBranch val="init"/>
        </dgm:presLayoutVars>
      </dgm:prSet>
      <dgm:spPr/>
    </dgm:pt>
    <dgm:pt modelId="{ADFEE7C6-DF92-4526-8A1E-3AE76F7DECFD}" type="pres">
      <dgm:prSet presAssocID="{A78DA022-D975-49B5-BDB7-3FDAE5D4A076}" presName="rootComposite" presStyleCnt="0"/>
      <dgm:spPr/>
    </dgm:pt>
    <dgm:pt modelId="{4DF8BD5E-A347-49B0-9F22-C29C55315FD8}" type="pres">
      <dgm:prSet presAssocID="{A78DA022-D975-49B5-BDB7-3FDAE5D4A07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F9C48EC-4296-4033-8E73-5AFBB839D007}" type="pres">
      <dgm:prSet presAssocID="{A78DA022-D975-49B5-BDB7-3FDAE5D4A076}" presName="rootConnector" presStyleLbl="node2" presStyleIdx="0" presStyleCnt="3"/>
      <dgm:spPr/>
      <dgm:t>
        <a:bodyPr/>
        <a:lstStyle/>
        <a:p>
          <a:endParaRPr lang="cs-CZ"/>
        </a:p>
      </dgm:t>
    </dgm:pt>
    <dgm:pt modelId="{1FB79146-153F-4BAE-B991-17E13718DBCF}" type="pres">
      <dgm:prSet presAssocID="{A78DA022-D975-49B5-BDB7-3FDAE5D4A076}" presName="hierChild4" presStyleCnt="0"/>
      <dgm:spPr/>
    </dgm:pt>
    <dgm:pt modelId="{65C1D235-5EFD-4538-A383-27E891C1EBFC}" type="pres">
      <dgm:prSet presAssocID="{A78DA022-D975-49B5-BDB7-3FDAE5D4A076}" presName="hierChild5" presStyleCnt="0"/>
      <dgm:spPr/>
    </dgm:pt>
    <dgm:pt modelId="{72F1BF41-2D32-44DE-8BA5-CDC4C011FBC0}" type="pres">
      <dgm:prSet presAssocID="{9E37FA36-F355-41E3-9BE0-FA67714603DD}" presName="Name37" presStyleLbl="parChTrans1D2" presStyleIdx="1" presStyleCnt="3"/>
      <dgm:spPr/>
      <dgm:t>
        <a:bodyPr/>
        <a:lstStyle/>
        <a:p>
          <a:endParaRPr lang="cs-CZ"/>
        </a:p>
      </dgm:t>
    </dgm:pt>
    <dgm:pt modelId="{08082ACF-DB66-47DE-AED8-B392FFD0C31B}" type="pres">
      <dgm:prSet presAssocID="{741A1FDE-A3BB-4A46-9292-E5CB0FDD2541}" presName="hierRoot2" presStyleCnt="0">
        <dgm:presLayoutVars>
          <dgm:hierBranch val="init"/>
        </dgm:presLayoutVars>
      </dgm:prSet>
      <dgm:spPr/>
    </dgm:pt>
    <dgm:pt modelId="{A35D70BD-3D50-4948-ADE5-E3B0F3BF5884}" type="pres">
      <dgm:prSet presAssocID="{741A1FDE-A3BB-4A46-9292-E5CB0FDD2541}" presName="rootComposite" presStyleCnt="0"/>
      <dgm:spPr/>
    </dgm:pt>
    <dgm:pt modelId="{FB963848-B7C8-484D-831D-E7A099698E1E}" type="pres">
      <dgm:prSet presAssocID="{741A1FDE-A3BB-4A46-9292-E5CB0FDD254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F308976-4590-402B-A2A6-94FF993D7144}" type="pres">
      <dgm:prSet presAssocID="{741A1FDE-A3BB-4A46-9292-E5CB0FDD2541}" presName="rootConnector" presStyleLbl="node2" presStyleIdx="1" presStyleCnt="3"/>
      <dgm:spPr/>
      <dgm:t>
        <a:bodyPr/>
        <a:lstStyle/>
        <a:p>
          <a:endParaRPr lang="cs-CZ"/>
        </a:p>
      </dgm:t>
    </dgm:pt>
    <dgm:pt modelId="{ACA7A77D-5EA0-45F9-924D-3EEFD2691AC2}" type="pres">
      <dgm:prSet presAssocID="{741A1FDE-A3BB-4A46-9292-E5CB0FDD2541}" presName="hierChild4" presStyleCnt="0"/>
      <dgm:spPr/>
    </dgm:pt>
    <dgm:pt modelId="{90928440-62ED-4F86-B226-E929EA54A0D2}" type="pres">
      <dgm:prSet presAssocID="{741A1FDE-A3BB-4A46-9292-E5CB0FDD2541}" presName="hierChild5" presStyleCnt="0"/>
      <dgm:spPr/>
    </dgm:pt>
    <dgm:pt modelId="{68945653-6524-4EC2-8DE6-EF28BACD64A4}" type="pres">
      <dgm:prSet presAssocID="{E6586DC0-6DEA-43C2-82D0-C53444850CF3}" presName="Name37" presStyleLbl="parChTrans1D2" presStyleIdx="2" presStyleCnt="3"/>
      <dgm:spPr/>
      <dgm:t>
        <a:bodyPr/>
        <a:lstStyle/>
        <a:p>
          <a:endParaRPr lang="cs-CZ"/>
        </a:p>
      </dgm:t>
    </dgm:pt>
    <dgm:pt modelId="{553F2689-618A-4629-AACE-954EA204C945}" type="pres">
      <dgm:prSet presAssocID="{8030E787-D2EC-4737-B499-5A0216971F84}" presName="hierRoot2" presStyleCnt="0">
        <dgm:presLayoutVars>
          <dgm:hierBranch val="init"/>
        </dgm:presLayoutVars>
      </dgm:prSet>
      <dgm:spPr/>
    </dgm:pt>
    <dgm:pt modelId="{CC6DF666-7B3D-45CD-B945-B61017F5A003}" type="pres">
      <dgm:prSet presAssocID="{8030E787-D2EC-4737-B499-5A0216971F84}" presName="rootComposite" presStyleCnt="0"/>
      <dgm:spPr/>
    </dgm:pt>
    <dgm:pt modelId="{180B829B-FBAD-49EC-A72C-0CAA73CA9C55}" type="pres">
      <dgm:prSet presAssocID="{8030E787-D2EC-4737-B499-5A0216971F8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599B24-47B0-450F-9CAE-622AA0C5A989}" type="pres">
      <dgm:prSet presAssocID="{8030E787-D2EC-4737-B499-5A0216971F84}" presName="rootConnector" presStyleLbl="node2" presStyleIdx="2" presStyleCnt="3"/>
      <dgm:spPr/>
      <dgm:t>
        <a:bodyPr/>
        <a:lstStyle/>
        <a:p>
          <a:endParaRPr lang="cs-CZ"/>
        </a:p>
      </dgm:t>
    </dgm:pt>
    <dgm:pt modelId="{A1931BE6-00F0-476F-B2F7-C1053D22A300}" type="pres">
      <dgm:prSet presAssocID="{8030E787-D2EC-4737-B499-5A0216971F84}" presName="hierChild4" presStyleCnt="0"/>
      <dgm:spPr/>
    </dgm:pt>
    <dgm:pt modelId="{DC4DE185-17A4-4E2D-9C9D-B5F1F3DF3E30}" type="pres">
      <dgm:prSet presAssocID="{8030E787-D2EC-4737-B499-5A0216971F84}" presName="hierChild5" presStyleCnt="0"/>
      <dgm:spPr/>
    </dgm:pt>
    <dgm:pt modelId="{6D76178D-8871-4C82-AEFE-CD25AEDB4C06}" type="pres">
      <dgm:prSet presAssocID="{64A86298-ED9F-4947-B162-693FFF6DD335}" presName="hierChild3" presStyleCnt="0"/>
      <dgm:spPr/>
    </dgm:pt>
  </dgm:ptLst>
  <dgm:cxnLst>
    <dgm:cxn modelId="{6161E861-5F18-4B50-9B9B-7A2D88F2D4F6}" srcId="{64A86298-ED9F-4947-B162-693FFF6DD335}" destId="{741A1FDE-A3BB-4A46-9292-E5CB0FDD2541}" srcOrd="1" destOrd="0" parTransId="{9E37FA36-F355-41E3-9BE0-FA67714603DD}" sibTransId="{3756CA69-1045-4CC9-A5DA-F244E192A827}"/>
    <dgm:cxn modelId="{6C8E9A1A-8557-4760-8C43-D196D1FF56A7}" type="presOf" srcId="{8030E787-D2EC-4737-B499-5A0216971F84}" destId="{180B829B-FBAD-49EC-A72C-0CAA73CA9C55}" srcOrd="0" destOrd="0" presId="urn:microsoft.com/office/officeart/2005/8/layout/orgChart1"/>
    <dgm:cxn modelId="{525B0E2A-D1AD-4EA6-82A3-C47679A70896}" type="presOf" srcId="{64A86298-ED9F-4947-B162-693FFF6DD335}" destId="{5239566B-515E-4C3F-9B51-3ABA788D35B3}" srcOrd="0" destOrd="0" presId="urn:microsoft.com/office/officeart/2005/8/layout/orgChart1"/>
    <dgm:cxn modelId="{1487FB2D-BEFF-4767-988B-F915899E8BEA}" type="presOf" srcId="{9E37FA36-F355-41E3-9BE0-FA67714603DD}" destId="{72F1BF41-2D32-44DE-8BA5-CDC4C011FBC0}" srcOrd="0" destOrd="0" presId="urn:microsoft.com/office/officeart/2005/8/layout/orgChart1"/>
    <dgm:cxn modelId="{C9CD8E09-FB16-45F3-809A-ABC78F396124}" type="presOf" srcId="{95A0C6B1-6CCB-4F82-88C6-77FC6184E12C}" destId="{CF98B4AD-BF81-4261-A314-FFE39953D587}" srcOrd="0" destOrd="0" presId="urn:microsoft.com/office/officeart/2005/8/layout/orgChart1"/>
    <dgm:cxn modelId="{307E2F46-7E32-42C2-95C6-EAECFC52AC5C}" srcId="{715BA4EB-0B22-44AA-B462-D424B0CB275C}" destId="{64A86298-ED9F-4947-B162-693FFF6DD335}" srcOrd="0" destOrd="0" parTransId="{4CB5CC89-35EB-4261-863E-FF34715CDF15}" sibTransId="{CE1620F0-EA95-4692-876E-B03CBE4FC1E4}"/>
    <dgm:cxn modelId="{160B526E-C029-4A5D-9E7C-F02008C25BF3}" type="presOf" srcId="{8030E787-D2EC-4737-B499-5A0216971F84}" destId="{3E599B24-47B0-450F-9CAE-622AA0C5A989}" srcOrd="1" destOrd="0" presId="urn:microsoft.com/office/officeart/2005/8/layout/orgChart1"/>
    <dgm:cxn modelId="{D6A76B7B-C8C7-4D5A-85EE-68E4F0B0F123}" type="presOf" srcId="{715BA4EB-0B22-44AA-B462-D424B0CB275C}" destId="{1748B5C5-3493-4128-B955-0A528856E091}" srcOrd="0" destOrd="0" presId="urn:microsoft.com/office/officeart/2005/8/layout/orgChart1"/>
    <dgm:cxn modelId="{82351AF5-8D50-4AEC-89F4-8501102B537C}" srcId="{64A86298-ED9F-4947-B162-693FFF6DD335}" destId="{8030E787-D2EC-4737-B499-5A0216971F84}" srcOrd="2" destOrd="0" parTransId="{E6586DC0-6DEA-43C2-82D0-C53444850CF3}" sibTransId="{6431BA90-68FC-4190-801B-9BBB107C5BEF}"/>
    <dgm:cxn modelId="{115DDF49-3F7E-4386-A4D6-DBDA552DDC10}" srcId="{64A86298-ED9F-4947-B162-693FFF6DD335}" destId="{A78DA022-D975-49B5-BDB7-3FDAE5D4A076}" srcOrd="0" destOrd="0" parTransId="{95A0C6B1-6CCB-4F82-88C6-77FC6184E12C}" sibTransId="{B00B44DF-B7AC-486C-8C3D-BB3F76DC03A3}"/>
    <dgm:cxn modelId="{4AC3DFA1-A5BD-4243-A6E7-3E6D567A534E}" type="presOf" srcId="{E6586DC0-6DEA-43C2-82D0-C53444850CF3}" destId="{68945653-6524-4EC2-8DE6-EF28BACD64A4}" srcOrd="0" destOrd="0" presId="urn:microsoft.com/office/officeart/2005/8/layout/orgChart1"/>
    <dgm:cxn modelId="{3F6E141B-7CF0-43B9-9226-FA2080A30130}" type="presOf" srcId="{64A86298-ED9F-4947-B162-693FFF6DD335}" destId="{B1CE6BF9-5C8B-4C50-B9DC-6535DDDB1B87}" srcOrd="1" destOrd="0" presId="urn:microsoft.com/office/officeart/2005/8/layout/orgChart1"/>
    <dgm:cxn modelId="{930570EA-978E-479F-9E5B-65027CDA26BD}" type="presOf" srcId="{741A1FDE-A3BB-4A46-9292-E5CB0FDD2541}" destId="{FB963848-B7C8-484D-831D-E7A099698E1E}" srcOrd="0" destOrd="0" presId="urn:microsoft.com/office/officeart/2005/8/layout/orgChart1"/>
    <dgm:cxn modelId="{4419BC21-A036-43DC-9A1C-FC849900A3BF}" type="presOf" srcId="{A78DA022-D975-49B5-BDB7-3FDAE5D4A076}" destId="{4DF8BD5E-A347-49B0-9F22-C29C55315FD8}" srcOrd="0" destOrd="0" presId="urn:microsoft.com/office/officeart/2005/8/layout/orgChart1"/>
    <dgm:cxn modelId="{252623B8-4B64-439A-9386-DC3CD3B3E03F}" type="presOf" srcId="{A78DA022-D975-49B5-BDB7-3FDAE5D4A076}" destId="{7F9C48EC-4296-4033-8E73-5AFBB839D007}" srcOrd="1" destOrd="0" presId="urn:microsoft.com/office/officeart/2005/8/layout/orgChart1"/>
    <dgm:cxn modelId="{BB052518-FFD3-49A6-8F91-4AA5DC2C9549}" type="presOf" srcId="{741A1FDE-A3BB-4A46-9292-E5CB0FDD2541}" destId="{DF308976-4590-402B-A2A6-94FF993D7144}" srcOrd="1" destOrd="0" presId="urn:microsoft.com/office/officeart/2005/8/layout/orgChart1"/>
    <dgm:cxn modelId="{741242D7-A5D5-408E-B973-1100715EA6D1}" type="presParOf" srcId="{1748B5C5-3493-4128-B955-0A528856E091}" destId="{64012AC4-43BF-4D27-9392-C055F319F409}" srcOrd="0" destOrd="0" presId="urn:microsoft.com/office/officeart/2005/8/layout/orgChart1"/>
    <dgm:cxn modelId="{7014DB75-6CD6-4E7E-9FC2-0AC5DF64604A}" type="presParOf" srcId="{64012AC4-43BF-4D27-9392-C055F319F409}" destId="{276C9120-2080-4D85-8139-6FD78D951F30}" srcOrd="0" destOrd="0" presId="urn:microsoft.com/office/officeart/2005/8/layout/orgChart1"/>
    <dgm:cxn modelId="{7BA83B57-8B50-4F86-9E86-8DC1F3C24B32}" type="presParOf" srcId="{276C9120-2080-4D85-8139-6FD78D951F30}" destId="{5239566B-515E-4C3F-9B51-3ABA788D35B3}" srcOrd="0" destOrd="0" presId="urn:microsoft.com/office/officeart/2005/8/layout/orgChart1"/>
    <dgm:cxn modelId="{3E75C49F-44CD-437D-8F46-0AA067A313A4}" type="presParOf" srcId="{276C9120-2080-4D85-8139-6FD78D951F30}" destId="{B1CE6BF9-5C8B-4C50-B9DC-6535DDDB1B87}" srcOrd="1" destOrd="0" presId="urn:microsoft.com/office/officeart/2005/8/layout/orgChart1"/>
    <dgm:cxn modelId="{6DBAE5D6-E7C1-4106-98A7-E0D633256ACC}" type="presParOf" srcId="{64012AC4-43BF-4D27-9392-C055F319F409}" destId="{D1CFFF4C-049A-4DAC-A0B0-179D5087C570}" srcOrd="1" destOrd="0" presId="urn:microsoft.com/office/officeart/2005/8/layout/orgChart1"/>
    <dgm:cxn modelId="{4A7AA922-D56D-4CCF-B12A-D6AF950036ED}" type="presParOf" srcId="{D1CFFF4C-049A-4DAC-A0B0-179D5087C570}" destId="{CF98B4AD-BF81-4261-A314-FFE39953D587}" srcOrd="0" destOrd="0" presId="urn:microsoft.com/office/officeart/2005/8/layout/orgChart1"/>
    <dgm:cxn modelId="{AD21EA06-7725-4563-8638-3F5D2DA921C8}" type="presParOf" srcId="{D1CFFF4C-049A-4DAC-A0B0-179D5087C570}" destId="{75AD58F6-724E-453F-8B4A-792C0A69D756}" srcOrd="1" destOrd="0" presId="urn:microsoft.com/office/officeart/2005/8/layout/orgChart1"/>
    <dgm:cxn modelId="{7EB3F2CF-8E72-44BD-940C-0FC2286DBECC}" type="presParOf" srcId="{75AD58F6-724E-453F-8B4A-792C0A69D756}" destId="{ADFEE7C6-DF92-4526-8A1E-3AE76F7DECFD}" srcOrd="0" destOrd="0" presId="urn:microsoft.com/office/officeart/2005/8/layout/orgChart1"/>
    <dgm:cxn modelId="{3414F0CB-8CBC-4834-9BB6-F0CEFF3A4C9F}" type="presParOf" srcId="{ADFEE7C6-DF92-4526-8A1E-3AE76F7DECFD}" destId="{4DF8BD5E-A347-49B0-9F22-C29C55315FD8}" srcOrd="0" destOrd="0" presId="urn:microsoft.com/office/officeart/2005/8/layout/orgChart1"/>
    <dgm:cxn modelId="{66042A95-79F9-4AF9-A99F-E635D5D92FBE}" type="presParOf" srcId="{ADFEE7C6-DF92-4526-8A1E-3AE76F7DECFD}" destId="{7F9C48EC-4296-4033-8E73-5AFBB839D007}" srcOrd="1" destOrd="0" presId="urn:microsoft.com/office/officeart/2005/8/layout/orgChart1"/>
    <dgm:cxn modelId="{961EF953-DFED-4351-918C-B0BA93EFBE2F}" type="presParOf" srcId="{75AD58F6-724E-453F-8B4A-792C0A69D756}" destId="{1FB79146-153F-4BAE-B991-17E13718DBCF}" srcOrd="1" destOrd="0" presId="urn:microsoft.com/office/officeart/2005/8/layout/orgChart1"/>
    <dgm:cxn modelId="{42940C5E-4986-4EDC-829A-E0D6DC99E391}" type="presParOf" srcId="{75AD58F6-724E-453F-8B4A-792C0A69D756}" destId="{65C1D235-5EFD-4538-A383-27E891C1EBFC}" srcOrd="2" destOrd="0" presId="urn:microsoft.com/office/officeart/2005/8/layout/orgChart1"/>
    <dgm:cxn modelId="{FE2C46AD-416E-4207-840C-D077AF40A293}" type="presParOf" srcId="{D1CFFF4C-049A-4DAC-A0B0-179D5087C570}" destId="{72F1BF41-2D32-44DE-8BA5-CDC4C011FBC0}" srcOrd="2" destOrd="0" presId="urn:microsoft.com/office/officeart/2005/8/layout/orgChart1"/>
    <dgm:cxn modelId="{D6B5D1B1-8B4D-4166-92F9-0DD7A361FBA7}" type="presParOf" srcId="{D1CFFF4C-049A-4DAC-A0B0-179D5087C570}" destId="{08082ACF-DB66-47DE-AED8-B392FFD0C31B}" srcOrd="3" destOrd="0" presId="urn:microsoft.com/office/officeart/2005/8/layout/orgChart1"/>
    <dgm:cxn modelId="{A10F5D04-3346-4FB6-B915-774437523EFB}" type="presParOf" srcId="{08082ACF-DB66-47DE-AED8-B392FFD0C31B}" destId="{A35D70BD-3D50-4948-ADE5-E3B0F3BF5884}" srcOrd="0" destOrd="0" presId="urn:microsoft.com/office/officeart/2005/8/layout/orgChart1"/>
    <dgm:cxn modelId="{B91D903B-021E-4C1C-B830-7139900C9DAE}" type="presParOf" srcId="{A35D70BD-3D50-4948-ADE5-E3B0F3BF5884}" destId="{FB963848-B7C8-484D-831D-E7A099698E1E}" srcOrd="0" destOrd="0" presId="urn:microsoft.com/office/officeart/2005/8/layout/orgChart1"/>
    <dgm:cxn modelId="{691C84BC-2C17-4EA5-BDFC-738FAA0BB1F9}" type="presParOf" srcId="{A35D70BD-3D50-4948-ADE5-E3B0F3BF5884}" destId="{DF308976-4590-402B-A2A6-94FF993D7144}" srcOrd="1" destOrd="0" presId="urn:microsoft.com/office/officeart/2005/8/layout/orgChart1"/>
    <dgm:cxn modelId="{8015FC7E-A192-45D1-A64C-65E064F57731}" type="presParOf" srcId="{08082ACF-DB66-47DE-AED8-B392FFD0C31B}" destId="{ACA7A77D-5EA0-45F9-924D-3EEFD2691AC2}" srcOrd="1" destOrd="0" presId="urn:microsoft.com/office/officeart/2005/8/layout/orgChart1"/>
    <dgm:cxn modelId="{D0D9E74F-4F05-45C6-B8D4-C8C4726E0B3D}" type="presParOf" srcId="{08082ACF-DB66-47DE-AED8-B392FFD0C31B}" destId="{90928440-62ED-4F86-B226-E929EA54A0D2}" srcOrd="2" destOrd="0" presId="urn:microsoft.com/office/officeart/2005/8/layout/orgChart1"/>
    <dgm:cxn modelId="{CDF3BFAB-1548-4A7D-86D8-1157BFBC46F6}" type="presParOf" srcId="{D1CFFF4C-049A-4DAC-A0B0-179D5087C570}" destId="{68945653-6524-4EC2-8DE6-EF28BACD64A4}" srcOrd="4" destOrd="0" presId="urn:microsoft.com/office/officeart/2005/8/layout/orgChart1"/>
    <dgm:cxn modelId="{81EEEAFB-E89E-4743-9692-345287BA4835}" type="presParOf" srcId="{D1CFFF4C-049A-4DAC-A0B0-179D5087C570}" destId="{553F2689-618A-4629-AACE-954EA204C945}" srcOrd="5" destOrd="0" presId="urn:microsoft.com/office/officeart/2005/8/layout/orgChart1"/>
    <dgm:cxn modelId="{E9D17C1E-1331-4AD5-B6E9-BA50D0BEE878}" type="presParOf" srcId="{553F2689-618A-4629-AACE-954EA204C945}" destId="{CC6DF666-7B3D-45CD-B945-B61017F5A003}" srcOrd="0" destOrd="0" presId="urn:microsoft.com/office/officeart/2005/8/layout/orgChart1"/>
    <dgm:cxn modelId="{AFC11017-09CE-4643-A064-7AD18F81A009}" type="presParOf" srcId="{CC6DF666-7B3D-45CD-B945-B61017F5A003}" destId="{180B829B-FBAD-49EC-A72C-0CAA73CA9C55}" srcOrd="0" destOrd="0" presId="urn:microsoft.com/office/officeart/2005/8/layout/orgChart1"/>
    <dgm:cxn modelId="{D6A528F3-5F93-4DD7-B1F6-99DECCC89008}" type="presParOf" srcId="{CC6DF666-7B3D-45CD-B945-B61017F5A003}" destId="{3E599B24-47B0-450F-9CAE-622AA0C5A989}" srcOrd="1" destOrd="0" presId="urn:microsoft.com/office/officeart/2005/8/layout/orgChart1"/>
    <dgm:cxn modelId="{C19DB6EB-9FCB-4B1A-B294-4918C5B4F4B7}" type="presParOf" srcId="{553F2689-618A-4629-AACE-954EA204C945}" destId="{A1931BE6-00F0-476F-B2F7-C1053D22A300}" srcOrd="1" destOrd="0" presId="urn:microsoft.com/office/officeart/2005/8/layout/orgChart1"/>
    <dgm:cxn modelId="{AB59DBC4-33F2-42F4-83D0-B669BCFB125C}" type="presParOf" srcId="{553F2689-618A-4629-AACE-954EA204C945}" destId="{DC4DE185-17A4-4E2D-9C9D-B5F1F3DF3E30}" srcOrd="2" destOrd="0" presId="urn:microsoft.com/office/officeart/2005/8/layout/orgChart1"/>
    <dgm:cxn modelId="{989C637E-0484-4FA3-B9ED-172E810E1816}" type="presParOf" srcId="{64012AC4-43BF-4D27-9392-C055F319F409}" destId="{6D76178D-8871-4C82-AEFE-CD25AEDB4C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A3B386B-9A06-4815-8507-B9CBC54AE9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70F6D98-EEC6-4B93-996D-590A170943F7}">
      <dgm:prSet/>
      <dgm:spPr/>
      <dgm:t>
        <a:bodyPr/>
        <a:lstStyle/>
        <a:p>
          <a:pPr rtl="0"/>
          <a:r>
            <a:rPr lang="cs-CZ" dirty="0" smtClean="0"/>
            <a:t>1. Český statistický úřad,</a:t>
          </a:r>
          <a:endParaRPr lang="cs-CZ" dirty="0"/>
        </a:p>
      </dgm:t>
    </dgm:pt>
    <dgm:pt modelId="{C18CA643-34C7-4D95-8538-3F4F1F4F4F09}" type="parTrans" cxnId="{7F5CF8BB-D544-48A1-8ECE-48FF271821B5}">
      <dgm:prSet/>
      <dgm:spPr/>
      <dgm:t>
        <a:bodyPr/>
        <a:lstStyle/>
        <a:p>
          <a:endParaRPr lang="cs-CZ"/>
        </a:p>
      </dgm:t>
    </dgm:pt>
    <dgm:pt modelId="{8ED9E366-2046-402E-856D-6A550AC8F7E3}" type="sibTrans" cxnId="{7F5CF8BB-D544-48A1-8ECE-48FF271821B5}">
      <dgm:prSet/>
      <dgm:spPr/>
      <dgm:t>
        <a:bodyPr/>
        <a:lstStyle/>
        <a:p>
          <a:endParaRPr lang="cs-CZ"/>
        </a:p>
      </dgm:t>
    </dgm:pt>
    <dgm:pt modelId="{2138ED6B-4351-4AF8-84EB-86AC62C6BABA}">
      <dgm:prSet/>
      <dgm:spPr/>
      <dgm:t>
        <a:bodyPr/>
        <a:lstStyle/>
        <a:p>
          <a:pPr rtl="0"/>
          <a:r>
            <a:rPr lang="cs-CZ" smtClean="0"/>
            <a:t>2. Český úřad zeměměřický a katastrální,</a:t>
          </a:r>
          <a:endParaRPr lang="cs-CZ"/>
        </a:p>
      </dgm:t>
    </dgm:pt>
    <dgm:pt modelId="{EC92FB15-A1D1-4888-BCD9-E21C5A853C55}" type="parTrans" cxnId="{3C994B5D-7604-44E9-993F-CFA0344DEC6E}">
      <dgm:prSet/>
      <dgm:spPr/>
      <dgm:t>
        <a:bodyPr/>
        <a:lstStyle/>
        <a:p>
          <a:endParaRPr lang="cs-CZ"/>
        </a:p>
      </dgm:t>
    </dgm:pt>
    <dgm:pt modelId="{AF96B867-918F-4A13-A4AE-1ECEE83555E5}" type="sibTrans" cxnId="{3C994B5D-7604-44E9-993F-CFA0344DEC6E}">
      <dgm:prSet/>
      <dgm:spPr/>
      <dgm:t>
        <a:bodyPr/>
        <a:lstStyle/>
        <a:p>
          <a:endParaRPr lang="cs-CZ"/>
        </a:p>
      </dgm:t>
    </dgm:pt>
    <dgm:pt modelId="{7D9DCC0A-D9CB-4E2F-9548-90BECAC3BCDD}">
      <dgm:prSet/>
      <dgm:spPr/>
      <dgm:t>
        <a:bodyPr/>
        <a:lstStyle/>
        <a:p>
          <a:pPr rtl="0"/>
          <a:r>
            <a:rPr lang="cs-CZ" smtClean="0"/>
            <a:t>3. Český báňský úřad,</a:t>
          </a:r>
          <a:endParaRPr lang="cs-CZ"/>
        </a:p>
      </dgm:t>
    </dgm:pt>
    <dgm:pt modelId="{C78BBC21-34FA-4AE4-BC04-9B3CFD133AEC}" type="parTrans" cxnId="{99A44853-A377-46C9-9777-53B9B84C3222}">
      <dgm:prSet/>
      <dgm:spPr/>
      <dgm:t>
        <a:bodyPr/>
        <a:lstStyle/>
        <a:p>
          <a:endParaRPr lang="cs-CZ"/>
        </a:p>
      </dgm:t>
    </dgm:pt>
    <dgm:pt modelId="{86373095-EFF2-42B7-B880-FCD8B3F29A3C}" type="sibTrans" cxnId="{99A44853-A377-46C9-9777-53B9B84C3222}">
      <dgm:prSet/>
      <dgm:spPr/>
      <dgm:t>
        <a:bodyPr/>
        <a:lstStyle/>
        <a:p>
          <a:endParaRPr lang="cs-CZ"/>
        </a:p>
      </dgm:t>
    </dgm:pt>
    <dgm:pt modelId="{69488D2D-A040-41A5-9075-82F8D05761BC}">
      <dgm:prSet/>
      <dgm:spPr/>
      <dgm:t>
        <a:bodyPr/>
        <a:lstStyle/>
        <a:p>
          <a:pPr rtl="0"/>
          <a:r>
            <a:rPr lang="cs-CZ" smtClean="0"/>
            <a:t>4. Úřad průmyslového vlastnictví,</a:t>
          </a:r>
          <a:endParaRPr lang="cs-CZ"/>
        </a:p>
      </dgm:t>
    </dgm:pt>
    <dgm:pt modelId="{F3E20F21-3A59-4873-B91A-BCD573E09EBC}" type="parTrans" cxnId="{E75ECF73-43D0-456A-9732-D8244CC1EF35}">
      <dgm:prSet/>
      <dgm:spPr/>
      <dgm:t>
        <a:bodyPr/>
        <a:lstStyle/>
        <a:p>
          <a:endParaRPr lang="cs-CZ"/>
        </a:p>
      </dgm:t>
    </dgm:pt>
    <dgm:pt modelId="{CEBD4B14-CDD5-4B92-B8BC-0AD9CE5564CA}" type="sibTrans" cxnId="{E75ECF73-43D0-456A-9732-D8244CC1EF35}">
      <dgm:prSet/>
      <dgm:spPr/>
      <dgm:t>
        <a:bodyPr/>
        <a:lstStyle/>
        <a:p>
          <a:endParaRPr lang="cs-CZ"/>
        </a:p>
      </dgm:t>
    </dgm:pt>
    <dgm:pt modelId="{7314EEE7-667A-4985-B595-97B66170EC38}">
      <dgm:prSet/>
      <dgm:spPr/>
      <dgm:t>
        <a:bodyPr/>
        <a:lstStyle/>
        <a:p>
          <a:pPr rtl="0"/>
          <a:r>
            <a:rPr lang="cs-CZ" smtClean="0"/>
            <a:t>5. Úřad pro ochranu hospodářské soutěže,</a:t>
          </a:r>
          <a:endParaRPr lang="cs-CZ"/>
        </a:p>
      </dgm:t>
    </dgm:pt>
    <dgm:pt modelId="{4F52581A-98DE-4D95-88D0-1DCBAB95C1A2}" type="parTrans" cxnId="{EEC52693-0D3E-4976-A3CD-921382A3EEE7}">
      <dgm:prSet/>
      <dgm:spPr/>
      <dgm:t>
        <a:bodyPr/>
        <a:lstStyle/>
        <a:p>
          <a:endParaRPr lang="cs-CZ"/>
        </a:p>
      </dgm:t>
    </dgm:pt>
    <dgm:pt modelId="{42D9B852-9C04-47A1-9FE1-4A97A178AD9E}" type="sibTrans" cxnId="{EEC52693-0D3E-4976-A3CD-921382A3EEE7}">
      <dgm:prSet/>
      <dgm:spPr/>
      <dgm:t>
        <a:bodyPr/>
        <a:lstStyle/>
        <a:p>
          <a:endParaRPr lang="cs-CZ"/>
        </a:p>
      </dgm:t>
    </dgm:pt>
    <dgm:pt modelId="{7D8DAAB9-CFAB-4DF3-8566-AFA6759D91A7}">
      <dgm:prSet/>
      <dgm:spPr/>
      <dgm:t>
        <a:bodyPr/>
        <a:lstStyle/>
        <a:p>
          <a:pPr rtl="0"/>
          <a:r>
            <a:rPr lang="cs-CZ" smtClean="0"/>
            <a:t>6. Správa státních hmotných rezerv,</a:t>
          </a:r>
          <a:endParaRPr lang="cs-CZ"/>
        </a:p>
      </dgm:t>
    </dgm:pt>
    <dgm:pt modelId="{2F312242-0E3D-428D-89FF-2528DDA34B34}" type="parTrans" cxnId="{736D9D79-3071-4FF8-8D67-B89E170F7491}">
      <dgm:prSet/>
      <dgm:spPr/>
      <dgm:t>
        <a:bodyPr/>
        <a:lstStyle/>
        <a:p>
          <a:endParaRPr lang="cs-CZ"/>
        </a:p>
      </dgm:t>
    </dgm:pt>
    <dgm:pt modelId="{B97DF14C-0E73-4E08-9D96-7FCCE9AB3A7A}" type="sibTrans" cxnId="{736D9D79-3071-4FF8-8D67-B89E170F7491}">
      <dgm:prSet/>
      <dgm:spPr/>
      <dgm:t>
        <a:bodyPr/>
        <a:lstStyle/>
        <a:p>
          <a:endParaRPr lang="cs-CZ"/>
        </a:p>
      </dgm:t>
    </dgm:pt>
    <dgm:pt modelId="{829EC1F7-5B33-4D31-9810-5A78F4C42765}">
      <dgm:prSet/>
      <dgm:spPr/>
      <dgm:t>
        <a:bodyPr/>
        <a:lstStyle/>
        <a:p>
          <a:pPr rtl="0"/>
          <a:r>
            <a:rPr lang="cs-CZ" b="1" dirty="0" smtClean="0"/>
            <a:t>7. Státní úřad pro jadernou bezpečnost,</a:t>
          </a:r>
          <a:endParaRPr lang="cs-CZ" b="1" dirty="0"/>
        </a:p>
      </dgm:t>
    </dgm:pt>
    <dgm:pt modelId="{AC646A24-0AD3-4C7A-9FAB-4D83825531E0}" type="parTrans" cxnId="{BAB003A8-FBC9-40E2-92CF-38A8C726708A}">
      <dgm:prSet/>
      <dgm:spPr/>
      <dgm:t>
        <a:bodyPr/>
        <a:lstStyle/>
        <a:p>
          <a:endParaRPr lang="cs-CZ"/>
        </a:p>
      </dgm:t>
    </dgm:pt>
    <dgm:pt modelId="{847E1C94-CA2B-4C21-AAEC-5F3DB9E96963}" type="sibTrans" cxnId="{BAB003A8-FBC9-40E2-92CF-38A8C726708A}">
      <dgm:prSet/>
      <dgm:spPr/>
      <dgm:t>
        <a:bodyPr/>
        <a:lstStyle/>
        <a:p>
          <a:endParaRPr lang="cs-CZ"/>
        </a:p>
      </dgm:t>
    </dgm:pt>
    <dgm:pt modelId="{26FE9B4C-3848-4B39-9F93-054EFDA116A9}">
      <dgm:prSet/>
      <dgm:spPr/>
      <dgm:t>
        <a:bodyPr/>
        <a:lstStyle/>
        <a:p>
          <a:pPr rtl="0"/>
          <a:r>
            <a:rPr lang="cs-CZ" smtClean="0"/>
            <a:t>8. Národní bezpečnostní úřad,</a:t>
          </a:r>
          <a:endParaRPr lang="cs-CZ"/>
        </a:p>
      </dgm:t>
    </dgm:pt>
    <dgm:pt modelId="{EEBE8BB2-78A8-4859-A092-18156E1D7995}" type="parTrans" cxnId="{181622EB-058C-462A-8A2A-E02C4BEE7D2E}">
      <dgm:prSet/>
      <dgm:spPr/>
      <dgm:t>
        <a:bodyPr/>
        <a:lstStyle/>
        <a:p>
          <a:endParaRPr lang="cs-CZ"/>
        </a:p>
      </dgm:t>
    </dgm:pt>
    <dgm:pt modelId="{ED379BFA-38E6-42CA-BB6F-19744789C79A}" type="sibTrans" cxnId="{181622EB-058C-462A-8A2A-E02C4BEE7D2E}">
      <dgm:prSet/>
      <dgm:spPr/>
      <dgm:t>
        <a:bodyPr/>
        <a:lstStyle/>
        <a:p>
          <a:endParaRPr lang="cs-CZ"/>
        </a:p>
      </dgm:t>
    </dgm:pt>
    <dgm:pt modelId="{4AB9DADA-0FBE-4132-B247-1FA5C777A16F}">
      <dgm:prSet/>
      <dgm:spPr/>
      <dgm:t>
        <a:bodyPr/>
        <a:lstStyle/>
        <a:p>
          <a:pPr rtl="0"/>
          <a:r>
            <a:rPr lang="cs-CZ" smtClean="0"/>
            <a:t>9. Energetický regulační úřad,</a:t>
          </a:r>
          <a:endParaRPr lang="cs-CZ"/>
        </a:p>
      </dgm:t>
    </dgm:pt>
    <dgm:pt modelId="{201F6903-A3D8-481B-9DE9-7A8704950636}" type="parTrans" cxnId="{C5D8263B-6F0F-4018-9DAB-400C6472F73E}">
      <dgm:prSet/>
      <dgm:spPr/>
      <dgm:t>
        <a:bodyPr/>
        <a:lstStyle/>
        <a:p>
          <a:endParaRPr lang="cs-CZ"/>
        </a:p>
      </dgm:t>
    </dgm:pt>
    <dgm:pt modelId="{BE520F9A-B854-410F-BD70-F26193A155E5}" type="sibTrans" cxnId="{C5D8263B-6F0F-4018-9DAB-400C6472F73E}">
      <dgm:prSet/>
      <dgm:spPr/>
      <dgm:t>
        <a:bodyPr/>
        <a:lstStyle/>
        <a:p>
          <a:endParaRPr lang="cs-CZ"/>
        </a:p>
      </dgm:t>
    </dgm:pt>
    <dgm:pt modelId="{15D11F62-A51F-459B-8809-FA452939A10F}">
      <dgm:prSet/>
      <dgm:spPr/>
      <dgm:t>
        <a:bodyPr/>
        <a:lstStyle/>
        <a:p>
          <a:pPr rtl="0"/>
          <a:r>
            <a:rPr lang="cs-CZ" smtClean="0"/>
            <a:t>10. Úřad vlády České republiky,</a:t>
          </a:r>
          <a:endParaRPr lang="cs-CZ"/>
        </a:p>
      </dgm:t>
    </dgm:pt>
    <dgm:pt modelId="{D78D6D59-6E57-47F3-8A8E-334C240E7F0A}" type="parTrans" cxnId="{69A0BF49-27D4-41B1-9BA1-EDF4ADD976A6}">
      <dgm:prSet/>
      <dgm:spPr/>
      <dgm:t>
        <a:bodyPr/>
        <a:lstStyle/>
        <a:p>
          <a:endParaRPr lang="cs-CZ"/>
        </a:p>
      </dgm:t>
    </dgm:pt>
    <dgm:pt modelId="{DEBA5CFD-49E4-4543-AA88-BEFE7AA4F59E}" type="sibTrans" cxnId="{69A0BF49-27D4-41B1-9BA1-EDF4ADD976A6}">
      <dgm:prSet/>
      <dgm:spPr/>
      <dgm:t>
        <a:bodyPr/>
        <a:lstStyle/>
        <a:p>
          <a:endParaRPr lang="cs-CZ"/>
        </a:p>
      </dgm:t>
    </dgm:pt>
    <dgm:pt modelId="{9FAABBF5-053C-4598-9200-D1AF75AF219A}">
      <dgm:prSet/>
      <dgm:spPr/>
      <dgm:t>
        <a:bodyPr/>
        <a:lstStyle/>
        <a:p>
          <a:pPr rtl="0"/>
          <a:r>
            <a:rPr lang="cs-CZ" smtClean="0"/>
            <a:t>11. Český telekomunikační úřad.</a:t>
          </a:r>
          <a:endParaRPr lang="cs-CZ"/>
        </a:p>
      </dgm:t>
    </dgm:pt>
    <dgm:pt modelId="{D3CB7E3D-950C-4CF3-B8AF-AAF6E14F00B9}" type="parTrans" cxnId="{7062B3A8-BA28-4687-B910-041BFCC9F1BE}">
      <dgm:prSet/>
      <dgm:spPr/>
      <dgm:t>
        <a:bodyPr/>
        <a:lstStyle/>
        <a:p>
          <a:endParaRPr lang="cs-CZ"/>
        </a:p>
      </dgm:t>
    </dgm:pt>
    <dgm:pt modelId="{F291A5ED-1819-4288-BC12-3D96E6D3FAB8}" type="sibTrans" cxnId="{7062B3A8-BA28-4687-B910-041BFCC9F1BE}">
      <dgm:prSet/>
      <dgm:spPr/>
      <dgm:t>
        <a:bodyPr/>
        <a:lstStyle/>
        <a:p>
          <a:endParaRPr lang="cs-CZ"/>
        </a:p>
      </dgm:t>
    </dgm:pt>
    <dgm:pt modelId="{117A7CDD-704A-4397-8E4C-3BB64F9344E6}" type="pres">
      <dgm:prSet presAssocID="{EA3B386B-9A06-4815-8507-B9CBC54AE9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DE8E5FC0-4460-4ABC-9DE7-064C9549BDED}" type="pres">
      <dgm:prSet presAssocID="{F70F6D98-EEC6-4B93-996D-590A170943F7}" presName="thickLine" presStyleLbl="alignNode1" presStyleIdx="0" presStyleCnt="11"/>
      <dgm:spPr/>
    </dgm:pt>
    <dgm:pt modelId="{A9F65026-B7F5-4889-B772-2CA9421B0635}" type="pres">
      <dgm:prSet presAssocID="{F70F6D98-EEC6-4B93-996D-590A170943F7}" presName="horz1" presStyleCnt="0"/>
      <dgm:spPr/>
    </dgm:pt>
    <dgm:pt modelId="{5980C663-390C-4E06-84C0-86B04A103A25}" type="pres">
      <dgm:prSet presAssocID="{F70F6D98-EEC6-4B93-996D-590A170943F7}" presName="tx1" presStyleLbl="revTx" presStyleIdx="0" presStyleCnt="11"/>
      <dgm:spPr/>
      <dgm:t>
        <a:bodyPr/>
        <a:lstStyle/>
        <a:p>
          <a:endParaRPr lang="cs-CZ"/>
        </a:p>
      </dgm:t>
    </dgm:pt>
    <dgm:pt modelId="{871DC3D0-39F7-408F-AE68-118AD86C5660}" type="pres">
      <dgm:prSet presAssocID="{F70F6D98-EEC6-4B93-996D-590A170943F7}" presName="vert1" presStyleCnt="0"/>
      <dgm:spPr/>
    </dgm:pt>
    <dgm:pt modelId="{B14DAF55-C191-42E3-BB2C-CE79029914EF}" type="pres">
      <dgm:prSet presAssocID="{2138ED6B-4351-4AF8-84EB-86AC62C6BABA}" presName="thickLine" presStyleLbl="alignNode1" presStyleIdx="1" presStyleCnt="11"/>
      <dgm:spPr/>
    </dgm:pt>
    <dgm:pt modelId="{7E4A5D62-5372-43C8-911C-7C8CF8AD3440}" type="pres">
      <dgm:prSet presAssocID="{2138ED6B-4351-4AF8-84EB-86AC62C6BABA}" presName="horz1" presStyleCnt="0"/>
      <dgm:spPr/>
    </dgm:pt>
    <dgm:pt modelId="{FC163B64-DD12-4C99-BEE3-BF3AF201EEC3}" type="pres">
      <dgm:prSet presAssocID="{2138ED6B-4351-4AF8-84EB-86AC62C6BABA}" presName="tx1" presStyleLbl="revTx" presStyleIdx="1" presStyleCnt="11"/>
      <dgm:spPr/>
      <dgm:t>
        <a:bodyPr/>
        <a:lstStyle/>
        <a:p>
          <a:endParaRPr lang="cs-CZ"/>
        </a:p>
      </dgm:t>
    </dgm:pt>
    <dgm:pt modelId="{3D25C9DF-A593-4E27-9B4F-D938991725EB}" type="pres">
      <dgm:prSet presAssocID="{2138ED6B-4351-4AF8-84EB-86AC62C6BABA}" presName="vert1" presStyleCnt="0"/>
      <dgm:spPr/>
    </dgm:pt>
    <dgm:pt modelId="{46847D79-1A0F-4775-A2C7-2B39A2852D0D}" type="pres">
      <dgm:prSet presAssocID="{7D9DCC0A-D9CB-4E2F-9548-90BECAC3BCDD}" presName="thickLine" presStyleLbl="alignNode1" presStyleIdx="2" presStyleCnt="11"/>
      <dgm:spPr/>
    </dgm:pt>
    <dgm:pt modelId="{18C7097B-3D8B-4E88-AEC1-65ADFAAE8E25}" type="pres">
      <dgm:prSet presAssocID="{7D9DCC0A-D9CB-4E2F-9548-90BECAC3BCDD}" presName="horz1" presStyleCnt="0"/>
      <dgm:spPr/>
    </dgm:pt>
    <dgm:pt modelId="{03AEC9E3-63E0-4F47-AA73-C87A7AC5E2FA}" type="pres">
      <dgm:prSet presAssocID="{7D9DCC0A-D9CB-4E2F-9548-90BECAC3BCDD}" presName="tx1" presStyleLbl="revTx" presStyleIdx="2" presStyleCnt="11"/>
      <dgm:spPr/>
      <dgm:t>
        <a:bodyPr/>
        <a:lstStyle/>
        <a:p>
          <a:endParaRPr lang="cs-CZ"/>
        </a:p>
      </dgm:t>
    </dgm:pt>
    <dgm:pt modelId="{5431A994-DB55-47DF-9259-F57876E55ACC}" type="pres">
      <dgm:prSet presAssocID="{7D9DCC0A-D9CB-4E2F-9548-90BECAC3BCDD}" presName="vert1" presStyleCnt="0"/>
      <dgm:spPr/>
    </dgm:pt>
    <dgm:pt modelId="{8615E904-1E62-44D7-BFAD-94D45668FD22}" type="pres">
      <dgm:prSet presAssocID="{69488D2D-A040-41A5-9075-82F8D05761BC}" presName="thickLine" presStyleLbl="alignNode1" presStyleIdx="3" presStyleCnt="11"/>
      <dgm:spPr/>
    </dgm:pt>
    <dgm:pt modelId="{48BDF036-6695-44EA-A47F-1D0D42DC135D}" type="pres">
      <dgm:prSet presAssocID="{69488D2D-A040-41A5-9075-82F8D05761BC}" presName="horz1" presStyleCnt="0"/>
      <dgm:spPr/>
    </dgm:pt>
    <dgm:pt modelId="{625FE64F-BFB3-4A15-9B76-9CDE52AEF700}" type="pres">
      <dgm:prSet presAssocID="{69488D2D-A040-41A5-9075-82F8D05761BC}" presName="tx1" presStyleLbl="revTx" presStyleIdx="3" presStyleCnt="11"/>
      <dgm:spPr/>
      <dgm:t>
        <a:bodyPr/>
        <a:lstStyle/>
        <a:p>
          <a:endParaRPr lang="cs-CZ"/>
        </a:p>
      </dgm:t>
    </dgm:pt>
    <dgm:pt modelId="{1DEE5B11-9333-4672-91C5-C48983B92C94}" type="pres">
      <dgm:prSet presAssocID="{69488D2D-A040-41A5-9075-82F8D05761BC}" presName="vert1" presStyleCnt="0"/>
      <dgm:spPr/>
    </dgm:pt>
    <dgm:pt modelId="{EAC8CDD8-9E63-4D04-8F20-1FB9CD4BB2CC}" type="pres">
      <dgm:prSet presAssocID="{7314EEE7-667A-4985-B595-97B66170EC38}" presName="thickLine" presStyleLbl="alignNode1" presStyleIdx="4" presStyleCnt="11"/>
      <dgm:spPr/>
    </dgm:pt>
    <dgm:pt modelId="{9060D6A0-0D0B-4F75-995C-2089D31A7A77}" type="pres">
      <dgm:prSet presAssocID="{7314EEE7-667A-4985-B595-97B66170EC38}" presName="horz1" presStyleCnt="0"/>
      <dgm:spPr/>
    </dgm:pt>
    <dgm:pt modelId="{BF15FE49-DB3E-41DA-BCA4-E7288307A803}" type="pres">
      <dgm:prSet presAssocID="{7314EEE7-667A-4985-B595-97B66170EC38}" presName="tx1" presStyleLbl="revTx" presStyleIdx="4" presStyleCnt="11"/>
      <dgm:spPr/>
      <dgm:t>
        <a:bodyPr/>
        <a:lstStyle/>
        <a:p>
          <a:endParaRPr lang="cs-CZ"/>
        </a:p>
      </dgm:t>
    </dgm:pt>
    <dgm:pt modelId="{9E26441F-334F-4A72-B520-AE6EF7115D6D}" type="pres">
      <dgm:prSet presAssocID="{7314EEE7-667A-4985-B595-97B66170EC38}" presName="vert1" presStyleCnt="0"/>
      <dgm:spPr/>
    </dgm:pt>
    <dgm:pt modelId="{F03767A4-A03B-425D-AD99-0048897FFE56}" type="pres">
      <dgm:prSet presAssocID="{7D8DAAB9-CFAB-4DF3-8566-AFA6759D91A7}" presName="thickLine" presStyleLbl="alignNode1" presStyleIdx="5" presStyleCnt="11"/>
      <dgm:spPr/>
    </dgm:pt>
    <dgm:pt modelId="{D7F3B0DB-522A-4C26-B175-1487ACA397C7}" type="pres">
      <dgm:prSet presAssocID="{7D8DAAB9-CFAB-4DF3-8566-AFA6759D91A7}" presName="horz1" presStyleCnt="0"/>
      <dgm:spPr/>
    </dgm:pt>
    <dgm:pt modelId="{4C32456E-3456-4A74-B2CB-2F9BAAA612EA}" type="pres">
      <dgm:prSet presAssocID="{7D8DAAB9-CFAB-4DF3-8566-AFA6759D91A7}" presName="tx1" presStyleLbl="revTx" presStyleIdx="5" presStyleCnt="11"/>
      <dgm:spPr/>
      <dgm:t>
        <a:bodyPr/>
        <a:lstStyle/>
        <a:p>
          <a:endParaRPr lang="cs-CZ"/>
        </a:p>
      </dgm:t>
    </dgm:pt>
    <dgm:pt modelId="{58871697-DDEA-49E7-91B8-98DF2BA8BB24}" type="pres">
      <dgm:prSet presAssocID="{7D8DAAB9-CFAB-4DF3-8566-AFA6759D91A7}" presName="vert1" presStyleCnt="0"/>
      <dgm:spPr/>
    </dgm:pt>
    <dgm:pt modelId="{01DA3D48-3772-48A8-8986-DD63FF1D56B7}" type="pres">
      <dgm:prSet presAssocID="{829EC1F7-5B33-4D31-9810-5A78F4C42765}" presName="thickLine" presStyleLbl="alignNode1" presStyleIdx="6" presStyleCnt="11"/>
      <dgm:spPr/>
    </dgm:pt>
    <dgm:pt modelId="{406F9BB0-5534-4831-A35F-3C4C1766FBF4}" type="pres">
      <dgm:prSet presAssocID="{829EC1F7-5B33-4D31-9810-5A78F4C42765}" presName="horz1" presStyleCnt="0"/>
      <dgm:spPr/>
    </dgm:pt>
    <dgm:pt modelId="{A6F3CCD8-5D7C-41AB-A2C9-DD7CBE81484E}" type="pres">
      <dgm:prSet presAssocID="{829EC1F7-5B33-4D31-9810-5A78F4C42765}" presName="tx1" presStyleLbl="revTx" presStyleIdx="6" presStyleCnt="11"/>
      <dgm:spPr/>
      <dgm:t>
        <a:bodyPr/>
        <a:lstStyle/>
        <a:p>
          <a:endParaRPr lang="cs-CZ"/>
        </a:p>
      </dgm:t>
    </dgm:pt>
    <dgm:pt modelId="{2D6BBC67-DF47-456F-94D4-5E76EB993087}" type="pres">
      <dgm:prSet presAssocID="{829EC1F7-5B33-4D31-9810-5A78F4C42765}" presName="vert1" presStyleCnt="0"/>
      <dgm:spPr/>
    </dgm:pt>
    <dgm:pt modelId="{C2A87F13-A6D9-4253-997D-2901E1F0D63D}" type="pres">
      <dgm:prSet presAssocID="{26FE9B4C-3848-4B39-9F93-054EFDA116A9}" presName="thickLine" presStyleLbl="alignNode1" presStyleIdx="7" presStyleCnt="11"/>
      <dgm:spPr/>
    </dgm:pt>
    <dgm:pt modelId="{B5D3D758-AFBF-48D2-8F06-C7520EACEFE4}" type="pres">
      <dgm:prSet presAssocID="{26FE9B4C-3848-4B39-9F93-054EFDA116A9}" presName="horz1" presStyleCnt="0"/>
      <dgm:spPr/>
    </dgm:pt>
    <dgm:pt modelId="{4A91D941-45C1-4AFC-AA6C-83867C869310}" type="pres">
      <dgm:prSet presAssocID="{26FE9B4C-3848-4B39-9F93-054EFDA116A9}" presName="tx1" presStyleLbl="revTx" presStyleIdx="7" presStyleCnt="11"/>
      <dgm:spPr/>
      <dgm:t>
        <a:bodyPr/>
        <a:lstStyle/>
        <a:p>
          <a:endParaRPr lang="cs-CZ"/>
        </a:p>
      </dgm:t>
    </dgm:pt>
    <dgm:pt modelId="{184E6801-65D9-413D-8B8A-3E517E5262D4}" type="pres">
      <dgm:prSet presAssocID="{26FE9B4C-3848-4B39-9F93-054EFDA116A9}" presName="vert1" presStyleCnt="0"/>
      <dgm:spPr/>
    </dgm:pt>
    <dgm:pt modelId="{A9FD8C82-C613-4CA2-9AD3-A176DE736E93}" type="pres">
      <dgm:prSet presAssocID="{4AB9DADA-0FBE-4132-B247-1FA5C777A16F}" presName="thickLine" presStyleLbl="alignNode1" presStyleIdx="8" presStyleCnt="11"/>
      <dgm:spPr/>
    </dgm:pt>
    <dgm:pt modelId="{0DFF853D-B78A-46AE-A1F6-346F89FB838D}" type="pres">
      <dgm:prSet presAssocID="{4AB9DADA-0FBE-4132-B247-1FA5C777A16F}" presName="horz1" presStyleCnt="0"/>
      <dgm:spPr/>
    </dgm:pt>
    <dgm:pt modelId="{3E588CFD-C2E4-49A7-9CBC-F4801B49E5EA}" type="pres">
      <dgm:prSet presAssocID="{4AB9DADA-0FBE-4132-B247-1FA5C777A16F}" presName="tx1" presStyleLbl="revTx" presStyleIdx="8" presStyleCnt="11"/>
      <dgm:spPr/>
      <dgm:t>
        <a:bodyPr/>
        <a:lstStyle/>
        <a:p>
          <a:endParaRPr lang="cs-CZ"/>
        </a:p>
      </dgm:t>
    </dgm:pt>
    <dgm:pt modelId="{9EBD14A2-FADA-4C8C-A467-E514228661E0}" type="pres">
      <dgm:prSet presAssocID="{4AB9DADA-0FBE-4132-B247-1FA5C777A16F}" presName="vert1" presStyleCnt="0"/>
      <dgm:spPr/>
    </dgm:pt>
    <dgm:pt modelId="{12910136-6340-4F79-9078-FDD712539B1F}" type="pres">
      <dgm:prSet presAssocID="{15D11F62-A51F-459B-8809-FA452939A10F}" presName="thickLine" presStyleLbl="alignNode1" presStyleIdx="9" presStyleCnt="11"/>
      <dgm:spPr/>
    </dgm:pt>
    <dgm:pt modelId="{44B2052A-B491-4ED1-8152-12228ACEA376}" type="pres">
      <dgm:prSet presAssocID="{15D11F62-A51F-459B-8809-FA452939A10F}" presName="horz1" presStyleCnt="0"/>
      <dgm:spPr/>
    </dgm:pt>
    <dgm:pt modelId="{75D6C30A-2C82-4052-9E24-D7C9E59E0C83}" type="pres">
      <dgm:prSet presAssocID="{15D11F62-A51F-459B-8809-FA452939A10F}" presName="tx1" presStyleLbl="revTx" presStyleIdx="9" presStyleCnt="11"/>
      <dgm:spPr/>
      <dgm:t>
        <a:bodyPr/>
        <a:lstStyle/>
        <a:p>
          <a:endParaRPr lang="cs-CZ"/>
        </a:p>
      </dgm:t>
    </dgm:pt>
    <dgm:pt modelId="{0B2B977E-414F-4AD5-933E-A2AA2BEE45E1}" type="pres">
      <dgm:prSet presAssocID="{15D11F62-A51F-459B-8809-FA452939A10F}" presName="vert1" presStyleCnt="0"/>
      <dgm:spPr/>
    </dgm:pt>
    <dgm:pt modelId="{B2C38CF0-5AE1-411C-B825-F007412F5E25}" type="pres">
      <dgm:prSet presAssocID="{9FAABBF5-053C-4598-9200-D1AF75AF219A}" presName="thickLine" presStyleLbl="alignNode1" presStyleIdx="10" presStyleCnt="11"/>
      <dgm:spPr/>
    </dgm:pt>
    <dgm:pt modelId="{D717B7CF-34C8-494D-BACB-9B263215F78A}" type="pres">
      <dgm:prSet presAssocID="{9FAABBF5-053C-4598-9200-D1AF75AF219A}" presName="horz1" presStyleCnt="0"/>
      <dgm:spPr/>
    </dgm:pt>
    <dgm:pt modelId="{915EE355-104C-48AA-B263-933994463ED1}" type="pres">
      <dgm:prSet presAssocID="{9FAABBF5-053C-4598-9200-D1AF75AF219A}" presName="tx1" presStyleLbl="revTx" presStyleIdx="10" presStyleCnt="11"/>
      <dgm:spPr/>
      <dgm:t>
        <a:bodyPr/>
        <a:lstStyle/>
        <a:p>
          <a:endParaRPr lang="cs-CZ"/>
        </a:p>
      </dgm:t>
    </dgm:pt>
    <dgm:pt modelId="{330CA927-1C6D-4D04-A5F7-B5FE5CBAC535}" type="pres">
      <dgm:prSet presAssocID="{9FAABBF5-053C-4598-9200-D1AF75AF219A}" presName="vert1" presStyleCnt="0"/>
      <dgm:spPr/>
    </dgm:pt>
  </dgm:ptLst>
  <dgm:cxnLst>
    <dgm:cxn modelId="{4DA7E0B3-5E77-41A2-8BED-418206CDA5D9}" type="presOf" srcId="{2138ED6B-4351-4AF8-84EB-86AC62C6BABA}" destId="{FC163B64-DD12-4C99-BEE3-BF3AF201EEC3}" srcOrd="0" destOrd="0" presId="urn:microsoft.com/office/officeart/2008/layout/LinedList"/>
    <dgm:cxn modelId="{3C994B5D-7604-44E9-993F-CFA0344DEC6E}" srcId="{EA3B386B-9A06-4815-8507-B9CBC54AE999}" destId="{2138ED6B-4351-4AF8-84EB-86AC62C6BABA}" srcOrd="1" destOrd="0" parTransId="{EC92FB15-A1D1-4888-BCD9-E21C5A853C55}" sibTransId="{AF96B867-918F-4A13-A4AE-1ECEE83555E5}"/>
    <dgm:cxn modelId="{69A0BF49-27D4-41B1-9BA1-EDF4ADD976A6}" srcId="{EA3B386B-9A06-4815-8507-B9CBC54AE999}" destId="{15D11F62-A51F-459B-8809-FA452939A10F}" srcOrd="9" destOrd="0" parTransId="{D78D6D59-6E57-47F3-8A8E-334C240E7F0A}" sibTransId="{DEBA5CFD-49E4-4543-AA88-BEFE7AA4F59E}"/>
    <dgm:cxn modelId="{EECC3D5E-C1B1-4810-82FB-666B7FF30D41}" type="presOf" srcId="{7D9DCC0A-D9CB-4E2F-9548-90BECAC3BCDD}" destId="{03AEC9E3-63E0-4F47-AA73-C87A7AC5E2FA}" srcOrd="0" destOrd="0" presId="urn:microsoft.com/office/officeart/2008/layout/LinedList"/>
    <dgm:cxn modelId="{7AA2B9C5-CC44-4F5E-B2C8-27D3A8884D06}" type="presOf" srcId="{69488D2D-A040-41A5-9075-82F8D05761BC}" destId="{625FE64F-BFB3-4A15-9B76-9CDE52AEF700}" srcOrd="0" destOrd="0" presId="urn:microsoft.com/office/officeart/2008/layout/LinedList"/>
    <dgm:cxn modelId="{736D9D79-3071-4FF8-8D67-B89E170F7491}" srcId="{EA3B386B-9A06-4815-8507-B9CBC54AE999}" destId="{7D8DAAB9-CFAB-4DF3-8566-AFA6759D91A7}" srcOrd="5" destOrd="0" parTransId="{2F312242-0E3D-428D-89FF-2528DDA34B34}" sibTransId="{B97DF14C-0E73-4E08-9D96-7FCCE9AB3A7A}"/>
    <dgm:cxn modelId="{7062B3A8-BA28-4687-B910-041BFCC9F1BE}" srcId="{EA3B386B-9A06-4815-8507-B9CBC54AE999}" destId="{9FAABBF5-053C-4598-9200-D1AF75AF219A}" srcOrd="10" destOrd="0" parTransId="{D3CB7E3D-950C-4CF3-B8AF-AAF6E14F00B9}" sibTransId="{F291A5ED-1819-4288-BC12-3D96E6D3FAB8}"/>
    <dgm:cxn modelId="{181622EB-058C-462A-8A2A-E02C4BEE7D2E}" srcId="{EA3B386B-9A06-4815-8507-B9CBC54AE999}" destId="{26FE9B4C-3848-4B39-9F93-054EFDA116A9}" srcOrd="7" destOrd="0" parTransId="{EEBE8BB2-78A8-4859-A092-18156E1D7995}" sibTransId="{ED379BFA-38E6-42CA-BB6F-19744789C79A}"/>
    <dgm:cxn modelId="{7F5CF8BB-D544-48A1-8ECE-48FF271821B5}" srcId="{EA3B386B-9A06-4815-8507-B9CBC54AE999}" destId="{F70F6D98-EEC6-4B93-996D-590A170943F7}" srcOrd="0" destOrd="0" parTransId="{C18CA643-34C7-4D95-8538-3F4F1F4F4F09}" sibTransId="{8ED9E366-2046-402E-856D-6A550AC8F7E3}"/>
    <dgm:cxn modelId="{34F96CDA-5220-45F8-98C7-A6BC1D87E676}" type="presOf" srcId="{15D11F62-A51F-459B-8809-FA452939A10F}" destId="{75D6C30A-2C82-4052-9E24-D7C9E59E0C83}" srcOrd="0" destOrd="0" presId="urn:microsoft.com/office/officeart/2008/layout/LinedList"/>
    <dgm:cxn modelId="{2000F89C-ECA5-4D62-8331-5CF0456C46C7}" type="presOf" srcId="{7314EEE7-667A-4985-B595-97B66170EC38}" destId="{BF15FE49-DB3E-41DA-BCA4-E7288307A803}" srcOrd="0" destOrd="0" presId="urn:microsoft.com/office/officeart/2008/layout/LinedList"/>
    <dgm:cxn modelId="{BAB003A8-FBC9-40E2-92CF-38A8C726708A}" srcId="{EA3B386B-9A06-4815-8507-B9CBC54AE999}" destId="{829EC1F7-5B33-4D31-9810-5A78F4C42765}" srcOrd="6" destOrd="0" parTransId="{AC646A24-0AD3-4C7A-9FAB-4D83825531E0}" sibTransId="{847E1C94-CA2B-4C21-AAEC-5F3DB9E96963}"/>
    <dgm:cxn modelId="{10388C65-0CA8-41D2-8A10-FDB6BD43D947}" type="presOf" srcId="{EA3B386B-9A06-4815-8507-B9CBC54AE999}" destId="{117A7CDD-704A-4397-8E4C-3BB64F9344E6}" srcOrd="0" destOrd="0" presId="urn:microsoft.com/office/officeart/2008/layout/LinedList"/>
    <dgm:cxn modelId="{E75ECF73-43D0-456A-9732-D8244CC1EF35}" srcId="{EA3B386B-9A06-4815-8507-B9CBC54AE999}" destId="{69488D2D-A040-41A5-9075-82F8D05761BC}" srcOrd="3" destOrd="0" parTransId="{F3E20F21-3A59-4873-B91A-BCD573E09EBC}" sibTransId="{CEBD4B14-CDD5-4B92-B8BC-0AD9CE5564CA}"/>
    <dgm:cxn modelId="{99A44853-A377-46C9-9777-53B9B84C3222}" srcId="{EA3B386B-9A06-4815-8507-B9CBC54AE999}" destId="{7D9DCC0A-D9CB-4E2F-9548-90BECAC3BCDD}" srcOrd="2" destOrd="0" parTransId="{C78BBC21-34FA-4AE4-BC04-9B3CFD133AEC}" sibTransId="{86373095-EFF2-42B7-B880-FCD8B3F29A3C}"/>
    <dgm:cxn modelId="{D45D4656-9CFF-414B-84D2-2F20354D40E9}" type="presOf" srcId="{4AB9DADA-0FBE-4132-B247-1FA5C777A16F}" destId="{3E588CFD-C2E4-49A7-9CBC-F4801B49E5EA}" srcOrd="0" destOrd="0" presId="urn:microsoft.com/office/officeart/2008/layout/LinedList"/>
    <dgm:cxn modelId="{AE164B17-FA60-4D37-B631-B0BDEB8BB7D8}" type="presOf" srcId="{9FAABBF5-053C-4598-9200-D1AF75AF219A}" destId="{915EE355-104C-48AA-B263-933994463ED1}" srcOrd="0" destOrd="0" presId="urn:microsoft.com/office/officeart/2008/layout/LinedList"/>
    <dgm:cxn modelId="{1ABFFDA2-E2DC-4628-B312-63AF6A572957}" type="presOf" srcId="{F70F6D98-EEC6-4B93-996D-590A170943F7}" destId="{5980C663-390C-4E06-84C0-86B04A103A25}" srcOrd="0" destOrd="0" presId="urn:microsoft.com/office/officeart/2008/layout/LinedList"/>
    <dgm:cxn modelId="{10387996-4591-4AEE-A9ED-13F085E91AC0}" type="presOf" srcId="{7D8DAAB9-CFAB-4DF3-8566-AFA6759D91A7}" destId="{4C32456E-3456-4A74-B2CB-2F9BAAA612EA}" srcOrd="0" destOrd="0" presId="urn:microsoft.com/office/officeart/2008/layout/LinedList"/>
    <dgm:cxn modelId="{EEC52693-0D3E-4976-A3CD-921382A3EEE7}" srcId="{EA3B386B-9A06-4815-8507-B9CBC54AE999}" destId="{7314EEE7-667A-4985-B595-97B66170EC38}" srcOrd="4" destOrd="0" parTransId="{4F52581A-98DE-4D95-88D0-1DCBAB95C1A2}" sibTransId="{42D9B852-9C04-47A1-9FE1-4A97A178AD9E}"/>
    <dgm:cxn modelId="{C5D8263B-6F0F-4018-9DAB-400C6472F73E}" srcId="{EA3B386B-9A06-4815-8507-B9CBC54AE999}" destId="{4AB9DADA-0FBE-4132-B247-1FA5C777A16F}" srcOrd="8" destOrd="0" parTransId="{201F6903-A3D8-481B-9DE9-7A8704950636}" sibTransId="{BE520F9A-B854-410F-BD70-F26193A155E5}"/>
    <dgm:cxn modelId="{B39A1A21-BD4C-45DF-AE5C-759473D7394B}" type="presOf" srcId="{829EC1F7-5B33-4D31-9810-5A78F4C42765}" destId="{A6F3CCD8-5D7C-41AB-A2C9-DD7CBE81484E}" srcOrd="0" destOrd="0" presId="urn:microsoft.com/office/officeart/2008/layout/LinedList"/>
    <dgm:cxn modelId="{428B3B67-BF53-454B-A983-BB6A7E36724A}" type="presOf" srcId="{26FE9B4C-3848-4B39-9F93-054EFDA116A9}" destId="{4A91D941-45C1-4AFC-AA6C-83867C869310}" srcOrd="0" destOrd="0" presId="urn:microsoft.com/office/officeart/2008/layout/LinedList"/>
    <dgm:cxn modelId="{FB662213-67A0-4DF0-BCCA-B30E7699801C}" type="presParOf" srcId="{117A7CDD-704A-4397-8E4C-3BB64F9344E6}" destId="{DE8E5FC0-4460-4ABC-9DE7-064C9549BDED}" srcOrd="0" destOrd="0" presId="urn:microsoft.com/office/officeart/2008/layout/LinedList"/>
    <dgm:cxn modelId="{024B1E1D-D5F5-4B17-B57D-9023BF0CCC62}" type="presParOf" srcId="{117A7CDD-704A-4397-8E4C-3BB64F9344E6}" destId="{A9F65026-B7F5-4889-B772-2CA9421B0635}" srcOrd="1" destOrd="0" presId="urn:microsoft.com/office/officeart/2008/layout/LinedList"/>
    <dgm:cxn modelId="{0DD694DF-1F27-40A0-B894-0FE45927392D}" type="presParOf" srcId="{A9F65026-B7F5-4889-B772-2CA9421B0635}" destId="{5980C663-390C-4E06-84C0-86B04A103A25}" srcOrd="0" destOrd="0" presId="urn:microsoft.com/office/officeart/2008/layout/LinedList"/>
    <dgm:cxn modelId="{1BD7DBA6-5CC7-4961-933A-23E432910B71}" type="presParOf" srcId="{A9F65026-B7F5-4889-B772-2CA9421B0635}" destId="{871DC3D0-39F7-408F-AE68-118AD86C5660}" srcOrd="1" destOrd="0" presId="urn:microsoft.com/office/officeart/2008/layout/LinedList"/>
    <dgm:cxn modelId="{8382A8EC-143E-459C-8D6F-95F7E931A05A}" type="presParOf" srcId="{117A7CDD-704A-4397-8E4C-3BB64F9344E6}" destId="{B14DAF55-C191-42E3-BB2C-CE79029914EF}" srcOrd="2" destOrd="0" presId="urn:microsoft.com/office/officeart/2008/layout/LinedList"/>
    <dgm:cxn modelId="{5778EDEB-0497-480C-80E4-AE793D8CA644}" type="presParOf" srcId="{117A7CDD-704A-4397-8E4C-3BB64F9344E6}" destId="{7E4A5D62-5372-43C8-911C-7C8CF8AD3440}" srcOrd="3" destOrd="0" presId="urn:microsoft.com/office/officeart/2008/layout/LinedList"/>
    <dgm:cxn modelId="{3AD05324-1AAF-41FD-A81B-2A56CED89BA6}" type="presParOf" srcId="{7E4A5D62-5372-43C8-911C-7C8CF8AD3440}" destId="{FC163B64-DD12-4C99-BEE3-BF3AF201EEC3}" srcOrd="0" destOrd="0" presId="urn:microsoft.com/office/officeart/2008/layout/LinedList"/>
    <dgm:cxn modelId="{C8860C6A-12C7-49F9-B58C-B597F41B222F}" type="presParOf" srcId="{7E4A5D62-5372-43C8-911C-7C8CF8AD3440}" destId="{3D25C9DF-A593-4E27-9B4F-D938991725EB}" srcOrd="1" destOrd="0" presId="urn:microsoft.com/office/officeart/2008/layout/LinedList"/>
    <dgm:cxn modelId="{060AA32B-36B7-4FE0-96D4-0120EE14F3F5}" type="presParOf" srcId="{117A7CDD-704A-4397-8E4C-3BB64F9344E6}" destId="{46847D79-1A0F-4775-A2C7-2B39A2852D0D}" srcOrd="4" destOrd="0" presId="urn:microsoft.com/office/officeart/2008/layout/LinedList"/>
    <dgm:cxn modelId="{53798016-A448-4341-A4C1-BA5FBCFD1B20}" type="presParOf" srcId="{117A7CDD-704A-4397-8E4C-3BB64F9344E6}" destId="{18C7097B-3D8B-4E88-AEC1-65ADFAAE8E25}" srcOrd="5" destOrd="0" presId="urn:microsoft.com/office/officeart/2008/layout/LinedList"/>
    <dgm:cxn modelId="{CAEB458F-7CA6-4E79-97E4-86A5C6113C8F}" type="presParOf" srcId="{18C7097B-3D8B-4E88-AEC1-65ADFAAE8E25}" destId="{03AEC9E3-63E0-4F47-AA73-C87A7AC5E2FA}" srcOrd="0" destOrd="0" presId="urn:microsoft.com/office/officeart/2008/layout/LinedList"/>
    <dgm:cxn modelId="{D5FDDEA5-CA16-44B7-A972-6C6712FC2AF9}" type="presParOf" srcId="{18C7097B-3D8B-4E88-AEC1-65ADFAAE8E25}" destId="{5431A994-DB55-47DF-9259-F57876E55ACC}" srcOrd="1" destOrd="0" presId="urn:microsoft.com/office/officeart/2008/layout/LinedList"/>
    <dgm:cxn modelId="{D541290D-E10F-4596-ACC0-B78A5FBB51ED}" type="presParOf" srcId="{117A7CDD-704A-4397-8E4C-3BB64F9344E6}" destId="{8615E904-1E62-44D7-BFAD-94D45668FD22}" srcOrd="6" destOrd="0" presId="urn:microsoft.com/office/officeart/2008/layout/LinedList"/>
    <dgm:cxn modelId="{4E83C748-A454-4D2C-9360-73F5DD54529B}" type="presParOf" srcId="{117A7CDD-704A-4397-8E4C-3BB64F9344E6}" destId="{48BDF036-6695-44EA-A47F-1D0D42DC135D}" srcOrd="7" destOrd="0" presId="urn:microsoft.com/office/officeart/2008/layout/LinedList"/>
    <dgm:cxn modelId="{096BF452-FF60-4574-92A9-7803F5579B8B}" type="presParOf" srcId="{48BDF036-6695-44EA-A47F-1D0D42DC135D}" destId="{625FE64F-BFB3-4A15-9B76-9CDE52AEF700}" srcOrd="0" destOrd="0" presId="urn:microsoft.com/office/officeart/2008/layout/LinedList"/>
    <dgm:cxn modelId="{37F6B778-E6EF-4BC0-B4EC-C0A0819D69FC}" type="presParOf" srcId="{48BDF036-6695-44EA-A47F-1D0D42DC135D}" destId="{1DEE5B11-9333-4672-91C5-C48983B92C94}" srcOrd="1" destOrd="0" presId="urn:microsoft.com/office/officeart/2008/layout/LinedList"/>
    <dgm:cxn modelId="{EACE211D-D9B0-4757-84D5-9AB4F220C402}" type="presParOf" srcId="{117A7CDD-704A-4397-8E4C-3BB64F9344E6}" destId="{EAC8CDD8-9E63-4D04-8F20-1FB9CD4BB2CC}" srcOrd="8" destOrd="0" presId="urn:microsoft.com/office/officeart/2008/layout/LinedList"/>
    <dgm:cxn modelId="{6D04A449-51E0-425A-B85F-5ECD74C430CF}" type="presParOf" srcId="{117A7CDD-704A-4397-8E4C-3BB64F9344E6}" destId="{9060D6A0-0D0B-4F75-995C-2089D31A7A77}" srcOrd="9" destOrd="0" presId="urn:microsoft.com/office/officeart/2008/layout/LinedList"/>
    <dgm:cxn modelId="{A9FD3E26-0687-4F40-AC1C-75803A7C2EED}" type="presParOf" srcId="{9060D6A0-0D0B-4F75-995C-2089D31A7A77}" destId="{BF15FE49-DB3E-41DA-BCA4-E7288307A803}" srcOrd="0" destOrd="0" presId="urn:microsoft.com/office/officeart/2008/layout/LinedList"/>
    <dgm:cxn modelId="{A5BB1D50-61D5-4CAD-B517-66806ABA8887}" type="presParOf" srcId="{9060D6A0-0D0B-4F75-995C-2089D31A7A77}" destId="{9E26441F-334F-4A72-B520-AE6EF7115D6D}" srcOrd="1" destOrd="0" presId="urn:microsoft.com/office/officeart/2008/layout/LinedList"/>
    <dgm:cxn modelId="{2780B20B-76CF-4EAB-89A6-F405A1E2180B}" type="presParOf" srcId="{117A7CDD-704A-4397-8E4C-3BB64F9344E6}" destId="{F03767A4-A03B-425D-AD99-0048897FFE56}" srcOrd="10" destOrd="0" presId="urn:microsoft.com/office/officeart/2008/layout/LinedList"/>
    <dgm:cxn modelId="{C20F5A52-771D-4B33-A935-1329C7E5E56C}" type="presParOf" srcId="{117A7CDD-704A-4397-8E4C-3BB64F9344E6}" destId="{D7F3B0DB-522A-4C26-B175-1487ACA397C7}" srcOrd="11" destOrd="0" presId="urn:microsoft.com/office/officeart/2008/layout/LinedList"/>
    <dgm:cxn modelId="{AA7B314E-23D5-464E-87B2-8E9B22D5E122}" type="presParOf" srcId="{D7F3B0DB-522A-4C26-B175-1487ACA397C7}" destId="{4C32456E-3456-4A74-B2CB-2F9BAAA612EA}" srcOrd="0" destOrd="0" presId="urn:microsoft.com/office/officeart/2008/layout/LinedList"/>
    <dgm:cxn modelId="{66DFBDFE-65F1-4311-8DF4-359500EAB583}" type="presParOf" srcId="{D7F3B0DB-522A-4C26-B175-1487ACA397C7}" destId="{58871697-DDEA-49E7-91B8-98DF2BA8BB24}" srcOrd="1" destOrd="0" presId="urn:microsoft.com/office/officeart/2008/layout/LinedList"/>
    <dgm:cxn modelId="{9B7AAC02-7C47-4E89-82F7-0D1C46FB4C86}" type="presParOf" srcId="{117A7CDD-704A-4397-8E4C-3BB64F9344E6}" destId="{01DA3D48-3772-48A8-8986-DD63FF1D56B7}" srcOrd="12" destOrd="0" presId="urn:microsoft.com/office/officeart/2008/layout/LinedList"/>
    <dgm:cxn modelId="{8D78835E-CB64-4D37-AD40-CBA1694E1F3A}" type="presParOf" srcId="{117A7CDD-704A-4397-8E4C-3BB64F9344E6}" destId="{406F9BB0-5534-4831-A35F-3C4C1766FBF4}" srcOrd="13" destOrd="0" presId="urn:microsoft.com/office/officeart/2008/layout/LinedList"/>
    <dgm:cxn modelId="{ABE445C8-6196-4566-AD88-AD65772E2BF2}" type="presParOf" srcId="{406F9BB0-5534-4831-A35F-3C4C1766FBF4}" destId="{A6F3CCD8-5D7C-41AB-A2C9-DD7CBE81484E}" srcOrd="0" destOrd="0" presId="urn:microsoft.com/office/officeart/2008/layout/LinedList"/>
    <dgm:cxn modelId="{00697B3D-9E9D-40EA-A7E8-DAE07E50619B}" type="presParOf" srcId="{406F9BB0-5534-4831-A35F-3C4C1766FBF4}" destId="{2D6BBC67-DF47-456F-94D4-5E76EB993087}" srcOrd="1" destOrd="0" presId="urn:microsoft.com/office/officeart/2008/layout/LinedList"/>
    <dgm:cxn modelId="{0AE43DB3-8C42-439F-A8D9-537EC52B709C}" type="presParOf" srcId="{117A7CDD-704A-4397-8E4C-3BB64F9344E6}" destId="{C2A87F13-A6D9-4253-997D-2901E1F0D63D}" srcOrd="14" destOrd="0" presId="urn:microsoft.com/office/officeart/2008/layout/LinedList"/>
    <dgm:cxn modelId="{49474902-F24C-4C4F-9A69-3B0A0397869F}" type="presParOf" srcId="{117A7CDD-704A-4397-8E4C-3BB64F9344E6}" destId="{B5D3D758-AFBF-48D2-8F06-C7520EACEFE4}" srcOrd="15" destOrd="0" presId="urn:microsoft.com/office/officeart/2008/layout/LinedList"/>
    <dgm:cxn modelId="{258F3733-9F9F-437C-9195-CE4B514686BC}" type="presParOf" srcId="{B5D3D758-AFBF-48D2-8F06-C7520EACEFE4}" destId="{4A91D941-45C1-4AFC-AA6C-83867C869310}" srcOrd="0" destOrd="0" presId="urn:microsoft.com/office/officeart/2008/layout/LinedList"/>
    <dgm:cxn modelId="{2C53771F-2035-4292-8A09-D5BA7625EC63}" type="presParOf" srcId="{B5D3D758-AFBF-48D2-8F06-C7520EACEFE4}" destId="{184E6801-65D9-413D-8B8A-3E517E5262D4}" srcOrd="1" destOrd="0" presId="urn:microsoft.com/office/officeart/2008/layout/LinedList"/>
    <dgm:cxn modelId="{DE479BE8-6B40-4209-9390-2C2FEB25BB66}" type="presParOf" srcId="{117A7CDD-704A-4397-8E4C-3BB64F9344E6}" destId="{A9FD8C82-C613-4CA2-9AD3-A176DE736E93}" srcOrd="16" destOrd="0" presId="urn:microsoft.com/office/officeart/2008/layout/LinedList"/>
    <dgm:cxn modelId="{B085050D-3A31-4876-B7C1-EC9A28C1256F}" type="presParOf" srcId="{117A7CDD-704A-4397-8E4C-3BB64F9344E6}" destId="{0DFF853D-B78A-46AE-A1F6-346F89FB838D}" srcOrd="17" destOrd="0" presId="urn:microsoft.com/office/officeart/2008/layout/LinedList"/>
    <dgm:cxn modelId="{FB2CAA2A-018A-417F-A770-8D20E5C12932}" type="presParOf" srcId="{0DFF853D-B78A-46AE-A1F6-346F89FB838D}" destId="{3E588CFD-C2E4-49A7-9CBC-F4801B49E5EA}" srcOrd="0" destOrd="0" presId="urn:microsoft.com/office/officeart/2008/layout/LinedList"/>
    <dgm:cxn modelId="{368B8221-513F-4605-B4E1-1D07B9BC5A50}" type="presParOf" srcId="{0DFF853D-B78A-46AE-A1F6-346F89FB838D}" destId="{9EBD14A2-FADA-4C8C-A467-E514228661E0}" srcOrd="1" destOrd="0" presId="urn:microsoft.com/office/officeart/2008/layout/LinedList"/>
    <dgm:cxn modelId="{53D07C34-0E65-4CD0-BF4C-3A3E810CEC4F}" type="presParOf" srcId="{117A7CDD-704A-4397-8E4C-3BB64F9344E6}" destId="{12910136-6340-4F79-9078-FDD712539B1F}" srcOrd="18" destOrd="0" presId="urn:microsoft.com/office/officeart/2008/layout/LinedList"/>
    <dgm:cxn modelId="{7337BA88-04C3-4563-BE15-ECF8EF8F495B}" type="presParOf" srcId="{117A7CDD-704A-4397-8E4C-3BB64F9344E6}" destId="{44B2052A-B491-4ED1-8152-12228ACEA376}" srcOrd="19" destOrd="0" presId="urn:microsoft.com/office/officeart/2008/layout/LinedList"/>
    <dgm:cxn modelId="{E61CD2D3-A627-4D8F-9CDD-A42E5B90112A}" type="presParOf" srcId="{44B2052A-B491-4ED1-8152-12228ACEA376}" destId="{75D6C30A-2C82-4052-9E24-D7C9E59E0C83}" srcOrd="0" destOrd="0" presId="urn:microsoft.com/office/officeart/2008/layout/LinedList"/>
    <dgm:cxn modelId="{61B63C04-FBFF-4DC6-881D-19BD677321AB}" type="presParOf" srcId="{44B2052A-B491-4ED1-8152-12228ACEA376}" destId="{0B2B977E-414F-4AD5-933E-A2AA2BEE45E1}" srcOrd="1" destOrd="0" presId="urn:microsoft.com/office/officeart/2008/layout/LinedList"/>
    <dgm:cxn modelId="{4256F184-72C4-427B-B70E-0B755873846A}" type="presParOf" srcId="{117A7CDD-704A-4397-8E4C-3BB64F9344E6}" destId="{B2C38CF0-5AE1-411C-B825-F007412F5E25}" srcOrd="20" destOrd="0" presId="urn:microsoft.com/office/officeart/2008/layout/LinedList"/>
    <dgm:cxn modelId="{79F71F68-CC87-4EF2-8AE6-D967444A1A4E}" type="presParOf" srcId="{117A7CDD-704A-4397-8E4C-3BB64F9344E6}" destId="{D717B7CF-34C8-494D-BACB-9B263215F78A}" srcOrd="21" destOrd="0" presId="urn:microsoft.com/office/officeart/2008/layout/LinedList"/>
    <dgm:cxn modelId="{5D02B90F-C873-4318-962A-5B167FEFA0D0}" type="presParOf" srcId="{D717B7CF-34C8-494D-BACB-9B263215F78A}" destId="{915EE355-104C-48AA-B263-933994463ED1}" srcOrd="0" destOrd="0" presId="urn:microsoft.com/office/officeart/2008/layout/LinedList"/>
    <dgm:cxn modelId="{0A144B5D-0ACE-49BC-824D-9D55CF9C3E69}" type="presParOf" srcId="{D717B7CF-34C8-494D-BACB-9B263215F78A}" destId="{330CA927-1C6D-4D04-A5F7-B5FE5CBAC5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50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77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41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31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87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4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98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0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19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52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ED92C1-F173-4081-92E5-E0E4EDC05761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6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Role práva v organizaci zdravotní péče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8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regulace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8868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22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regulace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15568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74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státní moci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03294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4469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Výkonná moc (lidově řečeno úřady)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70697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515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Zákonnost</a:t>
            </a:r>
            <a:endParaRPr lang="cs-CZ" b="1" dirty="0"/>
          </a:p>
          <a:p>
            <a:r>
              <a:rPr lang="cs-CZ" dirty="0"/>
              <a:t>- Správní orgán uplatňuje svou pravomoc pouze k těm účelům, k nimž mu byla zákonem nebo na základě zákona svěřena, a v rozsahu, v jakém mu byla svěřena.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Dobrá víra</a:t>
            </a:r>
            <a:endParaRPr lang="cs-CZ" b="1" dirty="0"/>
          </a:p>
          <a:p>
            <a:r>
              <a:rPr lang="cs-CZ" dirty="0"/>
              <a:t>- Správní orgán šetří práva nabytá v dobré víře, jakož i oprávněné zájmy osob, jichž se činnost správního orgánu v jednotlivém případě dotýká  a může zasahovat do těchto práv jen za podmínek </a:t>
            </a:r>
            <a:r>
              <a:rPr lang="cs-CZ" dirty="0" smtClean="0"/>
              <a:t>stanovených </a:t>
            </a:r>
            <a:r>
              <a:rPr lang="cs-CZ" dirty="0"/>
              <a:t>zákonem a v nezbytném rozsahu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Materiální pravda</a:t>
            </a:r>
            <a:endParaRPr lang="cs-CZ" b="1" dirty="0"/>
          </a:p>
          <a:p>
            <a:r>
              <a:rPr lang="cs-CZ" dirty="0"/>
              <a:t>Nevyplývá-li ze zákona něco jiného, postupuje správní orgán tak, aby byl zjištěn stav věci, o němž nejsou důvodné pochybnosti, a to v rozsahu, který je nezbytný pro soulad jeho úkonu s požadavky uvedenými v § 2.</a:t>
            </a:r>
          </a:p>
        </p:txBody>
      </p:sp>
    </p:spTree>
    <p:extLst>
      <p:ext uri="{BB962C8B-B14F-4D97-AF65-F5344CB8AC3E}">
        <p14:creationId xmlns:p14="http://schemas.microsoft.com/office/powerpoint/2010/main" val="867017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Dobrá správa</a:t>
            </a:r>
          </a:p>
          <a:p>
            <a:r>
              <a:rPr lang="cs-CZ" dirty="0"/>
              <a:t>Veřejná správa je službou veřejnosti. Každý, kdo plní úkoly vyplývající z působnosti správního orgánu, má povinnost se k dotčeným osobám chovat zdvořile a podle možností jim vycházet vstříc</a:t>
            </a:r>
            <a:r>
              <a:rPr lang="cs-CZ" dirty="0" smtClean="0"/>
              <a:t>. </a:t>
            </a:r>
          </a:p>
          <a:p>
            <a:r>
              <a:rPr lang="cs-CZ" dirty="0"/>
              <a:t>Správní orgán v souvislosti se svým úkonem poskytne dotčené osobě přiměřené poučení o jejích právech a povinnostech, je-li to vzhledem k povaze úkonu a osobním poměrům dotčené osoby potřebné</a:t>
            </a:r>
            <a:r>
              <a:rPr lang="cs-CZ" dirty="0" smtClean="0"/>
              <a:t>.</a:t>
            </a:r>
          </a:p>
          <a:p>
            <a:pPr fontAlgn="base"/>
            <a:r>
              <a:rPr lang="cs-CZ" dirty="0"/>
              <a:t>Správní orgán s dostatečným předstihem uvědomí dotčené osoby o úkonu, který učiní, je-li to potřebné k hájení jejich práv a neohrozí-li to účel úkonu</a:t>
            </a:r>
            <a:r>
              <a:rPr lang="cs-CZ" dirty="0" smtClean="0"/>
              <a:t>. Správní </a:t>
            </a:r>
            <a:r>
              <a:rPr lang="cs-CZ" dirty="0"/>
              <a:t>orgán umožní dotčeným osobám uplatňovat jejich práva a oprávněné zájmy.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017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Správní orgán vyřizuje věci bez zbytečných průtahů</a:t>
            </a:r>
            <a:r>
              <a:rPr lang="cs-CZ" dirty="0" smtClean="0"/>
              <a:t>.</a:t>
            </a:r>
          </a:p>
          <a:p>
            <a:r>
              <a:rPr lang="cs-CZ" dirty="0"/>
              <a:t>Správní orgán postupuje tak, aby nikomu nevznikaly zbytečné náklady, a dotčené osoby co možná nejméně zatěžuje. Podklady od dotčené osoby vyžaduje jen tehdy, stanoví-li tak právní předpis. </a:t>
            </a:r>
            <a:endParaRPr lang="cs-CZ" dirty="0" smtClean="0"/>
          </a:p>
          <a:p>
            <a:r>
              <a:rPr lang="cs-CZ" dirty="0" smtClean="0"/>
              <a:t>Lze-li </a:t>
            </a:r>
            <a:r>
              <a:rPr lang="cs-CZ" dirty="0"/>
              <a:t>však potřebné údaje získat z úřední evidence, kterou správní orgán sám vede, a pokud o to dotčená osoba požádá, je povinen jejich obstarání zajistit.</a:t>
            </a:r>
          </a:p>
        </p:txBody>
      </p:sp>
    </p:spTree>
    <p:extLst>
      <p:ext uri="{BB962C8B-B14F-4D97-AF65-F5344CB8AC3E}">
        <p14:creationId xmlns:p14="http://schemas.microsoft.com/office/powerpoint/2010/main" val="235325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Výčet jednotlivých úřadů s kompetencemi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6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Kompetence řídit státní zařízení:</a:t>
            </a:r>
          </a:p>
          <a:p>
            <a:r>
              <a:rPr lang="cs-CZ" dirty="0" smtClean="0"/>
              <a:t>Fakultní nemocnice</a:t>
            </a:r>
          </a:p>
          <a:p>
            <a:r>
              <a:rPr lang="cs-CZ" dirty="0" smtClean="0"/>
              <a:t>Psychiatrické nemocnice</a:t>
            </a:r>
          </a:p>
          <a:p>
            <a:r>
              <a:rPr lang="cs-CZ" dirty="0" smtClean="0"/>
              <a:t>Ústavy, Centra, Instituty</a:t>
            </a:r>
          </a:p>
          <a:p>
            <a:r>
              <a:rPr lang="cs-CZ" dirty="0" smtClean="0"/>
              <a:t>Státní lázeňské léčebny</a:t>
            </a:r>
          </a:p>
          <a:p>
            <a:r>
              <a:rPr lang="cs-CZ" b="1" dirty="0" smtClean="0"/>
              <a:t>Pravomoci vydávat vyhlášky </a:t>
            </a:r>
            <a:r>
              <a:rPr lang="cs-CZ" dirty="0" smtClean="0"/>
              <a:t>(veřejné zdraví, léky, krizový plán, vzdělávání , úhradová vyhláška…)</a:t>
            </a:r>
            <a:endParaRPr lang="cs-CZ" b="1" dirty="0" smtClean="0"/>
          </a:p>
          <a:p>
            <a:r>
              <a:rPr lang="cs-CZ" b="1" dirty="0" smtClean="0"/>
              <a:t>Krizové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015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IPVZ - </a:t>
            </a:r>
            <a:r>
              <a:rPr lang="cs-CZ" dirty="0"/>
              <a:t>Institut postgraduálního </a:t>
            </a:r>
            <a:r>
              <a:rPr lang="cs-CZ" dirty="0" smtClean="0"/>
              <a:t>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dříve </a:t>
            </a:r>
            <a:r>
              <a:rPr lang="cs-CZ" dirty="0"/>
              <a:t>Ústav pro doškolování lékařů (ÚDL) a později Institut pro další vzdělávání lékařů a farmaceutů (ILF</a:t>
            </a:r>
            <a:r>
              <a:rPr lang="cs-CZ" dirty="0" smtClean="0"/>
              <a:t>),</a:t>
            </a:r>
          </a:p>
          <a:p>
            <a:r>
              <a:rPr lang="cs-CZ" dirty="0" smtClean="0"/>
              <a:t>Pedagogická činnost (Akreditované kurzy, celoživotní vzdělávání, specializační vzdělávání)</a:t>
            </a:r>
          </a:p>
          <a:p>
            <a:r>
              <a:rPr lang="cs-CZ" dirty="0" smtClean="0"/>
              <a:t>Administrativní činnost</a:t>
            </a:r>
          </a:p>
          <a:p>
            <a:r>
              <a:rPr lang="cs-CZ" dirty="0" smtClean="0"/>
              <a:t>Souběh činností s fakultami a zdravotnickými zařízeními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61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28492" y="2653990"/>
            <a:ext cx="394847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Role práva</a:t>
            </a:r>
            <a:endParaRPr lang="cs-CZ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975964" y="2653990"/>
            <a:ext cx="311687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Role Státu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9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SÚKL – Státní ústav pro kontrolu léčiv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08236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9802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ÚZIS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42936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9082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a)</a:t>
            </a:r>
            <a:r>
              <a:rPr lang="cs-CZ" dirty="0"/>
              <a:t> sběr informací k hodnocení zdravotního stavu obyvatelstva a jeho vývoje, ke sledování incidence společensky závažných nemocí a jejich důsledků; zároveň slouží jako podklad pro hodnocení účelnosti diagnostických a léčebných </a:t>
            </a:r>
            <a:r>
              <a:rPr lang="cs-CZ" dirty="0" smtClean="0"/>
              <a:t>postupů,</a:t>
            </a:r>
            <a:endParaRPr lang="cs-CZ" dirty="0"/>
          </a:p>
          <a:p>
            <a:r>
              <a:rPr lang="cs-CZ" b="1" dirty="0"/>
              <a:t>b)</a:t>
            </a:r>
            <a:r>
              <a:rPr lang="cs-CZ" dirty="0"/>
              <a:t> sledovat vývoj, příčiny a důsledky nejenom závažných onemocnění, a to včetně důsledků </a:t>
            </a:r>
            <a:r>
              <a:rPr lang="cs-CZ" dirty="0" smtClean="0"/>
              <a:t>ekonomických</a:t>
            </a:r>
            <a:endParaRPr lang="cs-CZ" dirty="0"/>
          </a:p>
          <a:p>
            <a:r>
              <a:rPr lang="cs-CZ" b="1" dirty="0"/>
              <a:t>c)</a:t>
            </a:r>
            <a:r>
              <a:rPr lang="cs-CZ" dirty="0"/>
              <a:t> evidence a sledování pacientů, včetně zemřelých, s vybranými společensky závažnými nemocemi, sledování výskytu, vývoje, příčin a důsledků těchto nemocí a návaznosti další péče, a evidence a sledování pacientů s úrazy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b="1" dirty="0"/>
              <a:t>d)</a:t>
            </a:r>
            <a:r>
              <a:rPr lang="cs-CZ" dirty="0"/>
              <a:t> evidence poskytovatelů, poskytovatelů sociálních služeb, kteří poskytují zdravotní služby, a osob poskytujících zdravotní služby podle § 20, personálního zabezpečení poskytovaných zdravotních služeb a technického a věcného vybavení,</a:t>
            </a:r>
          </a:p>
          <a:p>
            <a:r>
              <a:rPr lang="cs-CZ" b="1" dirty="0"/>
              <a:t>e)</a:t>
            </a:r>
            <a:r>
              <a:rPr lang="cs-CZ" dirty="0"/>
              <a:t> evidence zdravotnických pracovníků z hlediska jejich oprávnění k výkonu zdravotnického povolání a dosaženého vzdělání,</a:t>
            </a:r>
          </a:p>
          <a:p>
            <a:r>
              <a:rPr lang="cs-CZ" b="1" dirty="0"/>
              <a:t>f)</a:t>
            </a:r>
            <a:r>
              <a:rPr lang="cs-CZ" dirty="0"/>
              <a:t> získávání potřebných údajů pro statistické účely a poskytování informací.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620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úřady vedle ministerstev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86551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0223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SÚJB – Státní ústav jaderné bezpečnosti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Sátní</a:t>
            </a:r>
            <a:r>
              <a:rPr lang="cs-CZ" dirty="0" smtClean="0"/>
              <a:t> </a:t>
            </a:r>
            <a:r>
              <a:rPr lang="cs-CZ" dirty="0"/>
              <a:t>správu a dozor v oblasti radiační ochrany, a to v celé škále pracovišť se zdroji ionizujícího záření: od jaderných zařízení přes pracoviště s otevřenými radionuklidovými zdroji až po zubní rentgeny, včetně typového schvalování zdrojů ionizujícího záření, </a:t>
            </a:r>
            <a:r>
              <a:rPr lang="cs-CZ" dirty="0" smtClean="0"/>
              <a:t>….,</a:t>
            </a:r>
            <a:endParaRPr lang="cs-CZ" dirty="0"/>
          </a:p>
          <a:p>
            <a:r>
              <a:rPr lang="cs-CZ" dirty="0"/>
              <a:t>sledování, posuzování a usměrňování ozáření osob, včetně ozáření z radonu a dalších přírodních zdrojů ionizujícího záření a ozáření za havarijních situací,</a:t>
            </a:r>
          </a:p>
          <a:p>
            <a:r>
              <a:rPr lang="cs-CZ" dirty="0" smtClean="0"/>
              <a:t>celostátní </a:t>
            </a:r>
            <a:r>
              <a:rPr lang="cs-CZ" dirty="0"/>
              <a:t>evidenci zdrojů ionizujícího záření a celostátní evidenci profesního ozáření, tedy ozáření, kterému jsou pracovníci vystaveni v souvislosti s výkonem svého povolání,</a:t>
            </a:r>
          </a:p>
          <a:p>
            <a:r>
              <a:rPr lang="cs-CZ" dirty="0"/>
              <a:t>prosazování předpisů radiační ochrany, včetně ukládání opatření k nápravě a pokut.</a:t>
            </a:r>
          </a:p>
        </p:txBody>
      </p:sp>
    </p:spTree>
    <p:extLst>
      <p:ext uri="{BB962C8B-B14F-4D97-AF65-F5344CB8AC3E}">
        <p14:creationId xmlns:p14="http://schemas.microsoft.com/office/powerpoint/2010/main" val="1513518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chránit </a:t>
            </a:r>
            <a:r>
              <a:rPr lang="cs-CZ" dirty="0"/>
              <a:t>bezpečnost osob a majetku, </a:t>
            </a:r>
            <a:endParaRPr lang="cs-CZ" dirty="0" smtClean="0"/>
          </a:p>
          <a:p>
            <a:r>
              <a:rPr lang="cs-CZ" dirty="0" smtClean="0"/>
              <a:t>chránit </a:t>
            </a:r>
            <a:r>
              <a:rPr lang="cs-CZ" dirty="0"/>
              <a:t>veřejný pořádek </a:t>
            </a:r>
            <a:endParaRPr lang="cs-CZ" dirty="0" smtClean="0"/>
          </a:p>
          <a:p>
            <a:r>
              <a:rPr lang="cs-CZ" dirty="0" smtClean="0"/>
              <a:t>předcházet </a:t>
            </a:r>
            <a:r>
              <a:rPr lang="cs-CZ" dirty="0"/>
              <a:t>trestné </a:t>
            </a:r>
            <a:r>
              <a:rPr lang="cs-CZ" dirty="0" smtClean="0"/>
              <a:t>činnosti </a:t>
            </a:r>
          </a:p>
          <a:p>
            <a:r>
              <a:rPr lang="cs-CZ" dirty="0" smtClean="0"/>
              <a:t>úkoly </a:t>
            </a:r>
            <a:r>
              <a:rPr lang="cs-CZ" dirty="0"/>
              <a:t>podle trestního řádu a další úkoly na úseku vnitřního pořádku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Městská policie je něco jiného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602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Krajská hygienická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vyhláška č. 306/2012 Sb., o podmínkách předcházení vzniku a šíření infekčních onemocnění a o hygienických požadavcích na provoz zdravotnických zařízení a ústavů sociální </a:t>
            </a:r>
            <a:r>
              <a:rPr lang="cs-CZ" dirty="0" smtClean="0"/>
              <a:t>péče</a:t>
            </a:r>
          </a:p>
          <a:p>
            <a:endParaRPr lang="cs-CZ" dirty="0"/>
          </a:p>
          <a:p>
            <a:r>
              <a:rPr lang="cs-CZ" dirty="0" smtClean="0"/>
              <a:t>pracovní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611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Krajský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Rozhoduje o udělení oprávnění k poskytování zdravotních služeb (viz dále)</a:t>
            </a:r>
          </a:p>
          <a:p>
            <a:r>
              <a:rPr lang="cs-CZ" dirty="0" smtClean="0"/>
              <a:t>Zabezpečuje prohlídky těl zemřelých u zemřelých mimo nemocnice</a:t>
            </a:r>
          </a:p>
          <a:p>
            <a:r>
              <a:rPr lang="cs-CZ" dirty="0" smtClean="0"/>
              <a:t>Projednává stížnosti </a:t>
            </a:r>
          </a:p>
          <a:p>
            <a:r>
              <a:rPr lang="cs-CZ" dirty="0" smtClean="0"/>
              <a:t>Projednává správní delikty  zdravotnických pracovníků i poskytovatelů </a:t>
            </a:r>
          </a:p>
          <a:p>
            <a:r>
              <a:rPr lang="cs-CZ" dirty="0" smtClean="0"/>
              <a:t>Přebírá zdravotnickou dokumentaci po ukončení poskytování ZS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909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Stížnosti řešené krajem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Proti </a:t>
            </a:r>
            <a:r>
              <a:rPr lang="cs-CZ" dirty="0"/>
              <a:t>postupu poskytovatele při poskytování zdravotních služeb nebo proti činnostem souvisejícím se zdravotními službami může podat stížnost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pacient,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zákonný zástupce nebo opatrovník pacienta,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osoba blízká v případě, že pacient tak nemůže učinit s ohledem na svůj zdravotní stav nebo pokud zemřel, nebo</a:t>
            </a:r>
          </a:p>
          <a:p>
            <a:pPr lvl="1"/>
            <a:r>
              <a:rPr lang="cs-CZ" b="1" dirty="0"/>
              <a:t>d)</a:t>
            </a:r>
            <a:r>
              <a:rPr lang="cs-CZ" dirty="0"/>
              <a:t> osoba zmocněná pacientem.</a:t>
            </a:r>
          </a:p>
          <a:p>
            <a:r>
              <a:rPr lang="cs-CZ" dirty="0"/>
              <a:t>Stížnost se podává poskytovateli, proti kterému směřuje; tím není dotčena možnost podat stížnost podle jiných právních předpisů. Podání stížnosti nesmí být osobě, která ji podala, nebo pacientovi, jehož se stížnost týká, na újmu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Povinnost vyřídit do 30 dnů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50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řešené krajem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089380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570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Listina Základních Práv a Svobod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39840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84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Získání oprávnění k provozování ZS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1389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Živnostenský úřad NE !!!!!</a:t>
            </a:r>
          </a:p>
          <a:p>
            <a:endParaRPr lang="cs-CZ" dirty="0"/>
          </a:p>
          <a:p>
            <a:r>
              <a:rPr lang="cs-CZ" dirty="0" smtClean="0"/>
              <a:t>Krajský úřad ANO 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1007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Žádost (zkrácený výčet, podmínky společné pro FO i PO):</a:t>
            </a:r>
          </a:p>
          <a:p>
            <a:pPr lvl="1"/>
            <a:r>
              <a:rPr lang="cs-CZ" dirty="0" smtClean="0"/>
              <a:t>Kontaktní údaje</a:t>
            </a:r>
          </a:p>
          <a:p>
            <a:pPr lvl="1"/>
            <a:r>
              <a:rPr lang="cs-CZ" dirty="0"/>
              <a:t>doklady o způsobilosti k samostatnému výkonu zdravotnického </a:t>
            </a:r>
            <a:r>
              <a:rPr lang="cs-CZ" dirty="0" smtClean="0"/>
              <a:t>povolání (odborného zástupce)</a:t>
            </a:r>
          </a:p>
          <a:p>
            <a:pPr lvl="1"/>
            <a:r>
              <a:rPr lang="cs-CZ" dirty="0"/>
              <a:t>doklad o bezúhonnosti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seznam </a:t>
            </a:r>
            <a:r>
              <a:rPr lang="cs-CZ" dirty="0"/>
              <a:t>zdravotnických pracovníků a jiných odborných pracovníků, kteří budou vykonávat zdravotnické povolání v pracovněprávním nebo obdobném vztahu k </a:t>
            </a:r>
            <a:r>
              <a:rPr lang="cs-CZ" dirty="0" smtClean="0"/>
              <a:t>žadateli, </a:t>
            </a:r>
            <a:r>
              <a:rPr lang="pl-PL" dirty="0"/>
              <a:t>a jejich týdenní pracovní doba</a:t>
            </a:r>
            <a:r>
              <a:rPr lang="pl-PL" dirty="0" smtClean="0"/>
              <a:t>;</a:t>
            </a:r>
          </a:p>
          <a:p>
            <a:pPr lvl="1"/>
            <a:r>
              <a:rPr lang="cs-CZ" dirty="0"/>
              <a:t>prohlášení, že zdravotnické zařízení je pro poskytování zdravotních služeb technicky a věcně </a:t>
            </a:r>
            <a:r>
              <a:rPr lang="cs-CZ" dirty="0" smtClean="0"/>
              <a:t>vybaveno</a:t>
            </a:r>
          </a:p>
          <a:p>
            <a:pPr lvl="1"/>
            <a:r>
              <a:rPr lang="cs-CZ" dirty="0" smtClean="0"/>
              <a:t>Souhlasné </a:t>
            </a:r>
            <a:r>
              <a:rPr lang="cs-CZ" dirty="0"/>
              <a:t>závazné stanovisko vydané Státním ústavem pro kontrolu </a:t>
            </a:r>
            <a:r>
              <a:rPr lang="cs-CZ" dirty="0" smtClean="0"/>
              <a:t>léčiv (lékárna)</a:t>
            </a:r>
          </a:p>
          <a:p>
            <a:pPr lvl="1"/>
            <a:r>
              <a:rPr lang="cs-CZ" dirty="0"/>
              <a:t>povolení k činnosti podle atomového zákona vydané Státním úřadem pro jadernou </a:t>
            </a:r>
            <a:r>
              <a:rPr lang="cs-CZ" dirty="0" smtClean="0"/>
              <a:t>bezpečnost</a:t>
            </a:r>
          </a:p>
          <a:p>
            <a:pPr lvl="1"/>
            <a:r>
              <a:rPr lang="cs-CZ" dirty="0"/>
              <a:t>rozhodnutí o schválení provozního řádu zdravotnického zařízení vydané orgánem ochrany veřejného zdraví a provozní řád</a:t>
            </a:r>
            <a:r>
              <a:rPr lang="cs-CZ" dirty="0" smtClean="0"/>
              <a:t>,</a:t>
            </a:r>
          </a:p>
          <a:p>
            <a:pPr lvl="1"/>
            <a:r>
              <a:rPr lang="cs-CZ" dirty="0"/>
              <a:t>doklad, z něhož vyplývá oprávnění žadatele užívat prostory k poskytování zdravotních služeb,</a:t>
            </a:r>
          </a:p>
        </p:txBody>
      </p:sp>
    </p:spTree>
    <p:extLst>
      <p:ext uri="{BB962C8B-B14F-4D97-AF65-F5344CB8AC3E}">
        <p14:creationId xmlns:p14="http://schemas.microsoft.com/office/powerpoint/2010/main" val="780313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Překážky udělení oprávnění k poskytování zdravotních </a:t>
            </a:r>
            <a:r>
              <a:rPr lang="cs-CZ" dirty="0" smtClean="0"/>
              <a:t>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fyzické osobě, které byl uložen soudem nebo správním orgánem zákaz činnosti spočívající v poskytování zdravotních služeb, a to po dobu trvání tohoto zákazu,</a:t>
            </a:r>
          </a:p>
          <a:p>
            <a:r>
              <a:rPr lang="cs-CZ" b="1" dirty="0"/>
              <a:t>b)</a:t>
            </a:r>
            <a:r>
              <a:rPr lang="cs-CZ" dirty="0"/>
              <a:t> fyzické nebo právnické osobě, které bylo odňato oprávnění </a:t>
            </a:r>
            <a:r>
              <a:rPr lang="cs-CZ" dirty="0" smtClean="0"/>
              <a:t>za přestupky, </a:t>
            </a:r>
            <a:r>
              <a:rPr lang="cs-CZ" dirty="0"/>
              <a:t>a to po dobu 3 let ode dne nabytí právní moci rozhodnutí o odnětí oprávnění,</a:t>
            </a:r>
          </a:p>
          <a:p>
            <a:r>
              <a:rPr lang="cs-CZ" b="1" dirty="0" smtClean="0"/>
              <a:t>c)</a:t>
            </a:r>
            <a:r>
              <a:rPr lang="cs-CZ" dirty="0" smtClean="0"/>
              <a:t>insolvenční řízení, konkurs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41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Správa v oblasti financování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560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ZP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Veřejné zdravotní pojištění</a:t>
            </a:r>
          </a:p>
          <a:p>
            <a:endParaRPr lang="cs-CZ" b="1" dirty="0"/>
          </a:p>
          <a:p>
            <a:r>
              <a:rPr lang="cs-CZ" b="1" dirty="0" smtClean="0"/>
              <a:t>Pojištěnec</a:t>
            </a:r>
            <a:r>
              <a:rPr lang="cs-CZ" dirty="0"/>
              <a:t> (příjemce zdravotních služeb)</a:t>
            </a:r>
          </a:p>
          <a:p>
            <a:r>
              <a:rPr lang="cs-CZ" b="1" dirty="0"/>
              <a:t>Poskytovatel zdravotních služeb</a:t>
            </a:r>
            <a:r>
              <a:rPr lang="cs-CZ" dirty="0"/>
              <a:t> (je oprávněný poskytovat zdravotní služby)</a:t>
            </a:r>
          </a:p>
          <a:p>
            <a:r>
              <a:rPr lang="cs-CZ" b="1" dirty="0"/>
              <a:t>Zdravotní pojišťovna</a:t>
            </a:r>
            <a:r>
              <a:rPr lang="cs-CZ" dirty="0"/>
              <a:t> (instituce, u které je pojištěnec zdravotně pojištěn)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714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zdravotní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Zaměstnavatel </a:t>
            </a:r>
            <a:r>
              <a:rPr lang="cs-CZ" dirty="0"/>
              <a:t>na zdravotní pojištění 13,5 % z vyměřovacího základu, </a:t>
            </a:r>
            <a:endParaRPr lang="cs-CZ" dirty="0" smtClean="0"/>
          </a:p>
          <a:p>
            <a:pPr lvl="1"/>
            <a:r>
              <a:rPr lang="cs-CZ" dirty="0" smtClean="0"/>
              <a:t>1/3 </a:t>
            </a:r>
            <a:r>
              <a:rPr lang="cs-CZ" dirty="0"/>
              <a:t>hradí zaměstnanec </a:t>
            </a:r>
            <a:endParaRPr lang="cs-CZ" dirty="0" smtClean="0"/>
          </a:p>
          <a:p>
            <a:pPr lvl="1"/>
            <a:r>
              <a:rPr lang="cs-CZ" dirty="0" smtClean="0"/>
              <a:t>2/3 hradí zaměstnavatel</a:t>
            </a:r>
          </a:p>
          <a:p>
            <a:pPr marL="201168" lvl="1" indent="0">
              <a:buNone/>
            </a:pPr>
            <a:endParaRPr lang="cs-CZ" dirty="0"/>
          </a:p>
          <a:p>
            <a:pPr marL="201168" lvl="1" indent="0">
              <a:buNone/>
            </a:pPr>
            <a:r>
              <a:rPr lang="cs-CZ" dirty="0" smtClean="0"/>
              <a:t>Stát jako plátce</a:t>
            </a:r>
          </a:p>
          <a:p>
            <a:pPr lvl="1"/>
            <a:r>
              <a:rPr lang="cs-CZ" dirty="0" smtClean="0"/>
              <a:t>Děti, důchodci, nezaměstnaní, </a:t>
            </a:r>
          </a:p>
          <a:p>
            <a:pPr marL="201168" lvl="1" indent="0">
              <a:buNone/>
            </a:pPr>
            <a:endParaRPr lang="cs-CZ" dirty="0"/>
          </a:p>
          <a:p>
            <a:pPr marL="201168" lvl="1" indent="0">
              <a:buNone/>
            </a:pPr>
            <a:r>
              <a:rPr lang="cs-CZ" dirty="0" smtClean="0"/>
              <a:t>Vzniká narozením</a:t>
            </a:r>
          </a:p>
          <a:p>
            <a:pPr marL="201168" lvl="1" indent="0">
              <a:buNone/>
            </a:pPr>
            <a:endParaRPr lang="cs-CZ" dirty="0"/>
          </a:p>
          <a:p>
            <a:pPr marL="201168" lvl="1" indent="0">
              <a:buNone/>
            </a:pPr>
            <a:r>
              <a:rPr lang="cs-CZ" dirty="0" smtClean="0"/>
              <a:t>Zaniká Smrtí</a:t>
            </a:r>
          </a:p>
          <a:p>
            <a:pPr lvl="1"/>
            <a:endParaRPr lang="cs-CZ" dirty="0"/>
          </a:p>
          <a:p>
            <a:pPr marL="201168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7649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pojištěnce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zdravotní </a:t>
            </a:r>
            <a:r>
              <a:rPr lang="cs-CZ" dirty="0" smtClean="0"/>
              <a:t>pojišťovny</a:t>
            </a:r>
          </a:p>
          <a:p>
            <a:r>
              <a:rPr lang="cs-CZ" dirty="0" smtClean="0"/>
              <a:t>Výběr poskytovatele ZS, pokud je ve vztahu k jeho pojišťovně</a:t>
            </a:r>
          </a:p>
          <a:p>
            <a:r>
              <a:rPr lang="cs-CZ" dirty="0"/>
              <a:t>na časovou a místní dostupnost hrazených služeb </a:t>
            </a:r>
            <a:endParaRPr lang="cs-CZ" dirty="0" smtClean="0"/>
          </a:p>
          <a:p>
            <a:r>
              <a:rPr lang="cs-CZ" dirty="0"/>
              <a:t>na léčivé přípravky a potraviny pro zvláštní lékařské účely bez přímé úhrad</a:t>
            </a:r>
          </a:p>
        </p:txBody>
      </p:sp>
    </p:spTree>
    <p:extLst>
      <p:ext uri="{BB962C8B-B14F-4D97-AF65-F5344CB8AC3E}">
        <p14:creationId xmlns:p14="http://schemas.microsoft.com/office/powerpoint/2010/main" val="6997407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Hrazené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zdravotní péče preventivní, dispenzární, diagnostická, léčebná, léčebně rehabilitační, lázeňská </a:t>
            </a:r>
          </a:p>
          <a:p>
            <a:r>
              <a:rPr lang="cs-CZ" dirty="0"/>
              <a:t>léčebně rehabilitační, posudková, ošetřovatelská, paliativní a zdravotní péče o dárce krve, tkání a </a:t>
            </a:r>
          </a:p>
          <a:p>
            <a:r>
              <a:rPr lang="cs-CZ" dirty="0"/>
              <a:t>buněk nebo orgánů související s jejich odběrem, a to ve všech formách jejího poskytování podle </a:t>
            </a:r>
          </a:p>
          <a:p>
            <a:r>
              <a:rPr lang="cs-CZ" dirty="0"/>
              <a:t>zákona o zdravotních službách, </a:t>
            </a:r>
          </a:p>
          <a:p>
            <a:r>
              <a:rPr lang="cs-CZ" dirty="0"/>
              <a:t>b) poskytování léčivých přípravků, potravin pro zvláštní lékařské účely, zdravotnických prostředků </a:t>
            </a:r>
          </a:p>
          <a:p>
            <a:r>
              <a:rPr lang="cs-CZ" dirty="0"/>
              <a:t>a stomatologických výrobků, </a:t>
            </a:r>
          </a:p>
          <a:p>
            <a:r>
              <a:rPr lang="cs-CZ" dirty="0"/>
              <a:t>c) přeprava pojištěnců a náhrada cestovních nákladů, </a:t>
            </a:r>
          </a:p>
        </p:txBody>
      </p:sp>
    </p:spTree>
    <p:extLst>
      <p:ext uri="{BB962C8B-B14F-4D97-AF65-F5344CB8AC3E}">
        <p14:creationId xmlns:p14="http://schemas.microsoft.com/office/powerpoint/2010/main" val="30532052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Hrazené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d) odběr krve a odběr tkání, buněk a orgánů určených k transplantaci a nezbytné nakládání s </a:t>
            </a:r>
          </a:p>
          <a:p>
            <a:r>
              <a:rPr lang="cs-CZ" dirty="0"/>
              <a:t>nimi (uchovávání, skladování, zpracování a vyšetření), </a:t>
            </a:r>
          </a:p>
          <a:p>
            <a:r>
              <a:rPr lang="cs-CZ" dirty="0"/>
              <a:t>e) přeprava žijícího dárce do místa odběru a z tohoto místa do místa poskytnutí zdravotní péče </a:t>
            </a:r>
          </a:p>
          <a:p>
            <a:r>
              <a:rPr lang="cs-CZ" dirty="0"/>
              <a:t>související s odběrem a z tohoto místa a náhradu cestovních nákladů, </a:t>
            </a:r>
          </a:p>
          <a:p>
            <a:r>
              <a:rPr lang="cs-CZ" dirty="0"/>
              <a:t>f) přeprava zemřelého dárce do místa odběru a z tohoto místa, </a:t>
            </a:r>
          </a:p>
          <a:p>
            <a:r>
              <a:rPr lang="cs-CZ" dirty="0"/>
              <a:t>g) přeprava odebraných tkání, buněk a orgánů,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30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897" y="989284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Kdo to zabezpečí ?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13115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Hrazené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h) prohlídka zemřelého pojištěnce a pitva včetně přepravy, </a:t>
            </a:r>
          </a:p>
          <a:p>
            <a:r>
              <a:rPr lang="cs-CZ" dirty="0"/>
              <a:t>i) pobyt průvodce pojištěnce ve zdravotnickém zařízení lůžkové péče, </a:t>
            </a:r>
          </a:p>
          <a:p>
            <a:r>
              <a:rPr lang="cs-CZ" dirty="0"/>
              <a:t>j) zdravotní péče související s těhotenstvím a porodem dítěte, jehož matka požádala o utajení své </a:t>
            </a:r>
          </a:p>
          <a:p>
            <a:r>
              <a:rPr lang="cs-CZ" dirty="0"/>
              <a:t>osoby v souvislosti s porodem; tuto péči hradí zdravotní pojišťovna, kterou na základě </a:t>
            </a:r>
          </a:p>
          <a:p>
            <a:r>
              <a:rPr lang="cs-CZ" dirty="0"/>
              <a:t>identifikačních údajů pojištěnce o úhradu požádá příslušný poskytovatel.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2023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Regulační poplatky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a)</a:t>
            </a:r>
            <a:r>
              <a:rPr lang="cs-CZ" dirty="0"/>
              <a:t> 30 Kč za</a:t>
            </a:r>
          </a:p>
          <a:p>
            <a:r>
              <a:rPr lang="cs-CZ" b="1" dirty="0"/>
              <a:t>1.</a:t>
            </a:r>
            <a:r>
              <a:rPr lang="cs-CZ" dirty="0"/>
              <a:t> návštěvu, při které bylo provedeno klinické </a:t>
            </a:r>
            <a:r>
              <a:rPr lang="cs-CZ" dirty="0" smtClean="0"/>
              <a:t>vyšetření </a:t>
            </a:r>
            <a:r>
              <a:rPr lang="cs-CZ" dirty="0"/>
              <a:t>u lékaře poskytovatele v oboru všeobecné praktické lékařství, praktické lékařství pro děti a dorost, gynekologie a porodnictví, nebo za návštěvu, při které bylo provedeno vyšetření u lékaře poskytovatele v oboru zubní lékařství,</a:t>
            </a:r>
          </a:p>
          <a:p>
            <a:r>
              <a:rPr lang="cs-CZ" b="1" dirty="0"/>
              <a:t>2.</a:t>
            </a:r>
            <a:r>
              <a:rPr lang="cs-CZ" dirty="0"/>
              <a:t> návštěvu u lékaře poskytovatele specializované ambulantní péče,</a:t>
            </a:r>
          </a:p>
          <a:p>
            <a:r>
              <a:rPr lang="cs-CZ" b="1" dirty="0"/>
              <a:t>3.</a:t>
            </a:r>
            <a:r>
              <a:rPr lang="cs-CZ" dirty="0"/>
              <a:t> návštěvní službu poskytnutou lékařem poskytovatele v oboru všeobecné praktické lékařství a praktické lékařství pro děti a dorost,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231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Regulační poplatky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trike="sngStrike" dirty="0"/>
              <a:t>b)</a:t>
            </a:r>
            <a:r>
              <a:rPr lang="cs-CZ" strike="sngStrike" dirty="0"/>
              <a:t> 30 Kč za návštěvu u klinického psychologa,</a:t>
            </a:r>
          </a:p>
          <a:p>
            <a:r>
              <a:rPr lang="cs-CZ" b="1" strike="sngStrike" dirty="0"/>
              <a:t>c)</a:t>
            </a:r>
            <a:r>
              <a:rPr lang="cs-CZ" strike="sngStrike" dirty="0"/>
              <a:t> 30 Kč za návštěvu u klinického logopeda,</a:t>
            </a:r>
          </a:p>
          <a:p>
            <a:r>
              <a:rPr lang="cs-CZ" b="1" strike="sngStrike" dirty="0"/>
              <a:t>d)</a:t>
            </a:r>
            <a:r>
              <a:rPr lang="cs-CZ" strike="sngStrike" dirty="0"/>
              <a:t> 30 Kč za recept, na jehož základě došlo k výdeji prvního z balení předepsaných hrazených léčivých přípravků nebo potravin pro zvláštní lékařské účely, bez ohledu na počet hrazených léčivých přípravků nebo potravin pro zvláštní lékařské účely a počet předepsaných balení,</a:t>
            </a:r>
          </a:p>
          <a:p>
            <a:r>
              <a:rPr lang="cs-CZ" b="1" dirty="0"/>
              <a:t>e)</a:t>
            </a:r>
            <a:r>
              <a:rPr lang="cs-CZ" dirty="0"/>
              <a:t> 90 Kč za využití lékařské pohotovostní služby nebo pohotovostní služby v oboru zubní lékařství (dále jen „pohotovostní služba“) v pracovní dny v době od 17 do 7 hodin a v sobotu, neděli a ve svátek, není-li tato doba pravidelnou ordinační dobou poskytovatele zajišťujícího pohotovostní službu; regulační poplatek za využití pohotovostní služby se neplatí, pokud dojde k následnému přijetí pojištěnce do lůžkové péče,</a:t>
            </a:r>
          </a:p>
          <a:p>
            <a:r>
              <a:rPr lang="cs-CZ" dirty="0"/>
              <a:t>Povinnosti vyplývající z jiných zákonů tím nejsou dotčeny.</a:t>
            </a:r>
          </a:p>
        </p:txBody>
      </p:sp>
    </p:spTree>
    <p:extLst>
      <p:ext uri="{BB962C8B-B14F-4D97-AF65-F5344CB8AC3E}">
        <p14:creationId xmlns:p14="http://schemas.microsoft.com/office/powerpoint/2010/main" val="18519044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Regulační poplatek podle odstavce 1 písm. a) se neplatí, jde-li o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jde-li o pojištěnce umístěné v </a:t>
            </a:r>
            <a:endParaRPr lang="cs-CZ" dirty="0" smtClean="0"/>
          </a:p>
          <a:p>
            <a:r>
              <a:rPr lang="cs-CZ" b="1" dirty="0" smtClean="0"/>
              <a:t>b</a:t>
            </a:r>
            <a:r>
              <a:rPr lang="cs-CZ" b="1" dirty="0"/>
              <a:t>)</a:t>
            </a:r>
            <a:r>
              <a:rPr lang="cs-CZ" dirty="0"/>
              <a:t> jde-li o </a:t>
            </a:r>
            <a:r>
              <a:rPr lang="cs-CZ" dirty="0" smtClean="0"/>
              <a:t>pojištěnce v </a:t>
            </a:r>
            <a:r>
              <a:rPr lang="cs-CZ" dirty="0"/>
              <a:t>hmotné </a:t>
            </a:r>
            <a:r>
              <a:rPr lang="cs-CZ" dirty="0" smtClean="0"/>
              <a:t>nouzi</a:t>
            </a:r>
            <a:endParaRPr lang="cs-CZ" dirty="0"/>
          </a:p>
          <a:p>
            <a:r>
              <a:rPr lang="cs-CZ" b="1" dirty="0"/>
              <a:t>c)</a:t>
            </a:r>
            <a:r>
              <a:rPr lang="cs-CZ" dirty="0"/>
              <a:t> jde-li o pojištěnce, kterému jsou  poskytovány pobytové sociální služby v domovech pro osoby se zdravotním postižením, domovech pro seniory, domovech se zvláštním režimem nebo ve zdravotnických zařízeních lůžkové </a:t>
            </a:r>
            <a:r>
              <a:rPr lang="cs-CZ" dirty="0" smtClean="0"/>
              <a:t>péče, pokud u tohoto pojištěnce po úhradě za ubytování a stravu činí stanovený zůstatek ve výši alespoň 15 % jeho příjmu méně než 800 Kč nebo pokud nemá žádný příjem; tuto skutečnost prokazuje pojištěnec potvrzením ne starším než 30 dnů, které je na jeho žádost povinen vydat poskytovatel sociálních služeb, nebo</a:t>
            </a:r>
          </a:p>
          <a:p>
            <a:r>
              <a:rPr lang="cs-CZ" b="1" dirty="0" smtClean="0"/>
              <a:t>d)</a:t>
            </a:r>
            <a:r>
              <a:rPr lang="cs-CZ" dirty="0" smtClean="0"/>
              <a:t> pokud v rámci pohotovostní služby ošetřující lékař shledal, že stav pojištěnce vyžaduje hospitalizaci.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742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ZP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40908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60392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6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Okresní</a:t>
            </a:r>
          </a:p>
          <a:p>
            <a:r>
              <a:rPr lang="cs-CZ" dirty="0" smtClean="0"/>
              <a:t>Krajské</a:t>
            </a:r>
          </a:p>
          <a:p>
            <a:r>
              <a:rPr lang="cs-CZ" dirty="0" smtClean="0"/>
              <a:t>Vrchní</a:t>
            </a:r>
          </a:p>
          <a:p>
            <a:r>
              <a:rPr lang="cs-CZ" dirty="0" smtClean="0"/>
              <a:t>Nejvyšší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 </a:t>
            </a:r>
          </a:p>
          <a:p>
            <a:endParaRPr lang="cs-CZ" dirty="0"/>
          </a:p>
          <a:p>
            <a:r>
              <a:rPr lang="cs-CZ" dirty="0" smtClean="0"/>
              <a:t>Ústavní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3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vs. Role samosprávy?</a:t>
            </a:r>
            <a:endParaRPr lang="cs-CZ" dirty="0"/>
          </a:p>
        </p:txBody>
      </p:sp>
      <p:pic>
        <p:nvPicPr>
          <p:cNvPr id="1026" name="Picture 2" descr="http://www.esfcr.cz/mapa/mapa_c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800" y="2018670"/>
            <a:ext cx="5715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ct24.cz/cache/616x411/article/55/5414/541379.jpg?13910130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49" y="2275208"/>
            <a:ext cx="5040351" cy="336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Odpovědné instituce s celostátní působností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Vláda ČR</a:t>
            </a:r>
          </a:p>
          <a:p>
            <a:pPr lvl="1"/>
            <a:r>
              <a:rPr lang="cs-CZ" dirty="0" smtClean="0"/>
              <a:t>Ministerstvo zdravotnictví</a:t>
            </a:r>
          </a:p>
          <a:p>
            <a:pPr lvl="2"/>
            <a:r>
              <a:rPr lang="cs-CZ" dirty="0" smtClean="0"/>
              <a:t>SÚKL</a:t>
            </a:r>
          </a:p>
          <a:p>
            <a:pPr lvl="2"/>
            <a:r>
              <a:rPr lang="cs-CZ" dirty="0" smtClean="0"/>
              <a:t>Státní ústavy/ ústavy/ centra</a:t>
            </a:r>
          </a:p>
          <a:p>
            <a:pPr lvl="2"/>
            <a:r>
              <a:rPr lang="cs-CZ" dirty="0" smtClean="0"/>
              <a:t>Fakultní nemocnice</a:t>
            </a:r>
          </a:p>
          <a:p>
            <a:pPr lvl="2"/>
            <a:r>
              <a:rPr lang="cs-CZ" dirty="0" smtClean="0"/>
              <a:t>Krajské hygienické stanice</a:t>
            </a:r>
          </a:p>
          <a:p>
            <a:pPr lvl="2"/>
            <a:r>
              <a:rPr lang="cs-CZ" dirty="0" smtClean="0"/>
              <a:t>Institut postgraduálního vzdělávání</a:t>
            </a:r>
          </a:p>
          <a:p>
            <a:pPr lvl="2"/>
            <a:r>
              <a:rPr lang="cs-CZ" dirty="0" smtClean="0"/>
              <a:t>Ústav zdravotnických informací a statistiky ČR</a:t>
            </a:r>
          </a:p>
          <a:p>
            <a:r>
              <a:rPr lang="cs-CZ" dirty="0" smtClean="0"/>
              <a:t>Zdravotní pojišťovny</a:t>
            </a:r>
          </a:p>
          <a:p>
            <a:r>
              <a:rPr lang="cs-CZ" dirty="0" smtClean="0"/>
              <a:t>Ostatní orgány státní moce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70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ústředním orgánem státní správy pro:</a:t>
            </a:r>
          </a:p>
          <a:p>
            <a:pPr lvl="1"/>
            <a:r>
              <a:rPr lang="cs-CZ" dirty="0" smtClean="0"/>
              <a:t>zdravotní služby, </a:t>
            </a:r>
          </a:p>
          <a:p>
            <a:pPr lvl="1"/>
            <a:r>
              <a:rPr lang="cs-CZ" dirty="0" smtClean="0"/>
              <a:t>ochranu veřejného zdraví, </a:t>
            </a:r>
          </a:p>
          <a:p>
            <a:pPr lvl="1"/>
            <a:r>
              <a:rPr lang="cs-CZ" dirty="0" smtClean="0"/>
              <a:t>zdravotnickou vědeckovýzkumnou činnost, </a:t>
            </a:r>
          </a:p>
          <a:p>
            <a:pPr lvl="1"/>
            <a:r>
              <a:rPr lang="cs-CZ" dirty="0" smtClean="0"/>
              <a:t>poskytovatele zdravotních služeb v přímé řídící působnosti, </a:t>
            </a:r>
          </a:p>
          <a:p>
            <a:pPr lvl="1"/>
            <a:r>
              <a:rPr lang="cs-CZ" dirty="0" smtClean="0"/>
              <a:t>zacházení s návykovými látkami, přípravky, prekursory a pomocnými látkami, vyhledávání, </a:t>
            </a:r>
          </a:p>
          <a:p>
            <a:pPr lvl="1"/>
            <a:r>
              <a:rPr lang="cs-CZ" dirty="0" smtClean="0"/>
              <a:t>ochranu a využívání přírodních léčivých zdrojů, přírodních léčebných lázní a zdrojů přírodních minerálních vod, </a:t>
            </a:r>
          </a:p>
          <a:p>
            <a:pPr lvl="1"/>
            <a:r>
              <a:rPr lang="cs-CZ" dirty="0" smtClean="0"/>
              <a:t>léčiva a prostředky zdravotnické techniky pro prevenci, diagnostiku a léčení lidí, </a:t>
            </a:r>
          </a:p>
          <a:p>
            <a:pPr lvl="1"/>
            <a:r>
              <a:rPr lang="cs-CZ" dirty="0" smtClean="0"/>
              <a:t>zdravotní pojištění a zdravotnický informační systém, </a:t>
            </a:r>
          </a:p>
        </p:txBody>
      </p:sp>
    </p:spTree>
    <p:extLst>
      <p:ext uri="{BB962C8B-B14F-4D97-AF65-F5344CB8AC3E}">
        <p14:creationId xmlns:p14="http://schemas.microsoft.com/office/powerpoint/2010/main" val="188612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536" y="365125"/>
            <a:ext cx="5783233" cy="6035461"/>
          </a:xfrm>
        </p:spPr>
      </p:pic>
    </p:spTree>
    <p:extLst>
      <p:ext uri="{BB962C8B-B14F-4D97-AF65-F5344CB8AC3E}">
        <p14:creationId xmlns:p14="http://schemas.microsoft.com/office/powerpoint/2010/main" val="207819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Osoby odpovědné na lokální úrovni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35002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571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E7A6B6-F838-443F-815C-3C800BC1B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A9B26C-8353-4EDA-B96E-60F938D27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C706FB-9B8B-4625-A734-262DA33F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27B27E-D04A-4920-9EC1-A63842AA05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b4b951cb-1ee7-4835-8800-e41395bc8bf7.mdb"/>
</p:tagLst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397</TotalTime>
  <Words>1585</Words>
  <Application>Microsoft Office PowerPoint</Application>
  <PresentationFormat>Vlastní</PresentationFormat>
  <Paragraphs>252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Retrospektiva</vt:lpstr>
      <vt:lpstr>Role práva v organizaci zdravotní péče</vt:lpstr>
      <vt:lpstr>Prezentace aplikace PowerPoint</vt:lpstr>
      <vt:lpstr>Listina Základních Práv a Svobod</vt:lpstr>
      <vt:lpstr>Prezentace aplikace PowerPoint</vt:lpstr>
      <vt:lpstr>Role státu vs. Role samosprávy?</vt:lpstr>
      <vt:lpstr>Odpovědné instituce s celostátní působností</vt:lpstr>
      <vt:lpstr>Ministerstvo zdravotnictví</vt:lpstr>
      <vt:lpstr>Prezentace aplikace PowerPoint</vt:lpstr>
      <vt:lpstr>Osoby odpovědné na lokální úrovni</vt:lpstr>
      <vt:lpstr>Metoda regulace</vt:lpstr>
      <vt:lpstr>Metoda regulace</vt:lpstr>
      <vt:lpstr>Rozdělení státní moci</vt:lpstr>
      <vt:lpstr>Výkonná moc (lidově řečeno úřady)</vt:lpstr>
      <vt:lpstr>Zásady</vt:lpstr>
      <vt:lpstr>Zásady</vt:lpstr>
      <vt:lpstr>Zásady</vt:lpstr>
      <vt:lpstr>Výčet jednotlivých úřadů s kompetencemi</vt:lpstr>
      <vt:lpstr>Ministerstvo zdravotnictví</vt:lpstr>
      <vt:lpstr>IPVZ - Institut postgraduálního vzdělávání</vt:lpstr>
      <vt:lpstr>SÚKL – Státní ústav pro kontrolu léčiv</vt:lpstr>
      <vt:lpstr>ÚZIS</vt:lpstr>
      <vt:lpstr>ÚZIS</vt:lpstr>
      <vt:lpstr>Další úřady vedle ministerstev</vt:lpstr>
      <vt:lpstr>SÚJB – Státní ústav jaderné bezpečnosti</vt:lpstr>
      <vt:lpstr>Policie ČR</vt:lpstr>
      <vt:lpstr>Krajská hygienická stanice</vt:lpstr>
      <vt:lpstr>Krajský úřad</vt:lpstr>
      <vt:lpstr>Stížnosti řešené krajem</vt:lpstr>
      <vt:lpstr>Stížnosti řešené krajem</vt:lpstr>
      <vt:lpstr>Získání oprávnění k provozování ZS</vt:lpstr>
      <vt:lpstr>Kontaktní úřad</vt:lpstr>
      <vt:lpstr>Podmínky</vt:lpstr>
      <vt:lpstr>Překážky udělení oprávnění k poskytování zdravotních služeb</vt:lpstr>
      <vt:lpstr>Správa v oblasti financování</vt:lpstr>
      <vt:lpstr>Financování ZP v ČR</vt:lpstr>
      <vt:lpstr>Veřejné zdravotní pojištění</vt:lpstr>
      <vt:lpstr>Právo pojištěnce</vt:lpstr>
      <vt:lpstr>Hrazené služby</vt:lpstr>
      <vt:lpstr>Hrazené služby</vt:lpstr>
      <vt:lpstr>Hrazené služby</vt:lpstr>
      <vt:lpstr>Regulační poplatky</vt:lpstr>
      <vt:lpstr>Regulační poplatky</vt:lpstr>
      <vt:lpstr>Regulační poplatek podle odstavce 1 písm. a) se neplatí, jde-li o </vt:lpstr>
      <vt:lpstr>Seznam ZP</vt:lpstr>
      <vt:lpstr>Soudy</vt:lpstr>
      <vt:lpstr>Soudy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práva v sociálním lékařství</dc:title>
  <dc:creator>Michal Koščík</dc:creator>
  <cp:lastModifiedBy>LF Lektor</cp:lastModifiedBy>
  <cp:revision>26</cp:revision>
  <dcterms:created xsi:type="dcterms:W3CDTF">2014-10-14T08:20:57Z</dcterms:created>
  <dcterms:modified xsi:type="dcterms:W3CDTF">2017-03-06T08:17:48Z</dcterms:modified>
</cp:coreProperties>
</file>