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15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91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77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1084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108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50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383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75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85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62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0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40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5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5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9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2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F86966E-BAFB-48E9-9CED-4D3A06739F69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26E22-6898-441A-BF5D-903C3896AB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41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KOMUNITNÍ OŠETŘOVATELSKÁ PÉČE O </a:t>
            </a:r>
            <a:r>
              <a:rPr lang="cs-CZ" dirty="0" smtClean="0"/>
              <a:t>ŽENU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Katarína Hrušovská, Jana Hezinová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0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Terciární prevence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rehabilitace </a:t>
            </a:r>
            <a:r>
              <a:rPr lang="cs-CZ" dirty="0"/>
              <a:t>a zabránění obnovení problému. </a:t>
            </a:r>
          </a:p>
          <a:p>
            <a:r>
              <a:rPr lang="cs-CZ" dirty="0" smtClean="0"/>
              <a:t>velmi </a:t>
            </a:r>
            <a:r>
              <a:rPr lang="cs-CZ" dirty="0" err="1"/>
              <a:t>duležitá</a:t>
            </a:r>
            <a:r>
              <a:rPr lang="cs-CZ" dirty="0"/>
              <a:t> při nechtěném těhotenství, sexuálním zneužívání a pohlavně přenosných chorobách </a:t>
            </a:r>
          </a:p>
          <a:p>
            <a:r>
              <a:rPr lang="cs-CZ" dirty="0" err="1" smtClean="0"/>
              <a:t>zahrňuje</a:t>
            </a:r>
            <a:r>
              <a:rPr lang="cs-CZ" dirty="0" smtClean="0"/>
              <a:t> </a:t>
            </a:r>
            <a:r>
              <a:rPr lang="cs-CZ" dirty="0"/>
              <a:t>efektivní užívání antikoncepce, v případe sexuálního násilí sestra doporučí vhodné instituce následné péče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9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1028" name="Picture 4" descr="http://img.blesk.cz/img/1/full/195607-img-zena-kvetiny-kvety-slunecnice-smich-usmev-cro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834" y="1449859"/>
            <a:ext cx="7259595" cy="483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672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HANZLÍKOVÁ, A. a kol</a:t>
            </a:r>
            <a:r>
              <a:rPr lang="cs-CZ" dirty="0" smtClean="0"/>
              <a:t>.</a:t>
            </a:r>
            <a:r>
              <a:rPr lang="cs-CZ" dirty="0" smtClean="0"/>
              <a:t> </a:t>
            </a:r>
            <a:r>
              <a:rPr lang="cs-CZ" i="1" dirty="0"/>
              <a:t>Komunitní ošetřovatelství</a:t>
            </a:r>
            <a:r>
              <a:rPr lang="cs-CZ" dirty="0"/>
              <a:t>. 1. </a:t>
            </a:r>
            <a:r>
              <a:rPr lang="cs-CZ" dirty="0" smtClean="0"/>
              <a:t>vyd</a:t>
            </a:r>
            <a:r>
              <a:rPr lang="cs-CZ" dirty="0"/>
              <a:t>. Martin: </a:t>
            </a:r>
            <a:r>
              <a:rPr lang="cs-CZ" dirty="0" err="1"/>
              <a:t>Osveta</a:t>
            </a:r>
            <a:r>
              <a:rPr lang="cs-CZ" dirty="0"/>
              <a:t>, 2006. ISBN 9788080632571.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65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ASPEKTY ZDRAVOTNÍ </a:t>
            </a:r>
            <a:r>
              <a:rPr lang="cs-CZ" dirty="0" smtClean="0"/>
              <a:t>PÉČE: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Faktory ovlivňující péči o ženu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2025623"/>
            <a:ext cx="10749770" cy="4195481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Častější využívání systému zdravotní péče (nemoci související s graviditou, delší střední délka života, oběti násilí)</a:t>
            </a:r>
          </a:p>
          <a:p>
            <a:pPr lvl="0"/>
            <a:r>
              <a:rPr lang="cs-CZ" sz="2400" dirty="0"/>
              <a:t>Ekonomicky slabší (nižší mzda, matky samoživitelky, náročnost hledání zaměstnání s malými dětmi)</a:t>
            </a:r>
          </a:p>
          <a:p>
            <a:pPr lvl="0"/>
            <a:r>
              <a:rPr lang="cs-CZ" sz="2400" dirty="0"/>
              <a:t>Postoj žen ve společnosti (předsudky ze sociálních, kulturních, náboženských tradic, „nástroj“ pro reprodukci)</a:t>
            </a:r>
          </a:p>
          <a:p>
            <a:pPr lvl="0"/>
            <a:r>
              <a:rPr lang="cs-CZ" sz="2400" dirty="0"/>
              <a:t>Fyziologické mechanismy se v medicíně posuzují převážně z mužského pohledu (pohled jako na lékařské diagnózy, např. gravidita, menopauza, porod jako chirurgická záležitost, chybí holistický </a:t>
            </a:r>
            <a:r>
              <a:rPr lang="cs-CZ" sz="2400" dirty="0" smtClean="0"/>
              <a:t>přístup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917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PREVENCE PÉČE O ŽENU (ošetřovatelský proces)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Posuzování faktorů</a:t>
            </a:r>
          </a:p>
          <a:p>
            <a:pPr lvl="0"/>
            <a:r>
              <a:rPr lang="cs-CZ" sz="2800" dirty="0"/>
              <a:t>Ošetřovatelská diagnóza</a:t>
            </a:r>
          </a:p>
          <a:p>
            <a:pPr lvl="0"/>
            <a:r>
              <a:rPr lang="cs-CZ" sz="2800" dirty="0"/>
              <a:t>Plánování úrovně prevence (primární, sekundární, terciální)</a:t>
            </a:r>
          </a:p>
          <a:p>
            <a:pPr lvl="0"/>
            <a:r>
              <a:rPr lang="cs-CZ" sz="2800" dirty="0"/>
              <a:t>Realizace</a:t>
            </a:r>
          </a:p>
          <a:p>
            <a:pPr lvl="0"/>
            <a:r>
              <a:rPr lang="cs-CZ" sz="2800" dirty="0"/>
              <a:t>Vyhodnocení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88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</a:t>
            </a:r>
            <a:r>
              <a:rPr lang="cs-CZ" dirty="0" smtClean="0"/>
              <a:t>(základní </a:t>
            </a:r>
            <a:r>
              <a:rPr lang="cs-CZ" dirty="0"/>
              <a:t>4 </a:t>
            </a:r>
            <a:r>
              <a:rPr lang="cs-CZ" dirty="0" smtClean="0"/>
              <a:t>faktory)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52919"/>
            <a:ext cx="10292569" cy="412951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Biologické (geneticky podmíněné onemocnění v rodině, dospívání - </a:t>
            </a:r>
            <a:r>
              <a:rPr lang="cs-CZ" dirty="0" err="1"/>
              <a:t>menarché</a:t>
            </a:r>
            <a:r>
              <a:rPr lang="cs-CZ" dirty="0"/>
              <a:t>, zralost – gravidita, infertilita, gynekologická onemocnění, sexuálně přenosné choroby, stárnutí – menopauza)</a:t>
            </a:r>
          </a:p>
          <a:p>
            <a:pPr lvl="0"/>
            <a:r>
              <a:rPr lang="cs-CZ" dirty="0"/>
              <a:t>Prostředí (pracoviště nebo domácnost, fyzikální – teplé, vlhké prostředí, chemikálie, záření, infekční, hlučné prostředí, sedavý způsob života, psychologické a sociální – vnímání sexuality, hodnotový systém, sklony k násilí a závislostem, schopnost vypořádat se s problémy)</a:t>
            </a:r>
          </a:p>
          <a:p>
            <a:pPr lvl="0"/>
            <a:r>
              <a:rPr lang="cs-CZ" dirty="0"/>
              <a:t>Životní styl (kouření, alkohol, stravovací návyky, odpočinek, pohybová aktivita, sexuální život, antikoncepce, plánované rodičovství, </a:t>
            </a:r>
            <a:r>
              <a:rPr lang="cs-CZ" dirty="0" err="1"/>
              <a:t>compliance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Zdravotnický systém péče (poskytování prevence je ovlivněno zájmem zdravotnických pracovníků, financováním preventivních programů, marketing zdravotnických služeb, ekonomickou situací ženy, </a:t>
            </a:r>
          </a:p>
        </p:txBody>
      </p:sp>
    </p:spTree>
    <p:extLst>
      <p:ext uri="{BB962C8B-B14F-4D97-AF65-F5344CB8AC3E}">
        <p14:creationId xmlns:p14="http://schemas.microsoft.com/office/powerpoint/2010/main" val="314717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</a:t>
            </a:r>
            <a:r>
              <a:rPr lang="cs-CZ" dirty="0" smtClean="0"/>
              <a:t>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Stanoví se na základě posouzení, odráží celkový zdravotní stav a poukazuje na potenciální rizika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6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 realizace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Do plánování nutno zařadit specifické potřeby ženy a aktivně je do procesu začlenit, zahrnuje vypracování intervenčních opatření primární, sekundární a terciální prevence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8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prevence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</a:t>
            </a:r>
            <a:r>
              <a:rPr lang="cs-CZ" dirty="0"/>
              <a:t>rizikových faktorů, edukace a rozvinutí náležitých zručností. (prováděno na základe fyziologických období ženy)</a:t>
            </a:r>
          </a:p>
          <a:p>
            <a:r>
              <a:rPr lang="cs-CZ" dirty="0"/>
              <a:t>Adolescence: zdravotně výchovné přednášky o první menstruaci, s navazující sexuální výchovou. Je nutný citlivý přístup k jednotlivci s důrazem na podporu a pochopení od komunitní sestry a rodiny. Je důležitá edukace v oblasti plánovaného rodičovství a pohlavně přenosných </a:t>
            </a:r>
            <a:r>
              <a:rPr lang="cs-CZ" dirty="0" smtClean="0"/>
              <a:t>onemocnění</a:t>
            </a:r>
            <a:endParaRPr lang="cs-CZ" dirty="0"/>
          </a:p>
          <a:p>
            <a:r>
              <a:rPr lang="cs-CZ" dirty="0"/>
              <a:t>Reprodukční období: období fertility, žena plní své biologické poslání. Nejčastější zdravotní problémy jsou spojeny se záněty. Mezi rizikové faktory zařazujeme nedostatečnou hygienu, početné nachlazení, promiskuita, </a:t>
            </a:r>
            <a:r>
              <a:rPr lang="cs-CZ" dirty="0" err="1"/>
              <a:t>interupce</a:t>
            </a:r>
            <a:r>
              <a:rPr lang="cs-CZ" dirty="0"/>
              <a:t> nebo dlouhodobé používáni nitroděložního tělíska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29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Gravidita: období kdy žena vyžaduje zvláštní zdravotní péči, v tele matky se vyvíjí další organizmus. Prenatální a postnatální péči zabezpečují porodníci, lůžkové sestry, komunitní sestry a porodní asistentky. Porodní asistentky navštíví těhotnou dle potřeby, nejméně 2-3 krát po dobu gravidity. Sestra se zaměřuje na péči o nedělku a dítě. </a:t>
            </a:r>
          </a:p>
          <a:p>
            <a:r>
              <a:rPr lang="cs-CZ" dirty="0"/>
              <a:t>Klimakterium a </a:t>
            </a:r>
            <a:r>
              <a:rPr lang="cs-CZ" dirty="0" err="1"/>
              <a:t>senium</a:t>
            </a:r>
            <a:r>
              <a:rPr lang="cs-CZ" dirty="0"/>
              <a:t>: většina doporučení pro úspěšné stárnutí se </a:t>
            </a:r>
            <a:r>
              <a:rPr lang="cs-CZ" dirty="0" err="1"/>
              <a:t>zhoduje</a:t>
            </a:r>
            <a:r>
              <a:rPr lang="cs-CZ" dirty="0"/>
              <a:t> se zásadami zdravého životního stylu. Větší počet žen se dožívá vyššího veku, proto se tomuto období věnuje větší pozornost. V boji proti nádorovým onemocněním , které se v klimakteriu často vyskytují je důležitá prevence. </a:t>
            </a:r>
            <a:r>
              <a:rPr lang="cs-CZ" dirty="0" err="1"/>
              <a:t>Zahrňuje</a:t>
            </a:r>
            <a:r>
              <a:rPr lang="cs-CZ" dirty="0"/>
              <a:t> gynekologické vyšetření 1-2 krát ročně </a:t>
            </a:r>
            <a:r>
              <a:rPr lang="cs-CZ" dirty="0" err="1"/>
              <a:t>prebioptické</a:t>
            </a:r>
            <a:r>
              <a:rPr lang="cs-CZ" dirty="0"/>
              <a:t> metody- kolposkopie a cytologie. Od pacientek se očekává spolupráce navazující na edukaci o důležitosti vyšetření.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06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prevence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screening</a:t>
            </a:r>
            <a:r>
              <a:rPr lang="cs-CZ" dirty="0"/>
              <a:t>, dispenzarizace a léčba již vniklých </a:t>
            </a:r>
            <a:r>
              <a:rPr lang="cs-CZ" dirty="0" smtClean="0"/>
              <a:t>onemocnění</a:t>
            </a:r>
            <a:endParaRPr lang="cs-CZ" dirty="0"/>
          </a:p>
          <a:p>
            <a:r>
              <a:rPr lang="cs-CZ" dirty="0" smtClean="0"/>
              <a:t>úloha </a:t>
            </a:r>
            <a:r>
              <a:rPr lang="cs-CZ" dirty="0"/>
              <a:t>komunitní sestry spočívá v edukaci ( zaměřena na samovyšetření prsu) , doporučení na mamografické vyšetřeni a onkologickou cytologii. Preventivní onkologické prohlídky se organizuj u žen nad 20 let. Velký význam má vyhledáváni prekanceróz metodami – kolposkopie, cytologie, diagnostická kyretáž, laparoskopie, vaginální </a:t>
            </a:r>
            <a:r>
              <a:rPr lang="cs-CZ" dirty="0" smtClean="0"/>
              <a:t>sonografie</a:t>
            </a:r>
            <a:endParaRPr lang="cs-CZ" dirty="0"/>
          </a:p>
          <a:p>
            <a:r>
              <a:rPr lang="cs-CZ" dirty="0"/>
              <a:t>Léčba infertility- doporučena specialistou. Komunitní sestra vyhledává případy a dohlíží na dodržování doporučení, podporuje pacientku a poukazuje na alternativní metody řešení problému, </a:t>
            </a:r>
            <a:r>
              <a:rPr lang="cs-CZ" dirty="0" err="1"/>
              <a:t>edukuje</a:t>
            </a:r>
            <a:r>
              <a:rPr lang="cs-CZ" dirty="0"/>
              <a:t> a podporuje v oblasti plánovaného rodičovství související s antikoncepcí vhodnou pro konkrétní </a:t>
            </a:r>
            <a:r>
              <a:rPr lang="cs-CZ" dirty="0" smtClean="0"/>
              <a:t>pár. Cílova </a:t>
            </a:r>
            <a:r>
              <a:rPr lang="cs-CZ" dirty="0"/>
              <a:t>skupina je tvořena mladistvými matkami a dívkami po </a:t>
            </a:r>
            <a:r>
              <a:rPr lang="cs-CZ" dirty="0" err="1" smtClean="0"/>
              <a:t>interupci</a:t>
            </a:r>
            <a:endParaRPr lang="cs-CZ" dirty="0"/>
          </a:p>
          <a:p>
            <a:r>
              <a:rPr lang="cs-CZ" dirty="0"/>
              <a:t>V klimakteriu je sekundární prevence </a:t>
            </a:r>
            <a:r>
              <a:rPr lang="cs-CZ" dirty="0" err="1"/>
              <a:t>zameřena</a:t>
            </a:r>
            <a:r>
              <a:rPr lang="cs-CZ" dirty="0"/>
              <a:t> na problémy spojeny s obdobím </a:t>
            </a:r>
          </a:p>
          <a:p>
            <a:r>
              <a:rPr lang="cs-CZ" dirty="0"/>
              <a:t>Sekundární prevence ze zaobírá i sexuálním násilím a problémy s ním </a:t>
            </a:r>
            <a:r>
              <a:rPr lang="cs-CZ" dirty="0" smtClean="0"/>
              <a:t>spojenými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800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215</Words>
  <Application>Microsoft Office PowerPoint</Application>
  <PresentationFormat>Vlastní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Ion</vt:lpstr>
      <vt:lpstr>KOMUNITNÍ OŠETŘOVATELSKÁ PÉČE O ŽENU</vt:lpstr>
      <vt:lpstr>ASPEKTY ZDRAVOTNÍ PÉČE: Faktory ovlivňující péči o ženu </vt:lpstr>
      <vt:lpstr>MODEL PREVENCE PÉČE O ŽENU (ošetřovatelský proces) </vt:lpstr>
      <vt:lpstr>Posuzování (základní 4 faktory) </vt:lpstr>
      <vt:lpstr>Ošetřovatelská diagnóza</vt:lpstr>
      <vt:lpstr>Plánování a realizace </vt:lpstr>
      <vt:lpstr>Primární prevence </vt:lpstr>
      <vt:lpstr>Primární prevence</vt:lpstr>
      <vt:lpstr>Sekundární prevence  </vt:lpstr>
      <vt:lpstr>Terciární prevence  </vt:lpstr>
      <vt:lpstr>Děkuji za pozornost</vt:lpstr>
      <vt:lpstr>Zdroje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OŠETŘOVATELSKÁ PÉČE O ŽENU</dc:title>
  <dc:creator>Jana Hezinová</dc:creator>
  <cp:lastModifiedBy>Jana</cp:lastModifiedBy>
  <cp:revision>5</cp:revision>
  <dcterms:created xsi:type="dcterms:W3CDTF">2016-03-09T12:10:37Z</dcterms:created>
  <dcterms:modified xsi:type="dcterms:W3CDTF">2016-03-23T19:42:03Z</dcterms:modified>
</cp:coreProperties>
</file>