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1" r:id="rId4"/>
    <p:sldId id="260" r:id="rId5"/>
    <p:sldId id="272" r:id="rId6"/>
    <p:sldId id="273" r:id="rId7"/>
    <p:sldId id="268" r:id="rId8"/>
    <p:sldId id="259" r:id="rId9"/>
    <p:sldId id="266" r:id="rId10"/>
    <p:sldId id="264" r:id="rId11"/>
    <p:sldId id="262" r:id="rId12"/>
    <p:sldId id="265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20C9-E634-4A6B-8E9F-CA5B6C9448C4}" type="datetimeFigureOut">
              <a:rPr lang="cs-CZ" smtClean="0"/>
              <a:t>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05C1-44E2-4DAF-8924-9DCFE0C0A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8294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20C9-E634-4A6B-8E9F-CA5B6C9448C4}" type="datetimeFigureOut">
              <a:rPr lang="cs-CZ" smtClean="0"/>
              <a:t>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05C1-44E2-4DAF-8924-9DCFE0C0A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964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20C9-E634-4A6B-8E9F-CA5B6C9448C4}" type="datetimeFigureOut">
              <a:rPr lang="cs-CZ" smtClean="0"/>
              <a:t>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05C1-44E2-4DAF-8924-9DCFE0C0A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78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20C9-E634-4A6B-8E9F-CA5B6C9448C4}" type="datetimeFigureOut">
              <a:rPr lang="cs-CZ" smtClean="0"/>
              <a:t>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05C1-44E2-4DAF-8924-9DCFE0C0A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246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20C9-E634-4A6B-8E9F-CA5B6C9448C4}" type="datetimeFigureOut">
              <a:rPr lang="cs-CZ" smtClean="0"/>
              <a:t>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05C1-44E2-4DAF-8924-9DCFE0C0A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89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20C9-E634-4A6B-8E9F-CA5B6C9448C4}" type="datetimeFigureOut">
              <a:rPr lang="cs-CZ" smtClean="0"/>
              <a:t>7.4.2016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05C1-44E2-4DAF-8924-9DCFE0C0A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01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20C9-E634-4A6B-8E9F-CA5B6C9448C4}" type="datetimeFigureOut">
              <a:rPr lang="cs-CZ" smtClean="0"/>
              <a:t>7.4.2016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05C1-44E2-4DAF-8924-9DCFE0C0A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22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20C9-E634-4A6B-8E9F-CA5B6C9448C4}" type="datetimeFigureOut">
              <a:rPr lang="cs-CZ" smtClean="0"/>
              <a:t>7.4.2016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05C1-44E2-4DAF-8924-9DCFE0C0A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154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20C9-E634-4A6B-8E9F-CA5B6C9448C4}" type="datetimeFigureOut">
              <a:rPr lang="cs-CZ" smtClean="0"/>
              <a:t>7.4.2016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05C1-44E2-4DAF-8924-9DCFE0C0A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429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20C9-E634-4A6B-8E9F-CA5B6C9448C4}" type="datetimeFigureOut">
              <a:rPr lang="cs-CZ" smtClean="0"/>
              <a:t>7.4.2016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05C1-44E2-4DAF-8924-9DCFE0C0A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258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20C9-E634-4A6B-8E9F-CA5B6C9448C4}" type="datetimeFigureOut">
              <a:rPr lang="cs-CZ" smtClean="0"/>
              <a:t>7.4.2016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05C1-44E2-4DAF-8924-9DCFE0C0A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595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520C9-E634-4A6B-8E9F-CA5B6C9448C4}" type="datetimeFigureOut">
              <a:rPr lang="cs-CZ" smtClean="0"/>
              <a:t>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A05C1-44E2-4DAF-8924-9DCFE0C0A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120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196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interlab-srl.com/en/media/educational/poster_electrophoresis_g2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45" t="21500" r="59334" b="60522"/>
          <a:stretch/>
        </p:blipFill>
        <p:spPr bwMode="auto">
          <a:xfrm>
            <a:off x="1425848" y="139485"/>
            <a:ext cx="8799125" cy="6586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229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interlab-srl.com/en/media/educational/poster_electrophoresis_g2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93" t="41457" r="65250" b="40070"/>
          <a:stretch/>
        </p:blipFill>
        <p:spPr bwMode="auto">
          <a:xfrm>
            <a:off x="1813303" y="166321"/>
            <a:ext cx="7702656" cy="6575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83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interlab-srl.com/en/media/educational/poster_electrophoresis_g2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5" t="61778" r="76156" b="20541"/>
          <a:stretch/>
        </p:blipFill>
        <p:spPr bwMode="auto">
          <a:xfrm>
            <a:off x="845700" y="160575"/>
            <a:ext cx="9527986" cy="6581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986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795" y="818699"/>
            <a:ext cx="9455102" cy="5603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42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7688" y="1406223"/>
            <a:ext cx="4379271" cy="3594143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0862" y="1406224"/>
            <a:ext cx="3874206" cy="3594143"/>
          </a:xfrm>
          <a:prstGeom prst="rect">
            <a:avLst/>
          </a:prstGeom>
          <a:ln w="19050">
            <a:solidFill>
              <a:schemeClr val="tx1">
                <a:alpha val="0"/>
              </a:schemeClr>
            </a:solidFill>
          </a:ln>
          <a:effectLst>
            <a:softEdge rad="31750"/>
          </a:effectLst>
        </p:spPr>
      </p:pic>
      <p:sp>
        <p:nvSpPr>
          <p:cNvPr id="4" name="TextovéPole 3"/>
          <p:cNvSpPr txBox="1"/>
          <p:nvPr/>
        </p:nvSpPr>
        <p:spPr>
          <a:xfrm>
            <a:off x="6091162" y="889408"/>
            <a:ext cx="3892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PLASMA - FIBRINOGEN</a:t>
            </a:r>
            <a:endParaRPr lang="cs-CZ" sz="2800" dirty="0"/>
          </a:p>
        </p:txBody>
      </p:sp>
      <p:sp>
        <p:nvSpPr>
          <p:cNvPr id="6" name="Šipka dolů 5"/>
          <p:cNvSpPr/>
          <p:nvPr/>
        </p:nvSpPr>
        <p:spPr>
          <a:xfrm>
            <a:off x="8947355" y="3283975"/>
            <a:ext cx="235974" cy="62926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5996425" y="3618271"/>
            <a:ext cx="353961" cy="983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72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830" y="1406224"/>
            <a:ext cx="3874206" cy="3594143"/>
          </a:xfrm>
          <a:prstGeom prst="rect">
            <a:avLst/>
          </a:prstGeom>
          <a:ln w="19050">
            <a:solidFill>
              <a:schemeClr val="tx1">
                <a:alpha val="0"/>
              </a:schemeClr>
            </a:solidFill>
          </a:ln>
          <a:effectLst>
            <a:softEdge rad="31750"/>
          </a:effectLst>
        </p:spPr>
      </p:pic>
      <p:sp>
        <p:nvSpPr>
          <p:cNvPr id="4" name="TextovéPole 3"/>
          <p:cNvSpPr txBox="1"/>
          <p:nvPr/>
        </p:nvSpPr>
        <p:spPr>
          <a:xfrm>
            <a:off x="6046839" y="711279"/>
            <a:ext cx="4039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AKUTNÍ ZÁNĚT</a:t>
            </a:r>
            <a:endParaRPr lang="cs-CZ" sz="2800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8269" y="1406224"/>
            <a:ext cx="4405466" cy="3618776"/>
          </a:xfrm>
          <a:prstGeom prst="rect">
            <a:avLst/>
          </a:prstGeom>
        </p:spPr>
      </p:pic>
      <p:sp>
        <p:nvSpPr>
          <p:cNvPr id="3" name="Ovál 2"/>
          <p:cNvSpPr/>
          <p:nvPr/>
        </p:nvSpPr>
        <p:spPr>
          <a:xfrm>
            <a:off x="7698658" y="3460955"/>
            <a:ext cx="1036373" cy="1199536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43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862" y="1406224"/>
            <a:ext cx="3874206" cy="3594143"/>
          </a:xfrm>
          <a:prstGeom prst="rect">
            <a:avLst/>
          </a:prstGeom>
          <a:ln w="19050">
            <a:solidFill>
              <a:schemeClr val="tx1">
                <a:alpha val="0"/>
              </a:schemeClr>
            </a:solidFill>
          </a:ln>
          <a:effectLst>
            <a:softEdge rad="31750"/>
          </a:effectLst>
        </p:spPr>
      </p:pic>
      <p:sp>
        <p:nvSpPr>
          <p:cNvPr id="4" name="TextovéPole 3"/>
          <p:cNvSpPr txBox="1"/>
          <p:nvPr/>
        </p:nvSpPr>
        <p:spPr>
          <a:xfrm>
            <a:off x="5621545" y="803789"/>
            <a:ext cx="4395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CHRONICKÝ ZÁNĚT</a:t>
            </a:r>
            <a:endParaRPr lang="cs-CZ" sz="28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0998" y="1406224"/>
            <a:ext cx="4556112" cy="372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45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4671" y="1444031"/>
            <a:ext cx="3946402" cy="3661120"/>
          </a:xfrm>
          <a:prstGeom prst="rect">
            <a:avLst/>
          </a:prstGeom>
          <a:ln w="19050">
            <a:solidFill>
              <a:schemeClr val="tx1">
                <a:alpha val="0"/>
              </a:schemeClr>
            </a:solidFill>
          </a:ln>
          <a:effectLst>
            <a:softEdge rad="31750"/>
          </a:effectLst>
        </p:spPr>
      </p:pic>
      <p:sp>
        <p:nvSpPr>
          <p:cNvPr id="4" name="TextovéPole 3"/>
          <p:cNvSpPr txBox="1"/>
          <p:nvPr/>
        </p:nvSpPr>
        <p:spPr>
          <a:xfrm>
            <a:off x="5632290" y="717217"/>
            <a:ext cx="4508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CHRONICKÁ HEPATOPATIE</a:t>
            </a:r>
            <a:endParaRPr lang="cs-CZ" sz="2800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1853" y="1444031"/>
            <a:ext cx="4498988" cy="366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80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2221" y="2025445"/>
            <a:ext cx="3874206" cy="3594143"/>
          </a:xfrm>
          <a:prstGeom prst="rect">
            <a:avLst/>
          </a:prstGeom>
          <a:ln w="19050">
            <a:solidFill>
              <a:schemeClr val="tx1">
                <a:alpha val="0"/>
              </a:schemeClr>
            </a:solidFill>
          </a:ln>
          <a:effectLst>
            <a:softEdge rad="31750"/>
          </a:effectLst>
        </p:spPr>
      </p:pic>
      <p:sp>
        <p:nvSpPr>
          <p:cNvPr id="4" name="TextovéPole 3"/>
          <p:cNvSpPr txBox="1"/>
          <p:nvPr/>
        </p:nvSpPr>
        <p:spPr>
          <a:xfrm>
            <a:off x="261008" y="324195"/>
            <a:ext cx="36306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MONOKLONÁLNÍ GAMAPATIE</a:t>
            </a:r>
            <a:endParaRPr lang="cs-CZ" sz="2800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1727" y="3452481"/>
            <a:ext cx="3888518" cy="330593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1727" y="121701"/>
            <a:ext cx="3883724" cy="3143967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619" y="1506871"/>
            <a:ext cx="3600000" cy="4971429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5663381" y="2929261"/>
            <a:ext cx="2166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NORMAL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09583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interlab-srl.com/en/media/educational/poster_electrophoresis_g2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63" t="21530" r="24949" b="60878"/>
          <a:stretch/>
        </p:blipFill>
        <p:spPr bwMode="auto">
          <a:xfrm>
            <a:off x="2045776" y="42231"/>
            <a:ext cx="8121112" cy="6766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01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interlab-srl.com/en/media/educational/poster_electrophoresis_g2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90" t="60986" r="41774" b="19749"/>
          <a:stretch/>
        </p:blipFill>
        <p:spPr bwMode="auto">
          <a:xfrm>
            <a:off x="2076773" y="34957"/>
            <a:ext cx="8291594" cy="6725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89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12</Words>
  <Application>Microsoft Office PowerPoint</Application>
  <PresentationFormat>Širokoúhlá obrazovka</PresentationFormat>
  <Paragraphs>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Michaela Králíková</dc:creator>
  <cp:lastModifiedBy>Martina Čarnecká</cp:lastModifiedBy>
  <cp:revision>16</cp:revision>
  <dcterms:created xsi:type="dcterms:W3CDTF">2016-04-05T09:43:21Z</dcterms:created>
  <dcterms:modified xsi:type="dcterms:W3CDTF">2016-04-07T09:58:18Z</dcterms:modified>
</cp:coreProperties>
</file>