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302" r:id="rId21"/>
    <p:sldId id="276" r:id="rId22"/>
    <p:sldId id="279" r:id="rId23"/>
    <p:sldId id="278" r:id="rId24"/>
    <p:sldId id="280" r:id="rId25"/>
    <p:sldId id="281" r:id="rId26"/>
    <p:sldId id="282" r:id="rId27"/>
    <p:sldId id="285" r:id="rId28"/>
    <p:sldId id="286" r:id="rId29"/>
    <p:sldId id="297" r:id="rId30"/>
    <p:sldId id="287" r:id="rId31"/>
    <p:sldId id="288" r:id="rId32"/>
    <p:sldId id="289" r:id="rId33"/>
    <p:sldId id="296" r:id="rId34"/>
    <p:sldId id="283" r:id="rId35"/>
    <p:sldId id="284" r:id="rId36"/>
    <p:sldId id="290" r:id="rId37"/>
    <p:sldId id="291" r:id="rId38"/>
    <p:sldId id="292" r:id="rId39"/>
    <p:sldId id="293" r:id="rId40"/>
    <p:sldId id="294" r:id="rId41"/>
    <p:sldId id="295" r:id="rId42"/>
    <p:sldId id="298" r:id="rId43"/>
    <p:sldId id="299" r:id="rId44"/>
    <p:sldId id="300" r:id="rId45"/>
  </p:sldIdLst>
  <p:sldSz cx="12192000" cy="6858000"/>
  <p:notesSz cx="6858000" cy="9144000"/>
  <p:custDataLst>
    <p:tags r:id="rId4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35953-6A2F-4310-8FAB-C67BC5D3FD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EE2D43-FEA1-49FB-B3BF-4E27188750BA}">
      <dgm:prSet/>
      <dgm:spPr/>
      <dgm:t>
        <a:bodyPr/>
        <a:lstStyle/>
        <a:p>
          <a:pPr rtl="0"/>
          <a:r>
            <a:rPr lang="cs-CZ" dirty="0"/>
            <a:t>Soukromé právo chrání:</a:t>
          </a:r>
        </a:p>
      </dgm:t>
    </dgm:pt>
    <dgm:pt modelId="{9DD74069-85E0-4DA7-A28E-461F4F20D3FD}" type="parTrans" cxnId="{E876744E-B190-4605-AEEE-238FD89F4401}">
      <dgm:prSet/>
      <dgm:spPr/>
      <dgm:t>
        <a:bodyPr/>
        <a:lstStyle/>
        <a:p>
          <a:endParaRPr lang="cs-CZ"/>
        </a:p>
      </dgm:t>
    </dgm:pt>
    <dgm:pt modelId="{E3A47A18-8890-4B5C-AC7C-2B0E56DED5F8}" type="sibTrans" cxnId="{E876744E-B190-4605-AEEE-238FD89F4401}">
      <dgm:prSet/>
      <dgm:spPr/>
      <dgm:t>
        <a:bodyPr/>
        <a:lstStyle/>
        <a:p>
          <a:endParaRPr lang="cs-CZ"/>
        </a:p>
      </dgm:t>
    </dgm:pt>
    <dgm:pt modelId="{652D4B28-281A-4938-99F1-4EFD8D1F4B76}">
      <dgm:prSet/>
      <dgm:spPr/>
      <dgm:t>
        <a:bodyPr/>
        <a:lstStyle/>
        <a:p>
          <a:pPr rtl="0"/>
          <a:r>
            <a:rPr lang="cs-CZ"/>
            <a:t>důstojnost a svobodu člověka </a:t>
          </a:r>
        </a:p>
      </dgm:t>
    </dgm:pt>
    <dgm:pt modelId="{912E7CD0-8642-49B7-A14A-F73DFAB4A1A6}" type="parTrans" cxnId="{1FD41BD3-460B-4F4D-8682-FEE553DCBBEB}">
      <dgm:prSet/>
      <dgm:spPr/>
      <dgm:t>
        <a:bodyPr/>
        <a:lstStyle/>
        <a:p>
          <a:endParaRPr lang="cs-CZ"/>
        </a:p>
      </dgm:t>
    </dgm:pt>
    <dgm:pt modelId="{8740B544-30BF-4347-98BD-40DECB01DF58}" type="sibTrans" cxnId="{1FD41BD3-460B-4F4D-8682-FEE553DCBBEB}">
      <dgm:prSet/>
      <dgm:spPr/>
      <dgm:t>
        <a:bodyPr/>
        <a:lstStyle/>
        <a:p>
          <a:endParaRPr lang="cs-CZ"/>
        </a:p>
      </dgm:t>
    </dgm:pt>
    <dgm:pt modelId="{C1224570-2542-40DC-8857-0C2B2970F05C}">
      <dgm:prSet/>
      <dgm:spPr/>
      <dgm:t>
        <a:bodyPr/>
        <a:lstStyle/>
        <a:p>
          <a:pPr rtl="0"/>
          <a:r>
            <a:rPr lang="cs-CZ"/>
            <a:t>jeho přirozené právo brát se o vlastní štěstí a štěstí jeho rodiny nebo lidí jemu blízkých </a:t>
          </a:r>
        </a:p>
      </dgm:t>
    </dgm:pt>
    <dgm:pt modelId="{B3159469-4BA2-4D97-94CC-0AC0F0E9F2C3}" type="parTrans" cxnId="{24E0E95C-4497-4494-8AB4-B37ACB967EF0}">
      <dgm:prSet/>
      <dgm:spPr/>
      <dgm:t>
        <a:bodyPr/>
        <a:lstStyle/>
        <a:p>
          <a:endParaRPr lang="cs-CZ"/>
        </a:p>
      </dgm:t>
    </dgm:pt>
    <dgm:pt modelId="{6DBCA0BF-9F42-4D27-9505-09F53D8F12D6}" type="sibTrans" cxnId="{24E0E95C-4497-4494-8AB4-B37ACB967EF0}">
      <dgm:prSet/>
      <dgm:spPr/>
      <dgm:t>
        <a:bodyPr/>
        <a:lstStyle/>
        <a:p>
          <a:endParaRPr lang="cs-CZ"/>
        </a:p>
      </dgm:t>
    </dgm:pt>
    <dgm:pt modelId="{4D230E17-1B83-43A5-85C5-26B32EC6F77F}">
      <dgm:prSet/>
      <dgm:spPr/>
      <dgm:t>
        <a:bodyPr/>
        <a:lstStyle/>
        <a:p>
          <a:pPr rtl="0"/>
          <a:r>
            <a:rPr lang="cs-CZ"/>
            <a:t>takovým způsobem, jenž nepůsobí bezdůvodně újmu druhým.</a:t>
          </a:r>
        </a:p>
      </dgm:t>
    </dgm:pt>
    <dgm:pt modelId="{DDC1A7B2-618B-40EC-86EA-D10BFBA4C112}" type="parTrans" cxnId="{65AFAFC5-8721-41E1-8023-5D0ACFB47EF6}">
      <dgm:prSet/>
      <dgm:spPr/>
      <dgm:t>
        <a:bodyPr/>
        <a:lstStyle/>
        <a:p>
          <a:endParaRPr lang="cs-CZ"/>
        </a:p>
      </dgm:t>
    </dgm:pt>
    <dgm:pt modelId="{C97CEB6C-C094-483E-A759-38662C0578DB}" type="sibTrans" cxnId="{65AFAFC5-8721-41E1-8023-5D0ACFB47EF6}">
      <dgm:prSet/>
      <dgm:spPr/>
      <dgm:t>
        <a:bodyPr/>
        <a:lstStyle/>
        <a:p>
          <a:endParaRPr lang="cs-CZ"/>
        </a:p>
      </dgm:t>
    </dgm:pt>
    <dgm:pt modelId="{E616F62A-F80C-4665-8EAF-7C8FC54E7E23}" type="pres">
      <dgm:prSet presAssocID="{19135953-6A2F-4310-8FAB-C67BC5D3FD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48AB40-59F1-4ABF-A30F-CDF75C899191}" type="pres">
      <dgm:prSet presAssocID="{01EE2D43-FEA1-49FB-B3BF-4E27188750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6F577-FA30-4857-AECE-2A34941E7409}" type="pres">
      <dgm:prSet presAssocID="{01EE2D43-FEA1-49FB-B3BF-4E27188750B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BD498D-B075-4F72-936B-785A77651586}" type="presOf" srcId="{4D230E17-1B83-43A5-85C5-26B32EC6F77F}" destId="{41F6F577-FA30-4857-AECE-2A34941E7409}" srcOrd="0" destOrd="2" presId="urn:microsoft.com/office/officeart/2005/8/layout/vList2"/>
    <dgm:cxn modelId="{8AD22AF0-C41B-4E71-B088-FA4CC15690B7}" type="presOf" srcId="{19135953-6A2F-4310-8FAB-C67BC5D3FD64}" destId="{E616F62A-F80C-4665-8EAF-7C8FC54E7E23}" srcOrd="0" destOrd="0" presId="urn:microsoft.com/office/officeart/2005/8/layout/vList2"/>
    <dgm:cxn modelId="{E876744E-B190-4605-AEEE-238FD89F4401}" srcId="{19135953-6A2F-4310-8FAB-C67BC5D3FD64}" destId="{01EE2D43-FEA1-49FB-B3BF-4E27188750BA}" srcOrd="0" destOrd="0" parTransId="{9DD74069-85E0-4DA7-A28E-461F4F20D3FD}" sibTransId="{E3A47A18-8890-4B5C-AC7C-2B0E56DED5F8}"/>
    <dgm:cxn modelId="{928AFE99-F352-482E-ACE9-D6D44CB38C9B}" type="presOf" srcId="{652D4B28-281A-4938-99F1-4EFD8D1F4B76}" destId="{41F6F577-FA30-4857-AECE-2A34941E7409}" srcOrd="0" destOrd="0" presId="urn:microsoft.com/office/officeart/2005/8/layout/vList2"/>
    <dgm:cxn modelId="{24E0E95C-4497-4494-8AB4-B37ACB967EF0}" srcId="{01EE2D43-FEA1-49FB-B3BF-4E27188750BA}" destId="{C1224570-2542-40DC-8857-0C2B2970F05C}" srcOrd="1" destOrd="0" parTransId="{B3159469-4BA2-4D97-94CC-0AC0F0E9F2C3}" sibTransId="{6DBCA0BF-9F42-4D27-9505-09F53D8F12D6}"/>
    <dgm:cxn modelId="{1FD41BD3-460B-4F4D-8682-FEE553DCBBEB}" srcId="{01EE2D43-FEA1-49FB-B3BF-4E27188750BA}" destId="{652D4B28-281A-4938-99F1-4EFD8D1F4B76}" srcOrd="0" destOrd="0" parTransId="{912E7CD0-8642-49B7-A14A-F73DFAB4A1A6}" sibTransId="{8740B544-30BF-4347-98BD-40DECB01DF58}"/>
    <dgm:cxn modelId="{1989E267-FE5C-49BC-A829-95D9286B4D60}" type="presOf" srcId="{C1224570-2542-40DC-8857-0C2B2970F05C}" destId="{41F6F577-FA30-4857-AECE-2A34941E7409}" srcOrd="0" destOrd="1" presId="urn:microsoft.com/office/officeart/2005/8/layout/vList2"/>
    <dgm:cxn modelId="{65AFAFC5-8721-41E1-8023-5D0ACFB47EF6}" srcId="{01EE2D43-FEA1-49FB-B3BF-4E27188750BA}" destId="{4D230E17-1B83-43A5-85C5-26B32EC6F77F}" srcOrd="2" destOrd="0" parTransId="{DDC1A7B2-618B-40EC-86EA-D10BFBA4C112}" sibTransId="{C97CEB6C-C094-483E-A759-38662C0578DB}"/>
    <dgm:cxn modelId="{EDC8B772-69FB-4AB5-9B3A-72997025472A}" type="presOf" srcId="{01EE2D43-FEA1-49FB-B3BF-4E27188750BA}" destId="{4448AB40-59F1-4ABF-A30F-CDF75C899191}" srcOrd="0" destOrd="0" presId="urn:microsoft.com/office/officeart/2005/8/layout/vList2"/>
    <dgm:cxn modelId="{E5A90C64-09F4-4F16-BEEA-9834802DE380}" type="presParOf" srcId="{E616F62A-F80C-4665-8EAF-7C8FC54E7E23}" destId="{4448AB40-59F1-4ABF-A30F-CDF75C899191}" srcOrd="0" destOrd="0" presId="urn:microsoft.com/office/officeart/2005/8/layout/vList2"/>
    <dgm:cxn modelId="{62648926-76D7-4397-A62B-AD371A1A25BC}" type="presParOf" srcId="{E616F62A-F80C-4665-8EAF-7C8FC54E7E23}" destId="{41F6F577-FA30-4857-AECE-2A34941E740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F6DA7D-349C-4370-9F2A-79DCE88ACAB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1CF53A-23D6-4842-8FCE-C9164D7ADD10}">
      <dgm:prSet phldrT="[Text]"/>
      <dgm:spPr/>
      <dgm:t>
        <a:bodyPr/>
        <a:lstStyle/>
        <a:p>
          <a:r>
            <a:rPr lang="cs-CZ" dirty="0"/>
            <a:t>Kogentní ustanovení</a:t>
          </a:r>
        </a:p>
      </dgm:t>
    </dgm:pt>
    <dgm:pt modelId="{D1A12990-FCF1-4ABD-B29F-68703681D7BD}" type="parTrans" cxnId="{D9AF68B2-D3B2-49FF-AFBA-7C295B4711B4}">
      <dgm:prSet/>
      <dgm:spPr/>
      <dgm:t>
        <a:bodyPr/>
        <a:lstStyle/>
        <a:p>
          <a:endParaRPr lang="cs-CZ"/>
        </a:p>
      </dgm:t>
    </dgm:pt>
    <dgm:pt modelId="{C7A83AD4-0B99-42F2-9771-19240F8313D3}" type="sibTrans" cxnId="{D9AF68B2-D3B2-49FF-AFBA-7C295B4711B4}">
      <dgm:prSet/>
      <dgm:spPr/>
      <dgm:t>
        <a:bodyPr/>
        <a:lstStyle/>
        <a:p>
          <a:endParaRPr lang="cs-CZ"/>
        </a:p>
      </dgm:t>
    </dgm:pt>
    <dgm:pt modelId="{340EC4DF-40FD-451F-A7D7-487110ED0314}">
      <dgm:prSet phldrT="[Text]"/>
      <dgm:spPr/>
      <dgm:t>
        <a:bodyPr/>
        <a:lstStyle/>
        <a:p>
          <a:r>
            <a:rPr lang="cs-CZ" dirty="0"/>
            <a:t>Nelze se odlišit ani na základě dohody</a:t>
          </a:r>
        </a:p>
      </dgm:t>
    </dgm:pt>
    <dgm:pt modelId="{B092CEC0-5EB2-44F6-BF7C-5F722E4DACB9}" type="parTrans" cxnId="{181EA698-0A75-48D9-AB8B-8E0A13DAF414}">
      <dgm:prSet/>
      <dgm:spPr/>
      <dgm:t>
        <a:bodyPr/>
        <a:lstStyle/>
        <a:p>
          <a:endParaRPr lang="cs-CZ"/>
        </a:p>
      </dgm:t>
    </dgm:pt>
    <dgm:pt modelId="{15DD8868-09C1-4DCB-8122-F6FA5762022E}" type="sibTrans" cxnId="{181EA698-0A75-48D9-AB8B-8E0A13DAF414}">
      <dgm:prSet/>
      <dgm:spPr/>
      <dgm:t>
        <a:bodyPr/>
        <a:lstStyle/>
        <a:p>
          <a:endParaRPr lang="cs-CZ"/>
        </a:p>
      </dgm:t>
    </dgm:pt>
    <dgm:pt modelId="{1B404241-DCB4-4D37-9A9F-7B4DAAD84ED5}">
      <dgm:prSet phldrT="[Text]"/>
      <dgm:spPr/>
      <dgm:t>
        <a:bodyPr/>
        <a:lstStyle/>
        <a:p>
          <a:r>
            <a:rPr lang="cs-CZ" dirty="0"/>
            <a:t>Dispozitivní ustanovení</a:t>
          </a:r>
        </a:p>
      </dgm:t>
    </dgm:pt>
    <dgm:pt modelId="{EB2E7D78-3D36-46EA-ACA2-BDB520ECD7E2}" type="parTrans" cxnId="{BF93ACA7-F863-47EB-894A-766853580F40}">
      <dgm:prSet/>
      <dgm:spPr/>
      <dgm:t>
        <a:bodyPr/>
        <a:lstStyle/>
        <a:p>
          <a:endParaRPr lang="cs-CZ"/>
        </a:p>
      </dgm:t>
    </dgm:pt>
    <dgm:pt modelId="{727EC26A-3BB4-4382-93C5-C7151C846515}" type="sibTrans" cxnId="{BF93ACA7-F863-47EB-894A-766853580F40}">
      <dgm:prSet/>
      <dgm:spPr/>
      <dgm:t>
        <a:bodyPr/>
        <a:lstStyle/>
        <a:p>
          <a:endParaRPr lang="cs-CZ"/>
        </a:p>
      </dgm:t>
    </dgm:pt>
    <dgm:pt modelId="{201EE77B-61EE-42E7-AD22-F28031D3B5F3}">
      <dgm:prSet phldrT="[Text]"/>
      <dgm:spPr/>
      <dgm:t>
        <a:bodyPr/>
        <a:lstStyle/>
        <a:p>
          <a:r>
            <a:rPr lang="cs-CZ" dirty="0"/>
            <a:t>Použije se v případě, že se smluvní strany nedomluví jinak</a:t>
          </a:r>
        </a:p>
      </dgm:t>
    </dgm:pt>
    <dgm:pt modelId="{27EC44C4-902F-4C42-B46F-9D1CB000598A}" type="parTrans" cxnId="{5345F527-E21E-45B8-87E7-3DEC93825C4E}">
      <dgm:prSet/>
      <dgm:spPr/>
      <dgm:t>
        <a:bodyPr/>
        <a:lstStyle/>
        <a:p>
          <a:endParaRPr lang="cs-CZ"/>
        </a:p>
      </dgm:t>
    </dgm:pt>
    <dgm:pt modelId="{FD1A8518-44D2-46BA-AB4A-553E78E9BD0E}" type="sibTrans" cxnId="{5345F527-E21E-45B8-87E7-3DEC93825C4E}">
      <dgm:prSet/>
      <dgm:spPr/>
      <dgm:t>
        <a:bodyPr/>
        <a:lstStyle/>
        <a:p>
          <a:endParaRPr lang="cs-CZ"/>
        </a:p>
      </dgm:t>
    </dgm:pt>
    <dgm:pt modelId="{7A0853C7-503A-46B4-ADDE-844E65FEC306}" type="pres">
      <dgm:prSet presAssocID="{58F6DA7D-349C-4370-9F2A-79DCE88ACA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2430EB-41AD-4C82-B619-C22707EB8A20}" type="pres">
      <dgm:prSet presAssocID="{B61CF53A-23D6-4842-8FCE-C9164D7ADD10}" presName="composite" presStyleCnt="0"/>
      <dgm:spPr/>
    </dgm:pt>
    <dgm:pt modelId="{68C07B5C-76BA-4DE4-AF93-953E5F9384D1}" type="pres">
      <dgm:prSet presAssocID="{B61CF53A-23D6-4842-8FCE-C9164D7ADD1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2A158-62F2-4816-B5F1-3BE19E03D27E}" type="pres">
      <dgm:prSet presAssocID="{B61CF53A-23D6-4842-8FCE-C9164D7ADD1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CCB30-4630-428E-96E9-44FF93BD6301}" type="pres">
      <dgm:prSet presAssocID="{C7A83AD4-0B99-42F2-9771-19240F8313D3}" presName="space" presStyleCnt="0"/>
      <dgm:spPr/>
    </dgm:pt>
    <dgm:pt modelId="{37C1F2C2-2018-41A5-9C47-DD43C259AEE0}" type="pres">
      <dgm:prSet presAssocID="{1B404241-DCB4-4D37-9A9F-7B4DAAD84ED5}" presName="composite" presStyleCnt="0"/>
      <dgm:spPr/>
    </dgm:pt>
    <dgm:pt modelId="{7DB6C0D6-16B1-4B51-BB34-439873DEA2F0}" type="pres">
      <dgm:prSet presAssocID="{1B404241-DCB4-4D37-9A9F-7B4DAAD84E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BC176-0FB2-4B20-9E5D-FF62A2D3D8E8}" type="pres">
      <dgm:prSet presAssocID="{1B404241-DCB4-4D37-9A9F-7B4DAAD84E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3ACA7-F863-47EB-894A-766853580F40}" srcId="{58F6DA7D-349C-4370-9F2A-79DCE88ACABF}" destId="{1B404241-DCB4-4D37-9A9F-7B4DAAD84ED5}" srcOrd="1" destOrd="0" parTransId="{EB2E7D78-3D36-46EA-ACA2-BDB520ECD7E2}" sibTransId="{727EC26A-3BB4-4382-93C5-C7151C846515}"/>
    <dgm:cxn modelId="{181EA698-0A75-48D9-AB8B-8E0A13DAF414}" srcId="{B61CF53A-23D6-4842-8FCE-C9164D7ADD10}" destId="{340EC4DF-40FD-451F-A7D7-487110ED0314}" srcOrd="0" destOrd="0" parTransId="{B092CEC0-5EB2-44F6-BF7C-5F722E4DACB9}" sibTransId="{15DD8868-09C1-4DCB-8122-F6FA5762022E}"/>
    <dgm:cxn modelId="{D9AF68B2-D3B2-49FF-AFBA-7C295B4711B4}" srcId="{58F6DA7D-349C-4370-9F2A-79DCE88ACABF}" destId="{B61CF53A-23D6-4842-8FCE-C9164D7ADD10}" srcOrd="0" destOrd="0" parTransId="{D1A12990-FCF1-4ABD-B29F-68703681D7BD}" sibTransId="{C7A83AD4-0B99-42F2-9771-19240F8313D3}"/>
    <dgm:cxn modelId="{7C8F1EBD-69A2-4BF7-A445-B759D930F7C3}" type="presOf" srcId="{1B404241-DCB4-4D37-9A9F-7B4DAAD84ED5}" destId="{7DB6C0D6-16B1-4B51-BB34-439873DEA2F0}" srcOrd="0" destOrd="0" presId="urn:microsoft.com/office/officeart/2005/8/layout/hList1"/>
    <dgm:cxn modelId="{5345F527-E21E-45B8-87E7-3DEC93825C4E}" srcId="{1B404241-DCB4-4D37-9A9F-7B4DAAD84ED5}" destId="{201EE77B-61EE-42E7-AD22-F28031D3B5F3}" srcOrd="0" destOrd="0" parTransId="{27EC44C4-902F-4C42-B46F-9D1CB000598A}" sibTransId="{FD1A8518-44D2-46BA-AB4A-553E78E9BD0E}"/>
    <dgm:cxn modelId="{FF85DFAC-9DFE-4DCB-97D2-D5422D3942B0}" type="presOf" srcId="{201EE77B-61EE-42E7-AD22-F28031D3B5F3}" destId="{F65BC176-0FB2-4B20-9E5D-FF62A2D3D8E8}" srcOrd="0" destOrd="0" presId="urn:microsoft.com/office/officeart/2005/8/layout/hList1"/>
    <dgm:cxn modelId="{852CA82D-95B7-420F-9C3E-03A6DB11084E}" type="presOf" srcId="{340EC4DF-40FD-451F-A7D7-487110ED0314}" destId="{0102A158-62F2-4816-B5F1-3BE19E03D27E}" srcOrd="0" destOrd="0" presId="urn:microsoft.com/office/officeart/2005/8/layout/hList1"/>
    <dgm:cxn modelId="{1CDAEC4A-AF28-41C4-8CE6-418322148B5D}" type="presOf" srcId="{B61CF53A-23D6-4842-8FCE-C9164D7ADD10}" destId="{68C07B5C-76BA-4DE4-AF93-953E5F9384D1}" srcOrd="0" destOrd="0" presId="urn:microsoft.com/office/officeart/2005/8/layout/hList1"/>
    <dgm:cxn modelId="{ADA45E89-DB96-4125-BEB9-A66EEDBC917C}" type="presOf" srcId="{58F6DA7D-349C-4370-9F2A-79DCE88ACABF}" destId="{7A0853C7-503A-46B4-ADDE-844E65FEC306}" srcOrd="0" destOrd="0" presId="urn:microsoft.com/office/officeart/2005/8/layout/hList1"/>
    <dgm:cxn modelId="{60EB91F4-DA6F-42EB-B0D1-286C5F663B56}" type="presParOf" srcId="{7A0853C7-503A-46B4-ADDE-844E65FEC306}" destId="{372430EB-41AD-4C82-B619-C22707EB8A20}" srcOrd="0" destOrd="0" presId="urn:microsoft.com/office/officeart/2005/8/layout/hList1"/>
    <dgm:cxn modelId="{A6C78F8E-5C60-4E26-914B-41823F6FDCB9}" type="presParOf" srcId="{372430EB-41AD-4C82-B619-C22707EB8A20}" destId="{68C07B5C-76BA-4DE4-AF93-953E5F9384D1}" srcOrd="0" destOrd="0" presId="urn:microsoft.com/office/officeart/2005/8/layout/hList1"/>
    <dgm:cxn modelId="{2A59633D-ABB8-42C3-92A1-D334CF120CBE}" type="presParOf" srcId="{372430EB-41AD-4C82-B619-C22707EB8A20}" destId="{0102A158-62F2-4816-B5F1-3BE19E03D27E}" srcOrd="1" destOrd="0" presId="urn:microsoft.com/office/officeart/2005/8/layout/hList1"/>
    <dgm:cxn modelId="{48E76AC2-0E0F-4606-BBFE-13179E6905ED}" type="presParOf" srcId="{7A0853C7-503A-46B4-ADDE-844E65FEC306}" destId="{6B8CCB30-4630-428E-96E9-44FF93BD6301}" srcOrd="1" destOrd="0" presId="urn:microsoft.com/office/officeart/2005/8/layout/hList1"/>
    <dgm:cxn modelId="{C3FAB312-38F0-4036-96D6-E167A92BCE97}" type="presParOf" srcId="{7A0853C7-503A-46B4-ADDE-844E65FEC306}" destId="{37C1F2C2-2018-41A5-9C47-DD43C259AEE0}" srcOrd="2" destOrd="0" presId="urn:microsoft.com/office/officeart/2005/8/layout/hList1"/>
    <dgm:cxn modelId="{C91D96AC-D1CE-4B60-911E-65824BFD2E81}" type="presParOf" srcId="{37C1F2C2-2018-41A5-9C47-DD43C259AEE0}" destId="{7DB6C0D6-16B1-4B51-BB34-439873DEA2F0}" srcOrd="0" destOrd="0" presId="urn:microsoft.com/office/officeart/2005/8/layout/hList1"/>
    <dgm:cxn modelId="{106B6CCE-1C07-41BA-B45D-71E9B7023288}" type="presParOf" srcId="{37C1F2C2-2018-41A5-9C47-DD43C259AEE0}" destId="{F65BC176-0FB2-4B20-9E5D-FF62A2D3D8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/>
            <a:t>Každý člověk má vrozená, již samotným rozumem a citem poznatelná přirozená práva, a tudíž se považuje za osobu.</a:t>
          </a:r>
          <a:endParaRPr lang="cs-CZ" dirty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C7A90-37AF-463C-AC6D-03DABA073811}" type="presOf" srcId="{0E62BB46-6E95-4D12-8C41-85A147F603CC}" destId="{7FF54F66-D180-460C-88F9-D5AEE49B329D}" srcOrd="0" destOrd="0" presId="urn:microsoft.com/office/officeart/2005/8/layout/vList2"/>
    <dgm:cxn modelId="{0C7B2D4A-A946-48C5-80CD-C9399D872C71}" type="presOf" srcId="{9788B35E-C853-45E2-A9B7-9E56B49E6576}" destId="{A4E3FF88-B6C2-429B-877F-F13A43944CD8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32034DC2-E1F0-447D-87CC-D2C1D2A767B6}" type="presOf" srcId="{2D1289D3-BFA9-4DAB-8CC7-74DC40FC984E}" destId="{8B6B046D-A575-4E8F-B7E2-362AA52FE0AF}" srcOrd="0" destOrd="0" presId="urn:microsoft.com/office/officeart/2005/8/layout/vList2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323F3D7C-EF37-467E-AE32-1BA1F26070FC}" type="presOf" srcId="{EB1A1E6E-DC88-4173-B83D-1B2D4EDD170B}" destId="{60D6739D-20A9-4D22-BA27-40FC0E35B789}" srcOrd="0" destOrd="0" presId="urn:microsoft.com/office/officeart/2005/8/layout/vList2"/>
    <dgm:cxn modelId="{7A519AF1-D01B-4AB9-9298-A4FB88056A7F}" type="presOf" srcId="{868D5622-5205-4EE0-8508-59F756A85723}" destId="{FE86A017-188B-4885-B425-4336638A438E}" srcOrd="0" destOrd="0" presId="urn:microsoft.com/office/officeart/2005/8/layout/vList2"/>
    <dgm:cxn modelId="{69A53D1C-2DBA-443C-B287-C60B1CB5B1EB}" type="presParOf" srcId="{FE86A017-188B-4885-B425-4336638A438E}" destId="{A4E3FF88-B6C2-429B-877F-F13A43944CD8}" srcOrd="0" destOrd="0" presId="urn:microsoft.com/office/officeart/2005/8/layout/vList2"/>
    <dgm:cxn modelId="{7E9D8E55-0315-4F5A-9F4F-8F3DA1723C3E}" type="presParOf" srcId="{FE86A017-188B-4885-B425-4336638A438E}" destId="{60D6739D-20A9-4D22-BA27-40FC0E35B789}" srcOrd="1" destOrd="0" presId="urn:microsoft.com/office/officeart/2005/8/layout/vList2"/>
    <dgm:cxn modelId="{87290AEA-1B98-424C-81EF-7047267C9F80}" type="presParOf" srcId="{FE86A017-188B-4885-B425-4336638A438E}" destId="{8B6B046D-A575-4E8F-B7E2-362AA52FE0AF}" srcOrd="2" destOrd="0" presId="urn:microsoft.com/office/officeart/2005/8/layout/vList2"/>
    <dgm:cxn modelId="{ECA05EB4-7C24-4B7D-8E07-824ACD944609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BBDDE-9ABD-4066-BF41-1719F70CBA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60F989-64F0-47F8-8C96-94C22F292993}">
      <dgm:prSet/>
      <dgm:spPr/>
      <dgm:t>
        <a:bodyPr/>
        <a:lstStyle/>
        <a:p>
          <a:pPr rtl="0"/>
          <a:r>
            <a:rPr lang="cs-CZ" dirty="0"/>
            <a:t>Právní osobnost</a:t>
          </a:r>
        </a:p>
      </dgm:t>
    </dgm:pt>
    <dgm:pt modelId="{162EFF5A-A483-4886-8829-E7C71B775C0B}" type="parTrans" cxnId="{BF92220E-1C6E-4069-8111-192531F1FAE6}">
      <dgm:prSet/>
      <dgm:spPr/>
      <dgm:t>
        <a:bodyPr/>
        <a:lstStyle/>
        <a:p>
          <a:endParaRPr lang="cs-CZ"/>
        </a:p>
      </dgm:t>
    </dgm:pt>
    <dgm:pt modelId="{B8EE125B-1744-4C93-B1A8-7A81E6CE9E2C}" type="sibTrans" cxnId="{BF92220E-1C6E-4069-8111-192531F1FAE6}">
      <dgm:prSet/>
      <dgm:spPr/>
      <dgm:t>
        <a:bodyPr/>
        <a:lstStyle/>
        <a:p>
          <a:endParaRPr lang="cs-CZ"/>
        </a:p>
      </dgm:t>
    </dgm:pt>
    <dgm:pt modelId="{828F2E02-6F38-401B-8F51-178C1C128BA1}">
      <dgm:prSet/>
      <dgm:spPr/>
      <dgm:t>
        <a:bodyPr/>
        <a:lstStyle/>
        <a:p>
          <a:pPr rtl="0"/>
          <a:r>
            <a:rPr lang="cs-CZ" dirty="0"/>
            <a:t>způsobilost mít v mezích právního řádu práva a povinnosti.</a:t>
          </a:r>
        </a:p>
      </dgm:t>
    </dgm:pt>
    <dgm:pt modelId="{4E8E0239-8020-41EE-9B82-133B4CEC0ADC}" type="parTrans" cxnId="{220274E2-CAFD-45D9-8D59-6067B975433E}">
      <dgm:prSet/>
      <dgm:spPr/>
      <dgm:t>
        <a:bodyPr/>
        <a:lstStyle/>
        <a:p>
          <a:endParaRPr lang="cs-CZ"/>
        </a:p>
      </dgm:t>
    </dgm:pt>
    <dgm:pt modelId="{0DFAA65E-67A9-40FF-A674-DAABE3A45405}" type="sibTrans" cxnId="{220274E2-CAFD-45D9-8D59-6067B975433E}">
      <dgm:prSet/>
      <dgm:spPr/>
      <dgm:t>
        <a:bodyPr/>
        <a:lstStyle/>
        <a:p>
          <a:endParaRPr lang="cs-CZ"/>
        </a:p>
      </dgm:t>
    </dgm:pt>
    <dgm:pt modelId="{D2BD70CD-C2A6-452D-8190-8442360A7B02}">
      <dgm:prSet/>
      <dgm:spPr/>
      <dgm:t>
        <a:bodyPr/>
        <a:lstStyle/>
        <a:p>
          <a:pPr rtl="0"/>
          <a:r>
            <a:rPr lang="cs-CZ" dirty="0"/>
            <a:t>Svéprávnost</a:t>
          </a:r>
        </a:p>
      </dgm:t>
    </dgm:pt>
    <dgm:pt modelId="{F78AC902-DAB5-4965-A282-82A2CFC73C09}" type="parTrans" cxnId="{FE0849E6-4B6B-4BEE-A5FF-DED7B55A029C}">
      <dgm:prSet/>
      <dgm:spPr/>
      <dgm:t>
        <a:bodyPr/>
        <a:lstStyle/>
        <a:p>
          <a:endParaRPr lang="cs-CZ"/>
        </a:p>
      </dgm:t>
    </dgm:pt>
    <dgm:pt modelId="{CE93FB11-32B3-40C0-938C-5958878CA3B5}" type="sibTrans" cxnId="{FE0849E6-4B6B-4BEE-A5FF-DED7B55A029C}">
      <dgm:prSet/>
      <dgm:spPr/>
      <dgm:t>
        <a:bodyPr/>
        <a:lstStyle/>
        <a:p>
          <a:endParaRPr lang="cs-CZ"/>
        </a:p>
      </dgm:t>
    </dgm:pt>
    <dgm:pt modelId="{E8AAB78B-B31B-4689-9EC6-9464B862EF9F}">
      <dgm:prSet/>
      <dgm:spPr/>
      <dgm:t>
        <a:bodyPr/>
        <a:lstStyle/>
        <a:p>
          <a:pPr rtl="0"/>
          <a:r>
            <a:rPr lang="cs-CZ" dirty="0"/>
            <a:t>Způsobilost nabývat práva a povinnosti vlastním právním jednáním</a:t>
          </a:r>
        </a:p>
      </dgm:t>
    </dgm:pt>
    <dgm:pt modelId="{D796B4BA-0045-4A6E-838C-B49982C36456}" type="parTrans" cxnId="{DB42C6BD-0264-4018-A683-E7D31E097A2B}">
      <dgm:prSet/>
      <dgm:spPr/>
      <dgm:t>
        <a:bodyPr/>
        <a:lstStyle/>
        <a:p>
          <a:endParaRPr lang="cs-CZ"/>
        </a:p>
      </dgm:t>
    </dgm:pt>
    <dgm:pt modelId="{532D76A2-FABE-4F27-B058-80D10C5C1830}" type="sibTrans" cxnId="{DB42C6BD-0264-4018-A683-E7D31E097A2B}">
      <dgm:prSet/>
      <dgm:spPr/>
      <dgm:t>
        <a:bodyPr/>
        <a:lstStyle/>
        <a:p>
          <a:endParaRPr lang="cs-CZ"/>
        </a:p>
      </dgm:t>
    </dgm:pt>
    <dgm:pt modelId="{AB44598C-7810-4ED2-9BF4-78D89646225C}" type="pres">
      <dgm:prSet presAssocID="{2F6BBDDE-9ABD-4066-BF41-1719F70CBA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92C3BB-6BA9-4C8F-98A9-D0520F6E756B}" type="pres">
      <dgm:prSet presAssocID="{0860F989-64F0-47F8-8C96-94C22F292993}" presName="composite" presStyleCnt="0"/>
      <dgm:spPr/>
    </dgm:pt>
    <dgm:pt modelId="{F97352D9-892D-4DFA-9D97-75D91701D574}" type="pres">
      <dgm:prSet presAssocID="{0860F989-64F0-47F8-8C96-94C22F29299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4EAF77-4488-4B16-9D27-30F2E80E77EA}" type="pres">
      <dgm:prSet presAssocID="{0860F989-64F0-47F8-8C96-94C22F29299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59379E-FDAA-42AA-B121-7E73CBCC60A5}" type="pres">
      <dgm:prSet presAssocID="{B8EE125B-1744-4C93-B1A8-7A81E6CE9E2C}" presName="space" presStyleCnt="0"/>
      <dgm:spPr/>
    </dgm:pt>
    <dgm:pt modelId="{0B60F713-2BFB-492C-9ADD-850C59807533}" type="pres">
      <dgm:prSet presAssocID="{D2BD70CD-C2A6-452D-8190-8442360A7B02}" presName="composite" presStyleCnt="0"/>
      <dgm:spPr/>
    </dgm:pt>
    <dgm:pt modelId="{32E63887-7360-4E49-AE00-F6C760703AC9}" type="pres">
      <dgm:prSet presAssocID="{D2BD70CD-C2A6-452D-8190-8442360A7B0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5078A-8BA2-4BD4-BF2C-B3808655FFF1}" type="pres">
      <dgm:prSet presAssocID="{D2BD70CD-C2A6-452D-8190-8442360A7B0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2220E-1C6E-4069-8111-192531F1FAE6}" srcId="{2F6BBDDE-9ABD-4066-BF41-1719F70CBAAE}" destId="{0860F989-64F0-47F8-8C96-94C22F292993}" srcOrd="0" destOrd="0" parTransId="{162EFF5A-A483-4886-8829-E7C71B775C0B}" sibTransId="{B8EE125B-1744-4C93-B1A8-7A81E6CE9E2C}"/>
    <dgm:cxn modelId="{DB42C6BD-0264-4018-A683-E7D31E097A2B}" srcId="{D2BD70CD-C2A6-452D-8190-8442360A7B02}" destId="{E8AAB78B-B31B-4689-9EC6-9464B862EF9F}" srcOrd="0" destOrd="0" parTransId="{D796B4BA-0045-4A6E-838C-B49982C36456}" sibTransId="{532D76A2-FABE-4F27-B058-80D10C5C1830}"/>
    <dgm:cxn modelId="{FE0849E6-4B6B-4BEE-A5FF-DED7B55A029C}" srcId="{2F6BBDDE-9ABD-4066-BF41-1719F70CBAAE}" destId="{D2BD70CD-C2A6-452D-8190-8442360A7B02}" srcOrd="1" destOrd="0" parTransId="{F78AC902-DAB5-4965-A282-82A2CFC73C09}" sibTransId="{CE93FB11-32B3-40C0-938C-5958878CA3B5}"/>
    <dgm:cxn modelId="{30EC0B1D-AFD0-4EED-802B-11C820B548CB}" type="presOf" srcId="{D2BD70CD-C2A6-452D-8190-8442360A7B02}" destId="{32E63887-7360-4E49-AE00-F6C760703AC9}" srcOrd="0" destOrd="0" presId="urn:microsoft.com/office/officeart/2005/8/layout/hList1"/>
    <dgm:cxn modelId="{5E596341-8CC6-43B7-93F8-F129A9D06CD3}" type="presOf" srcId="{0860F989-64F0-47F8-8C96-94C22F292993}" destId="{F97352D9-892D-4DFA-9D97-75D91701D574}" srcOrd="0" destOrd="0" presId="urn:microsoft.com/office/officeart/2005/8/layout/hList1"/>
    <dgm:cxn modelId="{3C27643A-467C-411E-A1E5-2FF9183E39A4}" type="presOf" srcId="{828F2E02-6F38-401B-8F51-178C1C128BA1}" destId="{464EAF77-4488-4B16-9D27-30F2E80E77EA}" srcOrd="0" destOrd="0" presId="urn:microsoft.com/office/officeart/2005/8/layout/hList1"/>
    <dgm:cxn modelId="{5941151C-5E42-4735-8FCC-46AB323F1349}" type="presOf" srcId="{2F6BBDDE-9ABD-4066-BF41-1719F70CBAAE}" destId="{AB44598C-7810-4ED2-9BF4-78D89646225C}" srcOrd="0" destOrd="0" presId="urn:microsoft.com/office/officeart/2005/8/layout/hList1"/>
    <dgm:cxn modelId="{AB264472-665F-4E9F-9A0A-2164C983C3A3}" type="presOf" srcId="{E8AAB78B-B31B-4689-9EC6-9464B862EF9F}" destId="{5455078A-8BA2-4BD4-BF2C-B3808655FFF1}" srcOrd="0" destOrd="0" presId="urn:microsoft.com/office/officeart/2005/8/layout/hList1"/>
    <dgm:cxn modelId="{220274E2-CAFD-45D9-8D59-6067B975433E}" srcId="{0860F989-64F0-47F8-8C96-94C22F292993}" destId="{828F2E02-6F38-401B-8F51-178C1C128BA1}" srcOrd="0" destOrd="0" parTransId="{4E8E0239-8020-41EE-9B82-133B4CEC0ADC}" sibTransId="{0DFAA65E-67A9-40FF-A674-DAABE3A45405}"/>
    <dgm:cxn modelId="{1F182F6A-B234-4689-906B-96372985D436}" type="presParOf" srcId="{AB44598C-7810-4ED2-9BF4-78D89646225C}" destId="{C792C3BB-6BA9-4C8F-98A9-D0520F6E756B}" srcOrd="0" destOrd="0" presId="urn:microsoft.com/office/officeart/2005/8/layout/hList1"/>
    <dgm:cxn modelId="{1D112C7F-2BC2-4420-BDF7-C50B47DBE075}" type="presParOf" srcId="{C792C3BB-6BA9-4C8F-98A9-D0520F6E756B}" destId="{F97352D9-892D-4DFA-9D97-75D91701D574}" srcOrd="0" destOrd="0" presId="urn:microsoft.com/office/officeart/2005/8/layout/hList1"/>
    <dgm:cxn modelId="{6CA55053-6932-41F7-9AA0-C333B652576A}" type="presParOf" srcId="{C792C3BB-6BA9-4C8F-98A9-D0520F6E756B}" destId="{464EAF77-4488-4B16-9D27-30F2E80E77EA}" srcOrd="1" destOrd="0" presId="urn:microsoft.com/office/officeart/2005/8/layout/hList1"/>
    <dgm:cxn modelId="{D5BCF3B3-54BF-4370-977B-ECF2416ADC72}" type="presParOf" srcId="{AB44598C-7810-4ED2-9BF4-78D89646225C}" destId="{0359379E-FDAA-42AA-B121-7E73CBCC60A5}" srcOrd="1" destOrd="0" presId="urn:microsoft.com/office/officeart/2005/8/layout/hList1"/>
    <dgm:cxn modelId="{2E200DA7-D27B-4CAD-9181-38FB0FED85BA}" type="presParOf" srcId="{AB44598C-7810-4ED2-9BF4-78D89646225C}" destId="{0B60F713-2BFB-492C-9ADD-850C59807533}" srcOrd="2" destOrd="0" presId="urn:microsoft.com/office/officeart/2005/8/layout/hList1"/>
    <dgm:cxn modelId="{F40A4665-7CD2-4ED8-AC0E-AD529A5C5EBE}" type="presParOf" srcId="{0B60F713-2BFB-492C-9ADD-850C59807533}" destId="{32E63887-7360-4E49-AE00-F6C760703AC9}" srcOrd="0" destOrd="0" presId="urn:microsoft.com/office/officeart/2005/8/layout/hList1"/>
    <dgm:cxn modelId="{11A86EFD-30ED-45F9-A28B-2F07FD319FF2}" type="presParOf" srcId="{0B60F713-2BFB-492C-9ADD-850C59807533}" destId="{5455078A-8BA2-4BD4-BF2C-B3808655FF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AAA7ED-77FA-4063-84C3-A4CAB6FA69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999256-3F5E-494A-B08A-267690420E36}">
      <dgm:prSet/>
      <dgm:spPr/>
      <dgm:t>
        <a:bodyPr/>
        <a:lstStyle/>
        <a:p>
          <a:pPr rtl="0"/>
          <a:r>
            <a:rPr lang="cs-CZ"/>
            <a:t>Osoba blízká</a:t>
          </a:r>
        </a:p>
      </dgm:t>
    </dgm:pt>
    <dgm:pt modelId="{06D3359E-601C-48F3-9B83-67C520915286}" type="parTrans" cxnId="{3559D3B2-0D01-4DB5-95F6-F2ED62CDDF03}">
      <dgm:prSet/>
      <dgm:spPr/>
      <dgm:t>
        <a:bodyPr/>
        <a:lstStyle/>
        <a:p>
          <a:endParaRPr lang="cs-CZ"/>
        </a:p>
      </dgm:t>
    </dgm:pt>
    <dgm:pt modelId="{09B08CF2-4E0B-4661-86AA-3D82DD1DA52E}" type="sibTrans" cxnId="{3559D3B2-0D01-4DB5-95F6-F2ED62CDDF03}">
      <dgm:prSet/>
      <dgm:spPr/>
      <dgm:t>
        <a:bodyPr/>
        <a:lstStyle/>
        <a:p>
          <a:endParaRPr lang="cs-CZ"/>
        </a:p>
      </dgm:t>
    </dgm:pt>
    <dgm:pt modelId="{3DFBDFEC-9DBF-4670-ABE6-5D483E3A8381}">
      <dgm:prSet/>
      <dgm:spPr/>
      <dgm:t>
        <a:bodyPr/>
        <a:lstStyle/>
        <a:p>
          <a:pPr rtl="0"/>
          <a:r>
            <a:rPr lang="cs-CZ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</a:p>
      </dgm:t>
    </dgm:pt>
    <dgm:pt modelId="{8ECF6650-714C-4404-99F3-96AE34DB88EA}" type="parTrans" cxnId="{ADEFA487-073A-468F-9106-C4FFEE823D89}">
      <dgm:prSet/>
      <dgm:spPr/>
      <dgm:t>
        <a:bodyPr/>
        <a:lstStyle/>
        <a:p>
          <a:endParaRPr lang="cs-CZ"/>
        </a:p>
      </dgm:t>
    </dgm:pt>
    <dgm:pt modelId="{0CCF9343-A4CB-485D-B2B7-66E24D0E7E43}" type="sibTrans" cxnId="{ADEFA487-073A-468F-9106-C4FFEE823D89}">
      <dgm:prSet/>
      <dgm:spPr/>
      <dgm:t>
        <a:bodyPr/>
        <a:lstStyle/>
        <a:p>
          <a:endParaRPr lang="cs-CZ"/>
        </a:p>
      </dgm:t>
    </dgm:pt>
    <dgm:pt modelId="{5436797F-658A-4697-B01E-92BDD0AC1DA8}">
      <dgm:prSet/>
      <dgm:spPr/>
      <dgm:t>
        <a:bodyPr/>
        <a:lstStyle/>
        <a:p>
          <a:pPr rtl="0"/>
          <a:r>
            <a:rPr lang="cs-CZ"/>
            <a:t>Počaté dítě</a:t>
          </a:r>
        </a:p>
      </dgm:t>
    </dgm:pt>
    <dgm:pt modelId="{3965A417-FF1B-4005-9F6D-3943C2D64DA9}" type="parTrans" cxnId="{B238081D-F99B-4662-B2A1-1562A1F65662}">
      <dgm:prSet/>
      <dgm:spPr/>
      <dgm:t>
        <a:bodyPr/>
        <a:lstStyle/>
        <a:p>
          <a:endParaRPr lang="cs-CZ"/>
        </a:p>
      </dgm:t>
    </dgm:pt>
    <dgm:pt modelId="{E89352E2-3C65-41C4-AC73-83C83E568C72}" type="sibTrans" cxnId="{B238081D-F99B-4662-B2A1-1562A1F65662}">
      <dgm:prSet/>
      <dgm:spPr/>
      <dgm:t>
        <a:bodyPr/>
        <a:lstStyle/>
        <a:p>
          <a:endParaRPr lang="cs-CZ"/>
        </a:p>
      </dgm:t>
    </dgm:pt>
    <dgm:pt modelId="{95E07DCC-C7CD-4992-B2BA-749D6DCB8017}">
      <dgm:prSet/>
      <dgm:spPr/>
      <dgm:t>
        <a:bodyPr/>
        <a:lstStyle/>
        <a:p>
          <a:pPr rtl="0"/>
          <a:r>
            <a:rPr lang="cs-CZ"/>
            <a:t>Na počaté dítě se hledí jako na již narozené, pokud to vyhovuje jeho zájmům. Má se za to, že se dítě narodilo živé. Nenarodí-li se však živé, hledí se na ně, jako by nikdy nebylo.</a:t>
          </a:r>
        </a:p>
      </dgm:t>
    </dgm:pt>
    <dgm:pt modelId="{F7D28E79-6E14-4820-B4BD-47EDA1BFC7AD}" type="parTrans" cxnId="{9478C180-0D71-4E27-9A37-FAB40580FB57}">
      <dgm:prSet/>
      <dgm:spPr/>
      <dgm:t>
        <a:bodyPr/>
        <a:lstStyle/>
        <a:p>
          <a:endParaRPr lang="cs-CZ"/>
        </a:p>
      </dgm:t>
    </dgm:pt>
    <dgm:pt modelId="{2B55E149-4C25-4942-BEC7-BD8A92D625C3}" type="sibTrans" cxnId="{9478C180-0D71-4E27-9A37-FAB40580FB57}">
      <dgm:prSet/>
      <dgm:spPr/>
      <dgm:t>
        <a:bodyPr/>
        <a:lstStyle/>
        <a:p>
          <a:endParaRPr lang="cs-CZ"/>
        </a:p>
      </dgm:t>
    </dgm:pt>
    <dgm:pt modelId="{57AD59D7-556E-4D7F-A43A-E1A21E0BDC0D}" type="pres">
      <dgm:prSet presAssocID="{7CAAA7ED-77FA-4063-84C3-A4CAB6FA69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14C8BA-9FEB-46D4-9D14-FE2337379C8A}" type="pres">
      <dgm:prSet presAssocID="{20999256-3F5E-494A-B08A-267690420E3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1881B6-AB88-480C-BC5A-399B1791A512}" type="pres">
      <dgm:prSet presAssocID="{20999256-3F5E-494A-B08A-267690420E3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F178B-F419-40E6-89DA-A2BF655315F8}" type="pres">
      <dgm:prSet presAssocID="{5436797F-658A-4697-B01E-92BDD0AC1D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7F5884-F4B5-4C18-8377-EA659D1EAA78}" type="pres">
      <dgm:prSet presAssocID="{5436797F-658A-4697-B01E-92BDD0AC1DA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59D3B2-0D01-4DB5-95F6-F2ED62CDDF03}" srcId="{7CAAA7ED-77FA-4063-84C3-A4CAB6FA6995}" destId="{20999256-3F5E-494A-B08A-267690420E36}" srcOrd="0" destOrd="0" parTransId="{06D3359E-601C-48F3-9B83-67C520915286}" sibTransId="{09B08CF2-4E0B-4661-86AA-3D82DD1DA52E}"/>
    <dgm:cxn modelId="{39797B13-F084-48E9-9820-6E2D2F97E83F}" type="presOf" srcId="{3DFBDFEC-9DBF-4670-ABE6-5D483E3A8381}" destId="{C71881B6-AB88-480C-BC5A-399B1791A512}" srcOrd="0" destOrd="0" presId="urn:microsoft.com/office/officeart/2005/8/layout/vList2"/>
    <dgm:cxn modelId="{4A5CE14A-4F37-4F1C-8239-369BA97719ED}" type="presOf" srcId="{5436797F-658A-4697-B01E-92BDD0AC1DA8}" destId="{0D9F178B-F419-40E6-89DA-A2BF655315F8}" srcOrd="0" destOrd="0" presId="urn:microsoft.com/office/officeart/2005/8/layout/vList2"/>
    <dgm:cxn modelId="{4037FE2B-4667-464C-B9A5-94778E71BA83}" type="presOf" srcId="{7CAAA7ED-77FA-4063-84C3-A4CAB6FA6995}" destId="{57AD59D7-556E-4D7F-A43A-E1A21E0BDC0D}" srcOrd="0" destOrd="0" presId="urn:microsoft.com/office/officeart/2005/8/layout/vList2"/>
    <dgm:cxn modelId="{DB82EB18-1D3A-49FF-89D4-2B04456B202A}" type="presOf" srcId="{95E07DCC-C7CD-4992-B2BA-749D6DCB8017}" destId="{507F5884-F4B5-4C18-8377-EA659D1EAA78}" srcOrd="0" destOrd="0" presId="urn:microsoft.com/office/officeart/2005/8/layout/vList2"/>
    <dgm:cxn modelId="{131A8266-AE8A-4969-B413-CDF69493CCF0}" type="presOf" srcId="{20999256-3F5E-494A-B08A-267690420E36}" destId="{8514C8BA-9FEB-46D4-9D14-FE2337379C8A}" srcOrd="0" destOrd="0" presId="urn:microsoft.com/office/officeart/2005/8/layout/vList2"/>
    <dgm:cxn modelId="{9478C180-0D71-4E27-9A37-FAB40580FB57}" srcId="{5436797F-658A-4697-B01E-92BDD0AC1DA8}" destId="{95E07DCC-C7CD-4992-B2BA-749D6DCB8017}" srcOrd="0" destOrd="0" parTransId="{F7D28E79-6E14-4820-B4BD-47EDA1BFC7AD}" sibTransId="{2B55E149-4C25-4942-BEC7-BD8A92D625C3}"/>
    <dgm:cxn modelId="{B238081D-F99B-4662-B2A1-1562A1F65662}" srcId="{7CAAA7ED-77FA-4063-84C3-A4CAB6FA6995}" destId="{5436797F-658A-4697-B01E-92BDD0AC1DA8}" srcOrd="1" destOrd="0" parTransId="{3965A417-FF1B-4005-9F6D-3943C2D64DA9}" sibTransId="{E89352E2-3C65-41C4-AC73-83C83E568C72}"/>
    <dgm:cxn modelId="{ADEFA487-073A-468F-9106-C4FFEE823D89}" srcId="{20999256-3F5E-494A-B08A-267690420E36}" destId="{3DFBDFEC-9DBF-4670-ABE6-5D483E3A8381}" srcOrd="0" destOrd="0" parTransId="{8ECF6650-714C-4404-99F3-96AE34DB88EA}" sibTransId="{0CCF9343-A4CB-485D-B2B7-66E24D0E7E43}"/>
    <dgm:cxn modelId="{BB9384A6-F05D-401F-B30F-A7E70D7FAF46}" type="presParOf" srcId="{57AD59D7-556E-4D7F-A43A-E1A21E0BDC0D}" destId="{8514C8BA-9FEB-46D4-9D14-FE2337379C8A}" srcOrd="0" destOrd="0" presId="urn:microsoft.com/office/officeart/2005/8/layout/vList2"/>
    <dgm:cxn modelId="{C9EE16EC-C2FB-4C85-BB39-05D1A7B55321}" type="presParOf" srcId="{57AD59D7-556E-4D7F-A43A-E1A21E0BDC0D}" destId="{C71881B6-AB88-480C-BC5A-399B1791A512}" srcOrd="1" destOrd="0" presId="urn:microsoft.com/office/officeart/2005/8/layout/vList2"/>
    <dgm:cxn modelId="{15EFCAEA-AD7C-4F81-85CC-005D05524611}" type="presParOf" srcId="{57AD59D7-556E-4D7F-A43A-E1A21E0BDC0D}" destId="{0D9F178B-F419-40E6-89DA-A2BF655315F8}" srcOrd="2" destOrd="0" presId="urn:microsoft.com/office/officeart/2005/8/layout/vList2"/>
    <dgm:cxn modelId="{CA17C5AB-7A47-4653-B7E5-43AD6D3652C4}" type="presParOf" srcId="{57AD59D7-556E-4D7F-A43A-E1A21E0BDC0D}" destId="{507F5884-F4B5-4C18-8377-EA659D1EAA7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B506B8-C2D9-4DFC-8416-1ECCC198E18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3C3D7A-729B-40D5-9755-1CD93AA39FA9}">
      <dgm:prSet/>
      <dgm:spPr/>
      <dgm:t>
        <a:bodyPr/>
        <a:lstStyle/>
        <a:p>
          <a:pPr rtl="0"/>
          <a:r>
            <a:rPr lang="cs-CZ" dirty="0"/>
            <a:t>Osobnost</a:t>
          </a:r>
        </a:p>
      </dgm:t>
    </dgm:pt>
    <dgm:pt modelId="{BC87FE68-83CF-4BC2-BFD2-4F8D395A11D6}" type="parTrans" cxnId="{BC163BAE-9268-407D-905C-469F34CA7A1F}">
      <dgm:prSet/>
      <dgm:spPr/>
      <dgm:t>
        <a:bodyPr/>
        <a:lstStyle/>
        <a:p>
          <a:endParaRPr lang="cs-CZ"/>
        </a:p>
      </dgm:t>
    </dgm:pt>
    <dgm:pt modelId="{3C7F024A-0349-4AAB-BC32-C4075FE6D4F6}" type="sibTrans" cxnId="{BC163BAE-9268-407D-905C-469F34CA7A1F}">
      <dgm:prSet/>
      <dgm:spPr/>
      <dgm:t>
        <a:bodyPr/>
        <a:lstStyle/>
        <a:p>
          <a:endParaRPr lang="cs-CZ"/>
        </a:p>
      </dgm:t>
    </dgm:pt>
    <dgm:pt modelId="{A83A6D5A-58F9-4B79-835D-CA33A89A27E1}">
      <dgm:prSet/>
      <dgm:spPr/>
      <dgm:t>
        <a:bodyPr/>
        <a:lstStyle/>
        <a:p>
          <a:pPr rtl="0"/>
          <a:r>
            <a:rPr lang="cs-CZ"/>
            <a:t>Život</a:t>
          </a:r>
        </a:p>
      </dgm:t>
    </dgm:pt>
    <dgm:pt modelId="{77E0E757-EDC4-4640-B8F9-2A683EDD6728}" type="parTrans" cxnId="{1B1BCF7D-BAD9-4F77-B235-C77CACDD07B7}">
      <dgm:prSet/>
      <dgm:spPr/>
      <dgm:t>
        <a:bodyPr/>
        <a:lstStyle/>
        <a:p>
          <a:endParaRPr lang="cs-CZ"/>
        </a:p>
      </dgm:t>
    </dgm:pt>
    <dgm:pt modelId="{419E29FF-C3B4-439B-8F75-CDF0F812D709}" type="sibTrans" cxnId="{1B1BCF7D-BAD9-4F77-B235-C77CACDD07B7}">
      <dgm:prSet/>
      <dgm:spPr/>
      <dgm:t>
        <a:bodyPr/>
        <a:lstStyle/>
        <a:p>
          <a:endParaRPr lang="cs-CZ"/>
        </a:p>
      </dgm:t>
    </dgm:pt>
    <dgm:pt modelId="{BE98E162-FE58-4C03-9449-E4C9851E06F9}">
      <dgm:prSet/>
      <dgm:spPr/>
      <dgm:t>
        <a:bodyPr/>
        <a:lstStyle/>
        <a:p>
          <a:pPr rtl="0"/>
          <a:r>
            <a:rPr lang="cs-CZ"/>
            <a:t>Důstojnost</a:t>
          </a:r>
        </a:p>
      </dgm:t>
    </dgm:pt>
    <dgm:pt modelId="{D5C8606A-14D0-405D-964C-5282502598CC}" type="parTrans" cxnId="{1A6FB221-95B8-4D43-A1C4-FF7C6CE9F36A}">
      <dgm:prSet/>
      <dgm:spPr/>
      <dgm:t>
        <a:bodyPr/>
        <a:lstStyle/>
        <a:p>
          <a:endParaRPr lang="cs-CZ"/>
        </a:p>
      </dgm:t>
    </dgm:pt>
    <dgm:pt modelId="{B43D31A0-5C6E-47E9-A266-C688B9C77E4A}" type="sibTrans" cxnId="{1A6FB221-95B8-4D43-A1C4-FF7C6CE9F36A}">
      <dgm:prSet/>
      <dgm:spPr/>
      <dgm:t>
        <a:bodyPr/>
        <a:lstStyle/>
        <a:p>
          <a:endParaRPr lang="cs-CZ"/>
        </a:p>
      </dgm:t>
    </dgm:pt>
    <dgm:pt modelId="{D9A4B951-292F-4F12-815F-66B040A8198E}">
      <dgm:prSet/>
      <dgm:spPr/>
      <dgm:t>
        <a:bodyPr/>
        <a:lstStyle/>
        <a:p>
          <a:pPr rtl="0"/>
          <a:r>
            <a:rPr lang="cs-CZ"/>
            <a:t>Zdraví </a:t>
          </a:r>
        </a:p>
      </dgm:t>
    </dgm:pt>
    <dgm:pt modelId="{5F64F619-E9A4-4254-B5A8-6CAB955D7DDA}" type="parTrans" cxnId="{D7DA9ECF-ECD2-431F-83E6-0C16E99E1403}">
      <dgm:prSet/>
      <dgm:spPr/>
      <dgm:t>
        <a:bodyPr/>
        <a:lstStyle/>
        <a:p>
          <a:endParaRPr lang="cs-CZ"/>
        </a:p>
      </dgm:t>
    </dgm:pt>
    <dgm:pt modelId="{A09EA750-6FD4-47B6-8181-1902AD2ED29D}" type="sibTrans" cxnId="{D7DA9ECF-ECD2-431F-83E6-0C16E99E1403}">
      <dgm:prSet/>
      <dgm:spPr/>
      <dgm:t>
        <a:bodyPr/>
        <a:lstStyle/>
        <a:p>
          <a:endParaRPr lang="cs-CZ"/>
        </a:p>
      </dgm:t>
    </dgm:pt>
    <dgm:pt modelId="{F4D1912F-511C-40DE-898B-19AE2829E9EF}">
      <dgm:prSet/>
      <dgm:spPr/>
      <dgm:t>
        <a:bodyPr/>
        <a:lstStyle/>
        <a:p>
          <a:pPr rtl="0"/>
          <a:r>
            <a:rPr lang="cs-CZ"/>
            <a:t>Právo žít v příznivém životním prostředí, </a:t>
          </a:r>
        </a:p>
      </dgm:t>
    </dgm:pt>
    <dgm:pt modelId="{97839106-E893-496F-A386-E8ED272D37D9}" type="parTrans" cxnId="{5FB776F8-C07F-4140-A142-C17F47CA03ED}">
      <dgm:prSet/>
      <dgm:spPr/>
      <dgm:t>
        <a:bodyPr/>
        <a:lstStyle/>
        <a:p>
          <a:endParaRPr lang="cs-CZ"/>
        </a:p>
      </dgm:t>
    </dgm:pt>
    <dgm:pt modelId="{97E1A2A3-760E-4D38-AE84-A9862AE7FCE0}" type="sibTrans" cxnId="{5FB776F8-C07F-4140-A142-C17F47CA03ED}">
      <dgm:prSet/>
      <dgm:spPr/>
      <dgm:t>
        <a:bodyPr/>
        <a:lstStyle/>
        <a:p>
          <a:endParaRPr lang="cs-CZ"/>
        </a:p>
      </dgm:t>
    </dgm:pt>
    <dgm:pt modelId="{F2EC94A7-81C9-45D4-BF25-EE477F3FC58B}">
      <dgm:prSet/>
      <dgm:spPr/>
      <dgm:t>
        <a:bodyPr/>
        <a:lstStyle/>
        <a:p>
          <a:pPr rtl="0"/>
          <a:r>
            <a:rPr lang="cs-CZ"/>
            <a:t>Vážnost, čest, </a:t>
          </a:r>
        </a:p>
      </dgm:t>
    </dgm:pt>
    <dgm:pt modelId="{2C156F66-8F3F-4300-BFE3-9D3F1F4EC37E}" type="parTrans" cxnId="{CE166B7C-8E21-4B24-B519-65726493C347}">
      <dgm:prSet/>
      <dgm:spPr/>
      <dgm:t>
        <a:bodyPr/>
        <a:lstStyle/>
        <a:p>
          <a:endParaRPr lang="cs-CZ"/>
        </a:p>
      </dgm:t>
    </dgm:pt>
    <dgm:pt modelId="{703D3DDE-3B16-43FD-8001-E6594B9CAA30}" type="sibTrans" cxnId="{CE166B7C-8E21-4B24-B519-65726493C347}">
      <dgm:prSet/>
      <dgm:spPr/>
      <dgm:t>
        <a:bodyPr/>
        <a:lstStyle/>
        <a:p>
          <a:endParaRPr lang="cs-CZ"/>
        </a:p>
      </dgm:t>
    </dgm:pt>
    <dgm:pt modelId="{411C667F-059B-4B16-BEB1-4CACDBF6DEB6}">
      <dgm:prSet/>
      <dgm:spPr/>
      <dgm:t>
        <a:bodyPr/>
        <a:lstStyle/>
        <a:p>
          <a:pPr rtl="0"/>
          <a:r>
            <a:rPr lang="cs-CZ"/>
            <a:t>soukromí </a:t>
          </a:r>
        </a:p>
      </dgm:t>
    </dgm:pt>
    <dgm:pt modelId="{EC49AD46-16F1-4C0A-907F-5DA34BCC1471}" type="parTrans" cxnId="{638CF338-060B-49E4-9689-1EE95E8BA007}">
      <dgm:prSet/>
      <dgm:spPr/>
      <dgm:t>
        <a:bodyPr/>
        <a:lstStyle/>
        <a:p>
          <a:endParaRPr lang="cs-CZ"/>
        </a:p>
      </dgm:t>
    </dgm:pt>
    <dgm:pt modelId="{60F2294F-0A11-4ADB-838C-B2B555DEEA47}" type="sibTrans" cxnId="{638CF338-060B-49E4-9689-1EE95E8BA007}">
      <dgm:prSet/>
      <dgm:spPr/>
      <dgm:t>
        <a:bodyPr/>
        <a:lstStyle/>
        <a:p>
          <a:endParaRPr lang="cs-CZ"/>
        </a:p>
      </dgm:t>
    </dgm:pt>
    <dgm:pt modelId="{1B74C938-34C8-44C8-8AD6-AC5A0D3D1284}">
      <dgm:prSet/>
      <dgm:spPr/>
      <dgm:t>
        <a:bodyPr/>
        <a:lstStyle/>
        <a:p>
          <a:pPr rtl="0"/>
          <a:r>
            <a:rPr lang="cs-CZ"/>
            <a:t>projevy osobní povahy.</a:t>
          </a:r>
        </a:p>
      </dgm:t>
    </dgm:pt>
    <dgm:pt modelId="{9EC28934-DD77-47B3-89DA-67E176954C30}" type="parTrans" cxnId="{AB9039BD-5B80-432B-89B9-14CFCE540958}">
      <dgm:prSet/>
      <dgm:spPr/>
      <dgm:t>
        <a:bodyPr/>
        <a:lstStyle/>
        <a:p>
          <a:endParaRPr lang="cs-CZ"/>
        </a:p>
      </dgm:t>
    </dgm:pt>
    <dgm:pt modelId="{782A3A9E-75F5-43B3-9171-B0CC24442411}" type="sibTrans" cxnId="{AB9039BD-5B80-432B-89B9-14CFCE540958}">
      <dgm:prSet/>
      <dgm:spPr/>
      <dgm:t>
        <a:bodyPr/>
        <a:lstStyle/>
        <a:p>
          <a:endParaRPr lang="cs-CZ"/>
        </a:p>
      </dgm:t>
    </dgm:pt>
    <dgm:pt modelId="{F3FD2AC9-F0D8-43BF-BCD0-8BD1ED70D59E}" type="pres">
      <dgm:prSet presAssocID="{44B506B8-C2D9-4DFC-8416-1ECCC198E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7F4E19-5497-461A-BAA7-6C6F7C030E85}" type="pres">
      <dgm:prSet presAssocID="{453C3D7A-729B-40D5-9755-1CD93AA39FA9}" presName="centerShape" presStyleLbl="node0" presStyleIdx="0" presStyleCnt="1"/>
      <dgm:spPr/>
      <dgm:t>
        <a:bodyPr/>
        <a:lstStyle/>
        <a:p>
          <a:endParaRPr lang="cs-CZ"/>
        </a:p>
      </dgm:t>
    </dgm:pt>
    <dgm:pt modelId="{4E814970-15FC-4218-A896-1AF0A3CB9F73}" type="pres">
      <dgm:prSet presAssocID="{77E0E757-EDC4-4640-B8F9-2A683EDD6728}" presName="Name9" presStyleLbl="parChTrans1D2" presStyleIdx="0" presStyleCnt="7"/>
      <dgm:spPr/>
      <dgm:t>
        <a:bodyPr/>
        <a:lstStyle/>
        <a:p>
          <a:endParaRPr lang="cs-CZ"/>
        </a:p>
      </dgm:t>
    </dgm:pt>
    <dgm:pt modelId="{F0659221-EB97-43DB-A2AE-462686EC32AB}" type="pres">
      <dgm:prSet presAssocID="{77E0E757-EDC4-4640-B8F9-2A683EDD6728}" presName="connTx" presStyleLbl="parChTrans1D2" presStyleIdx="0" presStyleCnt="7"/>
      <dgm:spPr/>
      <dgm:t>
        <a:bodyPr/>
        <a:lstStyle/>
        <a:p>
          <a:endParaRPr lang="cs-CZ"/>
        </a:p>
      </dgm:t>
    </dgm:pt>
    <dgm:pt modelId="{CDCE0DD1-C57D-4D47-9B88-ACC5CAD4EFAC}" type="pres">
      <dgm:prSet presAssocID="{A83A6D5A-58F9-4B79-835D-CA33A89A27E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ADFDB-7111-4D93-8441-3C3140210B3C}" type="pres">
      <dgm:prSet presAssocID="{D5C8606A-14D0-405D-964C-5282502598CC}" presName="Name9" presStyleLbl="parChTrans1D2" presStyleIdx="1" presStyleCnt="7"/>
      <dgm:spPr/>
      <dgm:t>
        <a:bodyPr/>
        <a:lstStyle/>
        <a:p>
          <a:endParaRPr lang="cs-CZ"/>
        </a:p>
      </dgm:t>
    </dgm:pt>
    <dgm:pt modelId="{2E67DE8A-21BB-4094-A803-D116E95FDBDD}" type="pres">
      <dgm:prSet presAssocID="{D5C8606A-14D0-405D-964C-5282502598CC}" presName="connTx" presStyleLbl="parChTrans1D2" presStyleIdx="1" presStyleCnt="7"/>
      <dgm:spPr/>
      <dgm:t>
        <a:bodyPr/>
        <a:lstStyle/>
        <a:p>
          <a:endParaRPr lang="cs-CZ"/>
        </a:p>
      </dgm:t>
    </dgm:pt>
    <dgm:pt modelId="{A0B03D83-2937-4B0B-9CE7-D2086F97412E}" type="pres">
      <dgm:prSet presAssocID="{BE98E162-FE58-4C03-9449-E4C9851E06F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B1C8AA-D301-4E45-BC10-0F6C056B0277}" type="pres">
      <dgm:prSet presAssocID="{5F64F619-E9A4-4254-B5A8-6CAB955D7DDA}" presName="Name9" presStyleLbl="parChTrans1D2" presStyleIdx="2" presStyleCnt="7"/>
      <dgm:spPr/>
      <dgm:t>
        <a:bodyPr/>
        <a:lstStyle/>
        <a:p>
          <a:endParaRPr lang="cs-CZ"/>
        </a:p>
      </dgm:t>
    </dgm:pt>
    <dgm:pt modelId="{EA9AF283-DF93-4683-BFE7-B6A6D275D64F}" type="pres">
      <dgm:prSet presAssocID="{5F64F619-E9A4-4254-B5A8-6CAB955D7DDA}" presName="connTx" presStyleLbl="parChTrans1D2" presStyleIdx="2" presStyleCnt="7"/>
      <dgm:spPr/>
      <dgm:t>
        <a:bodyPr/>
        <a:lstStyle/>
        <a:p>
          <a:endParaRPr lang="cs-CZ"/>
        </a:p>
      </dgm:t>
    </dgm:pt>
    <dgm:pt modelId="{0885B6F3-4019-4E83-97F3-BB5BC0B2AB82}" type="pres">
      <dgm:prSet presAssocID="{D9A4B951-292F-4F12-815F-66B040A8198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03350A-671C-49FF-A9BD-55FF9A85F0BF}" type="pres">
      <dgm:prSet presAssocID="{97839106-E893-496F-A386-E8ED272D37D9}" presName="Name9" presStyleLbl="parChTrans1D2" presStyleIdx="3" presStyleCnt="7"/>
      <dgm:spPr/>
      <dgm:t>
        <a:bodyPr/>
        <a:lstStyle/>
        <a:p>
          <a:endParaRPr lang="cs-CZ"/>
        </a:p>
      </dgm:t>
    </dgm:pt>
    <dgm:pt modelId="{1F75BCBF-4FF7-434C-A788-8F62977C99D9}" type="pres">
      <dgm:prSet presAssocID="{97839106-E893-496F-A386-E8ED272D37D9}" presName="connTx" presStyleLbl="parChTrans1D2" presStyleIdx="3" presStyleCnt="7"/>
      <dgm:spPr/>
      <dgm:t>
        <a:bodyPr/>
        <a:lstStyle/>
        <a:p>
          <a:endParaRPr lang="cs-CZ"/>
        </a:p>
      </dgm:t>
    </dgm:pt>
    <dgm:pt modelId="{84595F47-6A68-44ED-ACDC-4A765ECD3524}" type="pres">
      <dgm:prSet presAssocID="{F4D1912F-511C-40DE-898B-19AE2829E9E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ED9F62-C55D-48CD-BBA0-62D682F9551F}" type="pres">
      <dgm:prSet presAssocID="{2C156F66-8F3F-4300-BFE3-9D3F1F4EC37E}" presName="Name9" presStyleLbl="parChTrans1D2" presStyleIdx="4" presStyleCnt="7"/>
      <dgm:spPr/>
      <dgm:t>
        <a:bodyPr/>
        <a:lstStyle/>
        <a:p>
          <a:endParaRPr lang="cs-CZ"/>
        </a:p>
      </dgm:t>
    </dgm:pt>
    <dgm:pt modelId="{8BDA0E49-62EC-4FA8-9E76-E52C0A5B8C27}" type="pres">
      <dgm:prSet presAssocID="{2C156F66-8F3F-4300-BFE3-9D3F1F4EC37E}" presName="connTx" presStyleLbl="parChTrans1D2" presStyleIdx="4" presStyleCnt="7"/>
      <dgm:spPr/>
      <dgm:t>
        <a:bodyPr/>
        <a:lstStyle/>
        <a:p>
          <a:endParaRPr lang="cs-CZ"/>
        </a:p>
      </dgm:t>
    </dgm:pt>
    <dgm:pt modelId="{68C568E0-E1BE-4FE9-B51E-21BA489B4970}" type="pres">
      <dgm:prSet presAssocID="{F2EC94A7-81C9-45D4-BF25-EE477F3FC58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CA2E0F-4BFE-4F62-A6BC-95AC0A9778B9}" type="pres">
      <dgm:prSet presAssocID="{EC49AD46-16F1-4C0A-907F-5DA34BCC1471}" presName="Name9" presStyleLbl="parChTrans1D2" presStyleIdx="5" presStyleCnt="7"/>
      <dgm:spPr/>
      <dgm:t>
        <a:bodyPr/>
        <a:lstStyle/>
        <a:p>
          <a:endParaRPr lang="cs-CZ"/>
        </a:p>
      </dgm:t>
    </dgm:pt>
    <dgm:pt modelId="{B991DB94-D626-4DF2-8AF2-F48A0A562F7D}" type="pres">
      <dgm:prSet presAssocID="{EC49AD46-16F1-4C0A-907F-5DA34BCC1471}" presName="connTx" presStyleLbl="parChTrans1D2" presStyleIdx="5" presStyleCnt="7"/>
      <dgm:spPr/>
      <dgm:t>
        <a:bodyPr/>
        <a:lstStyle/>
        <a:p>
          <a:endParaRPr lang="cs-CZ"/>
        </a:p>
      </dgm:t>
    </dgm:pt>
    <dgm:pt modelId="{C6599C6F-F4CA-4BBD-A63C-BEB79B093D79}" type="pres">
      <dgm:prSet presAssocID="{411C667F-059B-4B16-BEB1-4CACDBF6DEB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74EEA-8CF5-4E71-B4F2-AB30BAA0A116}" type="pres">
      <dgm:prSet presAssocID="{9EC28934-DD77-47B3-89DA-67E176954C30}" presName="Name9" presStyleLbl="parChTrans1D2" presStyleIdx="6" presStyleCnt="7"/>
      <dgm:spPr/>
      <dgm:t>
        <a:bodyPr/>
        <a:lstStyle/>
        <a:p>
          <a:endParaRPr lang="cs-CZ"/>
        </a:p>
      </dgm:t>
    </dgm:pt>
    <dgm:pt modelId="{46895A17-BC51-40CE-AFA7-F11C4FC21826}" type="pres">
      <dgm:prSet presAssocID="{9EC28934-DD77-47B3-89DA-67E176954C30}" presName="connTx" presStyleLbl="parChTrans1D2" presStyleIdx="6" presStyleCnt="7"/>
      <dgm:spPr/>
      <dgm:t>
        <a:bodyPr/>
        <a:lstStyle/>
        <a:p>
          <a:endParaRPr lang="cs-CZ"/>
        </a:p>
      </dgm:t>
    </dgm:pt>
    <dgm:pt modelId="{E3EFBA2F-CCAC-41C8-B7C0-67046D95F4A1}" type="pres">
      <dgm:prSet presAssocID="{1B74C938-34C8-44C8-8AD6-AC5A0D3D128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E7BA63-898F-4F8C-84DF-7202F4F1FA05}" type="presOf" srcId="{77E0E757-EDC4-4640-B8F9-2A683EDD6728}" destId="{F0659221-EB97-43DB-A2AE-462686EC32AB}" srcOrd="1" destOrd="0" presId="urn:microsoft.com/office/officeart/2005/8/layout/radial1"/>
    <dgm:cxn modelId="{96695B00-6D55-44D6-94B4-29EA6E52B066}" type="presOf" srcId="{1B74C938-34C8-44C8-8AD6-AC5A0D3D1284}" destId="{E3EFBA2F-CCAC-41C8-B7C0-67046D95F4A1}" srcOrd="0" destOrd="0" presId="urn:microsoft.com/office/officeart/2005/8/layout/radial1"/>
    <dgm:cxn modelId="{0BC1143E-A6AE-457B-8A7F-C882AFFB07BD}" type="presOf" srcId="{9EC28934-DD77-47B3-89DA-67E176954C30}" destId="{46895A17-BC51-40CE-AFA7-F11C4FC21826}" srcOrd="1" destOrd="0" presId="urn:microsoft.com/office/officeart/2005/8/layout/radial1"/>
    <dgm:cxn modelId="{47543522-7BAA-4EA2-ACC7-711DD726EA5E}" type="presOf" srcId="{D9A4B951-292F-4F12-815F-66B040A8198E}" destId="{0885B6F3-4019-4E83-97F3-BB5BC0B2AB82}" srcOrd="0" destOrd="0" presId="urn:microsoft.com/office/officeart/2005/8/layout/radial1"/>
    <dgm:cxn modelId="{8D03CDBE-DB17-4D76-9FA3-A707AD21F710}" type="presOf" srcId="{A83A6D5A-58F9-4B79-835D-CA33A89A27E1}" destId="{CDCE0DD1-C57D-4D47-9B88-ACC5CAD4EFAC}" srcOrd="0" destOrd="0" presId="urn:microsoft.com/office/officeart/2005/8/layout/radial1"/>
    <dgm:cxn modelId="{1A6FB221-95B8-4D43-A1C4-FF7C6CE9F36A}" srcId="{453C3D7A-729B-40D5-9755-1CD93AA39FA9}" destId="{BE98E162-FE58-4C03-9449-E4C9851E06F9}" srcOrd="1" destOrd="0" parTransId="{D5C8606A-14D0-405D-964C-5282502598CC}" sibTransId="{B43D31A0-5C6E-47E9-A266-C688B9C77E4A}"/>
    <dgm:cxn modelId="{3DDF384A-4980-453F-B80A-A856F273A89F}" type="presOf" srcId="{5F64F619-E9A4-4254-B5A8-6CAB955D7DDA}" destId="{EA9AF283-DF93-4683-BFE7-B6A6D275D64F}" srcOrd="1" destOrd="0" presId="urn:microsoft.com/office/officeart/2005/8/layout/radial1"/>
    <dgm:cxn modelId="{2405B164-C67C-4FBC-856C-CB09FE250607}" type="presOf" srcId="{97839106-E893-496F-A386-E8ED272D37D9}" destId="{D903350A-671C-49FF-A9BD-55FF9A85F0BF}" srcOrd="0" destOrd="0" presId="urn:microsoft.com/office/officeart/2005/8/layout/radial1"/>
    <dgm:cxn modelId="{47EEE333-918E-4F44-B83B-1F650104E18A}" type="presOf" srcId="{2C156F66-8F3F-4300-BFE3-9D3F1F4EC37E}" destId="{79ED9F62-C55D-48CD-BBA0-62D682F9551F}" srcOrd="0" destOrd="0" presId="urn:microsoft.com/office/officeart/2005/8/layout/radial1"/>
    <dgm:cxn modelId="{5FB776F8-C07F-4140-A142-C17F47CA03ED}" srcId="{453C3D7A-729B-40D5-9755-1CD93AA39FA9}" destId="{F4D1912F-511C-40DE-898B-19AE2829E9EF}" srcOrd="3" destOrd="0" parTransId="{97839106-E893-496F-A386-E8ED272D37D9}" sibTransId="{97E1A2A3-760E-4D38-AE84-A9862AE7FCE0}"/>
    <dgm:cxn modelId="{FC85A4B2-4669-4C0C-AB80-C8459B4D433E}" type="presOf" srcId="{44B506B8-C2D9-4DFC-8416-1ECCC198E183}" destId="{F3FD2AC9-F0D8-43BF-BCD0-8BD1ED70D59E}" srcOrd="0" destOrd="0" presId="urn:microsoft.com/office/officeart/2005/8/layout/radial1"/>
    <dgm:cxn modelId="{1B1BCF7D-BAD9-4F77-B235-C77CACDD07B7}" srcId="{453C3D7A-729B-40D5-9755-1CD93AA39FA9}" destId="{A83A6D5A-58F9-4B79-835D-CA33A89A27E1}" srcOrd="0" destOrd="0" parTransId="{77E0E757-EDC4-4640-B8F9-2A683EDD6728}" sibTransId="{419E29FF-C3B4-439B-8F75-CDF0F812D709}"/>
    <dgm:cxn modelId="{1FC960F1-D497-41D2-9BA0-C68FA2584147}" type="presOf" srcId="{2C156F66-8F3F-4300-BFE3-9D3F1F4EC37E}" destId="{8BDA0E49-62EC-4FA8-9E76-E52C0A5B8C27}" srcOrd="1" destOrd="0" presId="urn:microsoft.com/office/officeart/2005/8/layout/radial1"/>
    <dgm:cxn modelId="{B237123A-5B6B-463F-BC2B-B7C241DDFF13}" type="presOf" srcId="{5F64F619-E9A4-4254-B5A8-6CAB955D7DDA}" destId="{A6B1C8AA-D301-4E45-BC10-0F6C056B0277}" srcOrd="0" destOrd="0" presId="urn:microsoft.com/office/officeart/2005/8/layout/radial1"/>
    <dgm:cxn modelId="{D7DA9ECF-ECD2-431F-83E6-0C16E99E1403}" srcId="{453C3D7A-729B-40D5-9755-1CD93AA39FA9}" destId="{D9A4B951-292F-4F12-815F-66B040A8198E}" srcOrd="2" destOrd="0" parTransId="{5F64F619-E9A4-4254-B5A8-6CAB955D7DDA}" sibTransId="{A09EA750-6FD4-47B6-8181-1902AD2ED29D}"/>
    <dgm:cxn modelId="{D19EEB34-5104-47F2-91F6-E2E5F698CEB6}" type="presOf" srcId="{D5C8606A-14D0-405D-964C-5282502598CC}" destId="{2E67DE8A-21BB-4094-A803-D116E95FDBDD}" srcOrd="1" destOrd="0" presId="urn:microsoft.com/office/officeart/2005/8/layout/radial1"/>
    <dgm:cxn modelId="{B23C4917-35F2-4DDC-85E9-E7FB606D593B}" type="presOf" srcId="{411C667F-059B-4B16-BEB1-4CACDBF6DEB6}" destId="{C6599C6F-F4CA-4BBD-A63C-BEB79B093D79}" srcOrd="0" destOrd="0" presId="urn:microsoft.com/office/officeart/2005/8/layout/radial1"/>
    <dgm:cxn modelId="{21E57C7D-0E2B-4F74-80B7-AB44C38199F4}" type="presOf" srcId="{9EC28934-DD77-47B3-89DA-67E176954C30}" destId="{70D74EEA-8CF5-4E71-B4F2-AB30BAA0A116}" srcOrd="0" destOrd="0" presId="urn:microsoft.com/office/officeart/2005/8/layout/radial1"/>
    <dgm:cxn modelId="{1922531D-D58A-45C5-B5FD-D96928FCAA1A}" type="presOf" srcId="{D5C8606A-14D0-405D-964C-5282502598CC}" destId="{26DADFDB-7111-4D93-8441-3C3140210B3C}" srcOrd="0" destOrd="0" presId="urn:microsoft.com/office/officeart/2005/8/layout/radial1"/>
    <dgm:cxn modelId="{AFB757E3-D2A6-4AD5-B718-0F36149CD324}" type="presOf" srcId="{F4D1912F-511C-40DE-898B-19AE2829E9EF}" destId="{84595F47-6A68-44ED-ACDC-4A765ECD3524}" srcOrd="0" destOrd="0" presId="urn:microsoft.com/office/officeart/2005/8/layout/radial1"/>
    <dgm:cxn modelId="{C3F51F55-D932-4CFF-B95B-87B3B0446209}" type="presOf" srcId="{EC49AD46-16F1-4C0A-907F-5DA34BCC1471}" destId="{FECA2E0F-4BFE-4F62-A6BC-95AC0A9778B9}" srcOrd="0" destOrd="0" presId="urn:microsoft.com/office/officeart/2005/8/layout/radial1"/>
    <dgm:cxn modelId="{15F245B0-8677-4AED-AD1A-5D526111D4E6}" type="presOf" srcId="{77E0E757-EDC4-4640-B8F9-2A683EDD6728}" destId="{4E814970-15FC-4218-A896-1AF0A3CB9F73}" srcOrd="0" destOrd="0" presId="urn:microsoft.com/office/officeart/2005/8/layout/radial1"/>
    <dgm:cxn modelId="{4C080748-45DF-4D82-9585-E37864A925DB}" type="presOf" srcId="{453C3D7A-729B-40D5-9755-1CD93AA39FA9}" destId="{357F4E19-5497-461A-BAA7-6C6F7C030E85}" srcOrd="0" destOrd="0" presId="urn:microsoft.com/office/officeart/2005/8/layout/radial1"/>
    <dgm:cxn modelId="{BC163BAE-9268-407D-905C-469F34CA7A1F}" srcId="{44B506B8-C2D9-4DFC-8416-1ECCC198E183}" destId="{453C3D7A-729B-40D5-9755-1CD93AA39FA9}" srcOrd="0" destOrd="0" parTransId="{BC87FE68-83CF-4BC2-BFD2-4F8D395A11D6}" sibTransId="{3C7F024A-0349-4AAB-BC32-C4075FE6D4F6}"/>
    <dgm:cxn modelId="{638CF338-060B-49E4-9689-1EE95E8BA007}" srcId="{453C3D7A-729B-40D5-9755-1CD93AA39FA9}" destId="{411C667F-059B-4B16-BEB1-4CACDBF6DEB6}" srcOrd="5" destOrd="0" parTransId="{EC49AD46-16F1-4C0A-907F-5DA34BCC1471}" sibTransId="{60F2294F-0A11-4ADB-838C-B2B555DEEA47}"/>
    <dgm:cxn modelId="{19390806-615F-4FB3-A726-CCBC970727C8}" type="presOf" srcId="{97839106-E893-496F-A386-E8ED272D37D9}" destId="{1F75BCBF-4FF7-434C-A788-8F62977C99D9}" srcOrd="1" destOrd="0" presId="urn:microsoft.com/office/officeart/2005/8/layout/radial1"/>
    <dgm:cxn modelId="{CE166B7C-8E21-4B24-B519-65726493C347}" srcId="{453C3D7A-729B-40D5-9755-1CD93AA39FA9}" destId="{F2EC94A7-81C9-45D4-BF25-EE477F3FC58B}" srcOrd="4" destOrd="0" parTransId="{2C156F66-8F3F-4300-BFE3-9D3F1F4EC37E}" sibTransId="{703D3DDE-3B16-43FD-8001-E6594B9CAA30}"/>
    <dgm:cxn modelId="{39851281-D5E4-45C7-AA36-92EAD78EDCE2}" type="presOf" srcId="{EC49AD46-16F1-4C0A-907F-5DA34BCC1471}" destId="{B991DB94-D626-4DF2-8AF2-F48A0A562F7D}" srcOrd="1" destOrd="0" presId="urn:microsoft.com/office/officeart/2005/8/layout/radial1"/>
    <dgm:cxn modelId="{656E83F6-AD93-4F16-B946-77D32CC9B792}" type="presOf" srcId="{BE98E162-FE58-4C03-9449-E4C9851E06F9}" destId="{A0B03D83-2937-4B0B-9CE7-D2086F97412E}" srcOrd="0" destOrd="0" presId="urn:microsoft.com/office/officeart/2005/8/layout/radial1"/>
    <dgm:cxn modelId="{AB9039BD-5B80-432B-89B9-14CFCE540958}" srcId="{453C3D7A-729B-40D5-9755-1CD93AA39FA9}" destId="{1B74C938-34C8-44C8-8AD6-AC5A0D3D1284}" srcOrd="6" destOrd="0" parTransId="{9EC28934-DD77-47B3-89DA-67E176954C30}" sibTransId="{782A3A9E-75F5-43B3-9171-B0CC24442411}"/>
    <dgm:cxn modelId="{7693EC66-1C27-4B75-B2B0-96AB4DF35933}" type="presOf" srcId="{F2EC94A7-81C9-45D4-BF25-EE477F3FC58B}" destId="{68C568E0-E1BE-4FE9-B51E-21BA489B4970}" srcOrd="0" destOrd="0" presId="urn:microsoft.com/office/officeart/2005/8/layout/radial1"/>
    <dgm:cxn modelId="{D7324AE3-E179-4408-B7CB-F699CAA7EEFB}" type="presParOf" srcId="{F3FD2AC9-F0D8-43BF-BCD0-8BD1ED70D59E}" destId="{357F4E19-5497-461A-BAA7-6C6F7C030E85}" srcOrd="0" destOrd="0" presId="urn:microsoft.com/office/officeart/2005/8/layout/radial1"/>
    <dgm:cxn modelId="{D902730D-1019-4CD4-B785-068AAA3A2EF0}" type="presParOf" srcId="{F3FD2AC9-F0D8-43BF-BCD0-8BD1ED70D59E}" destId="{4E814970-15FC-4218-A896-1AF0A3CB9F73}" srcOrd="1" destOrd="0" presId="urn:microsoft.com/office/officeart/2005/8/layout/radial1"/>
    <dgm:cxn modelId="{B3E150F7-9C0D-45D0-8DF7-2D47DE540C7E}" type="presParOf" srcId="{4E814970-15FC-4218-A896-1AF0A3CB9F73}" destId="{F0659221-EB97-43DB-A2AE-462686EC32AB}" srcOrd="0" destOrd="0" presId="urn:microsoft.com/office/officeart/2005/8/layout/radial1"/>
    <dgm:cxn modelId="{037925A9-7F47-41A3-BBBC-03A6F83C95DD}" type="presParOf" srcId="{F3FD2AC9-F0D8-43BF-BCD0-8BD1ED70D59E}" destId="{CDCE0DD1-C57D-4D47-9B88-ACC5CAD4EFAC}" srcOrd="2" destOrd="0" presId="urn:microsoft.com/office/officeart/2005/8/layout/radial1"/>
    <dgm:cxn modelId="{734BEC80-A582-4A5C-A49B-077D2FE8638F}" type="presParOf" srcId="{F3FD2AC9-F0D8-43BF-BCD0-8BD1ED70D59E}" destId="{26DADFDB-7111-4D93-8441-3C3140210B3C}" srcOrd="3" destOrd="0" presId="urn:microsoft.com/office/officeart/2005/8/layout/radial1"/>
    <dgm:cxn modelId="{52BDDD98-34D2-44A0-AE46-A04E53B3BD71}" type="presParOf" srcId="{26DADFDB-7111-4D93-8441-3C3140210B3C}" destId="{2E67DE8A-21BB-4094-A803-D116E95FDBDD}" srcOrd="0" destOrd="0" presId="urn:microsoft.com/office/officeart/2005/8/layout/radial1"/>
    <dgm:cxn modelId="{C3451C4F-3CA8-475D-9A25-FF130615D502}" type="presParOf" srcId="{F3FD2AC9-F0D8-43BF-BCD0-8BD1ED70D59E}" destId="{A0B03D83-2937-4B0B-9CE7-D2086F97412E}" srcOrd="4" destOrd="0" presId="urn:microsoft.com/office/officeart/2005/8/layout/radial1"/>
    <dgm:cxn modelId="{A1BCE955-8C1A-4D9F-A9A4-C7482CC1BD1A}" type="presParOf" srcId="{F3FD2AC9-F0D8-43BF-BCD0-8BD1ED70D59E}" destId="{A6B1C8AA-D301-4E45-BC10-0F6C056B0277}" srcOrd="5" destOrd="0" presId="urn:microsoft.com/office/officeart/2005/8/layout/radial1"/>
    <dgm:cxn modelId="{D2612A75-9DBF-48BE-8E24-E6C9B08A82BA}" type="presParOf" srcId="{A6B1C8AA-D301-4E45-BC10-0F6C056B0277}" destId="{EA9AF283-DF93-4683-BFE7-B6A6D275D64F}" srcOrd="0" destOrd="0" presId="urn:microsoft.com/office/officeart/2005/8/layout/radial1"/>
    <dgm:cxn modelId="{2FB5FA9A-CA71-4437-B584-A7923F0D9BF3}" type="presParOf" srcId="{F3FD2AC9-F0D8-43BF-BCD0-8BD1ED70D59E}" destId="{0885B6F3-4019-4E83-97F3-BB5BC0B2AB82}" srcOrd="6" destOrd="0" presId="urn:microsoft.com/office/officeart/2005/8/layout/radial1"/>
    <dgm:cxn modelId="{1EF12A35-75E3-4991-A644-95DB7A5D9947}" type="presParOf" srcId="{F3FD2AC9-F0D8-43BF-BCD0-8BD1ED70D59E}" destId="{D903350A-671C-49FF-A9BD-55FF9A85F0BF}" srcOrd="7" destOrd="0" presId="urn:microsoft.com/office/officeart/2005/8/layout/radial1"/>
    <dgm:cxn modelId="{6F881832-451D-4551-8DD0-155273D19C06}" type="presParOf" srcId="{D903350A-671C-49FF-A9BD-55FF9A85F0BF}" destId="{1F75BCBF-4FF7-434C-A788-8F62977C99D9}" srcOrd="0" destOrd="0" presId="urn:microsoft.com/office/officeart/2005/8/layout/radial1"/>
    <dgm:cxn modelId="{BFE4980D-0204-498A-B578-CB9C7988FF32}" type="presParOf" srcId="{F3FD2AC9-F0D8-43BF-BCD0-8BD1ED70D59E}" destId="{84595F47-6A68-44ED-ACDC-4A765ECD3524}" srcOrd="8" destOrd="0" presId="urn:microsoft.com/office/officeart/2005/8/layout/radial1"/>
    <dgm:cxn modelId="{5C0882F1-9026-4B6F-A985-83397ECBF16C}" type="presParOf" srcId="{F3FD2AC9-F0D8-43BF-BCD0-8BD1ED70D59E}" destId="{79ED9F62-C55D-48CD-BBA0-62D682F9551F}" srcOrd="9" destOrd="0" presId="urn:microsoft.com/office/officeart/2005/8/layout/radial1"/>
    <dgm:cxn modelId="{A2B4A53B-C076-4A6D-B3DE-3A788F13E891}" type="presParOf" srcId="{79ED9F62-C55D-48CD-BBA0-62D682F9551F}" destId="{8BDA0E49-62EC-4FA8-9E76-E52C0A5B8C27}" srcOrd="0" destOrd="0" presId="urn:microsoft.com/office/officeart/2005/8/layout/radial1"/>
    <dgm:cxn modelId="{E2769F04-D98B-456C-A8AC-00D91784859D}" type="presParOf" srcId="{F3FD2AC9-F0D8-43BF-BCD0-8BD1ED70D59E}" destId="{68C568E0-E1BE-4FE9-B51E-21BA489B4970}" srcOrd="10" destOrd="0" presId="urn:microsoft.com/office/officeart/2005/8/layout/radial1"/>
    <dgm:cxn modelId="{D9C5EC26-B766-43BA-8B55-BA1BD528C078}" type="presParOf" srcId="{F3FD2AC9-F0D8-43BF-BCD0-8BD1ED70D59E}" destId="{FECA2E0F-4BFE-4F62-A6BC-95AC0A9778B9}" srcOrd="11" destOrd="0" presId="urn:microsoft.com/office/officeart/2005/8/layout/radial1"/>
    <dgm:cxn modelId="{A17554CE-1C06-46A7-93E7-CC5F366934E3}" type="presParOf" srcId="{FECA2E0F-4BFE-4F62-A6BC-95AC0A9778B9}" destId="{B991DB94-D626-4DF2-8AF2-F48A0A562F7D}" srcOrd="0" destOrd="0" presId="urn:microsoft.com/office/officeart/2005/8/layout/radial1"/>
    <dgm:cxn modelId="{EFF8F78D-09D6-48F5-A43F-A225F3E40395}" type="presParOf" srcId="{F3FD2AC9-F0D8-43BF-BCD0-8BD1ED70D59E}" destId="{C6599C6F-F4CA-4BBD-A63C-BEB79B093D79}" srcOrd="12" destOrd="0" presId="urn:microsoft.com/office/officeart/2005/8/layout/radial1"/>
    <dgm:cxn modelId="{8650BCCC-BF42-4DCE-871B-928B34167D6C}" type="presParOf" srcId="{F3FD2AC9-F0D8-43BF-BCD0-8BD1ED70D59E}" destId="{70D74EEA-8CF5-4E71-B4F2-AB30BAA0A116}" srcOrd="13" destOrd="0" presId="urn:microsoft.com/office/officeart/2005/8/layout/radial1"/>
    <dgm:cxn modelId="{C4CEE745-DEDF-4C00-B2C4-C8EF6D274699}" type="presParOf" srcId="{70D74EEA-8CF5-4E71-B4F2-AB30BAA0A116}" destId="{46895A17-BC51-40CE-AFA7-F11C4FC21826}" srcOrd="0" destOrd="0" presId="urn:microsoft.com/office/officeart/2005/8/layout/radial1"/>
    <dgm:cxn modelId="{FFCB892A-C974-40B3-AA0D-2AAE707C7AF5}" type="presParOf" srcId="{F3FD2AC9-F0D8-43BF-BCD0-8BD1ED70D59E}" destId="{E3EFBA2F-CCAC-41C8-B7C0-67046D95F4A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0384CB-E3DE-40FA-81B1-1EE2628F75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0EE5D4E-BF14-44F7-9F6D-4CF515A4ACC1}">
      <dgm:prSet/>
      <dgm:spPr/>
      <dgm:t>
        <a:bodyPr/>
        <a:lstStyle/>
        <a:p>
          <a:pPr rtl="0"/>
          <a:r>
            <a:rPr lang="cs-CZ"/>
            <a:t>Souhlas k zásahu do integrity člověka vyžaduje písemnou formu, má-li být oddělena část těla, která se již neobnoví.</a:t>
          </a:r>
        </a:p>
      </dgm:t>
    </dgm:pt>
    <dgm:pt modelId="{5F0BB014-4B54-4D26-9EA9-EBC7B24FC762}" type="parTrans" cxnId="{FA43BC01-6B96-4F11-806B-AD0409699340}">
      <dgm:prSet/>
      <dgm:spPr/>
      <dgm:t>
        <a:bodyPr/>
        <a:lstStyle/>
        <a:p>
          <a:endParaRPr lang="cs-CZ"/>
        </a:p>
      </dgm:t>
    </dgm:pt>
    <dgm:pt modelId="{AFF2F46F-CB85-47E5-ADF5-48AB093B81E7}" type="sibTrans" cxnId="{FA43BC01-6B96-4F11-806B-AD0409699340}">
      <dgm:prSet/>
      <dgm:spPr/>
      <dgm:t>
        <a:bodyPr/>
        <a:lstStyle/>
        <a:p>
          <a:endParaRPr lang="cs-CZ"/>
        </a:p>
      </dgm:t>
    </dgm:pt>
    <dgm:pt modelId="{0D232A6F-4AB5-40E5-B0DA-B12E561AE6AF}">
      <dgm:prSet/>
      <dgm:spPr/>
      <dgm:t>
        <a:bodyPr/>
        <a:lstStyle/>
        <a:p>
          <a:pPr rtl="0"/>
          <a:r>
            <a:rPr lang="cs-CZ"/>
            <a:t>Písemnou formu vyžaduje i souhlas k</a:t>
          </a:r>
        </a:p>
      </dgm:t>
    </dgm:pt>
    <dgm:pt modelId="{981EB402-8FA8-4A25-A44B-8DC09F5A7091}" type="parTrans" cxnId="{B543F40B-3044-4DE0-A9E7-7576AA597173}">
      <dgm:prSet/>
      <dgm:spPr/>
      <dgm:t>
        <a:bodyPr/>
        <a:lstStyle/>
        <a:p>
          <a:endParaRPr lang="cs-CZ"/>
        </a:p>
      </dgm:t>
    </dgm:pt>
    <dgm:pt modelId="{7B45C11A-B64E-456D-BCCE-7F21C6394E9B}" type="sibTrans" cxnId="{B543F40B-3044-4DE0-A9E7-7576AA597173}">
      <dgm:prSet/>
      <dgm:spPr/>
      <dgm:t>
        <a:bodyPr/>
        <a:lstStyle/>
        <a:p>
          <a:endParaRPr lang="cs-CZ"/>
        </a:p>
      </dgm:t>
    </dgm:pt>
    <dgm:pt modelId="{BC221737-6960-4804-880D-631D5C0321D8}">
      <dgm:prSet/>
      <dgm:spPr/>
      <dgm:t>
        <a:bodyPr/>
        <a:lstStyle/>
        <a:p>
          <a:pPr rtl="0"/>
          <a:r>
            <a:rPr lang="cs-CZ" b="1"/>
            <a:t>a)</a:t>
          </a:r>
          <a:r>
            <a:rPr lang="cs-CZ"/>
            <a:t> lékařskému pokusu na člověku, nebo</a:t>
          </a:r>
        </a:p>
      </dgm:t>
    </dgm:pt>
    <dgm:pt modelId="{4D77E1BC-82B4-4CB0-B50A-6CB2ADE84ADF}" type="parTrans" cxnId="{66B6EAD5-3961-4833-A89D-31FEB80B1CBB}">
      <dgm:prSet/>
      <dgm:spPr/>
      <dgm:t>
        <a:bodyPr/>
        <a:lstStyle/>
        <a:p>
          <a:endParaRPr lang="cs-CZ"/>
        </a:p>
      </dgm:t>
    </dgm:pt>
    <dgm:pt modelId="{9FCB4257-4F09-4F35-9013-50C27743CB35}" type="sibTrans" cxnId="{66B6EAD5-3961-4833-A89D-31FEB80B1CBB}">
      <dgm:prSet/>
      <dgm:spPr/>
      <dgm:t>
        <a:bodyPr/>
        <a:lstStyle/>
        <a:p>
          <a:endParaRPr lang="cs-CZ"/>
        </a:p>
      </dgm:t>
    </dgm:pt>
    <dgm:pt modelId="{9E94E609-CDF8-4898-B95B-26B05E3DA17D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zákroku, který zdravotní stav člověka nevyžaduje; to neplatí, jedná-li se o kosmetické zákroky nezanechávající trvalé nebo závažné následky.</a:t>
          </a:r>
        </a:p>
      </dgm:t>
    </dgm:pt>
    <dgm:pt modelId="{5DFC27C4-3464-48BC-B813-A08856C9ADC1}" type="parTrans" cxnId="{CFC4F9C7-3407-4D46-B983-03A42699E795}">
      <dgm:prSet/>
      <dgm:spPr/>
      <dgm:t>
        <a:bodyPr/>
        <a:lstStyle/>
        <a:p>
          <a:endParaRPr lang="cs-CZ"/>
        </a:p>
      </dgm:t>
    </dgm:pt>
    <dgm:pt modelId="{F612501C-E53D-4F82-855B-7F4D491E8B94}" type="sibTrans" cxnId="{CFC4F9C7-3407-4D46-B983-03A42699E795}">
      <dgm:prSet/>
      <dgm:spPr/>
      <dgm:t>
        <a:bodyPr/>
        <a:lstStyle/>
        <a:p>
          <a:endParaRPr lang="cs-CZ"/>
        </a:p>
      </dgm:t>
    </dgm:pt>
    <dgm:pt modelId="{D01E37D7-3B62-4537-8C5D-BA4732D8D4E9}" type="pres">
      <dgm:prSet presAssocID="{100384CB-E3DE-40FA-81B1-1EE2628F75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1E99C-E3CB-4D68-A353-3A7BB32AE0BC}" type="pres">
      <dgm:prSet presAssocID="{70EE5D4E-BF14-44F7-9F6D-4CF515A4AC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D1CF3A-38D0-4703-8D72-787E4CAA2549}" type="pres">
      <dgm:prSet presAssocID="{AFF2F46F-CB85-47E5-ADF5-48AB093B81E7}" presName="spacer" presStyleCnt="0"/>
      <dgm:spPr/>
    </dgm:pt>
    <dgm:pt modelId="{A876A6F5-39F8-4774-A029-331C293E3BD8}" type="pres">
      <dgm:prSet presAssocID="{0D232A6F-4AB5-40E5-B0DA-B12E561AE6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AEE42-F1F2-4E1F-975F-8D7DC2CEF0C1}" type="pres">
      <dgm:prSet presAssocID="{0D232A6F-4AB5-40E5-B0DA-B12E561AE6A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CCB142-2DF7-433E-8C47-B2862480F7C7}" type="presOf" srcId="{BC221737-6960-4804-880D-631D5C0321D8}" destId="{FF7AEE42-F1F2-4E1F-975F-8D7DC2CEF0C1}" srcOrd="0" destOrd="0" presId="urn:microsoft.com/office/officeart/2005/8/layout/vList2"/>
    <dgm:cxn modelId="{D228C1CD-0B20-476B-ACBA-CA722F00733E}" type="presOf" srcId="{70EE5D4E-BF14-44F7-9F6D-4CF515A4ACC1}" destId="{D9F1E99C-E3CB-4D68-A353-3A7BB32AE0BC}" srcOrd="0" destOrd="0" presId="urn:microsoft.com/office/officeart/2005/8/layout/vList2"/>
    <dgm:cxn modelId="{40C32420-36E4-4DE0-8B31-2A687DBD6C19}" type="presOf" srcId="{100384CB-E3DE-40FA-81B1-1EE2628F75F0}" destId="{D01E37D7-3B62-4537-8C5D-BA4732D8D4E9}" srcOrd="0" destOrd="0" presId="urn:microsoft.com/office/officeart/2005/8/layout/vList2"/>
    <dgm:cxn modelId="{66B6EAD5-3961-4833-A89D-31FEB80B1CBB}" srcId="{0D232A6F-4AB5-40E5-B0DA-B12E561AE6AF}" destId="{BC221737-6960-4804-880D-631D5C0321D8}" srcOrd="0" destOrd="0" parTransId="{4D77E1BC-82B4-4CB0-B50A-6CB2ADE84ADF}" sibTransId="{9FCB4257-4F09-4F35-9013-50C27743CB35}"/>
    <dgm:cxn modelId="{BFB77EA1-5FC6-4D44-9C91-F7C9A1585225}" type="presOf" srcId="{9E94E609-CDF8-4898-B95B-26B05E3DA17D}" destId="{FF7AEE42-F1F2-4E1F-975F-8D7DC2CEF0C1}" srcOrd="0" destOrd="1" presId="urn:microsoft.com/office/officeart/2005/8/layout/vList2"/>
    <dgm:cxn modelId="{CFC4F9C7-3407-4D46-B983-03A42699E795}" srcId="{0D232A6F-4AB5-40E5-B0DA-B12E561AE6AF}" destId="{9E94E609-CDF8-4898-B95B-26B05E3DA17D}" srcOrd="1" destOrd="0" parTransId="{5DFC27C4-3464-48BC-B813-A08856C9ADC1}" sibTransId="{F612501C-E53D-4F82-855B-7F4D491E8B94}"/>
    <dgm:cxn modelId="{FA43BC01-6B96-4F11-806B-AD0409699340}" srcId="{100384CB-E3DE-40FA-81B1-1EE2628F75F0}" destId="{70EE5D4E-BF14-44F7-9F6D-4CF515A4ACC1}" srcOrd="0" destOrd="0" parTransId="{5F0BB014-4B54-4D26-9EA9-EBC7B24FC762}" sibTransId="{AFF2F46F-CB85-47E5-ADF5-48AB093B81E7}"/>
    <dgm:cxn modelId="{B543F40B-3044-4DE0-A9E7-7576AA597173}" srcId="{100384CB-E3DE-40FA-81B1-1EE2628F75F0}" destId="{0D232A6F-4AB5-40E5-B0DA-B12E561AE6AF}" srcOrd="1" destOrd="0" parTransId="{981EB402-8FA8-4A25-A44B-8DC09F5A7091}" sibTransId="{7B45C11A-B64E-456D-BCCE-7F21C6394E9B}"/>
    <dgm:cxn modelId="{F8E69251-8846-4D49-AFE6-AB8065101452}" type="presOf" srcId="{0D232A6F-4AB5-40E5-B0DA-B12E561AE6AF}" destId="{A876A6F5-39F8-4774-A029-331C293E3BD8}" srcOrd="0" destOrd="0" presId="urn:microsoft.com/office/officeart/2005/8/layout/vList2"/>
    <dgm:cxn modelId="{ADCF36F2-8432-4453-AFA2-C8C52959D925}" type="presParOf" srcId="{D01E37D7-3B62-4537-8C5D-BA4732D8D4E9}" destId="{D9F1E99C-E3CB-4D68-A353-3A7BB32AE0BC}" srcOrd="0" destOrd="0" presId="urn:microsoft.com/office/officeart/2005/8/layout/vList2"/>
    <dgm:cxn modelId="{2CF845B0-913B-4E61-A713-E5345CA2480E}" type="presParOf" srcId="{D01E37D7-3B62-4537-8C5D-BA4732D8D4E9}" destId="{0BD1CF3A-38D0-4703-8D72-787E4CAA2549}" srcOrd="1" destOrd="0" presId="urn:microsoft.com/office/officeart/2005/8/layout/vList2"/>
    <dgm:cxn modelId="{BF00B7B6-F01C-48EF-B8FB-E6875B134263}" type="presParOf" srcId="{D01E37D7-3B62-4537-8C5D-BA4732D8D4E9}" destId="{A876A6F5-39F8-4774-A029-331C293E3BD8}" srcOrd="2" destOrd="0" presId="urn:microsoft.com/office/officeart/2005/8/layout/vList2"/>
    <dgm:cxn modelId="{604BF963-DCF7-4D65-B5AC-C6993A73D951}" type="presParOf" srcId="{D01E37D7-3B62-4537-8C5D-BA4732D8D4E9}" destId="{FF7AEE42-F1F2-4E1F-975F-8D7DC2CEF0C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/>
            <a:t>Každý člověk má vrozená, již samotným rozumem a citem poznatelná přirozená práva, a tudíž se považuje za osobu.</a:t>
          </a:r>
          <a:endParaRPr lang="cs-CZ" dirty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A4D96F-EE26-4894-ACD2-4451C18FC0F3}" type="presOf" srcId="{2D1289D3-BFA9-4DAB-8CC7-74DC40FC984E}" destId="{8B6B046D-A575-4E8F-B7E2-362AA52FE0AF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5158D33B-B4AC-4521-A455-943A05094160}" type="presOf" srcId="{868D5622-5205-4EE0-8508-59F756A85723}" destId="{FE86A017-188B-4885-B425-4336638A438E}" srcOrd="0" destOrd="0" presId="urn:microsoft.com/office/officeart/2005/8/layout/vList2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28CC80EE-DF12-4825-AE0F-441D89AE6707}" type="presOf" srcId="{EB1A1E6E-DC88-4173-B83D-1B2D4EDD170B}" destId="{60D6739D-20A9-4D22-BA27-40FC0E35B789}" srcOrd="0" destOrd="0" presId="urn:microsoft.com/office/officeart/2005/8/layout/vList2"/>
    <dgm:cxn modelId="{D0AD2320-7E47-4C00-8C1D-9824DA2BB2E1}" type="presOf" srcId="{0E62BB46-6E95-4D12-8C41-85A147F603CC}" destId="{7FF54F66-D180-460C-88F9-D5AEE49B329D}" srcOrd="0" destOrd="0" presId="urn:microsoft.com/office/officeart/2005/8/layout/vList2"/>
    <dgm:cxn modelId="{553B2BFD-F63A-488B-915D-095CB8D62900}" type="presOf" srcId="{9788B35E-C853-45E2-A9B7-9E56B49E6576}" destId="{A4E3FF88-B6C2-429B-877F-F13A43944CD8}" srcOrd="0" destOrd="0" presId="urn:microsoft.com/office/officeart/2005/8/layout/vList2"/>
    <dgm:cxn modelId="{44429C73-9AF1-4676-B1B4-720509224068}" type="presParOf" srcId="{FE86A017-188B-4885-B425-4336638A438E}" destId="{A4E3FF88-B6C2-429B-877F-F13A43944CD8}" srcOrd="0" destOrd="0" presId="urn:microsoft.com/office/officeart/2005/8/layout/vList2"/>
    <dgm:cxn modelId="{C4DCAC70-A9CF-4CC4-B51B-FBFDD599C4C2}" type="presParOf" srcId="{FE86A017-188B-4885-B425-4336638A438E}" destId="{60D6739D-20A9-4D22-BA27-40FC0E35B789}" srcOrd="1" destOrd="0" presId="urn:microsoft.com/office/officeart/2005/8/layout/vList2"/>
    <dgm:cxn modelId="{DC806F72-249C-4C52-B2BE-CC81A25F7EA4}" type="presParOf" srcId="{FE86A017-188B-4885-B425-4336638A438E}" destId="{8B6B046D-A575-4E8F-B7E2-362AA52FE0AF}" srcOrd="2" destOrd="0" presId="urn:microsoft.com/office/officeart/2005/8/layout/vList2"/>
    <dgm:cxn modelId="{D1E208B5-A19A-468E-A445-2A2E87D49F0C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C6B690-E1A5-4259-A494-AFDA75A08D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0D043-5EAA-4197-B440-0290869C0FCF}">
      <dgm:prSet/>
      <dgm:spPr/>
      <dgm:t>
        <a:bodyPr/>
        <a:lstStyle/>
        <a:p>
          <a:pPr rtl="0"/>
          <a:r>
            <a:rPr lang="cs-CZ" b="1" cap="none" spc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/>
            <a:t> Korporace</a:t>
          </a:r>
        </a:p>
      </dgm:t>
    </dgm:pt>
    <dgm:pt modelId="{1C850A57-AE58-4014-89EA-77870D996533}" type="parTrans" cxnId="{BF5FB260-FCA8-4E2D-A15E-478DD878CA20}">
      <dgm:prSet/>
      <dgm:spPr/>
      <dgm:t>
        <a:bodyPr/>
        <a:lstStyle/>
        <a:p>
          <a:endParaRPr lang="cs-CZ"/>
        </a:p>
      </dgm:t>
    </dgm:pt>
    <dgm:pt modelId="{D71607ED-DE2D-4F4E-BF06-364E9C4167E4}" type="sibTrans" cxnId="{BF5FB260-FCA8-4E2D-A15E-478DD878CA20}">
      <dgm:prSet/>
      <dgm:spPr/>
      <dgm:t>
        <a:bodyPr/>
        <a:lstStyle/>
        <a:p>
          <a:endParaRPr lang="cs-CZ"/>
        </a:p>
      </dgm:t>
    </dgm:pt>
    <dgm:pt modelId="{B5BEAE3E-FA25-45A9-AEB5-7AEC4680F072}">
      <dgm:prSet/>
      <dgm:spPr/>
      <dgm:t>
        <a:bodyPr/>
        <a:lstStyle/>
        <a:p>
          <a:pPr rtl="0"/>
          <a:r>
            <a:rPr lang="cs-CZ"/>
            <a:t>v.o.s.</a:t>
          </a:r>
        </a:p>
      </dgm:t>
    </dgm:pt>
    <dgm:pt modelId="{F65B8C70-DC13-4DCA-BB46-43C15293EEB0}" type="parTrans" cxnId="{A02891C0-FAA2-4F91-BEEA-BECEACFFC2D4}">
      <dgm:prSet/>
      <dgm:spPr/>
      <dgm:t>
        <a:bodyPr/>
        <a:lstStyle/>
        <a:p>
          <a:endParaRPr lang="cs-CZ"/>
        </a:p>
      </dgm:t>
    </dgm:pt>
    <dgm:pt modelId="{953189CD-04C0-46D4-9B9A-4C68A338E7F4}" type="sibTrans" cxnId="{A02891C0-FAA2-4F91-BEEA-BECEACFFC2D4}">
      <dgm:prSet/>
      <dgm:spPr/>
      <dgm:t>
        <a:bodyPr/>
        <a:lstStyle/>
        <a:p>
          <a:endParaRPr lang="cs-CZ"/>
        </a:p>
      </dgm:t>
    </dgm:pt>
    <dgm:pt modelId="{284208E6-2924-4B09-B392-E78171F9D2DF}">
      <dgm:prSet/>
      <dgm:spPr/>
      <dgm:t>
        <a:bodyPr/>
        <a:lstStyle/>
        <a:p>
          <a:pPr rtl="0"/>
          <a:r>
            <a:rPr lang="cs-CZ"/>
            <a:t>k.s.</a:t>
          </a:r>
        </a:p>
      </dgm:t>
    </dgm:pt>
    <dgm:pt modelId="{0BD17137-8652-4146-BA89-2AA841D8D0A2}" type="parTrans" cxnId="{E150073E-BF14-4661-A5AC-11DA4451DF79}">
      <dgm:prSet/>
      <dgm:spPr/>
      <dgm:t>
        <a:bodyPr/>
        <a:lstStyle/>
        <a:p>
          <a:endParaRPr lang="cs-CZ"/>
        </a:p>
      </dgm:t>
    </dgm:pt>
    <dgm:pt modelId="{D9AF829B-5E9A-4A43-AEF4-500A5774160A}" type="sibTrans" cxnId="{E150073E-BF14-4661-A5AC-11DA4451DF79}">
      <dgm:prSet/>
      <dgm:spPr/>
      <dgm:t>
        <a:bodyPr/>
        <a:lstStyle/>
        <a:p>
          <a:endParaRPr lang="cs-CZ"/>
        </a:p>
      </dgm:t>
    </dgm:pt>
    <dgm:pt modelId="{5531A525-A8F9-474C-BAD9-4C90816C1AEF}">
      <dgm:prSet/>
      <dgm:spPr/>
      <dgm:t>
        <a:bodyPr/>
        <a:lstStyle/>
        <a:p>
          <a:pPr rtl="0"/>
          <a:r>
            <a:rPr lang="cs-CZ"/>
            <a:t>s.r.o.</a:t>
          </a:r>
        </a:p>
      </dgm:t>
    </dgm:pt>
    <dgm:pt modelId="{CB1E3EFD-8AE4-4E44-9094-FA59512B2593}" type="parTrans" cxnId="{317F6595-2DFB-48C7-B9DE-A1BE99E01CCB}">
      <dgm:prSet/>
      <dgm:spPr/>
      <dgm:t>
        <a:bodyPr/>
        <a:lstStyle/>
        <a:p>
          <a:endParaRPr lang="cs-CZ"/>
        </a:p>
      </dgm:t>
    </dgm:pt>
    <dgm:pt modelId="{322FAE82-566E-466D-9292-FF5F22AF5729}" type="sibTrans" cxnId="{317F6595-2DFB-48C7-B9DE-A1BE99E01CCB}">
      <dgm:prSet/>
      <dgm:spPr/>
      <dgm:t>
        <a:bodyPr/>
        <a:lstStyle/>
        <a:p>
          <a:endParaRPr lang="cs-CZ"/>
        </a:p>
      </dgm:t>
    </dgm:pt>
    <dgm:pt modelId="{B3458CC8-9BF0-429B-8479-653E4D48FB48}">
      <dgm:prSet/>
      <dgm:spPr/>
      <dgm:t>
        <a:bodyPr/>
        <a:lstStyle/>
        <a:p>
          <a:pPr rtl="0"/>
          <a:r>
            <a:rPr lang="cs-CZ"/>
            <a:t>a.s.</a:t>
          </a:r>
        </a:p>
      </dgm:t>
    </dgm:pt>
    <dgm:pt modelId="{6CD6D510-F665-4396-9F79-73688AB8E0FA}" type="parTrans" cxnId="{90C1E864-9079-4C3E-9D44-BDA31FEA7B2D}">
      <dgm:prSet/>
      <dgm:spPr/>
      <dgm:t>
        <a:bodyPr/>
        <a:lstStyle/>
        <a:p>
          <a:endParaRPr lang="cs-CZ"/>
        </a:p>
      </dgm:t>
    </dgm:pt>
    <dgm:pt modelId="{971C830B-9913-40FD-BF10-E8BDD2C3C237}" type="sibTrans" cxnId="{90C1E864-9079-4C3E-9D44-BDA31FEA7B2D}">
      <dgm:prSet/>
      <dgm:spPr/>
      <dgm:t>
        <a:bodyPr/>
        <a:lstStyle/>
        <a:p>
          <a:endParaRPr lang="cs-CZ"/>
        </a:p>
      </dgm:t>
    </dgm:pt>
    <dgm:pt modelId="{92324039-AA0B-4843-B714-A83AB949E831}">
      <dgm:prSet/>
      <dgm:spPr/>
      <dgm:t>
        <a:bodyPr/>
        <a:lstStyle/>
        <a:p>
          <a:pPr rtl="0"/>
          <a:r>
            <a:rPr lang="cs-CZ"/>
            <a:t>družstvo</a:t>
          </a:r>
        </a:p>
      </dgm:t>
    </dgm:pt>
    <dgm:pt modelId="{8680FC2C-5387-473F-A593-06ACD6D4CD12}" type="parTrans" cxnId="{B952E072-26B2-4116-BCD4-CAF76E0F2CF3}">
      <dgm:prSet/>
      <dgm:spPr/>
      <dgm:t>
        <a:bodyPr/>
        <a:lstStyle/>
        <a:p>
          <a:endParaRPr lang="cs-CZ"/>
        </a:p>
      </dgm:t>
    </dgm:pt>
    <dgm:pt modelId="{F0B835B5-E74D-4A81-9EC1-F51520CB8978}" type="sibTrans" cxnId="{B952E072-26B2-4116-BCD4-CAF76E0F2CF3}">
      <dgm:prSet/>
      <dgm:spPr/>
      <dgm:t>
        <a:bodyPr/>
        <a:lstStyle/>
        <a:p>
          <a:endParaRPr lang="cs-CZ"/>
        </a:p>
      </dgm:t>
    </dgm:pt>
    <dgm:pt modelId="{3909E3C1-CCCD-4E4F-ACE7-25BA94E50E30}">
      <dgm:prSet/>
      <dgm:spPr/>
      <dgm:t>
        <a:bodyPr/>
        <a:lstStyle/>
        <a:p>
          <a:pPr rtl="0"/>
          <a:r>
            <a:rPr lang="cs-CZ"/>
            <a:t>Korporace občanské společnosti</a:t>
          </a:r>
        </a:p>
      </dgm:t>
    </dgm:pt>
    <dgm:pt modelId="{0E225855-9C89-45CE-B418-0759B97D7ACA}" type="parTrans" cxnId="{5B91637F-F6DC-4AE9-9011-A79F31AD5FDE}">
      <dgm:prSet/>
      <dgm:spPr/>
      <dgm:t>
        <a:bodyPr/>
        <a:lstStyle/>
        <a:p>
          <a:endParaRPr lang="cs-CZ"/>
        </a:p>
      </dgm:t>
    </dgm:pt>
    <dgm:pt modelId="{88EF9A0B-B05A-43BA-8C20-9B655A752F8D}" type="sibTrans" cxnId="{5B91637F-F6DC-4AE9-9011-A79F31AD5FDE}">
      <dgm:prSet/>
      <dgm:spPr/>
      <dgm:t>
        <a:bodyPr/>
        <a:lstStyle/>
        <a:p>
          <a:endParaRPr lang="cs-CZ"/>
        </a:p>
      </dgm:t>
    </dgm:pt>
    <dgm:pt modelId="{FF25925E-1E52-4C52-BDC0-8BFE6E51CDDD}">
      <dgm:prSet/>
      <dgm:spPr/>
      <dgm:t>
        <a:bodyPr/>
        <a:lstStyle/>
        <a:p>
          <a:pPr rtl="0"/>
          <a:r>
            <a:rPr lang="cs-CZ"/>
            <a:t>Spolek</a:t>
          </a:r>
        </a:p>
      </dgm:t>
    </dgm:pt>
    <dgm:pt modelId="{479870E6-DD10-44C2-BA5F-9C2BC8726102}" type="parTrans" cxnId="{3C041413-EB20-45D9-ADED-32E17152E56A}">
      <dgm:prSet/>
      <dgm:spPr/>
      <dgm:t>
        <a:bodyPr/>
        <a:lstStyle/>
        <a:p>
          <a:endParaRPr lang="cs-CZ"/>
        </a:p>
      </dgm:t>
    </dgm:pt>
    <dgm:pt modelId="{617A163E-71C5-4FB4-9C9E-E66DAECFC716}" type="sibTrans" cxnId="{3C041413-EB20-45D9-ADED-32E17152E56A}">
      <dgm:prSet/>
      <dgm:spPr/>
      <dgm:t>
        <a:bodyPr/>
        <a:lstStyle/>
        <a:p>
          <a:endParaRPr lang="cs-CZ"/>
        </a:p>
      </dgm:t>
    </dgm:pt>
    <dgm:pt modelId="{823F830A-618F-4D74-B7A0-A2183407AB69}">
      <dgm:prSet/>
      <dgm:spPr/>
      <dgm:t>
        <a:bodyPr/>
        <a:lstStyle/>
        <a:p>
          <a:pPr rtl="0"/>
          <a:r>
            <a:rPr lang="cs-CZ"/>
            <a:t>Ústav</a:t>
          </a:r>
        </a:p>
      </dgm:t>
    </dgm:pt>
    <dgm:pt modelId="{72B1A83E-92B1-426C-85A3-514BF62E4CB4}" type="parTrans" cxnId="{FEC6AB1A-C9D0-482A-A55B-EEE936FED784}">
      <dgm:prSet/>
      <dgm:spPr/>
      <dgm:t>
        <a:bodyPr/>
        <a:lstStyle/>
        <a:p>
          <a:endParaRPr lang="cs-CZ"/>
        </a:p>
      </dgm:t>
    </dgm:pt>
    <dgm:pt modelId="{1607B80C-837F-4A61-B14A-E187FC79D3A0}" type="sibTrans" cxnId="{FEC6AB1A-C9D0-482A-A55B-EEE936FED784}">
      <dgm:prSet/>
      <dgm:spPr/>
      <dgm:t>
        <a:bodyPr/>
        <a:lstStyle/>
        <a:p>
          <a:endParaRPr lang="cs-CZ"/>
        </a:p>
      </dgm:t>
    </dgm:pt>
    <dgm:pt modelId="{7004F6E6-3863-49B9-9A87-9AEF256DE028}">
      <dgm:prSet/>
      <dgm:spPr/>
      <dgm:t>
        <a:bodyPr/>
        <a:lstStyle/>
        <a:p>
          <a:pPr rtl="0"/>
          <a:r>
            <a:rPr lang="cs-CZ" dirty="0"/>
            <a:t>Veřejnoprávní korporace </a:t>
          </a:r>
        </a:p>
      </dgm:t>
    </dgm:pt>
    <dgm:pt modelId="{B8A984DC-6AEB-497D-BC0B-FFAFC1B36D67}" type="parTrans" cxnId="{C924EE89-7084-431B-9AD4-98F12294109F}">
      <dgm:prSet/>
      <dgm:spPr/>
      <dgm:t>
        <a:bodyPr/>
        <a:lstStyle/>
        <a:p>
          <a:endParaRPr lang="cs-CZ"/>
        </a:p>
      </dgm:t>
    </dgm:pt>
    <dgm:pt modelId="{77DA93ED-AAFF-47A5-96B0-1D3FC40D7D8A}" type="sibTrans" cxnId="{C924EE89-7084-431B-9AD4-98F12294109F}">
      <dgm:prSet/>
      <dgm:spPr/>
      <dgm:t>
        <a:bodyPr/>
        <a:lstStyle/>
        <a:p>
          <a:endParaRPr lang="cs-CZ"/>
        </a:p>
      </dgm:t>
    </dgm:pt>
    <dgm:pt modelId="{1E3E43CC-A8D7-4515-9FEB-61B691831118}">
      <dgm:prSet/>
      <dgm:spPr/>
      <dgm:t>
        <a:bodyPr/>
        <a:lstStyle/>
        <a:p>
          <a:pPr rtl="0"/>
          <a:r>
            <a:rPr lang="cs-CZ" dirty="0"/>
            <a:t>Stát</a:t>
          </a:r>
        </a:p>
      </dgm:t>
    </dgm:pt>
    <dgm:pt modelId="{29DFF98A-9998-4F75-9F53-9F244C10FAC5}" type="parTrans" cxnId="{B9C7EE86-B883-4E79-BC6B-4A1C513DDDC1}">
      <dgm:prSet/>
      <dgm:spPr/>
      <dgm:t>
        <a:bodyPr/>
        <a:lstStyle/>
        <a:p>
          <a:endParaRPr lang="cs-CZ"/>
        </a:p>
      </dgm:t>
    </dgm:pt>
    <dgm:pt modelId="{8769F088-AAA7-46A5-951A-03C0151B7B32}" type="sibTrans" cxnId="{B9C7EE86-B883-4E79-BC6B-4A1C513DDDC1}">
      <dgm:prSet/>
      <dgm:spPr/>
      <dgm:t>
        <a:bodyPr/>
        <a:lstStyle/>
        <a:p>
          <a:endParaRPr lang="cs-CZ"/>
        </a:p>
      </dgm:t>
    </dgm:pt>
    <dgm:pt modelId="{8C13A6FE-983F-44C1-B14D-AF8A6B10F1AB}">
      <dgm:prSet/>
      <dgm:spPr/>
      <dgm:t>
        <a:bodyPr/>
        <a:lstStyle/>
        <a:p>
          <a:pPr rtl="0"/>
          <a:r>
            <a:rPr lang="cs-CZ"/>
            <a:t>Kraje</a:t>
          </a:r>
        </a:p>
      </dgm:t>
    </dgm:pt>
    <dgm:pt modelId="{BE442F28-7DBE-4FB8-B495-61B3BAE57AD3}" type="parTrans" cxnId="{167116D0-7945-4A71-BE10-F6DE7E0CA462}">
      <dgm:prSet/>
      <dgm:spPr/>
      <dgm:t>
        <a:bodyPr/>
        <a:lstStyle/>
        <a:p>
          <a:endParaRPr lang="cs-CZ"/>
        </a:p>
      </dgm:t>
    </dgm:pt>
    <dgm:pt modelId="{88371C90-94BD-410A-A0C6-F248520C0A3C}" type="sibTrans" cxnId="{167116D0-7945-4A71-BE10-F6DE7E0CA462}">
      <dgm:prSet/>
      <dgm:spPr/>
      <dgm:t>
        <a:bodyPr/>
        <a:lstStyle/>
        <a:p>
          <a:endParaRPr lang="cs-CZ"/>
        </a:p>
      </dgm:t>
    </dgm:pt>
    <dgm:pt modelId="{7CCE3220-B805-46DE-B6D6-5B9135734C43}">
      <dgm:prSet/>
      <dgm:spPr/>
      <dgm:t>
        <a:bodyPr/>
        <a:lstStyle/>
        <a:p>
          <a:pPr rtl="0"/>
          <a:r>
            <a:rPr lang="cs-CZ"/>
            <a:t>Obce</a:t>
          </a:r>
        </a:p>
      </dgm:t>
    </dgm:pt>
    <dgm:pt modelId="{01C978C3-7F65-4087-BEAB-05974335EBDC}" type="parTrans" cxnId="{282C937D-668D-43E0-BFE5-D2158ED07176}">
      <dgm:prSet/>
      <dgm:spPr/>
      <dgm:t>
        <a:bodyPr/>
        <a:lstStyle/>
        <a:p>
          <a:endParaRPr lang="cs-CZ"/>
        </a:p>
      </dgm:t>
    </dgm:pt>
    <dgm:pt modelId="{DA7A0EFB-88F2-46FA-B16B-9F318395CAAC}" type="sibTrans" cxnId="{282C937D-668D-43E0-BFE5-D2158ED07176}">
      <dgm:prSet/>
      <dgm:spPr/>
      <dgm:t>
        <a:bodyPr/>
        <a:lstStyle/>
        <a:p>
          <a:endParaRPr lang="cs-CZ"/>
        </a:p>
      </dgm:t>
    </dgm:pt>
    <dgm:pt modelId="{FF156F47-5433-4EE4-84EF-90832BC49550}">
      <dgm:prSet/>
      <dgm:spPr/>
      <dgm:t>
        <a:bodyPr/>
        <a:lstStyle/>
        <a:p>
          <a:pPr rtl="0"/>
          <a:r>
            <a:rPr lang="cs-CZ" dirty="0"/>
            <a:t>Další PO</a:t>
          </a:r>
        </a:p>
      </dgm:t>
    </dgm:pt>
    <dgm:pt modelId="{77A1D924-F751-4818-ACA5-44DF7F65024F}" type="parTrans" cxnId="{25B5C54B-CCD1-459C-9FD0-9C726D12B0A3}">
      <dgm:prSet/>
      <dgm:spPr/>
      <dgm:t>
        <a:bodyPr/>
        <a:lstStyle/>
        <a:p>
          <a:endParaRPr lang="cs-CZ"/>
        </a:p>
      </dgm:t>
    </dgm:pt>
    <dgm:pt modelId="{4CC17D33-8E57-40D4-9B3A-4C9212345A6E}" type="sibTrans" cxnId="{25B5C54B-CCD1-459C-9FD0-9C726D12B0A3}">
      <dgm:prSet/>
      <dgm:spPr/>
      <dgm:t>
        <a:bodyPr/>
        <a:lstStyle/>
        <a:p>
          <a:endParaRPr lang="cs-CZ"/>
        </a:p>
      </dgm:t>
    </dgm:pt>
    <dgm:pt modelId="{EEE57A7D-C4FB-4B7A-AD69-00C63992363D}">
      <dgm:prSet/>
      <dgm:spPr/>
      <dgm:t>
        <a:bodyPr/>
        <a:lstStyle/>
        <a:p>
          <a:pPr rtl="0"/>
          <a:r>
            <a:rPr lang="cs-CZ" dirty="0"/>
            <a:t>Církve</a:t>
          </a:r>
        </a:p>
      </dgm:t>
    </dgm:pt>
    <dgm:pt modelId="{FC35F19C-C39B-4DC0-A9D7-C97EC1F9B0B6}" type="parTrans" cxnId="{2834DA24-A748-4FCC-AA39-7B2D3BFE2355}">
      <dgm:prSet/>
      <dgm:spPr/>
      <dgm:t>
        <a:bodyPr/>
        <a:lstStyle/>
        <a:p>
          <a:endParaRPr lang="cs-CZ"/>
        </a:p>
      </dgm:t>
    </dgm:pt>
    <dgm:pt modelId="{FF184E7C-9C41-49AD-9E3D-0A1B8883F63F}" type="sibTrans" cxnId="{2834DA24-A748-4FCC-AA39-7B2D3BFE2355}">
      <dgm:prSet/>
      <dgm:spPr/>
      <dgm:t>
        <a:bodyPr/>
        <a:lstStyle/>
        <a:p>
          <a:endParaRPr lang="cs-CZ"/>
        </a:p>
      </dgm:t>
    </dgm:pt>
    <dgm:pt modelId="{F3E35056-C92E-4D53-9985-5B9DB2A2798B}">
      <dgm:prSet/>
      <dgm:spPr/>
      <dgm:t>
        <a:bodyPr/>
        <a:lstStyle/>
        <a:p>
          <a:pPr rtl="0"/>
          <a:r>
            <a:rPr lang="cs-CZ" dirty="0"/>
            <a:t>Vysoké školy</a:t>
          </a:r>
        </a:p>
      </dgm:t>
    </dgm:pt>
    <dgm:pt modelId="{75A8D5E1-9560-4ACF-B482-1307A7D21042}" type="parTrans" cxnId="{DC58BEA3-649B-4049-AC12-5BCBB94E86BF}">
      <dgm:prSet/>
      <dgm:spPr/>
      <dgm:t>
        <a:bodyPr/>
        <a:lstStyle/>
        <a:p>
          <a:endParaRPr lang="cs-CZ"/>
        </a:p>
      </dgm:t>
    </dgm:pt>
    <dgm:pt modelId="{81433F6B-3370-4C7B-81B6-B1F21CF2851E}" type="sibTrans" cxnId="{DC58BEA3-649B-4049-AC12-5BCBB94E86BF}">
      <dgm:prSet/>
      <dgm:spPr/>
      <dgm:t>
        <a:bodyPr/>
        <a:lstStyle/>
        <a:p>
          <a:endParaRPr lang="cs-CZ"/>
        </a:p>
      </dgm:t>
    </dgm:pt>
    <dgm:pt modelId="{257ADF4A-9954-4F08-B649-8BECB3854AC1}">
      <dgm:prSet/>
      <dgm:spPr/>
      <dgm:t>
        <a:bodyPr/>
        <a:lstStyle/>
        <a:p>
          <a:pPr rtl="0"/>
          <a:r>
            <a:rPr lang="cs-CZ" dirty="0"/>
            <a:t>Samosprávy</a:t>
          </a:r>
        </a:p>
      </dgm:t>
    </dgm:pt>
    <dgm:pt modelId="{EDC3B08A-3F05-4598-9EA0-4CF71C02A69A}" type="parTrans" cxnId="{9144E9B0-F755-420A-98A8-45EEF5105859}">
      <dgm:prSet/>
      <dgm:spPr/>
      <dgm:t>
        <a:bodyPr/>
        <a:lstStyle/>
        <a:p>
          <a:endParaRPr lang="cs-CZ"/>
        </a:p>
      </dgm:t>
    </dgm:pt>
    <dgm:pt modelId="{6A6505D7-DA97-4F04-A997-C916FAA9A96E}" type="sibTrans" cxnId="{9144E9B0-F755-420A-98A8-45EEF5105859}">
      <dgm:prSet/>
      <dgm:spPr/>
      <dgm:t>
        <a:bodyPr/>
        <a:lstStyle/>
        <a:p>
          <a:endParaRPr lang="cs-CZ"/>
        </a:p>
      </dgm:t>
    </dgm:pt>
    <dgm:pt modelId="{82CA522B-7BB7-489A-B6F0-FD9A2B34CC52}">
      <dgm:prSet/>
      <dgm:spPr/>
      <dgm:t>
        <a:bodyPr/>
        <a:lstStyle/>
        <a:p>
          <a:pPr rtl="0"/>
          <a:r>
            <a:rPr lang="cs-CZ" dirty="0"/>
            <a:t>ČT, </a:t>
          </a:r>
          <a:r>
            <a:rPr lang="cs-CZ" dirty="0" err="1" smtClean="0"/>
            <a:t>ČRo</a:t>
          </a:r>
          <a:r>
            <a:rPr lang="cs-CZ" dirty="0" smtClean="0"/>
            <a:t> </a:t>
          </a:r>
          <a:r>
            <a:rPr lang="cs-CZ" dirty="0"/>
            <a:t>….. </a:t>
          </a:r>
        </a:p>
      </dgm:t>
    </dgm:pt>
    <dgm:pt modelId="{5EB45618-148E-42B2-8E82-7CFA9B33F243}" type="parTrans" cxnId="{34A66F29-E650-47F2-9D15-C14534253343}">
      <dgm:prSet/>
      <dgm:spPr/>
      <dgm:t>
        <a:bodyPr/>
        <a:lstStyle/>
        <a:p>
          <a:endParaRPr lang="cs-CZ"/>
        </a:p>
      </dgm:t>
    </dgm:pt>
    <dgm:pt modelId="{BC9C705A-061A-4A5A-B2B9-55A7CB959960}" type="sibTrans" cxnId="{34A66F29-E650-47F2-9D15-C14534253343}">
      <dgm:prSet/>
      <dgm:spPr/>
      <dgm:t>
        <a:bodyPr/>
        <a:lstStyle/>
        <a:p>
          <a:endParaRPr lang="cs-CZ"/>
        </a:p>
      </dgm:t>
    </dgm:pt>
    <dgm:pt modelId="{DB24570B-89BB-45DC-A2CE-52A92FAA2DCF}" type="pres">
      <dgm:prSet presAssocID="{E2C6B690-E1A5-4259-A494-AFDA75A08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A9D6F5-4F5E-449E-B1DC-FDC78760AC0F}" type="pres">
      <dgm:prSet presAssocID="{0FD0D043-5EAA-4197-B440-0290869C0FCF}" presName="composite" presStyleCnt="0"/>
      <dgm:spPr/>
    </dgm:pt>
    <dgm:pt modelId="{B6C62259-F403-43D2-AC01-1D4B0374F38B}" type="pres">
      <dgm:prSet presAssocID="{0FD0D043-5EAA-4197-B440-0290869C0FC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66D9A5-C4F9-4584-AC43-9BC0623D0500}" type="pres">
      <dgm:prSet presAssocID="{0FD0D043-5EAA-4197-B440-0290869C0FC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B6CFF3-8060-4150-8B09-866AF6E1549D}" type="pres">
      <dgm:prSet presAssocID="{D71607ED-DE2D-4F4E-BF06-364E9C4167E4}" presName="space" presStyleCnt="0"/>
      <dgm:spPr/>
    </dgm:pt>
    <dgm:pt modelId="{5B2F4DD1-BC71-4C41-A656-200DE9371C8A}" type="pres">
      <dgm:prSet presAssocID="{3909E3C1-CCCD-4E4F-ACE7-25BA94E50E30}" presName="composite" presStyleCnt="0"/>
      <dgm:spPr/>
    </dgm:pt>
    <dgm:pt modelId="{52933136-BF25-4739-A717-385C09BF56C0}" type="pres">
      <dgm:prSet presAssocID="{3909E3C1-CCCD-4E4F-ACE7-25BA94E50E3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C2309E-F7B2-4ED6-9834-9A7DB97849A8}" type="pres">
      <dgm:prSet presAssocID="{3909E3C1-CCCD-4E4F-ACE7-25BA94E50E3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02F03E-C4CF-4A3E-BD09-88517246FE22}" type="pres">
      <dgm:prSet presAssocID="{88EF9A0B-B05A-43BA-8C20-9B655A752F8D}" presName="space" presStyleCnt="0"/>
      <dgm:spPr/>
    </dgm:pt>
    <dgm:pt modelId="{8D1CE94A-D809-4BD6-A21F-6BEE46DD133B}" type="pres">
      <dgm:prSet presAssocID="{7004F6E6-3863-49B9-9A87-9AEF256DE028}" presName="composite" presStyleCnt="0"/>
      <dgm:spPr/>
    </dgm:pt>
    <dgm:pt modelId="{70E27CDA-9E5D-4683-BF24-283D54C924D2}" type="pres">
      <dgm:prSet presAssocID="{7004F6E6-3863-49B9-9A87-9AEF256DE02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65DB6-771A-4A9D-AB1A-406686E63909}" type="pres">
      <dgm:prSet presAssocID="{7004F6E6-3863-49B9-9A87-9AEF256DE02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EDB856-B3D0-47BF-85FC-2DB328CF3603}" type="pres">
      <dgm:prSet presAssocID="{77DA93ED-AAFF-47A5-96B0-1D3FC40D7D8A}" presName="space" presStyleCnt="0"/>
      <dgm:spPr/>
    </dgm:pt>
    <dgm:pt modelId="{B00EE45E-9134-46EF-8A61-A81F0202F8F8}" type="pres">
      <dgm:prSet presAssocID="{FF156F47-5433-4EE4-84EF-90832BC49550}" presName="composite" presStyleCnt="0"/>
      <dgm:spPr/>
    </dgm:pt>
    <dgm:pt modelId="{B88FD1E1-1636-4104-A4AD-1D8ECA1CBDEA}" type="pres">
      <dgm:prSet presAssocID="{FF156F47-5433-4EE4-84EF-90832BC495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DF9F6F-F42F-40B2-BD8D-7486CB06CAF4}" type="pres">
      <dgm:prSet presAssocID="{FF156F47-5433-4EE4-84EF-90832BC4955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7116D0-7945-4A71-BE10-F6DE7E0CA462}" srcId="{7004F6E6-3863-49B9-9A87-9AEF256DE028}" destId="{8C13A6FE-983F-44C1-B14D-AF8A6B10F1AB}" srcOrd="1" destOrd="0" parTransId="{BE442F28-7DBE-4FB8-B495-61B3BAE57AD3}" sibTransId="{88371C90-94BD-410A-A0C6-F248520C0A3C}"/>
    <dgm:cxn modelId="{F61C8D24-DA71-4059-8728-24202A41DD69}" type="presOf" srcId="{3909E3C1-CCCD-4E4F-ACE7-25BA94E50E30}" destId="{52933136-BF25-4739-A717-385C09BF56C0}" srcOrd="0" destOrd="0" presId="urn:microsoft.com/office/officeart/2005/8/layout/hList1"/>
    <dgm:cxn modelId="{56AB460E-5C0F-475B-B116-61C93FAD35D3}" type="presOf" srcId="{823F830A-618F-4D74-B7A0-A2183407AB69}" destId="{B2C2309E-F7B2-4ED6-9834-9A7DB97849A8}" srcOrd="0" destOrd="1" presId="urn:microsoft.com/office/officeart/2005/8/layout/hList1"/>
    <dgm:cxn modelId="{08CE3844-4AAD-4B55-B42A-221B2942D45C}" type="presOf" srcId="{284208E6-2924-4B09-B392-E78171F9D2DF}" destId="{2E66D9A5-C4F9-4584-AC43-9BC0623D0500}" srcOrd="0" destOrd="1" presId="urn:microsoft.com/office/officeart/2005/8/layout/hList1"/>
    <dgm:cxn modelId="{9C366295-E6EE-47FF-9046-44F79C81736F}" type="presOf" srcId="{92324039-AA0B-4843-B714-A83AB949E831}" destId="{2E66D9A5-C4F9-4584-AC43-9BC0623D0500}" srcOrd="0" destOrd="4" presId="urn:microsoft.com/office/officeart/2005/8/layout/hList1"/>
    <dgm:cxn modelId="{BF5FB260-FCA8-4E2D-A15E-478DD878CA20}" srcId="{E2C6B690-E1A5-4259-A494-AFDA75A08D73}" destId="{0FD0D043-5EAA-4197-B440-0290869C0FCF}" srcOrd="0" destOrd="0" parTransId="{1C850A57-AE58-4014-89EA-77870D996533}" sibTransId="{D71607ED-DE2D-4F4E-BF06-364E9C4167E4}"/>
    <dgm:cxn modelId="{F4BC8944-28F4-4411-A32A-D49DECBCCEF3}" type="presOf" srcId="{B5BEAE3E-FA25-45A9-AEB5-7AEC4680F072}" destId="{2E66D9A5-C4F9-4584-AC43-9BC0623D0500}" srcOrd="0" destOrd="0" presId="urn:microsoft.com/office/officeart/2005/8/layout/hList1"/>
    <dgm:cxn modelId="{5B91637F-F6DC-4AE9-9011-A79F31AD5FDE}" srcId="{E2C6B690-E1A5-4259-A494-AFDA75A08D73}" destId="{3909E3C1-CCCD-4E4F-ACE7-25BA94E50E30}" srcOrd="1" destOrd="0" parTransId="{0E225855-9C89-45CE-B418-0759B97D7ACA}" sibTransId="{88EF9A0B-B05A-43BA-8C20-9B655A752F8D}"/>
    <dgm:cxn modelId="{072E5D9F-3612-47E4-92C8-AE7C5FDA389B}" type="presOf" srcId="{7CCE3220-B805-46DE-B6D6-5B9135734C43}" destId="{88265DB6-771A-4A9D-AB1A-406686E63909}" srcOrd="0" destOrd="2" presId="urn:microsoft.com/office/officeart/2005/8/layout/hList1"/>
    <dgm:cxn modelId="{25B5C54B-CCD1-459C-9FD0-9C726D12B0A3}" srcId="{E2C6B690-E1A5-4259-A494-AFDA75A08D73}" destId="{FF156F47-5433-4EE4-84EF-90832BC49550}" srcOrd="3" destOrd="0" parTransId="{77A1D924-F751-4818-ACA5-44DF7F65024F}" sibTransId="{4CC17D33-8E57-40D4-9B3A-4C9212345A6E}"/>
    <dgm:cxn modelId="{AC819A93-F3C2-4E7B-83AA-611BFD38A5EC}" type="presOf" srcId="{F3E35056-C92E-4D53-9985-5B9DB2A2798B}" destId="{30DF9F6F-F42F-40B2-BD8D-7486CB06CAF4}" srcOrd="0" destOrd="1" presId="urn:microsoft.com/office/officeart/2005/8/layout/hList1"/>
    <dgm:cxn modelId="{E150073E-BF14-4661-A5AC-11DA4451DF79}" srcId="{0FD0D043-5EAA-4197-B440-0290869C0FCF}" destId="{284208E6-2924-4B09-B392-E78171F9D2DF}" srcOrd="1" destOrd="0" parTransId="{0BD17137-8652-4146-BA89-2AA841D8D0A2}" sibTransId="{D9AF829B-5E9A-4A43-AEF4-500A5774160A}"/>
    <dgm:cxn modelId="{34A66F29-E650-47F2-9D15-C14534253343}" srcId="{FF156F47-5433-4EE4-84EF-90832BC49550}" destId="{82CA522B-7BB7-489A-B6F0-FD9A2B34CC52}" srcOrd="3" destOrd="0" parTransId="{5EB45618-148E-42B2-8E82-7CFA9B33F243}" sibTransId="{BC9C705A-061A-4A5A-B2B9-55A7CB959960}"/>
    <dgm:cxn modelId="{282C937D-668D-43E0-BFE5-D2158ED07176}" srcId="{7004F6E6-3863-49B9-9A87-9AEF256DE028}" destId="{7CCE3220-B805-46DE-B6D6-5B9135734C43}" srcOrd="2" destOrd="0" parTransId="{01C978C3-7F65-4087-BEAB-05974335EBDC}" sibTransId="{DA7A0EFB-88F2-46FA-B16B-9F318395CAAC}"/>
    <dgm:cxn modelId="{399A9782-5734-4F13-94E7-8BCE0E17DB42}" type="presOf" srcId="{7004F6E6-3863-49B9-9A87-9AEF256DE028}" destId="{70E27CDA-9E5D-4683-BF24-283D54C924D2}" srcOrd="0" destOrd="0" presId="urn:microsoft.com/office/officeart/2005/8/layout/hList1"/>
    <dgm:cxn modelId="{85CB8AFF-598D-481D-9B22-5C260122B29C}" type="presOf" srcId="{E2C6B690-E1A5-4259-A494-AFDA75A08D73}" destId="{DB24570B-89BB-45DC-A2CE-52A92FAA2DCF}" srcOrd="0" destOrd="0" presId="urn:microsoft.com/office/officeart/2005/8/layout/hList1"/>
    <dgm:cxn modelId="{F86BF308-0EC1-427B-B635-4EC53FEEA84C}" type="presOf" srcId="{1E3E43CC-A8D7-4515-9FEB-61B691831118}" destId="{88265DB6-771A-4A9D-AB1A-406686E63909}" srcOrd="0" destOrd="0" presId="urn:microsoft.com/office/officeart/2005/8/layout/hList1"/>
    <dgm:cxn modelId="{2834DA24-A748-4FCC-AA39-7B2D3BFE2355}" srcId="{FF156F47-5433-4EE4-84EF-90832BC49550}" destId="{EEE57A7D-C4FB-4B7A-AD69-00C63992363D}" srcOrd="0" destOrd="0" parTransId="{FC35F19C-C39B-4DC0-A9D7-C97EC1F9B0B6}" sibTransId="{FF184E7C-9C41-49AD-9E3D-0A1B8883F63F}"/>
    <dgm:cxn modelId="{D8404B44-9ED5-44B7-96F7-B8D9AF8D8EBC}" type="presOf" srcId="{FF25925E-1E52-4C52-BDC0-8BFE6E51CDDD}" destId="{B2C2309E-F7B2-4ED6-9834-9A7DB97849A8}" srcOrd="0" destOrd="0" presId="urn:microsoft.com/office/officeart/2005/8/layout/hList1"/>
    <dgm:cxn modelId="{B9C7EE86-B883-4E79-BC6B-4A1C513DDDC1}" srcId="{7004F6E6-3863-49B9-9A87-9AEF256DE028}" destId="{1E3E43CC-A8D7-4515-9FEB-61B691831118}" srcOrd="0" destOrd="0" parTransId="{29DFF98A-9998-4F75-9F53-9F244C10FAC5}" sibTransId="{8769F088-AAA7-46A5-951A-03C0151B7B32}"/>
    <dgm:cxn modelId="{3C041413-EB20-45D9-ADED-32E17152E56A}" srcId="{3909E3C1-CCCD-4E4F-ACE7-25BA94E50E30}" destId="{FF25925E-1E52-4C52-BDC0-8BFE6E51CDDD}" srcOrd="0" destOrd="0" parTransId="{479870E6-DD10-44C2-BA5F-9C2BC8726102}" sibTransId="{617A163E-71C5-4FB4-9C9E-E66DAECFC716}"/>
    <dgm:cxn modelId="{CAB956BD-FC55-4FCC-B24E-D8F07F51595E}" type="presOf" srcId="{257ADF4A-9954-4F08-B649-8BECB3854AC1}" destId="{30DF9F6F-F42F-40B2-BD8D-7486CB06CAF4}" srcOrd="0" destOrd="2" presId="urn:microsoft.com/office/officeart/2005/8/layout/hList1"/>
    <dgm:cxn modelId="{8ACDFEAB-4C9B-4443-A196-AB2BADA7C712}" type="presOf" srcId="{EEE57A7D-C4FB-4B7A-AD69-00C63992363D}" destId="{30DF9F6F-F42F-40B2-BD8D-7486CB06CAF4}" srcOrd="0" destOrd="0" presId="urn:microsoft.com/office/officeart/2005/8/layout/hList1"/>
    <dgm:cxn modelId="{317F6595-2DFB-48C7-B9DE-A1BE99E01CCB}" srcId="{0FD0D043-5EAA-4197-B440-0290869C0FCF}" destId="{5531A525-A8F9-474C-BAD9-4C90816C1AEF}" srcOrd="2" destOrd="0" parTransId="{CB1E3EFD-8AE4-4E44-9094-FA59512B2593}" sibTransId="{322FAE82-566E-466D-9292-FF5F22AF5729}"/>
    <dgm:cxn modelId="{A9E14DB0-F33A-4848-826D-AF912413E517}" type="presOf" srcId="{B3458CC8-9BF0-429B-8479-653E4D48FB48}" destId="{2E66D9A5-C4F9-4584-AC43-9BC0623D0500}" srcOrd="0" destOrd="3" presId="urn:microsoft.com/office/officeart/2005/8/layout/hList1"/>
    <dgm:cxn modelId="{90C1E864-9079-4C3E-9D44-BDA31FEA7B2D}" srcId="{0FD0D043-5EAA-4197-B440-0290869C0FCF}" destId="{B3458CC8-9BF0-429B-8479-653E4D48FB48}" srcOrd="3" destOrd="0" parTransId="{6CD6D510-F665-4396-9F79-73688AB8E0FA}" sibTransId="{971C830B-9913-40FD-BF10-E8BDD2C3C237}"/>
    <dgm:cxn modelId="{C3D179A5-8C73-4ACF-9708-034A95ABF0D4}" type="presOf" srcId="{0FD0D043-5EAA-4197-B440-0290869C0FCF}" destId="{B6C62259-F403-43D2-AC01-1D4B0374F38B}" srcOrd="0" destOrd="0" presId="urn:microsoft.com/office/officeart/2005/8/layout/hList1"/>
    <dgm:cxn modelId="{C924EE89-7084-431B-9AD4-98F12294109F}" srcId="{E2C6B690-E1A5-4259-A494-AFDA75A08D73}" destId="{7004F6E6-3863-49B9-9A87-9AEF256DE028}" srcOrd="2" destOrd="0" parTransId="{B8A984DC-6AEB-497D-BC0B-FFAFC1B36D67}" sibTransId="{77DA93ED-AAFF-47A5-96B0-1D3FC40D7D8A}"/>
    <dgm:cxn modelId="{FEC6AB1A-C9D0-482A-A55B-EEE936FED784}" srcId="{3909E3C1-CCCD-4E4F-ACE7-25BA94E50E30}" destId="{823F830A-618F-4D74-B7A0-A2183407AB69}" srcOrd="1" destOrd="0" parTransId="{72B1A83E-92B1-426C-85A3-514BF62E4CB4}" sibTransId="{1607B80C-837F-4A61-B14A-E187FC79D3A0}"/>
    <dgm:cxn modelId="{DC58BEA3-649B-4049-AC12-5BCBB94E86BF}" srcId="{FF156F47-5433-4EE4-84EF-90832BC49550}" destId="{F3E35056-C92E-4D53-9985-5B9DB2A2798B}" srcOrd="1" destOrd="0" parTransId="{75A8D5E1-9560-4ACF-B482-1307A7D21042}" sibTransId="{81433F6B-3370-4C7B-81B6-B1F21CF2851E}"/>
    <dgm:cxn modelId="{A5AAC718-1945-4777-954E-CD5B034B85A7}" type="presOf" srcId="{5531A525-A8F9-474C-BAD9-4C90816C1AEF}" destId="{2E66D9A5-C4F9-4584-AC43-9BC0623D0500}" srcOrd="0" destOrd="2" presId="urn:microsoft.com/office/officeart/2005/8/layout/hList1"/>
    <dgm:cxn modelId="{4CC967CD-63BA-4F7E-B984-6C83995A42D6}" type="presOf" srcId="{8C13A6FE-983F-44C1-B14D-AF8A6B10F1AB}" destId="{88265DB6-771A-4A9D-AB1A-406686E63909}" srcOrd="0" destOrd="1" presId="urn:microsoft.com/office/officeart/2005/8/layout/hList1"/>
    <dgm:cxn modelId="{B952E072-26B2-4116-BCD4-CAF76E0F2CF3}" srcId="{0FD0D043-5EAA-4197-B440-0290869C0FCF}" destId="{92324039-AA0B-4843-B714-A83AB949E831}" srcOrd="4" destOrd="0" parTransId="{8680FC2C-5387-473F-A593-06ACD6D4CD12}" sibTransId="{F0B835B5-E74D-4A81-9EC1-F51520CB8978}"/>
    <dgm:cxn modelId="{C833DB79-F753-4F70-8C01-BA648D1FE6C7}" type="presOf" srcId="{82CA522B-7BB7-489A-B6F0-FD9A2B34CC52}" destId="{30DF9F6F-F42F-40B2-BD8D-7486CB06CAF4}" srcOrd="0" destOrd="3" presId="urn:microsoft.com/office/officeart/2005/8/layout/hList1"/>
    <dgm:cxn modelId="{9144E9B0-F755-420A-98A8-45EEF5105859}" srcId="{FF156F47-5433-4EE4-84EF-90832BC49550}" destId="{257ADF4A-9954-4F08-B649-8BECB3854AC1}" srcOrd="2" destOrd="0" parTransId="{EDC3B08A-3F05-4598-9EA0-4CF71C02A69A}" sibTransId="{6A6505D7-DA97-4F04-A997-C916FAA9A96E}"/>
    <dgm:cxn modelId="{A02891C0-FAA2-4F91-BEEA-BECEACFFC2D4}" srcId="{0FD0D043-5EAA-4197-B440-0290869C0FCF}" destId="{B5BEAE3E-FA25-45A9-AEB5-7AEC4680F072}" srcOrd="0" destOrd="0" parTransId="{F65B8C70-DC13-4DCA-BB46-43C15293EEB0}" sibTransId="{953189CD-04C0-46D4-9B9A-4C68A338E7F4}"/>
    <dgm:cxn modelId="{79722423-D03E-4A09-8611-5495F6CF6833}" type="presOf" srcId="{FF156F47-5433-4EE4-84EF-90832BC49550}" destId="{B88FD1E1-1636-4104-A4AD-1D8ECA1CBDEA}" srcOrd="0" destOrd="0" presId="urn:microsoft.com/office/officeart/2005/8/layout/hList1"/>
    <dgm:cxn modelId="{462F76B5-2D53-4F60-96B5-09041B37AABC}" type="presParOf" srcId="{DB24570B-89BB-45DC-A2CE-52A92FAA2DCF}" destId="{C2A9D6F5-4F5E-449E-B1DC-FDC78760AC0F}" srcOrd="0" destOrd="0" presId="urn:microsoft.com/office/officeart/2005/8/layout/hList1"/>
    <dgm:cxn modelId="{42A982D7-6EF5-4707-973B-0E62956D8037}" type="presParOf" srcId="{C2A9D6F5-4F5E-449E-B1DC-FDC78760AC0F}" destId="{B6C62259-F403-43D2-AC01-1D4B0374F38B}" srcOrd="0" destOrd="0" presId="urn:microsoft.com/office/officeart/2005/8/layout/hList1"/>
    <dgm:cxn modelId="{B8BB5BEF-D095-4CF1-B2E4-DA6F596CD4CF}" type="presParOf" srcId="{C2A9D6F5-4F5E-449E-B1DC-FDC78760AC0F}" destId="{2E66D9A5-C4F9-4584-AC43-9BC0623D0500}" srcOrd="1" destOrd="0" presId="urn:microsoft.com/office/officeart/2005/8/layout/hList1"/>
    <dgm:cxn modelId="{6A2ED415-3D82-4CDC-AE60-CF9E925ADB43}" type="presParOf" srcId="{DB24570B-89BB-45DC-A2CE-52A92FAA2DCF}" destId="{F9B6CFF3-8060-4150-8B09-866AF6E1549D}" srcOrd="1" destOrd="0" presId="urn:microsoft.com/office/officeart/2005/8/layout/hList1"/>
    <dgm:cxn modelId="{A476E56A-CCE7-4579-AB75-ACFFF361065C}" type="presParOf" srcId="{DB24570B-89BB-45DC-A2CE-52A92FAA2DCF}" destId="{5B2F4DD1-BC71-4C41-A656-200DE9371C8A}" srcOrd="2" destOrd="0" presId="urn:microsoft.com/office/officeart/2005/8/layout/hList1"/>
    <dgm:cxn modelId="{D98C62E5-1090-42ED-9FE4-BFC7524F5592}" type="presParOf" srcId="{5B2F4DD1-BC71-4C41-A656-200DE9371C8A}" destId="{52933136-BF25-4739-A717-385C09BF56C0}" srcOrd="0" destOrd="0" presId="urn:microsoft.com/office/officeart/2005/8/layout/hList1"/>
    <dgm:cxn modelId="{1D0278DD-96F4-45BF-B21C-C36D7F9BB396}" type="presParOf" srcId="{5B2F4DD1-BC71-4C41-A656-200DE9371C8A}" destId="{B2C2309E-F7B2-4ED6-9834-9A7DB97849A8}" srcOrd="1" destOrd="0" presId="urn:microsoft.com/office/officeart/2005/8/layout/hList1"/>
    <dgm:cxn modelId="{5B881F77-732C-4ACF-8D82-74D638293A90}" type="presParOf" srcId="{DB24570B-89BB-45DC-A2CE-52A92FAA2DCF}" destId="{5F02F03E-C4CF-4A3E-BD09-88517246FE22}" srcOrd="3" destOrd="0" presId="urn:microsoft.com/office/officeart/2005/8/layout/hList1"/>
    <dgm:cxn modelId="{FA3CCF69-6CC8-46E6-B8F4-C6BF8525C4B5}" type="presParOf" srcId="{DB24570B-89BB-45DC-A2CE-52A92FAA2DCF}" destId="{8D1CE94A-D809-4BD6-A21F-6BEE46DD133B}" srcOrd="4" destOrd="0" presId="urn:microsoft.com/office/officeart/2005/8/layout/hList1"/>
    <dgm:cxn modelId="{5A0B080C-AA56-4E2F-9B75-01BD1BE5B3E1}" type="presParOf" srcId="{8D1CE94A-D809-4BD6-A21F-6BEE46DD133B}" destId="{70E27CDA-9E5D-4683-BF24-283D54C924D2}" srcOrd="0" destOrd="0" presId="urn:microsoft.com/office/officeart/2005/8/layout/hList1"/>
    <dgm:cxn modelId="{6F785B0A-5CF1-4EFA-A444-024C64364A0C}" type="presParOf" srcId="{8D1CE94A-D809-4BD6-A21F-6BEE46DD133B}" destId="{88265DB6-771A-4A9D-AB1A-406686E63909}" srcOrd="1" destOrd="0" presId="urn:microsoft.com/office/officeart/2005/8/layout/hList1"/>
    <dgm:cxn modelId="{CDEDC268-58C4-40A1-8437-11D7DB59A4DD}" type="presParOf" srcId="{DB24570B-89BB-45DC-A2CE-52A92FAA2DCF}" destId="{A7EDB856-B3D0-47BF-85FC-2DB328CF3603}" srcOrd="5" destOrd="0" presId="urn:microsoft.com/office/officeart/2005/8/layout/hList1"/>
    <dgm:cxn modelId="{B1EF29C5-5E52-4722-8AC7-7F2E6ACFEC4C}" type="presParOf" srcId="{DB24570B-89BB-45DC-A2CE-52A92FAA2DCF}" destId="{B00EE45E-9134-46EF-8A61-A81F0202F8F8}" srcOrd="6" destOrd="0" presId="urn:microsoft.com/office/officeart/2005/8/layout/hList1"/>
    <dgm:cxn modelId="{34F7342D-D294-4DF7-8446-5FA0FFEBA591}" type="presParOf" srcId="{B00EE45E-9134-46EF-8A61-A81F0202F8F8}" destId="{B88FD1E1-1636-4104-A4AD-1D8ECA1CBDEA}" srcOrd="0" destOrd="0" presId="urn:microsoft.com/office/officeart/2005/8/layout/hList1"/>
    <dgm:cxn modelId="{CD98DB65-E757-4FF9-A667-C408EF75A8A3}" type="presParOf" srcId="{B00EE45E-9134-46EF-8A61-A81F0202F8F8}" destId="{30DF9F6F-F42F-40B2-BD8D-7486CB06CA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BAB6BA-C3E1-4FA8-999C-563CCC1CD4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23C596-70B5-4591-9079-B391DDD97DBB}">
      <dgm:prSet/>
      <dgm:spPr/>
      <dgm:t>
        <a:bodyPr/>
        <a:lstStyle/>
        <a:p>
          <a:pPr rtl="0"/>
          <a:r>
            <a:rPr lang="cs-CZ" b="1" dirty="0"/>
            <a:t>Přivlastnění</a:t>
          </a:r>
          <a:endParaRPr lang="cs-CZ" dirty="0"/>
        </a:p>
      </dgm:t>
    </dgm:pt>
    <dgm:pt modelId="{B1395F1E-32ED-4248-B3CA-7469331B1A26}" type="parTrans" cxnId="{CD87DB05-67A7-4AC7-B6D4-A05D15AB18D7}">
      <dgm:prSet/>
      <dgm:spPr/>
      <dgm:t>
        <a:bodyPr/>
        <a:lstStyle/>
        <a:p>
          <a:endParaRPr lang="cs-CZ"/>
        </a:p>
      </dgm:t>
    </dgm:pt>
    <dgm:pt modelId="{B3ABA767-76D6-44FD-AF66-597F364AA439}" type="sibTrans" cxnId="{CD87DB05-67A7-4AC7-B6D4-A05D15AB18D7}">
      <dgm:prSet/>
      <dgm:spPr/>
      <dgm:t>
        <a:bodyPr/>
        <a:lstStyle/>
        <a:p>
          <a:endParaRPr lang="cs-CZ"/>
        </a:p>
      </dgm:t>
    </dgm:pt>
    <dgm:pt modelId="{E8A420C0-5030-4BDB-9459-6A56EE99D76D}">
      <dgm:prSet/>
      <dgm:spPr/>
      <dgm:t>
        <a:bodyPr/>
        <a:lstStyle/>
        <a:p>
          <a:pPr rtl="0"/>
          <a:r>
            <a:rPr lang="cs-CZ" b="1" dirty="0"/>
            <a:t>Přirozený přírůstek</a:t>
          </a:r>
          <a:endParaRPr lang="cs-CZ" dirty="0"/>
        </a:p>
      </dgm:t>
    </dgm:pt>
    <dgm:pt modelId="{50CDBC38-7CFD-4971-9750-8E335C9D9EBF}" type="parTrans" cxnId="{55E6624E-1184-42E5-8D50-D55B59FF02E0}">
      <dgm:prSet/>
      <dgm:spPr/>
      <dgm:t>
        <a:bodyPr/>
        <a:lstStyle/>
        <a:p>
          <a:endParaRPr lang="cs-CZ"/>
        </a:p>
      </dgm:t>
    </dgm:pt>
    <dgm:pt modelId="{BFF304A7-701B-4108-8B1B-D48BB13D3EF4}" type="sibTrans" cxnId="{55E6624E-1184-42E5-8D50-D55B59FF02E0}">
      <dgm:prSet/>
      <dgm:spPr/>
      <dgm:t>
        <a:bodyPr/>
        <a:lstStyle/>
        <a:p>
          <a:endParaRPr lang="cs-CZ"/>
        </a:p>
      </dgm:t>
    </dgm:pt>
    <dgm:pt modelId="{95D196C4-98D1-4D92-B04D-840C79EDA462}">
      <dgm:prSet/>
      <dgm:spPr/>
      <dgm:t>
        <a:bodyPr/>
        <a:lstStyle/>
        <a:p>
          <a:pPr rtl="0"/>
          <a:r>
            <a:rPr lang="cs-CZ" b="1"/>
            <a:t>Umělý přírůstek</a:t>
          </a:r>
          <a:endParaRPr lang="cs-CZ"/>
        </a:p>
      </dgm:t>
    </dgm:pt>
    <dgm:pt modelId="{1536C9B7-BF4B-432C-A652-37FBCEA3CA44}" type="parTrans" cxnId="{792176AA-8A1F-446B-8266-13492F84DAEE}">
      <dgm:prSet/>
      <dgm:spPr/>
      <dgm:t>
        <a:bodyPr/>
        <a:lstStyle/>
        <a:p>
          <a:endParaRPr lang="cs-CZ"/>
        </a:p>
      </dgm:t>
    </dgm:pt>
    <dgm:pt modelId="{A503694E-2DC7-4A64-BAA1-DDA253AA9443}" type="sibTrans" cxnId="{792176AA-8A1F-446B-8266-13492F84DAEE}">
      <dgm:prSet/>
      <dgm:spPr/>
      <dgm:t>
        <a:bodyPr/>
        <a:lstStyle/>
        <a:p>
          <a:endParaRPr lang="cs-CZ"/>
        </a:p>
      </dgm:t>
    </dgm:pt>
    <dgm:pt modelId="{FB0B367C-CE04-43BD-AF62-C9FDE47DE5F3}">
      <dgm:prSet/>
      <dgm:spPr/>
      <dgm:t>
        <a:bodyPr/>
        <a:lstStyle/>
        <a:p>
          <a:pPr rtl="0"/>
          <a:r>
            <a:rPr lang="cs-CZ"/>
            <a:t>Zpracování, smísení, stavba</a:t>
          </a:r>
        </a:p>
      </dgm:t>
    </dgm:pt>
    <dgm:pt modelId="{55C57CF7-7178-4DA5-B5F2-9802DE40A190}" type="parTrans" cxnId="{628E349F-08E5-4139-BDD8-B55B61956E92}">
      <dgm:prSet/>
      <dgm:spPr/>
      <dgm:t>
        <a:bodyPr/>
        <a:lstStyle/>
        <a:p>
          <a:endParaRPr lang="cs-CZ"/>
        </a:p>
      </dgm:t>
    </dgm:pt>
    <dgm:pt modelId="{C52DF199-BE11-49E0-B017-71BF4B1E4EF7}" type="sibTrans" cxnId="{628E349F-08E5-4139-BDD8-B55B61956E92}">
      <dgm:prSet/>
      <dgm:spPr/>
      <dgm:t>
        <a:bodyPr/>
        <a:lstStyle/>
        <a:p>
          <a:endParaRPr lang="cs-CZ"/>
        </a:p>
      </dgm:t>
    </dgm:pt>
    <dgm:pt modelId="{67FEC4C7-31D0-4704-8C18-29263D2F4D63}">
      <dgm:prSet/>
      <dgm:spPr/>
      <dgm:t>
        <a:bodyPr/>
        <a:lstStyle/>
        <a:p>
          <a:pPr rtl="0"/>
          <a:r>
            <a:rPr lang="cs-CZ" b="1" dirty="0"/>
            <a:t>Vydržení</a:t>
          </a:r>
          <a:endParaRPr lang="cs-CZ" dirty="0"/>
        </a:p>
      </dgm:t>
    </dgm:pt>
    <dgm:pt modelId="{A2119EE3-7B3E-4566-B60C-11C722299532}" type="parTrans" cxnId="{BE0F8430-26DA-4A95-BECD-447A2A058A24}">
      <dgm:prSet/>
      <dgm:spPr/>
      <dgm:t>
        <a:bodyPr/>
        <a:lstStyle/>
        <a:p>
          <a:endParaRPr lang="cs-CZ"/>
        </a:p>
      </dgm:t>
    </dgm:pt>
    <dgm:pt modelId="{05094A50-72C7-4B99-A76D-01D8826C7B28}" type="sibTrans" cxnId="{BE0F8430-26DA-4A95-BECD-447A2A058A24}">
      <dgm:prSet/>
      <dgm:spPr/>
      <dgm:t>
        <a:bodyPr/>
        <a:lstStyle/>
        <a:p>
          <a:endParaRPr lang="cs-CZ"/>
        </a:p>
      </dgm:t>
    </dgm:pt>
    <dgm:pt modelId="{7DAE786A-C905-4472-B20C-6759E800D14E}">
      <dgm:prSet/>
      <dgm:spPr/>
      <dgm:t>
        <a:bodyPr/>
        <a:lstStyle/>
        <a:p>
          <a:pPr rtl="0"/>
          <a:r>
            <a:rPr lang="cs-CZ" b="1"/>
            <a:t>Převod vlastnického práva</a:t>
          </a:r>
          <a:endParaRPr lang="cs-CZ"/>
        </a:p>
      </dgm:t>
    </dgm:pt>
    <dgm:pt modelId="{8E54DEC1-5934-491F-AD01-0CBABB667A49}" type="parTrans" cxnId="{C90FAC25-2F7D-4F52-8FBC-5B398B3BBBA4}">
      <dgm:prSet/>
      <dgm:spPr/>
      <dgm:t>
        <a:bodyPr/>
        <a:lstStyle/>
        <a:p>
          <a:endParaRPr lang="cs-CZ"/>
        </a:p>
      </dgm:t>
    </dgm:pt>
    <dgm:pt modelId="{0A09DF26-2EA3-42D9-A445-31DF0BE82B88}" type="sibTrans" cxnId="{C90FAC25-2F7D-4F52-8FBC-5B398B3BBBA4}">
      <dgm:prSet/>
      <dgm:spPr/>
      <dgm:t>
        <a:bodyPr/>
        <a:lstStyle/>
        <a:p>
          <a:endParaRPr lang="cs-CZ"/>
        </a:p>
      </dgm:t>
    </dgm:pt>
    <dgm:pt modelId="{82821A7D-1DC5-4130-8058-A791C9134DA1}">
      <dgm:prSet/>
      <dgm:spPr/>
      <dgm:t>
        <a:bodyPr/>
        <a:lstStyle/>
        <a:p>
          <a:pPr rtl="0"/>
          <a:r>
            <a:rPr lang="cs-CZ" b="0" dirty="0"/>
            <a:t>Movitá věc/Nemovitá věc</a:t>
          </a:r>
        </a:p>
      </dgm:t>
    </dgm:pt>
    <dgm:pt modelId="{493A9947-7E69-4266-9423-F043C6EC0047}" type="parTrans" cxnId="{F2B6CF7B-7661-48F0-867C-7FEDED20B2A9}">
      <dgm:prSet/>
      <dgm:spPr/>
      <dgm:t>
        <a:bodyPr/>
        <a:lstStyle/>
        <a:p>
          <a:endParaRPr lang="cs-CZ"/>
        </a:p>
      </dgm:t>
    </dgm:pt>
    <dgm:pt modelId="{5CA7D79E-867E-42AD-AFC5-6CA8FCDA9709}" type="sibTrans" cxnId="{F2B6CF7B-7661-48F0-867C-7FEDED20B2A9}">
      <dgm:prSet/>
      <dgm:spPr/>
      <dgm:t>
        <a:bodyPr/>
        <a:lstStyle/>
        <a:p>
          <a:endParaRPr lang="cs-CZ"/>
        </a:p>
      </dgm:t>
    </dgm:pt>
    <dgm:pt modelId="{5CD440E1-1A51-44D2-9FC3-E09F251E643D}">
      <dgm:prSet/>
      <dgm:spPr/>
      <dgm:t>
        <a:bodyPr/>
        <a:lstStyle/>
        <a:p>
          <a:pPr rtl="0"/>
          <a:r>
            <a:rPr lang="cs-CZ" b="0" dirty="0"/>
            <a:t>Smlouvy – kupní, darovací </a:t>
          </a:r>
        </a:p>
      </dgm:t>
    </dgm:pt>
    <dgm:pt modelId="{1594ABBA-6A21-4640-A1BA-407408786B61}" type="parTrans" cxnId="{446970FB-9F9B-4BB2-ABAB-BB6CE4130A4A}">
      <dgm:prSet/>
      <dgm:spPr/>
      <dgm:t>
        <a:bodyPr/>
        <a:lstStyle/>
        <a:p>
          <a:endParaRPr lang="cs-CZ"/>
        </a:p>
      </dgm:t>
    </dgm:pt>
    <dgm:pt modelId="{7FE2E24B-37F5-4704-A17B-47D31A2290DF}" type="sibTrans" cxnId="{446970FB-9F9B-4BB2-ABAB-BB6CE4130A4A}">
      <dgm:prSet/>
      <dgm:spPr/>
      <dgm:t>
        <a:bodyPr/>
        <a:lstStyle/>
        <a:p>
          <a:endParaRPr lang="cs-CZ"/>
        </a:p>
      </dgm:t>
    </dgm:pt>
    <dgm:pt modelId="{8E166228-543D-416A-BE9F-485819F642D2}">
      <dgm:prSet/>
      <dgm:spPr/>
      <dgm:t>
        <a:bodyPr/>
        <a:lstStyle/>
        <a:p>
          <a:pPr rtl="0"/>
          <a:r>
            <a:rPr lang="cs-CZ" b="1" dirty="0"/>
            <a:t>Rozhodnutí orgánu veřejné moci</a:t>
          </a:r>
          <a:endParaRPr lang="cs-CZ" dirty="0"/>
        </a:p>
      </dgm:t>
    </dgm:pt>
    <dgm:pt modelId="{9D46682E-32EE-40EF-A520-CCA4B7A12BA6}" type="parTrans" cxnId="{95CE9F18-0492-4F65-8ED6-88D3FF2746E3}">
      <dgm:prSet/>
      <dgm:spPr/>
      <dgm:t>
        <a:bodyPr/>
        <a:lstStyle/>
        <a:p>
          <a:endParaRPr lang="cs-CZ"/>
        </a:p>
      </dgm:t>
    </dgm:pt>
    <dgm:pt modelId="{F178848C-FFB4-4F3F-8B0B-F6E35B979248}" type="sibTrans" cxnId="{95CE9F18-0492-4F65-8ED6-88D3FF2746E3}">
      <dgm:prSet/>
      <dgm:spPr/>
      <dgm:t>
        <a:bodyPr/>
        <a:lstStyle/>
        <a:p>
          <a:endParaRPr lang="cs-CZ"/>
        </a:p>
      </dgm:t>
    </dgm:pt>
    <dgm:pt modelId="{84802F5F-2CA6-4F65-B805-753BABAB0CA2}">
      <dgm:prSet/>
      <dgm:spPr/>
      <dgm:t>
        <a:bodyPr/>
        <a:lstStyle/>
        <a:p>
          <a:pPr rtl="0"/>
          <a:r>
            <a:rPr lang="cs-CZ" dirty="0"/>
            <a:t>Věc bez vlastníka</a:t>
          </a:r>
        </a:p>
      </dgm:t>
    </dgm:pt>
    <dgm:pt modelId="{20423875-25CB-4358-ABA8-F7DCDC502E48}" type="parTrans" cxnId="{F98A1F84-939F-462B-A0D4-C1F82476FD9B}">
      <dgm:prSet/>
      <dgm:spPr/>
      <dgm:t>
        <a:bodyPr/>
        <a:lstStyle/>
        <a:p>
          <a:endParaRPr lang="cs-CZ"/>
        </a:p>
      </dgm:t>
    </dgm:pt>
    <dgm:pt modelId="{83A0AC8D-BB03-4EE8-8266-2DB75CCC8640}" type="sibTrans" cxnId="{F98A1F84-939F-462B-A0D4-C1F82476FD9B}">
      <dgm:prSet/>
      <dgm:spPr/>
      <dgm:t>
        <a:bodyPr/>
        <a:lstStyle/>
        <a:p>
          <a:endParaRPr lang="cs-CZ"/>
        </a:p>
      </dgm:t>
    </dgm:pt>
    <dgm:pt modelId="{27F10EDF-4595-46AD-9BF0-774AC3C4181C}">
      <dgm:prSet/>
      <dgm:spPr/>
      <dgm:t>
        <a:bodyPr/>
        <a:lstStyle/>
        <a:p>
          <a:pPr rtl="0"/>
          <a:r>
            <a:rPr lang="cs-CZ" dirty="0"/>
            <a:t>Plody, naplaveniny</a:t>
          </a:r>
        </a:p>
      </dgm:t>
    </dgm:pt>
    <dgm:pt modelId="{544D1BC3-D52A-499E-8094-7EDEBA8AA5EE}" type="parTrans" cxnId="{889ABDB8-8C94-4237-ACF0-D97A5FADC138}">
      <dgm:prSet/>
      <dgm:spPr/>
      <dgm:t>
        <a:bodyPr/>
        <a:lstStyle/>
        <a:p>
          <a:endParaRPr lang="cs-CZ"/>
        </a:p>
      </dgm:t>
    </dgm:pt>
    <dgm:pt modelId="{8051DABD-744A-4CB6-9280-FCB475F75BDB}" type="sibTrans" cxnId="{889ABDB8-8C94-4237-ACF0-D97A5FADC138}">
      <dgm:prSet/>
      <dgm:spPr/>
      <dgm:t>
        <a:bodyPr/>
        <a:lstStyle/>
        <a:p>
          <a:endParaRPr lang="cs-CZ"/>
        </a:p>
      </dgm:t>
    </dgm:pt>
    <dgm:pt modelId="{7A61DAFD-5F72-4D24-BE38-E0C7DAA67080}">
      <dgm:prSet/>
      <dgm:spPr/>
      <dgm:t>
        <a:bodyPr/>
        <a:lstStyle/>
        <a:p>
          <a:pPr rtl="0"/>
          <a:r>
            <a:rPr lang="cs-CZ" b="0" dirty="0"/>
            <a:t>3 roky movitosti</a:t>
          </a:r>
        </a:p>
        <a:p>
          <a:pPr rtl="0"/>
          <a:r>
            <a:rPr lang="cs-CZ" b="0" dirty="0"/>
            <a:t>10 let  nemovitosti</a:t>
          </a:r>
        </a:p>
      </dgm:t>
    </dgm:pt>
    <dgm:pt modelId="{93B19813-AF20-45A4-97D1-3A77D1247523}" type="parTrans" cxnId="{373BC3DB-5A31-4979-98BD-2C6C140FEADD}">
      <dgm:prSet/>
      <dgm:spPr/>
      <dgm:t>
        <a:bodyPr/>
        <a:lstStyle/>
        <a:p>
          <a:endParaRPr lang="cs-CZ"/>
        </a:p>
      </dgm:t>
    </dgm:pt>
    <dgm:pt modelId="{66DC1C2C-C2ED-4980-B224-DF32D5363B26}" type="sibTrans" cxnId="{373BC3DB-5A31-4979-98BD-2C6C140FEADD}">
      <dgm:prSet/>
      <dgm:spPr/>
      <dgm:t>
        <a:bodyPr/>
        <a:lstStyle/>
        <a:p>
          <a:endParaRPr lang="cs-CZ"/>
        </a:p>
      </dgm:t>
    </dgm:pt>
    <dgm:pt modelId="{2DB5CBD2-E806-4FF8-885A-195751F857D2}">
      <dgm:prSet/>
      <dgm:spPr/>
      <dgm:t>
        <a:bodyPr/>
        <a:lstStyle/>
        <a:p>
          <a:pPr rtl="0"/>
          <a:r>
            <a:rPr lang="cs-CZ" dirty="0"/>
            <a:t>Soudní </a:t>
          </a:r>
          <a:r>
            <a:rPr lang="cs-CZ" dirty="0" err="1"/>
            <a:t>rohodnutí</a:t>
          </a:r>
          <a:endParaRPr lang="cs-CZ" dirty="0"/>
        </a:p>
      </dgm:t>
    </dgm:pt>
    <dgm:pt modelId="{242BAF56-4F8D-4BBD-9EC8-97B9D0CD86FB}" type="parTrans" cxnId="{87F5537B-E5B9-42FF-B8E6-1F69839BCFDC}">
      <dgm:prSet/>
      <dgm:spPr/>
      <dgm:t>
        <a:bodyPr/>
        <a:lstStyle/>
        <a:p>
          <a:endParaRPr lang="cs-CZ"/>
        </a:p>
      </dgm:t>
    </dgm:pt>
    <dgm:pt modelId="{DEFB3D8D-CFB8-4696-BC1A-8B5F4CF525C4}" type="sibTrans" cxnId="{87F5537B-E5B9-42FF-B8E6-1F69839BCFDC}">
      <dgm:prSet/>
      <dgm:spPr/>
      <dgm:t>
        <a:bodyPr/>
        <a:lstStyle/>
        <a:p>
          <a:endParaRPr lang="cs-CZ"/>
        </a:p>
      </dgm:t>
    </dgm:pt>
    <dgm:pt modelId="{BA35776D-050F-4AD8-9575-3A2BF7B05B1C}" type="pres">
      <dgm:prSet presAssocID="{7FBAB6BA-C3E1-4FA8-999C-563CCC1CD4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A2B19733-0E74-40DB-B508-92733208E81D}" type="pres">
      <dgm:prSet presAssocID="{F723C596-70B5-4591-9079-B391DDD97DBB}" presName="thickLine" presStyleLbl="alignNode1" presStyleIdx="0" presStyleCnt="6"/>
      <dgm:spPr/>
    </dgm:pt>
    <dgm:pt modelId="{39520347-825F-4342-818E-957E0432E024}" type="pres">
      <dgm:prSet presAssocID="{F723C596-70B5-4591-9079-B391DDD97DBB}" presName="horz1" presStyleCnt="0"/>
      <dgm:spPr/>
    </dgm:pt>
    <dgm:pt modelId="{E3BECB22-532D-421D-B336-5DBC4A1B2350}" type="pres">
      <dgm:prSet presAssocID="{F723C596-70B5-4591-9079-B391DDD97DBB}" presName="tx1" presStyleLbl="revTx" presStyleIdx="0" presStyleCnt="13"/>
      <dgm:spPr/>
      <dgm:t>
        <a:bodyPr/>
        <a:lstStyle/>
        <a:p>
          <a:endParaRPr lang="cs-CZ"/>
        </a:p>
      </dgm:t>
    </dgm:pt>
    <dgm:pt modelId="{FD49F7FC-6A6B-401B-91EB-7F107675EADD}" type="pres">
      <dgm:prSet presAssocID="{F723C596-70B5-4591-9079-B391DDD97DBB}" presName="vert1" presStyleCnt="0"/>
      <dgm:spPr/>
    </dgm:pt>
    <dgm:pt modelId="{36FA5A8D-074A-4FC7-B058-63ACAADD18C7}" type="pres">
      <dgm:prSet presAssocID="{84802F5F-2CA6-4F65-B805-753BABAB0CA2}" presName="vertSpace2a" presStyleCnt="0"/>
      <dgm:spPr/>
    </dgm:pt>
    <dgm:pt modelId="{AE4FDF10-9594-49EE-BF7C-D7A8D40B1D6C}" type="pres">
      <dgm:prSet presAssocID="{84802F5F-2CA6-4F65-B805-753BABAB0CA2}" presName="horz2" presStyleCnt="0"/>
      <dgm:spPr/>
    </dgm:pt>
    <dgm:pt modelId="{CA561063-62DB-43EE-87A8-0424BC6A5508}" type="pres">
      <dgm:prSet presAssocID="{84802F5F-2CA6-4F65-B805-753BABAB0CA2}" presName="horzSpace2" presStyleCnt="0"/>
      <dgm:spPr/>
    </dgm:pt>
    <dgm:pt modelId="{C4794EED-7DC9-404E-A41A-D8EFE9A1D0B4}" type="pres">
      <dgm:prSet presAssocID="{84802F5F-2CA6-4F65-B805-753BABAB0CA2}" presName="tx2" presStyleLbl="revTx" presStyleIdx="1" presStyleCnt="13"/>
      <dgm:spPr/>
      <dgm:t>
        <a:bodyPr/>
        <a:lstStyle/>
        <a:p>
          <a:endParaRPr lang="cs-CZ"/>
        </a:p>
      </dgm:t>
    </dgm:pt>
    <dgm:pt modelId="{F061A683-6119-42B7-922F-7D6BEA77B3D1}" type="pres">
      <dgm:prSet presAssocID="{84802F5F-2CA6-4F65-B805-753BABAB0CA2}" presName="vert2" presStyleCnt="0"/>
      <dgm:spPr/>
    </dgm:pt>
    <dgm:pt modelId="{D2E9E4B9-EAFB-4C64-8796-A7BE44851A2D}" type="pres">
      <dgm:prSet presAssocID="{84802F5F-2CA6-4F65-B805-753BABAB0CA2}" presName="thinLine2b" presStyleLbl="callout" presStyleIdx="0" presStyleCnt="7"/>
      <dgm:spPr/>
    </dgm:pt>
    <dgm:pt modelId="{78D90848-C6FB-4C4D-B5A3-167628E20080}" type="pres">
      <dgm:prSet presAssocID="{84802F5F-2CA6-4F65-B805-753BABAB0CA2}" presName="vertSpace2b" presStyleCnt="0"/>
      <dgm:spPr/>
    </dgm:pt>
    <dgm:pt modelId="{1F06AB4D-F093-4B25-9F8B-89750EFA9241}" type="pres">
      <dgm:prSet presAssocID="{E8A420C0-5030-4BDB-9459-6A56EE99D76D}" presName="thickLine" presStyleLbl="alignNode1" presStyleIdx="1" presStyleCnt="6"/>
      <dgm:spPr/>
    </dgm:pt>
    <dgm:pt modelId="{D2609458-3D61-48B1-9F23-2FCFF88046A6}" type="pres">
      <dgm:prSet presAssocID="{E8A420C0-5030-4BDB-9459-6A56EE99D76D}" presName="horz1" presStyleCnt="0"/>
      <dgm:spPr/>
    </dgm:pt>
    <dgm:pt modelId="{2AAE53BA-87FA-4072-88A9-3B1DF0A3460D}" type="pres">
      <dgm:prSet presAssocID="{E8A420C0-5030-4BDB-9459-6A56EE99D76D}" presName="tx1" presStyleLbl="revTx" presStyleIdx="2" presStyleCnt="13"/>
      <dgm:spPr/>
      <dgm:t>
        <a:bodyPr/>
        <a:lstStyle/>
        <a:p>
          <a:endParaRPr lang="cs-CZ"/>
        </a:p>
      </dgm:t>
    </dgm:pt>
    <dgm:pt modelId="{EBA2026E-AC40-4A56-82C9-7722B480643C}" type="pres">
      <dgm:prSet presAssocID="{E8A420C0-5030-4BDB-9459-6A56EE99D76D}" presName="vert1" presStyleCnt="0"/>
      <dgm:spPr/>
    </dgm:pt>
    <dgm:pt modelId="{9326E904-C19B-45BD-AE25-30D3EA42AE4A}" type="pres">
      <dgm:prSet presAssocID="{27F10EDF-4595-46AD-9BF0-774AC3C4181C}" presName="vertSpace2a" presStyleCnt="0"/>
      <dgm:spPr/>
    </dgm:pt>
    <dgm:pt modelId="{C359CEF0-551F-4F2C-8371-BB1772723049}" type="pres">
      <dgm:prSet presAssocID="{27F10EDF-4595-46AD-9BF0-774AC3C4181C}" presName="horz2" presStyleCnt="0"/>
      <dgm:spPr/>
    </dgm:pt>
    <dgm:pt modelId="{82C3A926-44ED-4AB2-912E-5A95FDF65529}" type="pres">
      <dgm:prSet presAssocID="{27F10EDF-4595-46AD-9BF0-774AC3C4181C}" presName="horzSpace2" presStyleCnt="0"/>
      <dgm:spPr/>
    </dgm:pt>
    <dgm:pt modelId="{5DA3EEBC-D2FD-4B90-A40B-3CEDC62A9F57}" type="pres">
      <dgm:prSet presAssocID="{27F10EDF-4595-46AD-9BF0-774AC3C4181C}" presName="tx2" presStyleLbl="revTx" presStyleIdx="3" presStyleCnt="13"/>
      <dgm:spPr/>
      <dgm:t>
        <a:bodyPr/>
        <a:lstStyle/>
        <a:p>
          <a:endParaRPr lang="cs-CZ"/>
        </a:p>
      </dgm:t>
    </dgm:pt>
    <dgm:pt modelId="{2F3CE5EB-D8E6-4D1B-B375-546375534F3C}" type="pres">
      <dgm:prSet presAssocID="{27F10EDF-4595-46AD-9BF0-774AC3C4181C}" presName="vert2" presStyleCnt="0"/>
      <dgm:spPr/>
    </dgm:pt>
    <dgm:pt modelId="{A91AE9A5-5CF8-4517-8009-2AB61C0116E8}" type="pres">
      <dgm:prSet presAssocID="{27F10EDF-4595-46AD-9BF0-774AC3C4181C}" presName="thinLine2b" presStyleLbl="callout" presStyleIdx="1" presStyleCnt="7"/>
      <dgm:spPr/>
    </dgm:pt>
    <dgm:pt modelId="{FF5004DF-0E2B-4FD9-A77F-2FA0FAF9A612}" type="pres">
      <dgm:prSet presAssocID="{27F10EDF-4595-46AD-9BF0-774AC3C4181C}" presName="vertSpace2b" presStyleCnt="0"/>
      <dgm:spPr/>
    </dgm:pt>
    <dgm:pt modelId="{A95AF389-5E6A-426B-A45E-ECBFCF155F39}" type="pres">
      <dgm:prSet presAssocID="{95D196C4-98D1-4D92-B04D-840C79EDA462}" presName="thickLine" presStyleLbl="alignNode1" presStyleIdx="2" presStyleCnt="6"/>
      <dgm:spPr/>
    </dgm:pt>
    <dgm:pt modelId="{A3B6747D-F4CF-4251-ABCB-32F2BB793B6C}" type="pres">
      <dgm:prSet presAssocID="{95D196C4-98D1-4D92-B04D-840C79EDA462}" presName="horz1" presStyleCnt="0"/>
      <dgm:spPr/>
    </dgm:pt>
    <dgm:pt modelId="{78E8E49F-DF34-444C-8EFB-F69012B644D3}" type="pres">
      <dgm:prSet presAssocID="{95D196C4-98D1-4D92-B04D-840C79EDA462}" presName="tx1" presStyleLbl="revTx" presStyleIdx="4" presStyleCnt="13"/>
      <dgm:spPr/>
      <dgm:t>
        <a:bodyPr/>
        <a:lstStyle/>
        <a:p>
          <a:endParaRPr lang="cs-CZ"/>
        </a:p>
      </dgm:t>
    </dgm:pt>
    <dgm:pt modelId="{2B5FA13D-A630-4F51-A9EA-FBDE942B64A1}" type="pres">
      <dgm:prSet presAssocID="{95D196C4-98D1-4D92-B04D-840C79EDA462}" presName="vert1" presStyleCnt="0"/>
      <dgm:spPr/>
    </dgm:pt>
    <dgm:pt modelId="{E30A3A78-7D23-42F5-960C-5EFC0E1ECCF2}" type="pres">
      <dgm:prSet presAssocID="{FB0B367C-CE04-43BD-AF62-C9FDE47DE5F3}" presName="vertSpace2a" presStyleCnt="0"/>
      <dgm:spPr/>
    </dgm:pt>
    <dgm:pt modelId="{2C4A99CA-A5F4-4B32-A758-7CF86FAB2DB6}" type="pres">
      <dgm:prSet presAssocID="{FB0B367C-CE04-43BD-AF62-C9FDE47DE5F3}" presName="horz2" presStyleCnt="0"/>
      <dgm:spPr/>
    </dgm:pt>
    <dgm:pt modelId="{ADF19FF4-0C3A-4BCA-9E0F-17242A8DF625}" type="pres">
      <dgm:prSet presAssocID="{FB0B367C-CE04-43BD-AF62-C9FDE47DE5F3}" presName="horzSpace2" presStyleCnt="0"/>
      <dgm:spPr/>
    </dgm:pt>
    <dgm:pt modelId="{9C722655-B2DA-416F-BC5B-99428FB74252}" type="pres">
      <dgm:prSet presAssocID="{FB0B367C-CE04-43BD-AF62-C9FDE47DE5F3}" presName="tx2" presStyleLbl="revTx" presStyleIdx="5" presStyleCnt="13"/>
      <dgm:spPr/>
      <dgm:t>
        <a:bodyPr/>
        <a:lstStyle/>
        <a:p>
          <a:endParaRPr lang="cs-CZ"/>
        </a:p>
      </dgm:t>
    </dgm:pt>
    <dgm:pt modelId="{68DB4075-0AE1-48B0-8258-E1729C2AA829}" type="pres">
      <dgm:prSet presAssocID="{FB0B367C-CE04-43BD-AF62-C9FDE47DE5F3}" presName="vert2" presStyleCnt="0"/>
      <dgm:spPr/>
    </dgm:pt>
    <dgm:pt modelId="{68D96887-47BA-4C0D-BF4D-B55361372DFF}" type="pres">
      <dgm:prSet presAssocID="{FB0B367C-CE04-43BD-AF62-C9FDE47DE5F3}" presName="thinLine2b" presStyleLbl="callout" presStyleIdx="2" presStyleCnt="7"/>
      <dgm:spPr/>
    </dgm:pt>
    <dgm:pt modelId="{A6964366-92DC-4584-B77D-1EAF56A65A2C}" type="pres">
      <dgm:prSet presAssocID="{FB0B367C-CE04-43BD-AF62-C9FDE47DE5F3}" presName="vertSpace2b" presStyleCnt="0"/>
      <dgm:spPr/>
    </dgm:pt>
    <dgm:pt modelId="{B246003E-7B40-4CAA-81C1-5CE32846CE26}" type="pres">
      <dgm:prSet presAssocID="{67FEC4C7-31D0-4704-8C18-29263D2F4D63}" presName="thickLine" presStyleLbl="alignNode1" presStyleIdx="3" presStyleCnt="6"/>
      <dgm:spPr/>
    </dgm:pt>
    <dgm:pt modelId="{C15B55B1-E8D5-4496-881F-64BB743A52BF}" type="pres">
      <dgm:prSet presAssocID="{67FEC4C7-31D0-4704-8C18-29263D2F4D63}" presName="horz1" presStyleCnt="0"/>
      <dgm:spPr/>
    </dgm:pt>
    <dgm:pt modelId="{CC5DF260-0F08-4763-9DE8-7E5C80F2AF78}" type="pres">
      <dgm:prSet presAssocID="{67FEC4C7-31D0-4704-8C18-29263D2F4D63}" presName="tx1" presStyleLbl="revTx" presStyleIdx="6" presStyleCnt="13"/>
      <dgm:spPr/>
      <dgm:t>
        <a:bodyPr/>
        <a:lstStyle/>
        <a:p>
          <a:endParaRPr lang="cs-CZ"/>
        </a:p>
      </dgm:t>
    </dgm:pt>
    <dgm:pt modelId="{DF665B28-099D-4F1C-B94E-26735D02C34F}" type="pres">
      <dgm:prSet presAssocID="{67FEC4C7-31D0-4704-8C18-29263D2F4D63}" presName="vert1" presStyleCnt="0"/>
      <dgm:spPr/>
    </dgm:pt>
    <dgm:pt modelId="{8A40BA43-380A-4A42-8E18-661091858F88}" type="pres">
      <dgm:prSet presAssocID="{7A61DAFD-5F72-4D24-BE38-E0C7DAA67080}" presName="vertSpace2a" presStyleCnt="0"/>
      <dgm:spPr/>
    </dgm:pt>
    <dgm:pt modelId="{CF96B3B0-B5B6-4BF7-B750-739F19138FFF}" type="pres">
      <dgm:prSet presAssocID="{7A61DAFD-5F72-4D24-BE38-E0C7DAA67080}" presName="horz2" presStyleCnt="0"/>
      <dgm:spPr/>
    </dgm:pt>
    <dgm:pt modelId="{7724AADF-2DAF-40E3-A924-F3866AA0947D}" type="pres">
      <dgm:prSet presAssocID="{7A61DAFD-5F72-4D24-BE38-E0C7DAA67080}" presName="horzSpace2" presStyleCnt="0"/>
      <dgm:spPr/>
    </dgm:pt>
    <dgm:pt modelId="{9D3994C4-0BD1-4A35-BE42-9F0FD4290D62}" type="pres">
      <dgm:prSet presAssocID="{7A61DAFD-5F72-4D24-BE38-E0C7DAA67080}" presName="tx2" presStyleLbl="revTx" presStyleIdx="7" presStyleCnt="13"/>
      <dgm:spPr/>
      <dgm:t>
        <a:bodyPr/>
        <a:lstStyle/>
        <a:p>
          <a:endParaRPr lang="cs-CZ"/>
        </a:p>
      </dgm:t>
    </dgm:pt>
    <dgm:pt modelId="{0F8EF170-4828-4A37-B54E-7C1A42FA419C}" type="pres">
      <dgm:prSet presAssocID="{7A61DAFD-5F72-4D24-BE38-E0C7DAA67080}" presName="vert2" presStyleCnt="0"/>
      <dgm:spPr/>
    </dgm:pt>
    <dgm:pt modelId="{D2D338C2-772F-4298-93DB-DF494BEEB5FE}" type="pres">
      <dgm:prSet presAssocID="{7A61DAFD-5F72-4D24-BE38-E0C7DAA67080}" presName="thinLine2b" presStyleLbl="callout" presStyleIdx="3" presStyleCnt="7"/>
      <dgm:spPr/>
    </dgm:pt>
    <dgm:pt modelId="{F8836676-5591-453E-8967-457971247714}" type="pres">
      <dgm:prSet presAssocID="{7A61DAFD-5F72-4D24-BE38-E0C7DAA67080}" presName="vertSpace2b" presStyleCnt="0"/>
      <dgm:spPr/>
    </dgm:pt>
    <dgm:pt modelId="{924C1B43-349D-4C89-92D5-B4768235BEB8}" type="pres">
      <dgm:prSet presAssocID="{7DAE786A-C905-4472-B20C-6759E800D14E}" presName="thickLine" presStyleLbl="alignNode1" presStyleIdx="4" presStyleCnt="6"/>
      <dgm:spPr/>
    </dgm:pt>
    <dgm:pt modelId="{104BCB7F-7925-42E8-B720-1D89FB103678}" type="pres">
      <dgm:prSet presAssocID="{7DAE786A-C905-4472-B20C-6759E800D14E}" presName="horz1" presStyleCnt="0"/>
      <dgm:spPr/>
    </dgm:pt>
    <dgm:pt modelId="{313AE934-0671-4BDB-A92F-C5960E93A979}" type="pres">
      <dgm:prSet presAssocID="{7DAE786A-C905-4472-B20C-6759E800D14E}" presName="tx1" presStyleLbl="revTx" presStyleIdx="8" presStyleCnt="13"/>
      <dgm:spPr/>
      <dgm:t>
        <a:bodyPr/>
        <a:lstStyle/>
        <a:p>
          <a:endParaRPr lang="cs-CZ"/>
        </a:p>
      </dgm:t>
    </dgm:pt>
    <dgm:pt modelId="{82E6DBFA-F0F0-4015-AF64-0758316DC10E}" type="pres">
      <dgm:prSet presAssocID="{7DAE786A-C905-4472-B20C-6759E800D14E}" presName="vert1" presStyleCnt="0"/>
      <dgm:spPr/>
    </dgm:pt>
    <dgm:pt modelId="{FB9CE661-6C46-46A9-830D-0CC079D71FF9}" type="pres">
      <dgm:prSet presAssocID="{82821A7D-1DC5-4130-8058-A791C9134DA1}" presName="vertSpace2a" presStyleCnt="0"/>
      <dgm:spPr/>
    </dgm:pt>
    <dgm:pt modelId="{5F2583C4-AB8F-4C2A-94AF-7CB12CDF085A}" type="pres">
      <dgm:prSet presAssocID="{82821A7D-1DC5-4130-8058-A791C9134DA1}" presName="horz2" presStyleCnt="0"/>
      <dgm:spPr/>
    </dgm:pt>
    <dgm:pt modelId="{0BDFF05D-DB07-4E17-A758-2C52F4E22829}" type="pres">
      <dgm:prSet presAssocID="{82821A7D-1DC5-4130-8058-A791C9134DA1}" presName="horzSpace2" presStyleCnt="0"/>
      <dgm:spPr/>
    </dgm:pt>
    <dgm:pt modelId="{D89CE19E-219F-4228-B3D9-7D402CAFCC03}" type="pres">
      <dgm:prSet presAssocID="{82821A7D-1DC5-4130-8058-A791C9134DA1}" presName="tx2" presStyleLbl="revTx" presStyleIdx="9" presStyleCnt="13"/>
      <dgm:spPr/>
      <dgm:t>
        <a:bodyPr/>
        <a:lstStyle/>
        <a:p>
          <a:endParaRPr lang="cs-CZ"/>
        </a:p>
      </dgm:t>
    </dgm:pt>
    <dgm:pt modelId="{2AF0360C-B39C-4F44-ABB2-0DBCADD33561}" type="pres">
      <dgm:prSet presAssocID="{82821A7D-1DC5-4130-8058-A791C9134DA1}" presName="vert2" presStyleCnt="0"/>
      <dgm:spPr/>
    </dgm:pt>
    <dgm:pt modelId="{39E02C26-92F1-433E-AA88-E924D85E5332}" type="pres">
      <dgm:prSet presAssocID="{82821A7D-1DC5-4130-8058-A791C9134DA1}" presName="thinLine2b" presStyleLbl="callout" presStyleIdx="4" presStyleCnt="7"/>
      <dgm:spPr/>
    </dgm:pt>
    <dgm:pt modelId="{49505BC5-B5DB-4545-BD44-27F2A126A1F7}" type="pres">
      <dgm:prSet presAssocID="{82821A7D-1DC5-4130-8058-A791C9134DA1}" presName="vertSpace2b" presStyleCnt="0"/>
      <dgm:spPr/>
    </dgm:pt>
    <dgm:pt modelId="{E180CB39-D0BC-4E06-BFCE-00FD54258AA1}" type="pres">
      <dgm:prSet presAssocID="{5CD440E1-1A51-44D2-9FC3-E09F251E643D}" presName="horz2" presStyleCnt="0"/>
      <dgm:spPr/>
    </dgm:pt>
    <dgm:pt modelId="{8DA0516A-617C-4138-BEE3-A6C569DC7D73}" type="pres">
      <dgm:prSet presAssocID="{5CD440E1-1A51-44D2-9FC3-E09F251E643D}" presName="horzSpace2" presStyleCnt="0"/>
      <dgm:spPr/>
    </dgm:pt>
    <dgm:pt modelId="{230E3320-4C7D-4737-8C0D-48512EE03100}" type="pres">
      <dgm:prSet presAssocID="{5CD440E1-1A51-44D2-9FC3-E09F251E643D}" presName="tx2" presStyleLbl="revTx" presStyleIdx="10" presStyleCnt="13"/>
      <dgm:spPr/>
      <dgm:t>
        <a:bodyPr/>
        <a:lstStyle/>
        <a:p>
          <a:endParaRPr lang="cs-CZ"/>
        </a:p>
      </dgm:t>
    </dgm:pt>
    <dgm:pt modelId="{8C7FFB95-9C26-4F7E-AD3C-4F815D8CC911}" type="pres">
      <dgm:prSet presAssocID="{5CD440E1-1A51-44D2-9FC3-E09F251E643D}" presName="vert2" presStyleCnt="0"/>
      <dgm:spPr/>
    </dgm:pt>
    <dgm:pt modelId="{B87BF7D9-52BB-402A-8EE4-E52BD0800D79}" type="pres">
      <dgm:prSet presAssocID="{5CD440E1-1A51-44D2-9FC3-E09F251E643D}" presName="thinLine2b" presStyleLbl="callout" presStyleIdx="5" presStyleCnt="7"/>
      <dgm:spPr/>
    </dgm:pt>
    <dgm:pt modelId="{C6208AF9-A69D-4087-AA74-21AC3AEE69BC}" type="pres">
      <dgm:prSet presAssocID="{5CD440E1-1A51-44D2-9FC3-E09F251E643D}" presName="vertSpace2b" presStyleCnt="0"/>
      <dgm:spPr/>
    </dgm:pt>
    <dgm:pt modelId="{0A7EFD98-6E1E-43CD-8ABB-4D58F61FC816}" type="pres">
      <dgm:prSet presAssocID="{8E166228-543D-416A-BE9F-485819F642D2}" presName="thickLine" presStyleLbl="alignNode1" presStyleIdx="5" presStyleCnt="6"/>
      <dgm:spPr/>
    </dgm:pt>
    <dgm:pt modelId="{B30D9BCB-5500-4384-81BD-DD735517B90A}" type="pres">
      <dgm:prSet presAssocID="{8E166228-543D-416A-BE9F-485819F642D2}" presName="horz1" presStyleCnt="0"/>
      <dgm:spPr/>
    </dgm:pt>
    <dgm:pt modelId="{CF899D0F-274D-4CC4-9357-DD32E9E54184}" type="pres">
      <dgm:prSet presAssocID="{8E166228-543D-416A-BE9F-485819F642D2}" presName="tx1" presStyleLbl="revTx" presStyleIdx="11" presStyleCnt="13"/>
      <dgm:spPr/>
      <dgm:t>
        <a:bodyPr/>
        <a:lstStyle/>
        <a:p>
          <a:endParaRPr lang="cs-CZ"/>
        </a:p>
      </dgm:t>
    </dgm:pt>
    <dgm:pt modelId="{4EC60CB2-F7A6-4346-B65B-39DFB4D8F088}" type="pres">
      <dgm:prSet presAssocID="{8E166228-543D-416A-BE9F-485819F642D2}" presName="vert1" presStyleCnt="0"/>
      <dgm:spPr/>
    </dgm:pt>
    <dgm:pt modelId="{94DA1A07-91C1-49DB-B071-F2F9C6933315}" type="pres">
      <dgm:prSet presAssocID="{2DB5CBD2-E806-4FF8-885A-195751F857D2}" presName="vertSpace2a" presStyleCnt="0"/>
      <dgm:spPr/>
    </dgm:pt>
    <dgm:pt modelId="{5FD8094D-7931-442A-9908-62BD583B0FAF}" type="pres">
      <dgm:prSet presAssocID="{2DB5CBD2-E806-4FF8-885A-195751F857D2}" presName="horz2" presStyleCnt="0"/>
      <dgm:spPr/>
    </dgm:pt>
    <dgm:pt modelId="{FE158A86-D698-4BDD-BE2B-E2421756CCC2}" type="pres">
      <dgm:prSet presAssocID="{2DB5CBD2-E806-4FF8-885A-195751F857D2}" presName="horzSpace2" presStyleCnt="0"/>
      <dgm:spPr/>
    </dgm:pt>
    <dgm:pt modelId="{3CDEB098-9BAF-461E-B70A-1F39B4BA0578}" type="pres">
      <dgm:prSet presAssocID="{2DB5CBD2-E806-4FF8-885A-195751F857D2}" presName="tx2" presStyleLbl="revTx" presStyleIdx="12" presStyleCnt="13"/>
      <dgm:spPr/>
      <dgm:t>
        <a:bodyPr/>
        <a:lstStyle/>
        <a:p>
          <a:endParaRPr lang="cs-CZ"/>
        </a:p>
      </dgm:t>
    </dgm:pt>
    <dgm:pt modelId="{34A400C8-4A8C-4BAE-817B-A1E4BF53F6FA}" type="pres">
      <dgm:prSet presAssocID="{2DB5CBD2-E806-4FF8-885A-195751F857D2}" presName="vert2" presStyleCnt="0"/>
      <dgm:spPr/>
    </dgm:pt>
    <dgm:pt modelId="{6A77D720-CAFB-4AAC-A0E2-F6AA07ED02C4}" type="pres">
      <dgm:prSet presAssocID="{2DB5CBD2-E806-4FF8-885A-195751F857D2}" presName="thinLine2b" presStyleLbl="callout" presStyleIdx="6" presStyleCnt="7"/>
      <dgm:spPr/>
    </dgm:pt>
    <dgm:pt modelId="{1CE231CE-1B08-456D-A959-6FC771EEBF61}" type="pres">
      <dgm:prSet presAssocID="{2DB5CBD2-E806-4FF8-885A-195751F857D2}" presName="vertSpace2b" presStyleCnt="0"/>
      <dgm:spPr/>
    </dgm:pt>
  </dgm:ptLst>
  <dgm:cxnLst>
    <dgm:cxn modelId="{7A9EBBC6-3368-4357-82D9-F2D015A64A81}" type="presOf" srcId="{2DB5CBD2-E806-4FF8-885A-195751F857D2}" destId="{3CDEB098-9BAF-461E-B70A-1F39B4BA0578}" srcOrd="0" destOrd="0" presId="urn:microsoft.com/office/officeart/2008/layout/LinedList"/>
    <dgm:cxn modelId="{CD87DB05-67A7-4AC7-B6D4-A05D15AB18D7}" srcId="{7FBAB6BA-C3E1-4FA8-999C-563CCC1CD489}" destId="{F723C596-70B5-4591-9079-B391DDD97DBB}" srcOrd="0" destOrd="0" parTransId="{B1395F1E-32ED-4248-B3CA-7469331B1A26}" sibTransId="{B3ABA767-76D6-44FD-AF66-597F364AA439}"/>
    <dgm:cxn modelId="{847453D2-B6C7-4DDD-B6B5-371004CEC665}" type="presOf" srcId="{5CD440E1-1A51-44D2-9FC3-E09F251E643D}" destId="{230E3320-4C7D-4737-8C0D-48512EE03100}" srcOrd="0" destOrd="0" presId="urn:microsoft.com/office/officeart/2008/layout/LinedList"/>
    <dgm:cxn modelId="{366EE5DC-2A47-4914-9666-D69BC639FBD0}" type="presOf" srcId="{F723C596-70B5-4591-9079-B391DDD97DBB}" destId="{E3BECB22-532D-421D-B336-5DBC4A1B2350}" srcOrd="0" destOrd="0" presId="urn:microsoft.com/office/officeart/2008/layout/LinedList"/>
    <dgm:cxn modelId="{44EC8FB0-CF18-44B7-84EF-47FCCEACA045}" type="presOf" srcId="{67FEC4C7-31D0-4704-8C18-29263D2F4D63}" destId="{CC5DF260-0F08-4763-9DE8-7E5C80F2AF78}" srcOrd="0" destOrd="0" presId="urn:microsoft.com/office/officeart/2008/layout/LinedList"/>
    <dgm:cxn modelId="{373BC3DB-5A31-4979-98BD-2C6C140FEADD}" srcId="{67FEC4C7-31D0-4704-8C18-29263D2F4D63}" destId="{7A61DAFD-5F72-4D24-BE38-E0C7DAA67080}" srcOrd="0" destOrd="0" parTransId="{93B19813-AF20-45A4-97D1-3A77D1247523}" sibTransId="{66DC1C2C-C2ED-4980-B224-DF32D5363B26}"/>
    <dgm:cxn modelId="{628E349F-08E5-4139-BDD8-B55B61956E92}" srcId="{95D196C4-98D1-4D92-B04D-840C79EDA462}" destId="{FB0B367C-CE04-43BD-AF62-C9FDE47DE5F3}" srcOrd="0" destOrd="0" parTransId="{55C57CF7-7178-4DA5-B5F2-9802DE40A190}" sibTransId="{C52DF199-BE11-49E0-B017-71BF4B1E4EF7}"/>
    <dgm:cxn modelId="{D355C0D0-DB5F-4BE0-8096-089802DC527C}" type="presOf" srcId="{7DAE786A-C905-4472-B20C-6759E800D14E}" destId="{313AE934-0671-4BDB-A92F-C5960E93A979}" srcOrd="0" destOrd="0" presId="urn:microsoft.com/office/officeart/2008/layout/LinedList"/>
    <dgm:cxn modelId="{446970FB-9F9B-4BB2-ABAB-BB6CE4130A4A}" srcId="{7DAE786A-C905-4472-B20C-6759E800D14E}" destId="{5CD440E1-1A51-44D2-9FC3-E09F251E643D}" srcOrd="1" destOrd="0" parTransId="{1594ABBA-6A21-4640-A1BA-407408786B61}" sibTransId="{7FE2E24B-37F5-4704-A17B-47D31A2290DF}"/>
    <dgm:cxn modelId="{344598EE-AE6B-450E-83B4-EE8B40E5DD9C}" type="presOf" srcId="{FB0B367C-CE04-43BD-AF62-C9FDE47DE5F3}" destId="{9C722655-B2DA-416F-BC5B-99428FB74252}" srcOrd="0" destOrd="0" presId="urn:microsoft.com/office/officeart/2008/layout/LinedList"/>
    <dgm:cxn modelId="{2DF85E29-E813-4F80-9E73-BCA90D09499E}" type="presOf" srcId="{8E166228-543D-416A-BE9F-485819F642D2}" destId="{CF899D0F-274D-4CC4-9357-DD32E9E54184}" srcOrd="0" destOrd="0" presId="urn:microsoft.com/office/officeart/2008/layout/LinedList"/>
    <dgm:cxn modelId="{87F5537B-E5B9-42FF-B8E6-1F69839BCFDC}" srcId="{8E166228-543D-416A-BE9F-485819F642D2}" destId="{2DB5CBD2-E806-4FF8-885A-195751F857D2}" srcOrd="0" destOrd="0" parTransId="{242BAF56-4F8D-4BBD-9EC8-97B9D0CD86FB}" sibTransId="{DEFB3D8D-CFB8-4696-BC1A-8B5F4CF525C4}"/>
    <dgm:cxn modelId="{BE0F8430-26DA-4A95-BECD-447A2A058A24}" srcId="{7FBAB6BA-C3E1-4FA8-999C-563CCC1CD489}" destId="{67FEC4C7-31D0-4704-8C18-29263D2F4D63}" srcOrd="3" destOrd="0" parTransId="{A2119EE3-7B3E-4566-B60C-11C722299532}" sibTransId="{05094A50-72C7-4B99-A76D-01D8826C7B28}"/>
    <dgm:cxn modelId="{F98A1F84-939F-462B-A0D4-C1F82476FD9B}" srcId="{F723C596-70B5-4591-9079-B391DDD97DBB}" destId="{84802F5F-2CA6-4F65-B805-753BABAB0CA2}" srcOrd="0" destOrd="0" parTransId="{20423875-25CB-4358-ABA8-F7DCDC502E48}" sibTransId="{83A0AC8D-BB03-4EE8-8266-2DB75CCC8640}"/>
    <dgm:cxn modelId="{C90FAC25-2F7D-4F52-8FBC-5B398B3BBBA4}" srcId="{7FBAB6BA-C3E1-4FA8-999C-563CCC1CD489}" destId="{7DAE786A-C905-4472-B20C-6759E800D14E}" srcOrd="4" destOrd="0" parTransId="{8E54DEC1-5934-491F-AD01-0CBABB667A49}" sibTransId="{0A09DF26-2EA3-42D9-A445-31DF0BE82B88}"/>
    <dgm:cxn modelId="{95CE9F18-0492-4F65-8ED6-88D3FF2746E3}" srcId="{7FBAB6BA-C3E1-4FA8-999C-563CCC1CD489}" destId="{8E166228-543D-416A-BE9F-485819F642D2}" srcOrd="5" destOrd="0" parTransId="{9D46682E-32EE-40EF-A520-CCA4B7A12BA6}" sibTransId="{F178848C-FFB4-4F3F-8B0B-F6E35B979248}"/>
    <dgm:cxn modelId="{11AFBAD0-3F7C-4710-B4D4-4F61E066A90B}" type="presOf" srcId="{E8A420C0-5030-4BDB-9459-6A56EE99D76D}" destId="{2AAE53BA-87FA-4072-88A9-3B1DF0A3460D}" srcOrd="0" destOrd="0" presId="urn:microsoft.com/office/officeart/2008/layout/LinedList"/>
    <dgm:cxn modelId="{9B274723-523A-4121-9567-986BA522BA0D}" type="presOf" srcId="{7A61DAFD-5F72-4D24-BE38-E0C7DAA67080}" destId="{9D3994C4-0BD1-4A35-BE42-9F0FD4290D62}" srcOrd="0" destOrd="0" presId="urn:microsoft.com/office/officeart/2008/layout/LinedList"/>
    <dgm:cxn modelId="{F2B6CF7B-7661-48F0-867C-7FEDED20B2A9}" srcId="{7DAE786A-C905-4472-B20C-6759E800D14E}" destId="{82821A7D-1DC5-4130-8058-A791C9134DA1}" srcOrd="0" destOrd="0" parTransId="{493A9947-7E69-4266-9423-F043C6EC0047}" sibTransId="{5CA7D79E-867E-42AD-AFC5-6CA8FCDA9709}"/>
    <dgm:cxn modelId="{73A79DD7-4216-4023-88D2-768099A5804D}" type="presOf" srcId="{7FBAB6BA-C3E1-4FA8-999C-563CCC1CD489}" destId="{BA35776D-050F-4AD8-9575-3A2BF7B05B1C}" srcOrd="0" destOrd="0" presId="urn:microsoft.com/office/officeart/2008/layout/LinedList"/>
    <dgm:cxn modelId="{56A3E735-BE44-4DCD-90C3-D1EA0440FB83}" type="presOf" srcId="{27F10EDF-4595-46AD-9BF0-774AC3C4181C}" destId="{5DA3EEBC-D2FD-4B90-A40B-3CEDC62A9F57}" srcOrd="0" destOrd="0" presId="urn:microsoft.com/office/officeart/2008/layout/LinedList"/>
    <dgm:cxn modelId="{B2EB59BA-CB53-4743-B62F-F44CB9F17191}" type="presOf" srcId="{95D196C4-98D1-4D92-B04D-840C79EDA462}" destId="{78E8E49F-DF34-444C-8EFB-F69012B644D3}" srcOrd="0" destOrd="0" presId="urn:microsoft.com/office/officeart/2008/layout/LinedList"/>
    <dgm:cxn modelId="{889ABDB8-8C94-4237-ACF0-D97A5FADC138}" srcId="{E8A420C0-5030-4BDB-9459-6A56EE99D76D}" destId="{27F10EDF-4595-46AD-9BF0-774AC3C4181C}" srcOrd="0" destOrd="0" parTransId="{544D1BC3-D52A-499E-8094-7EDEBA8AA5EE}" sibTransId="{8051DABD-744A-4CB6-9280-FCB475F75BDB}"/>
    <dgm:cxn modelId="{4E23D44A-7138-4F54-A07C-B618A03246C6}" type="presOf" srcId="{84802F5F-2CA6-4F65-B805-753BABAB0CA2}" destId="{C4794EED-7DC9-404E-A41A-D8EFE9A1D0B4}" srcOrd="0" destOrd="0" presId="urn:microsoft.com/office/officeart/2008/layout/LinedList"/>
    <dgm:cxn modelId="{792176AA-8A1F-446B-8266-13492F84DAEE}" srcId="{7FBAB6BA-C3E1-4FA8-999C-563CCC1CD489}" destId="{95D196C4-98D1-4D92-B04D-840C79EDA462}" srcOrd="2" destOrd="0" parTransId="{1536C9B7-BF4B-432C-A652-37FBCEA3CA44}" sibTransId="{A503694E-2DC7-4A64-BAA1-DDA253AA9443}"/>
    <dgm:cxn modelId="{55E6624E-1184-42E5-8D50-D55B59FF02E0}" srcId="{7FBAB6BA-C3E1-4FA8-999C-563CCC1CD489}" destId="{E8A420C0-5030-4BDB-9459-6A56EE99D76D}" srcOrd="1" destOrd="0" parTransId="{50CDBC38-7CFD-4971-9750-8E335C9D9EBF}" sibTransId="{BFF304A7-701B-4108-8B1B-D48BB13D3EF4}"/>
    <dgm:cxn modelId="{4967EE56-490D-4851-8E0C-A801CF51A013}" type="presOf" srcId="{82821A7D-1DC5-4130-8058-A791C9134DA1}" destId="{D89CE19E-219F-4228-B3D9-7D402CAFCC03}" srcOrd="0" destOrd="0" presId="urn:microsoft.com/office/officeart/2008/layout/LinedList"/>
    <dgm:cxn modelId="{B067762A-5791-4FEE-8BE9-D9A97EA2A69E}" type="presParOf" srcId="{BA35776D-050F-4AD8-9575-3A2BF7B05B1C}" destId="{A2B19733-0E74-40DB-B508-92733208E81D}" srcOrd="0" destOrd="0" presId="urn:microsoft.com/office/officeart/2008/layout/LinedList"/>
    <dgm:cxn modelId="{42EBC42B-ED11-4E66-B096-6D8C07777D18}" type="presParOf" srcId="{BA35776D-050F-4AD8-9575-3A2BF7B05B1C}" destId="{39520347-825F-4342-818E-957E0432E024}" srcOrd="1" destOrd="0" presId="urn:microsoft.com/office/officeart/2008/layout/LinedList"/>
    <dgm:cxn modelId="{4B9A5372-E3BB-4950-BB0B-2EFCBE93D2C7}" type="presParOf" srcId="{39520347-825F-4342-818E-957E0432E024}" destId="{E3BECB22-532D-421D-B336-5DBC4A1B2350}" srcOrd="0" destOrd="0" presId="urn:microsoft.com/office/officeart/2008/layout/LinedList"/>
    <dgm:cxn modelId="{661088C1-ED97-428E-9B4A-830376ADE616}" type="presParOf" srcId="{39520347-825F-4342-818E-957E0432E024}" destId="{FD49F7FC-6A6B-401B-91EB-7F107675EADD}" srcOrd="1" destOrd="0" presId="urn:microsoft.com/office/officeart/2008/layout/LinedList"/>
    <dgm:cxn modelId="{B936FEEC-69A7-44CC-9868-FEE0029AFB0B}" type="presParOf" srcId="{FD49F7FC-6A6B-401B-91EB-7F107675EADD}" destId="{36FA5A8D-074A-4FC7-B058-63ACAADD18C7}" srcOrd="0" destOrd="0" presId="urn:microsoft.com/office/officeart/2008/layout/LinedList"/>
    <dgm:cxn modelId="{36200E0E-5AB1-4335-8998-410BCCDDB641}" type="presParOf" srcId="{FD49F7FC-6A6B-401B-91EB-7F107675EADD}" destId="{AE4FDF10-9594-49EE-BF7C-D7A8D40B1D6C}" srcOrd="1" destOrd="0" presId="urn:microsoft.com/office/officeart/2008/layout/LinedList"/>
    <dgm:cxn modelId="{3F9687EB-B152-46D2-ADC7-31C389179092}" type="presParOf" srcId="{AE4FDF10-9594-49EE-BF7C-D7A8D40B1D6C}" destId="{CA561063-62DB-43EE-87A8-0424BC6A5508}" srcOrd="0" destOrd="0" presId="urn:microsoft.com/office/officeart/2008/layout/LinedList"/>
    <dgm:cxn modelId="{690BAA77-90AC-4366-9001-995D86C9FCAD}" type="presParOf" srcId="{AE4FDF10-9594-49EE-BF7C-D7A8D40B1D6C}" destId="{C4794EED-7DC9-404E-A41A-D8EFE9A1D0B4}" srcOrd="1" destOrd="0" presId="urn:microsoft.com/office/officeart/2008/layout/LinedList"/>
    <dgm:cxn modelId="{41353782-FB1E-40D3-A887-14F29AEBADF9}" type="presParOf" srcId="{AE4FDF10-9594-49EE-BF7C-D7A8D40B1D6C}" destId="{F061A683-6119-42B7-922F-7D6BEA77B3D1}" srcOrd="2" destOrd="0" presId="urn:microsoft.com/office/officeart/2008/layout/LinedList"/>
    <dgm:cxn modelId="{AF33CB6F-2A43-4318-B77E-9E0253BD888A}" type="presParOf" srcId="{FD49F7FC-6A6B-401B-91EB-7F107675EADD}" destId="{D2E9E4B9-EAFB-4C64-8796-A7BE44851A2D}" srcOrd="2" destOrd="0" presId="urn:microsoft.com/office/officeart/2008/layout/LinedList"/>
    <dgm:cxn modelId="{22F857A7-3605-42BD-954E-799F90CA3592}" type="presParOf" srcId="{FD49F7FC-6A6B-401B-91EB-7F107675EADD}" destId="{78D90848-C6FB-4C4D-B5A3-167628E20080}" srcOrd="3" destOrd="0" presId="urn:microsoft.com/office/officeart/2008/layout/LinedList"/>
    <dgm:cxn modelId="{8537E97D-A99B-4DDA-8B18-7BFA3F8CDB81}" type="presParOf" srcId="{BA35776D-050F-4AD8-9575-3A2BF7B05B1C}" destId="{1F06AB4D-F093-4B25-9F8B-89750EFA9241}" srcOrd="2" destOrd="0" presId="urn:microsoft.com/office/officeart/2008/layout/LinedList"/>
    <dgm:cxn modelId="{EEAE77B7-7E59-4E2D-B650-866517BBD03F}" type="presParOf" srcId="{BA35776D-050F-4AD8-9575-3A2BF7B05B1C}" destId="{D2609458-3D61-48B1-9F23-2FCFF88046A6}" srcOrd="3" destOrd="0" presId="urn:microsoft.com/office/officeart/2008/layout/LinedList"/>
    <dgm:cxn modelId="{74F31813-4D60-4DAF-B7D5-51FAEA2A923F}" type="presParOf" srcId="{D2609458-3D61-48B1-9F23-2FCFF88046A6}" destId="{2AAE53BA-87FA-4072-88A9-3B1DF0A3460D}" srcOrd="0" destOrd="0" presId="urn:microsoft.com/office/officeart/2008/layout/LinedList"/>
    <dgm:cxn modelId="{F24581EC-0DCA-423A-8073-389512202A55}" type="presParOf" srcId="{D2609458-3D61-48B1-9F23-2FCFF88046A6}" destId="{EBA2026E-AC40-4A56-82C9-7722B480643C}" srcOrd="1" destOrd="0" presId="urn:microsoft.com/office/officeart/2008/layout/LinedList"/>
    <dgm:cxn modelId="{31726BF0-85E0-4A95-BC84-A73227B5E034}" type="presParOf" srcId="{EBA2026E-AC40-4A56-82C9-7722B480643C}" destId="{9326E904-C19B-45BD-AE25-30D3EA42AE4A}" srcOrd="0" destOrd="0" presId="urn:microsoft.com/office/officeart/2008/layout/LinedList"/>
    <dgm:cxn modelId="{0A738F2E-9490-4197-9708-B01B37E81645}" type="presParOf" srcId="{EBA2026E-AC40-4A56-82C9-7722B480643C}" destId="{C359CEF0-551F-4F2C-8371-BB1772723049}" srcOrd="1" destOrd="0" presId="urn:microsoft.com/office/officeart/2008/layout/LinedList"/>
    <dgm:cxn modelId="{06AD9817-62FA-45BB-8A7E-19D4DE12AFBB}" type="presParOf" srcId="{C359CEF0-551F-4F2C-8371-BB1772723049}" destId="{82C3A926-44ED-4AB2-912E-5A95FDF65529}" srcOrd="0" destOrd="0" presId="urn:microsoft.com/office/officeart/2008/layout/LinedList"/>
    <dgm:cxn modelId="{420DFA8E-5D4B-4CA8-9DFD-36E6C91322E8}" type="presParOf" srcId="{C359CEF0-551F-4F2C-8371-BB1772723049}" destId="{5DA3EEBC-D2FD-4B90-A40B-3CEDC62A9F57}" srcOrd="1" destOrd="0" presId="urn:microsoft.com/office/officeart/2008/layout/LinedList"/>
    <dgm:cxn modelId="{35AF3EB6-CFAD-4844-A619-DC3A737EBD66}" type="presParOf" srcId="{C359CEF0-551F-4F2C-8371-BB1772723049}" destId="{2F3CE5EB-D8E6-4D1B-B375-546375534F3C}" srcOrd="2" destOrd="0" presId="urn:microsoft.com/office/officeart/2008/layout/LinedList"/>
    <dgm:cxn modelId="{94AA3660-2141-4DBD-95B8-3062AA08D67D}" type="presParOf" srcId="{EBA2026E-AC40-4A56-82C9-7722B480643C}" destId="{A91AE9A5-5CF8-4517-8009-2AB61C0116E8}" srcOrd="2" destOrd="0" presId="urn:microsoft.com/office/officeart/2008/layout/LinedList"/>
    <dgm:cxn modelId="{842E9BC5-5849-41EC-AD3F-8526D2F57597}" type="presParOf" srcId="{EBA2026E-AC40-4A56-82C9-7722B480643C}" destId="{FF5004DF-0E2B-4FD9-A77F-2FA0FAF9A612}" srcOrd="3" destOrd="0" presId="urn:microsoft.com/office/officeart/2008/layout/LinedList"/>
    <dgm:cxn modelId="{F1F46358-A711-4F55-AD6A-F5C307EB4DD8}" type="presParOf" srcId="{BA35776D-050F-4AD8-9575-3A2BF7B05B1C}" destId="{A95AF389-5E6A-426B-A45E-ECBFCF155F39}" srcOrd="4" destOrd="0" presId="urn:microsoft.com/office/officeart/2008/layout/LinedList"/>
    <dgm:cxn modelId="{948B1177-D674-4158-A888-3A9C63367A1C}" type="presParOf" srcId="{BA35776D-050F-4AD8-9575-3A2BF7B05B1C}" destId="{A3B6747D-F4CF-4251-ABCB-32F2BB793B6C}" srcOrd="5" destOrd="0" presId="urn:microsoft.com/office/officeart/2008/layout/LinedList"/>
    <dgm:cxn modelId="{4F13353F-AFC1-4C3F-AF49-D65710042C55}" type="presParOf" srcId="{A3B6747D-F4CF-4251-ABCB-32F2BB793B6C}" destId="{78E8E49F-DF34-444C-8EFB-F69012B644D3}" srcOrd="0" destOrd="0" presId="urn:microsoft.com/office/officeart/2008/layout/LinedList"/>
    <dgm:cxn modelId="{A69D8AA9-2DB0-4102-8257-ECEB88D3AA81}" type="presParOf" srcId="{A3B6747D-F4CF-4251-ABCB-32F2BB793B6C}" destId="{2B5FA13D-A630-4F51-A9EA-FBDE942B64A1}" srcOrd="1" destOrd="0" presId="urn:microsoft.com/office/officeart/2008/layout/LinedList"/>
    <dgm:cxn modelId="{57CA00E6-9EE4-4320-9645-BA0AD6E3F158}" type="presParOf" srcId="{2B5FA13D-A630-4F51-A9EA-FBDE942B64A1}" destId="{E30A3A78-7D23-42F5-960C-5EFC0E1ECCF2}" srcOrd="0" destOrd="0" presId="urn:microsoft.com/office/officeart/2008/layout/LinedList"/>
    <dgm:cxn modelId="{749C1F3D-62DD-439E-A3A4-E4C59200E4A7}" type="presParOf" srcId="{2B5FA13D-A630-4F51-A9EA-FBDE942B64A1}" destId="{2C4A99CA-A5F4-4B32-A758-7CF86FAB2DB6}" srcOrd="1" destOrd="0" presId="urn:microsoft.com/office/officeart/2008/layout/LinedList"/>
    <dgm:cxn modelId="{EAD08F3C-AC62-4BD1-AB22-745914667894}" type="presParOf" srcId="{2C4A99CA-A5F4-4B32-A758-7CF86FAB2DB6}" destId="{ADF19FF4-0C3A-4BCA-9E0F-17242A8DF625}" srcOrd="0" destOrd="0" presId="urn:microsoft.com/office/officeart/2008/layout/LinedList"/>
    <dgm:cxn modelId="{B31E6529-198E-4390-99F2-5C24C6A45634}" type="presParOf" srcId="{2C4A99CA-A5F4-4B32-A758-7CF86FAB2DB6}" destId="{9C722655-B2DA-416F-BC5B-99428FB74252}" srcOrd="1" destOrd="0" presId="urn:microsoft.com/office/officeart/2008/layout/LinedList"/>
    <dgm:cxn modelId="{5C5FB153-D704-4D3F-B9F4-0F2CDBE379F1}" type="presParOf" srcId="{2C4A99CA-A5F4-4B32-A758-7CF86FAB2DB6}" destId="{68DB4075-0AE1-48B0-8258-E1729C2AA829}" srcOrd="2" destOrd="0" presId="urn:microsoft.com/office/officeart/2008/layout/LinedList"/>
    <dgm:cxn modelId="{0EC7DCD1-EC94-406C-AFBD-501189121C14}" type="presParOf" srcId="{2B5FA13D-A630-4F51-A9EA-FBDE942B64A1}" destId="{68D96887-47BA-4C0D-BF4D-B55361372DFF}" srcOrd="2" destOrd="0" presId="urn:microsoft.com/office/officeart/2008/layout/LinedList"/>
    <dgm:cxn modelId="{CF11B629-0A00-4C13-A277-4BFA5AD07A8E}" type="presParOf" srcId="{2B5FA13D-A630-4F51-A9EA-FBDE942B64A1}" destId="{A6964366-92DC-4584-B77D-1EAF56A65A2C}" srcOrd="3" destOrd="0" presId="urn:microsoft.com/office/officeart/2008/layout/LinedList"/>
    <dgm:cxn modelId="{510DD241-CABE-4189-81D7-7800E5479C45}" type="presParOf" srcId="{BA35776D-050F-4AD8-9575-3A2BF7B05B1C}" destId="{B246003E-7B40-4CAA-81C1-5CE32846CE26}" srcOrd="6" destOrd="0" presId="urn:microsoft.com/office/officeart/2008/layout/LinedList"/>
    <dgm:cxn modelId="{0FD50CBE-46ED-4BD7-ABB8-57E64AE271BA}" type="presParOf" srcId="{BA35776D-050F-4AD8-9575-3A2BF7B05B1C}" destId="{C15B55B1-E8D5-4496-881F-64BB743A52BF}" srcOrd="7" destOrd="0" presId="urn:microsoft.com/office/officeart/2008/layout/LinedList"/>
    <dgm:cxn modelId="{C403E855-C6F8-410F-961E-D88D0AD3B584}" type="presParOf" srcId="{C15B55B1-E8D5-4496-881F-64BB743A52BF}" destId="{CC5DF260-0F08-4763-9DE8-7E5C80F2AF78}" srcOrd="0" destOrd="0" presId="urn:microsoft.com/office/officeart/2008/layout/LinedList"/>
    <dgm:cxn modelId="{25F9E150-7D85-4FFC-8F5D-DD02352D42AD}" type="presParOf" srcId="{C15B55B1-E8D5-4496-881F-64BB743A52BF}" destId="{DF665B28-099D-4F1C-B94E-26735D02C34F}" srcOrd="1" destOrd="0" presId="urn:microsoft.com/office/officeart/2008/layout/LinedList"/>
    <dgm:cxn modelId="{6FEE2311-DDD0-4B28-958A-C894DBD80600}" type="presParOf" srcId="{DF665B28-099D-4F1C-B94E-26735D02C34F}" destId="{8A40BA43-380A-4A42-8E18-661091858F88}" srcOrd="0" destOrd="0" presId="urn:microsoft.com/office/officeart/2008/layout/LinedList"/>
    <dgm:cxn modelId="{8F08EA26-F5E3-47D4-BE76-3D66D622FB00}" type="presParOf" srcId="{DF665B28-099D-4F1C-B94E-26735D02C34F}" destId="{CF96B3B0-B5B6-4BF7-B750-739F19138FFF}" srcOrd="1" destOrd="0" presId="urn:microsoft.com/office/officeart/2008/layout/LinedList"/>
    <dgm:cxn modelId="{1FE9EF84-A2FE-446A-B5ED-A6A7DF5A89C6}" type="presParOf" srcId="{CF96B3B0-B5B6-4BF7-B750-739F19138FFF}" destId="{7724AADF-2DAF-40E3-A924-F3866AA0947D}" srcOrd="0" destOrd="0" presId="urn:microsoft.com/office/officeart/2008/layout/LinedList"/>
    <dgm:cxn modelId="{BF9881C5-4961-4029-B934-D2ED753CD13B}" type="presParOf" srcId="{CF96B3B0-B5B6-4BF7-B750-739F19138FFF}" destId="{9D3994C4-0BD1-4A35-BE42-9F0FD4290D62}" srcOrd="1" destOrd="0" presId="urn:microsoft.com/office/officeart/2008/layout/LinedList"/>
    <dgm:cxn modelId="{8431D119-B496-4F1E-BD95-92F92FE806C9}" type="presParOf" srcId="{CF96B3B0-B5B6-4BF7-B750-739F19138FFF}" destId="{0F8EF170-4828-4A37-B54E-7C1A42FA419C}" srcOrd="2" destOrd="0" presId="urn:microsoft.com/office/officeart/2008/layout/LinedList"/>
    <dgm:cxn modelId="{B8B207CE-6D00-4BBD-81B5-96E0C9ABFD0E}" type="presParOf" srcId="{DF665B28-099D-4F1C-B94E-26735D02C34F}" destId="{D2D338C2-772F-4298-93DB-DF494BEEB5FE}" srcOrd="2" destOrd="0" presId="urn:microsoft.com/office/officeart/2008/layout/LinedList"/>
    <dgm:cxn modelId="{8688C3C3-3E05-46BA-A4C2-2F7A0659DCB7}" type="presParOf" srcId="{DF665B28-099D-4F1C-B94E-26735D02C34F}" destId="{F8836676-5591-453E-8967-457971247714}" srcOrd="3" destOrd="0" presId="urn:microsoft.com/office/officeart/2008/layout/LinedList"/>
    <dgm:cxn modelId="{15B8412A-4B0C-45B2-B6A3-3C017CC142E5}" type="presParOf" srcId="{BA35776D-050F-4AD8-9575-3A2BF7B05B1C}" destId="{924C1B43-349D-4C89-92D5-B4768235BEB8}" srcOrd="8" destOrd="0" presId="urn:microsoft.com/office/officeart/2008/layout/LinedList"/>
    <dgm:cxn modelId="{416E6D6F-682A-4C17-B426-2615FFC2A65C}" type="presParOf" srcId="{BA35776D-050F-4AD8-9575-3A2BF7B05B1C}" destId="{104BCB7F-7925-42E8-B720-1D89FB103678}" srcOrd="9" destOrd="0" presId="urn:microsoft.com/office/officeart/2008/layout/LinedList"/>
    <dgm:cxn modelId="{D3B6C49F-0F3F-424F-8A0A-30A843F70C43}" type="presParOf" srcId="{104BCB7F-7925-42E8-B720-1D89FB103678}" destId="{313AE934-0671-4BDB-A92F-C5960E93A979}" srcOrd="0" destOrd="0" presId="urn:microsoft.com/office/officeart/2008/layout/LinedList"/>
    <dgm:cxn modelId="{CEEB387E-3B56-41E1-8736-E1E2E29172E7}" type="presParOf" srcId="{104BCB7F-7925-42E8-B720-1D89FB103678}" destId="{82E6DBFA-F0F0-4015-AF64-0758316DC10E}" srcOrd="1" destOrd="0" presId="urn:microsoft.com/office/officeart/2008/layout/LinedList"/>
    <dgm:cxn modelId="{C5047C3D-5EA7-407E-B591-E62D36FA25A1}" type="presParOf" srcId="{82E6DBFA-F0F0-4015-AF64-0758316DC10E}" destId="{FB9CE661-6C46-46A9-830D-0CC079D71FF9}" srcOrd="0" destOrd="0" presId="urn:microsoft.com/office/officeart/2008/layout/LinedList"/>
    <dgm:cxn modelId="{388DCC3A-971C-4036-9494-61A90FBAF20F}" type="presParOf" srcId="{82E6DBFA-F0F0-4015-AF64-0758316DC10E}" destId="{5F2583C4-AB8F-4C2A-94AF-7CB12CDF085A}" srcOrd="1" destOrd="0" presId="urn:microsoft.com/office/officeart/2008/layout/LinedList"/>
    <dgm:cxn modelId="{4A03D2B7-7AC5-4361-8DCF-33327D7A8F05}" type="presParOf" srcId="{5F2583C4-AB8F-4C2A-94AF-7CB12CDF085A}" destId="{0BDFF05D-DB07-4E17-A758-2C52F4E22829}" srcOrd="0" destOrd="0" presId="urn:microsoft.com/office/officeart/2008/layout/LinedList"/>
    <dgm:cxn modelId="{D4D2CDD1-FB28-4D9A-9831-1CB23E5E1662}" type="presParOf" srcId="{5F2583C4-AB8F-4C2A-94AF-7CB12CDF085A}" destId="{D89CE19E-219F-4228-B3D9-7D402CAFCC03}" srcOrd="1" destOrd="0" presId="urn:microsoft.com/office/officeart/2008/layout/LinedList"/>
    <dgm:cxn modelId="{8E84753C-4179-4325-8F81-2DC1B3356FAC}" type="presParOf" srcId="{5F2583C4-AB8F-4C2A-94AF-7CB12CDF085A}" destId="{2AF0360C-B39C-4F44-ABB2-0DBCADD33561}" srcOrd="2" destOrd="0" presId="urn:microsoft.com/office/officeart/2008/layout/LinedList"/>
    <dgm:cxn modelId="{8BC8BDB7-4DD8-42CF-86F6-F89571B66C59}" type="presParOf" srcId="{82E6DBFA-F0F0-4015-AF64-0758316DC10E}" destId="{39E02C26-92F1-433E-AA88-E924D85E5332}" srcOrd="2" destOrd="0" presId="urn:microsoft.com/office/officeart/2008/layout/LinedList"/>
    <dgm:cxn modelId="{720EE1C7-2A9D-4249-8DD8-6C34BE37D1D4}" type="presParOf" srcId="{82E6DBFA-F0F0-4015-AF64-0758316DC10E}" destId="{49505BC5-B5DB-4545-BD44-27F2A126A1F7}" srcOrd="3" destOrd="0" presId="urn:microsoft.com/office/officeart/2008/layout/LinedList"/>
    <dgm:cxn modelId="{50271FE5-A29A-4EE4-AEE8-1C77D40D79A0}" type="presParOf" srcId="{82E6DBFA-F0F0-4015-AF64-0758316DC10E}" destId="{E180CB39-D0BC-4E06-BFCE-00FD54258AA1}" srcOrd="4" destOrd="0" presId="urn:microsoft.com/office/officeart/2008/layout/LinedList"/>
    <dgm:cxn modelId="{692D8177-460C-4CF1-9229-B6003FF016C6}" type="presParOf" srcId="{E180CB39-D0BC-4E06-BFCE-00FD54258AA1}" destId="{8DA0516A-617C-4138-BEE3-A6C569DC7D73}" srcOrd="0" destOrd="0" presId="urn:microsoft.com/office/officeart/2008/layout/LinedList"/>
    <dgm:cxn modelId="{2EEEEBEB-150D-4D71-8CB2-5C77C8B13FBD}" type="presParOf" srcId="{E180CB39-D0BC-4E06-BFCE-00FD54258AA1}" destId="{230E3320-4C7D-4737-8C0D-48512EE03100}" srcOrd="1" destOrd="0" presId="urn:microsoft.com/office/officeart/2008/layout/LinedList"/>
    <dgm:cxn modelId="{5B41F480-624D-48C0-8540-2EF77810DBEA}" type="presParOf" srcId="{E180CB39-D0BC-4E06-BFCE-00FD54258AA1}" destId="{8C7FFB95-9C26-4F7E-AD3C-4F815D8CC911}" srcOrd="2" destOrd="0" presId="urn:microsoft.com/office/officeart/2008/layout/LinedList"/>
    <dgm:cxn modelId="{F654ACB0-C0CD-4ABA-B0AF-1FDB771372FB}" type="presParOf" srcId="{82E6DBFA-F0F0-4015-AF64-0758316DC10E}" destId="{B87BF7D9-52BB-402A-8EE4-E52BD0800D79}" srcOrd="5" destOrd="0" presId="urn:microsoft.com/office/officeart/2008/layout/LinedList"/>
    <dgm:cxn modelId="{951AFCC3-963B-4E39-8DF9-36C7C110F862}" type="presParOf" srcId="{82E6DBFA-F0F0-4015-AF64-0758316DC10E}" destId="{C6208AF9-A69D-4087-AA74-21AC3AEE69BC}" srcOrd="6" destOrd="0" presId="urn:microsoft.com/office/officeart/2008/layout/LinedList"/>
    <dgm:cxn modelId="{17589316-5311-480E-97C1-4D503A802EC8}" type="presParOf" srcId="{BA35776D-050F-4AD8-9575-3A2BF7B05B1C}" destId="{0A7EFD98-6E1E-43CD-8ABB-4D58F61FC816}" srcOrd="10" destOrd="0" presId="urn:microsoft.com/office/officeart/2008/layout/LinedList"/>
    <dgm:cxn modelId="{973C660D-5690-4D40-AED7-2599D2A834E2}" type="presParOf" srcId="{BA35776D-050F-4AD8-9575-3A2BF7B05B1C}" destId="{B30D9BCB-5500-4384-81BD-DD735517B90A}" srcOrd="11" destOrd="0" presId="urn:microsoft.com/office/officeart/2008/layout/LinedList"/>
    <dgm:cxn modelId="{3044E85C-0B2E-4788-9379-93A9A8B9FB55}" type="presParOf" srcId="{B30D9BCB-5500-4384-81BD-DD735517B90A}" destId="{CF899D0F-274D-4CC4-9357-DD32E9E54184}" srcOrd="0" destOrd="0" presId="urn:microsoft.com/office/officeart/2008/layout/LinedList"/>
    <dgm:cxn modelId="{B8EB81BF-95C9-4E6B-9D6F-258B4EEE83C6}" type="presParOf" srcId="{B30D9BCB-5500-4384-81BD-DD735517B90A}" destId="{4EC60CB2-F7A6-4346-B65B-39DFB4D8F088}" srcOrd="1" destOrd="0" presId="urn:microsoft.com/office/officeart/2008/layout/LinedList"/>
    <dgm:cxn modelId="{60E4C562-E745-47C5-84EC-54D36492D1D5}" type="presParOf" srcId="{4EC60CB2-F7A6-4346-B65B-39DFB4D8F088}" destId="{94DA1A07-91C1-49DB-B071-F2F9C6933315}" srcOrd="0" destOrd="0" presId="urn:microsoft.com/office/officeart/2008/layout/LinedList"/>
    <dgm:cxn modelId="{6CDCE00C-0554-4794-A76C-ED35DC27E367}" type="presParOf" srcId="{4EC60CB2-F7A6-4346-B65B-39DFB4D8F088}" destId="{5FD8094D-7931-442A-9908-62BD583B0FAF}" srcOrd="1" destOrd="0" presId="urn:microsoft.com/office/officeart/2008/layout/LinedList"/>
    <dgm:cxn modelId="{46B47CB7-EE1B-4681-8635-A7661C9F9D1C}" type="presParOf" srcId="{5FD8094D-7931-442A-9908-62BD583B0FAF}" destId="{FE158A86-D698-4BDD-BE2B-E2421756CCC2}" srcOrd="0" destOrd="0" presId="urn:microsoft.com/office/officeart/2008/layout/LinedList"/>
    <dgm:cxn modelId="{01FB7344-3500-40FB-A010-C30D47EF79E4}" type="presParOf" srcId="{5FD8094D-7931-442A-9908-62BD583B0FAF}" destId="{3CDEB098-9BAF-461E-B70A-1F39B4BA0578}" srcOrd="1" destOrd="0" presId="urn:microsoft.com/office/officeart/2008/layout/LinedList"/>
    <dgm:cxn modelId="{4C7A91EF-331A-46DD-A05E-1ED1B7C92114}" type="presParOf" srcId="{5FD8094D-7931-442A-9908-62BD583B0FAF}" destId="{34A400C8-4A8C-4BAE-817B-A1E4BF53F6FA}" srcOrd="2" destOrd="0" presId="urn:microsoft.com/office/officeart/2008/layout/LinedList"/>
    <dgm:cxn modelId="{3191A29A-0F6E-4B66-8066-DFD47A9E24FA}" type="presParOf" srcId="{4EC60CB2-F7A6-4346-B65B-39DFB4D8F088}" destId="{6A77D720-CAFB-4AAC-A0E2-F6AA07ED02C4}" srcOrd="2" destOrd="0" presId="urn:microsoft.com/office/officeart/2008/layout/LinedList"/>
    <dgm:cxn modelId="{4C2FDF74-828C-4FBE-8F79-830E21438B29}" type="presParOf" srcId="{4EC60CB2-F7A6-4346-B65B-39DFB4D8F088}" destId="{1CE231CE-1B08-456D-A959-6FC771EEBF6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8AB40-59F1-4ABF-A30F-CDF75C899191}">
      <dsp:nvSpPr>
        <dsp:cNvPr id="0" name=""/>
        <dsp:cNvSpPr/>
      </dsp:nvSpPr>
      <dsp:spPr>
        <a:xfrm>
          <a:off x="0" y="106505"/>
          <a:ext cx="10058399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/>
            <a:t>Soukromé právo chrání:</a:t>
          </a:r>
        </a:p>
      </dsp:txBody>
      <dsp:txXfrm>
        <a:off x="52546" y="159051"/>
        <a:ext cx="9953307" cy="971308"/>
      </dsp:txXfrm>
    </dsp:sp>
    <dsp:sp modelId="{41F6F577-FA30-4857-AECE-2A34941E7409}">
      <dsp:nvSpPr>
        <dsp:cNvPr id="0" name=""/>
        <dsp:cNvSpPr/>
      </dsp:nvSpPr>
      <dsp:spPr>
        <a:xfrm>
          <a:off x="0" y="1182905"/>
          <a:ext cx="10058399" cy="2761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důstojnost a svobodu člověka </a:t>
          </a: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jeho přirozené právo brát se o vlastní štěstí a štěstí jeho rodiny nebo lidí jemu blízkých </a:t>
          </a: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takovým způsobem, jenž nepůsobí bezdůvodně újmu druhým.</a:t>
          </a:r>
        </a:p>
      </dsp:txBody>
      <dsp:txXfrm>
        <a:off x="0" y="1182905"/>
        <a:ext cx="10058399" cy="2761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07B5C-76BA-4DE4-AF93-953E5F9384D1}">
      <dsp:nvSpPr>
        <dsp:cNvPr id="0" name=""/>
        <dsp:cNvSpPr/>
      </dsp:nvSpPr>
      <dsp:spPr>
        <a:xfrm>
          <a:off x="4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/>
            <a:t>Kogentní ustanovení</a:t>
          </a:r>
        </a:p>
      </dsp:txBody>
      <dsp:txXfrm>
        <a:off x="49" y="51816"/>
        <a:ext cx="4700141" cy="1339917"/>
      </dsp:txXfrm>
    </dsp:sp>
    <dsp:sp modelId="{0102A158-62F2-4816-B5F1-3BE19E03D27E}">
      <dsp:nvSpPr>
        <dsp:cNvPr id="0" name=""/>
        <dsp:cNvSpPr/>
      </dsp:nvSpPr>
      <dsp:spPr>
        <a:xfrm>
          <a:off x="4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/>
            <a:t>Nelze se odlišit ani na základě dohody</a:t>
          </a:r>
        </a:p>
      </dsp:txBody>
      <dsp:txXfrm>
        <a:off x="49" y="1391733"/>
        <a:ext cx="4700141" cy="2607749"/>
      </dsp:txXfrm>
    </dsp:sp>
    <dsp:sp modelId="{7DB6C0D6-16B1-4B51-BB34-439873DEA2F0}">
      <dsp:nvSpPr>
        <dsp:cNvPr id="0" name=""/>
        <dsp:cNvSpPr/>
      </dsp:nvSpPr>
      <dsp:spPr>
        <a:xfrm>
          <a:off x="535820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/>
            <a:t>Dispozitivní ustanovení</a:t>
          </a:r>
        </a:p>
      </dsp:txBody>
      <dsp:txXfrm>
        <a:off x="5358209" y="51816"/>
        <a:ext cx="4700141" cy="1339917"/>
      </dsp:txXfrm>
    </dsp:sp>
    <dsp:sp modelId="{F65BC176-0FB2-4B20-9E5D-FF62A2D3D8E8}">
      <dsp:nvSpPr>
        <dsp:cNvPr id="0" name=""/>
        <dsp:cNvSpPr/>
      </dsp:nvSpPr>
      <dsp:spPr>
        <a:xfrm>
          <a:off x="535820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/>
            <a:t>Použije se v případě, že se smluvní strany nedomluví jinak</a:t>
          </a:r>
        </a:p>
      </dsp:txBody>
      <dsp:txXfrm>
        <a:off x="5358209" y="1391733"/>
        <a:ext cx="4700141" cy="2607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192350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Fyzické osoby </a:t>
          </a:r>
        </a:p>
      </dsp:txBody>
      <dsp:txXfrm>
        <a:off x="39980" y="232330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11350"/>
          <a:ext cx="10058399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/>
            <a:t>Každý člověk má vrozená, již samotným rozumem a citem poznatelná přirozená práva, a tudíž se považuje za osobu.</a:t>
          </a:r>
          <a:endParaRPr lang="cs-CZ" sz="2700" kern="1200" dirty="0"/>
        </a:p>
      </dsp:txBody>
      <dsp:txXfrm>
        <a:off x="0" y="1011350"/>
        <a:ext cx="10058399" cy="833175"/>
      </dsp:txXfrm>
    </dsp:sp>
    <dsp:sp modelId="{8B6B046D-A575-4E8F-B7E2-362AA52FE0AF}">
      <dsp:nvSpPr>
        <dsp:cNvPr id="0" name=""/>
        <dsp:cNvSpPr/>
      </dsp:nvSpPr>
      <dsp:spPr>
        <a:xfrm>
          <a:off x="0" y="1844525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Právnické osoby</a:t>
          </a:r>
        </a:p>
      </dsp:txBody>
      <dsp:txXfrm>
        <a:off x="39980" y="1884505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63524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63524"/>
        <a:ext cx="10058399" cy="1195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52D9-892D-4DFA-9D97-75D91701D574}">
      <dsp:nvSpPr>
        <dsp:cNvPr id="0" name=""/>
        <dsp:cNvSpPr/>
      </dsp:nvSpPr>
      <dsp:spPr>
        <a:xfrm>
          <a:off x="4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Právní osobnost</a:t>
          </a:r>
        </a:p>
      </dsp:txBody>
      <dsp:txXfrm>
        <a:off x="49" y="31898"/>
        <a:ext cx="4700141" cy="1036800"/>
      </dsp:txXfrm>
    </dsp:sp>
    <dsp:sp modelId="{464EAF77-4488-4B16-9D27-30F2E80E77EA}">
      <dsp:nvSpPr>
        <dsp:cNvPr id="0" name=""/>
        <dsp:cNvSpPr/>
      </dsp:nvSpPr>
      <dsp:spPr>
        <a:xfrm>
          <a:off x="4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způsobilost mít v mezích právního řádu práva a povinnosti.</a:t>
          </a:r>
        </a:p>
      </dsp:txBody>
      <dsp:txXfrm>
        <a:off x="49" y="1068698"/>
        <a:ext cx="4700141" cy="2950703"/>
      </dsp:txXfrm>
    </dsp:sp>
    <dsp:sp modelId="{32E63887-7360-4E49-AE00-F6C760703AC9}">
      <dsp:nvSpPr>
        <dsp:cNvPr id="0" name=""/>
        <dsp:cNvSpPr/>
      </dsp:nvSpPr>
      <dsp:spPr>
        <a:xfrm>
          <a:off x="535820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Svéprávnost</a:t>
          </a:r>
        </a:p>
      </dsp:txBody>
      <dsp:txXfrm>
        <a:off x="5358209" y="31898"/>
        <a:ext cx="4700141" cy="1036800"/>
      </dsp:txXfrm>
    </dsp:sp>
    <dsp:sp modelId="{5455078A-8BA2-4BD4-BF2C-B3808655FFF1}">
      <dsp:nvSpPr>
        <dsp:cNvPr id="0" name=""/>
        <dsp:cNvSpPr/>
      </dsp:nvSpPr>
      <dsp:spPr>
        <a:xfrm>
          <a:off x="535820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Způsobilost nabývat práva a povinnosti vlastním právním jednáním</a:t>
          </a:r>
        </a:p>
      </dsp:txBody>
      <dsp:txXfrm>
        <a:off x="5358209" y="1068698"/>
        <a:ext cx="4700141" cy="2950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4C8BA-9FEB-46D4-9D14-FE2337379C8A}">
      <dsp:nvSpPr>
        <dsp:cNvPr id="0" name=""/>
        <dsp:cNvSpPr/>
      </dsp:nvSpPr>
      <dsp:spPr>
        <a:xfrm>
          <a:off x="0" y="11128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Osoba blízká</a:t>
          </a:r>
        </a:p>
      </dsp:txBody>
      <dsp:txXfrm>
        <a:off x="33127" y="44255"/>
        <a:ext cx="9992145" cy="612346"/>
      </dsp:txXfrm>
    </dsp:sp>
    <dsp:sp modelId="{C71881B6-AB88-480C-BC5A-399B1791A512}">
      <dsp:nvSpPr>
        <dsp:cNvPr id="0" name=""/>
        <dsp:cNvSpPr/>
      </dsp:nvSpPr>
      <dsp:spPr>
        <a:xfrm>
          <a:off x="0" y="689728"/>
          <a:ext cx="10058399" cy="1650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</a:p>
      </dsp:txBody>
      <dsp:txXfrm>
        <a:off x="0" y="689728"/>
        <a:ext cx="10058399" cy="1650824"/>
      </dsp:txXfrm>
    </dsp:sp>
    <dsp:sp modelId="{0D9F178B-F419-40E6-89DA-A2BF655315F8}">
      <dsp:nvSpPr>
        <dsp:cNvPr id="0" name=""/>
        <dsp:cNvSpPr/>
      </dsp:nvSpPr>
      <dsp:spPr>
        <a:xfrm>
          <a:off x="0" y="2340553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Počaté dítě</a:t>
          </a:r>
        </a:p>
      </dsp:txBody>
      <dsp:txXfrm>
        <a:off x="33127" y="2373680"/>
        <a:ext cx="9992145" cy="612346"/>
      </dsp:txXfrm>
    </dsp:sp>
    <dsp:sp modelId="{507F5884-F4B5-4C18-8377-EA659D1EAA78}">
      <dsp:nvSpPr>
        <dsp:cNvPr id="0" name=""/>
        <dsp:cNvSpPr/>
      </dsp:nvSpPr>
      <dsp:spPr>
        <a:xfrm>
          <a:off x="0" y="3019153"/>
          <a:ext cx="10058399" cy="102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Na počaté dítě se hledí jako na již narozené, pokud to vyhovuje jeho zájmům. Má se za to, že se dítě narodilo živé. Nenarodí-li se však živé, hledí se na ně, jako by nikdy nebylo.</a:t>
          </a:r>
        </a:p>
      </dsp:txBody>
      <dsp:txXfrm>
        <a:off x="0" y="3019153"/>
        <a:ext cx="10058399" cy="10205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F4E19-5497-461A-BAA7-6C6F7C030E85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Osobnost</a:t>
          </a:r>
        </a:p>
      </dsp:txBody>
      <dsp:txXfrm>
        <a:off x="4858424" y="1860104"/>
        <a:ext cx="798751" cy="798751"/>
      </dsp:txXfrm>
    </dsp:sp>
    <dsp:sp modelId="{4E814970-15FC-4218-A896-1AF0A3CB9F7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43724" y="1399091"/>
        <a:ext cx="28151" cy="28151"/>
      </dsp:txXfrm>
    </dsp:sp>
    <dsp:sp modelId="{CDCE0DD1-C57D-4D47-9B88-ACC5CAD4EFAC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Život</a:t>
          </a:r>
        </a:p>
      </dsp:txBody>
      <dsp:txXfrm>
        <a:off x="4858424" y="167478"/>
        <a:ext cx="798751" cy="798751"/>
      </dsp:txXfrm>
    </dsp:sp>
    <dsp:sp modelId="{26DADFDB-7111-4D93-8441-3C3140210B3C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905398" y="1717737"/>
        <a:ext cx="28151" cy="28151"/>
      </dsp:txXfrm>
    </dsp:sp>
    <dsp:sp modelId="{A0B03D83-2937-4B0B-9CE7-D2086F97412E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Důstojnost</a:t>
          </a:r>
        </a:p>
      </dsp:txBody>
      <dsp:txXfrm>
        <a:off x="6181772" y="804769"/>
        <a:ext cx="798751" cy="798751"/>
      </dsp:txXfrm>
    </dsp:sp>
    <dsp:sp modelId="{A6B1C8AA-D301-4E45-BC10-0F6C056B0277}">
      <dsp:nvSpPr>
        <dsp:cNvPr id="0" name=""/>
        <dsp:cNvSpPr/>
      </dsp:nvSpPr>
      <dsp:spPr>
        <a:xfrm rot="771429">
          <a:off x="5801383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68818" y="2433727"/>
        <a:ext cx="28151" cy="28151"/>
      </dsp:txXfrm>
    </dsp:sp>
    <dsp:sp modelId="{0885B6F3-4019-4E83-97F3-BB5BC0B2AB82}">
      <dsp:nvSpPr>
        <dsp:cNvPr id="0" name=""/>
        <dsp:cNvSpPr/>
      </dsp:nvSpPr>
      <dsp:spPr>
        <a:xfrm>
          <a:off x="6343185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Zdraví </a:t>
          </a:r>
        </a:p>
      </dsp:txBody>
      <dsp:txXfrm>
        <a:off x="6508612" y="2236749"/>
        <a:ext cx="798751" cy="798751"/>
      </dsp:txXfrm>
    </dsp:sp>
    <dsp:sp modelId="{D903350A-671C-49FF-A9BD-55FF9A85F0BF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610925" y="3007906"/>
        <a:ext cx="28151" cy="28151"/>
      </dsp:txXfrm>
    </dsp:sp>
    <dsp:sp modelId="{84595F47-6A68-44ED-ACDC-4A765ECD3524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Právo žít v příznivém životním prostředí, </a:t>
          </a:r>
        </a:p>
      </dsp:txBody>
      <dsp:txXfrm>
        <a:off x="5592827" y="3385107"/>
        <a:ext cx="798751" cy="798751"/>
      </dsp:txXfrm>
    </dsp:sp>
    <dsp:sp modelId="{79ED9F62-C55D-48CD-BBA0-62D682F9551F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876523" y="3007906"/>
        <a:ext cx="28151" cy="28151"/>
      </dsp:txXfrm>
    </dsp:sp>
    <dsp:sp modelId="{68C568E0-E1BE-4FE9-B51E-21BA489B4970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Vážnost, čest, </a:t>
          </a:r>
        </a:p>
      </dsp:txBody>
      <dsp:txXfrm>
        <a:off x="4124021" y="3385107"/>
        <a:ext cx="798751" cy="798751"/>
      </dsp:txXfrm>
    </dsp:sp>
    <dsp:sp modelId="{FECA2E0F-4BFE-4F62-A6BC-95AC0A9778B9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418630" y="2433727"/>
        <a:ext cx="28151" cy="28151"/>
      </dsp:txXfrm>
    </dsp:sp>
    <dsp:sp modelId="{C6599C6F-F4CA-4BBD-A63C-BEB79B093D79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soukromí </a:t>
          </a:r>
        </a:p>
      </dsp:txBody>
      <dsp:txXfrm>
        <a:off x="3208236" y="2236749"/>
        <a:ext cx="798751" cy="798751"/>
      </dsp:txXfrm>
    </dsp:sp>
    <dsp:sp modelId="{70D74EEA-8CF5-4E71-B4F2-AB30BAA0A116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582050" y="1717737"/>
        <a:ext cx="28151" cy="28151"/>
      </dsp:txXfrm>
    </dsp:sp>
    <dsp:sp modelId="{E3EFBA2F-CCAC-41C8-B7C0-67046D95F4A1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projevy osobní povahy.</a:t>
          </a:r>
        </a:p>
      </dsp:txBody>
      <dsp:txXfrm>
        <a:off x="3535076" y="804769"/>
        <a:ext cx="798751" cy="798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1E99C-E3CB-4D68-A353-3A7BB32AE0BC}">
      <dsp:nvSpPr>
        <dsp:cNvPr id="0" name=""/>
        <dsp:cNvSpPr/>
      </dsp:nvSpPr>
      <dsp:spPr>
        <a:xfrm>
          <a:off x="0" y="15884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Souhlas k zásahu do integrity člověka vyžaduje písemnou formu, má-li být oddělena část těla, která se již neobnoví.</a:t>
          </a:r>
        </a:p>
      </dsp:txBody>
      <dsp:txXfrm>
        <a:off x="54659" y="213506"/>
        <a:ext cx="9949081" cy="1010372"/>
      </dsp:txXfrm>
    </dsp:sp>
    <dsp:sp modelId="{A876A6F5-39F8-4774-A029-331C293E3BD8}">
      <dsp:nvSpPr>
        <dsp:cNvPr id="0" name=""/>
        <dsp:cNvSpPr/>
      </dsp:nvSpPr>
      <dsp:spPr>
        <a:xfrm>
          <a:off x="0" y="136205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Písemnou formu vyžaduje i souhlas k</a:t>
          </a:r>
        </a:p>
      </dsp:txBody>
      <dsp:txXfrm>
        <a:off x="54659" y="1416716"/>
        <a:ext cx="9949081" cy="1010372"/>
      </dsp:txXfrm>
    </dsp:sp>
    <dsp:sp modelId="{FF7AEE42-F1F2-4E1F-975F-8D7DC2CEF0C1}">
      <dsp:nvSpPr>
        <dsp:cNvPr id="0" name=""/>
        <dsp:cNvSpPr/>
      </dsp:nvSpPr>
      <dsp:spPr>
        <a:xfrm>
          <a:off x="0" y="2481747"/>
          <a:ext cx="10058399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/>
            <a:t>a)</a:t>
          </a:r>
          <a:r>
            <a:rPr lang="cs-CZ" sz="2300" kern="1200"/>
            <a:t> lékařskému pokusu na člověku, nebo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/>
            <a:t>b)</a:t>
          </a:r>
          <a:r>
            <a:rPr lang="cs-CZ" sz="2300" kern="1200"/>
            <a:t> zákroku, který zdravotní stav člověka nevyžaduje; to neplatí, jedná-li se o kosmetické zákroky nezanechávající trvalé nebo závažné následky.</a:t>
          </a:r>
        </a:p>
      </dsp:txBody>
      <dsp:txXfrm>
        <a:off x="0" y="2481747"/>
        <a:ext cx="10058399" cy="1410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192350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Fyzické osoby </a:t>
          </a:r>
        </a:p>
      </dsp:txBody>
      <dsp:txXfrm>
        <a:off x="39980" y="232330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11350"/>
          <a:ext cx="10058399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/>
            <a:t>Každý člověk má vrozená, již samotným rozumem a citem poznatelná přirozená práva, a tudíž se považuje za osobu.</a:t>
          </a:r>
          <a:endParaRPr lang="cs-CZ" sz="2700" kern="1200" dirty="0"/>
        </a:p>
      </dsp:txBody>
      <dsp:txXfrm>
        <a:off x="0" y="1011350"/>
        <a:ext cx="10058399" cy="833175"/>
      </dsp:txXfrm>
    </dsp:sp>
    <dsp:sp modelId="{8B6B046D-A575-4E8F-B7E2-362AA52FE0AF}">
      <dsp:nvSpPr>
        <dsp:cNvPr id="0" name=""/>
        <dsp:cNvSpPr/>
      </dsp:nvSpPr>
      <dsp:spPr>
        <a:xfrm>
          <a:off x="0" y="1844525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Právnické osoby</a:t>
          </a:r>
        </a:p>
      </dsp:txBody>
      <dsp:txXfrm>
        <a:off x="39980" y="1884505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63524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63524"/>
        <a:ext cx="10058399" cy="11954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62259-F403-43D2-AC01-1D4B0374F38B}">
      <dsp:nvSpPr>
        <dsp:cNvPr id="0" name=""/>
        <dsp:cNvSpPr/>
      </dsp:nvSpPr>
      <dsp:spPr>
        <a:xfrm>
          <a:off x="3781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cap="none" spc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z="1800" kern="1200"/>
            <a:t> Korporace</a:t>
          </a:r>
        </a:p>
      </dsp:txBody>
      <dsp:txXfrm>
        <a:off x="3781" y="772404"/>
        <a:ext cx="2273944" cy="875961"/>
      </dsp:txXfrm>
    </dsp:sp>
    <dsp:sp modelId="{2E66D9A5-C4F9-4584-AC43-9BC0623D0500}">
      <dsp:nvSpPr>
        <dsp:cNvPr id="0" name=""/>
        <dsp:cNvSpPr/>
      </dsp:nvSpPr>
      <dsp:spPr>
        <a:xfrm>
          <a:off x="3781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v.o.s.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k.s.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s.r.o.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a.s.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družstvo</a:t>
          </a:r>
        </a:p>
      </dsp:txBody>
      <dsp:txXfrm>
        <a:off x="3781" y="1648365"/>
        <a:ext cx="2273944" cy="1630529"/>
      </dsp:txXfrm>
    </dsp:sp>
    <dsp:sp modelId="{52933136-BF25-4739-A717-385C09BF56C0}">
      <dsp:nvSpPr>
        <dsp:cNvPr id="0" name=""/>
        <dsp:cNvSpPr/>
      </dsp:nvSpPr>
      <dsp:spPr>
        <a:xfrm>
          <a:off x="2596078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Korporace občanské společnosti</a:t>
          </a:r>
        </a:p>
      </dsp:txBody>
      <dsp:txXfrm>
        <a:off x="2596078" y="772404"/>
        <a:ext cx="2273944" cy="875961"/>
      </dsp:txXfrm>
    </dsp:sp>
    <dsp:sp modelId="{B2C2309E-F7B2-4ED6-9834-9A7DB97849A8}">
      <dsp:nvSpPr>
        <dsp:cNvPr id="0" name=""/>
        <dsp:cNvSpPr/>
      </dsp:nvSpPr>
      <dsp:spPr>
        <a:xfrm>
          <a:off x="2596078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Spolek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Ústav</a:t>
          </a:r>
        </a:p>
      </dsp:txBody>
      <dsp:txXfrm>
        <a:off x="2596078" y="1648365"/>
        <a:ext cx="2273944" cy="1630529"/>
      </dsp:txXfrm>
    </dsp:sp>
    <dsp:sp modelId="{70E27CDA-9E5D-4683-BF24-283D54C924D2}">
      <dsp:nvSpPr>
        <dsp:cNvPr id="0" name=""/>
        <dsp:cNvSpPr/>
      </dsp:nvSpPr>
      <dsp:spPr>
        <a:xfrm>
          <a:off x="5188376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Veřejnoprávní korporace </a:t>
          </a:r>
        </a:p>
      </dsp:txBody>
      <dsp:txXfrm>
        <a:off x="5188376" y="772404"/>
        <a:ext cx="2273944" cy="875961"/>
      </dsp:txXfrm>
    </dsp:sp>
    <dsp:sp modelId="{88265DB6-771A-4A9D-AB1A-406686E63909}">
      <dsp:nvSpPr>
        <dsp:cNvPr id="0" name=""/>
        <dsp:cNvSpPr/>
      </dsp:nvSpPr>
      <dsp:spPr>
        <a:xfrm>
          <a:off x="5188376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Stát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Kraje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Obce</a:t>
          </a:r>
        </a:p>
      </dsp:txBody>
      <dsp:txXfrm>
        <a:off x="5188376" y="1648365"/>
        <a:ext cx="2273944" cy="1630529"/>
      </dsp:txXfrm>
    </dsp:sp>
    <dsp:sp modelId="{B88FD1E1-1636-4104-A4AD-1D8ECA1CBDEA}">
      <dsp:nvSpPr>
        <dsp:cNvPr id="0" name=""/>
        <dsp:cNvSpPr/>
      </dsp:nvSpPr>
      <dsp:spPr>
        <a:xfrm>
          <a:off x="7780673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Další PO</a:t>
          </a:r>
        </a:p>
      </dsp:txBody>
      <dsp:txXfrm>
        <a:off x="7780673" y="772404"/>
        <a:ext cx="2273944" cy="875961"/>
      </dsp:txXfrm>
    </dsp:sp>
    <dsp:sp modelId="{30DF9F6F-F42F-40B2-BD8D-7486CB06CAF4}">
      <dsp:nvSpPr>
        <dsp:cNvPr id="0" name=""/>
        <dsp:cNvSpPr/>
      </dsp:nvSpPr>
      <dsp:spPr>
        <a:xfrm>
          <a:off x="7780673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Církve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Vysoké školy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Samosprávy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ČT, </a:t>
          </a:r>
          <a:r>
            <a:rPr lang="cs-CZ" sz="1800" kern="1200" dirty="0" err="1" smtClean="0"/>
            <a:t>ČRo</a:t>
          </a:r>
          <a:r>
            <a:rPr lang="cs-CZ" sz="1800" kern="1200" dirty="0" smtClean="0"/>
            <a:t> </a:t>
          </a:r>
          <a:r>
            <a:rPr lang="cs-CZ" sz="1800" kern="1200" dirty="0"/>
            <a:t>….. </a:t>
          </a:r>
        </a:p>
      </dsp:txBody>
      <dsp:txXfrm>
        <a:off x="7780673" y="1648365"/>
        <a:ext cx="2273944" cy="16305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19733-0E74-40DB-B508-92733208E81D}">
      <dsp:nvSpPr>
        <dsp:cNvPr id="0" name=""/>
        <dsp:cNvSpPr/>
      </dsp:nvSpPr>
      <dsp:spPr>
        <a:xfrm>
          <a:off x="0" y="197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ECB22-532D-421D-B336-5DBC4A1B2350}">
      <dsp:nvSpPr>
        <dsp:cNvPr id="0" name=""/>
        <dsp:cNvSpPr/>
      </dsp:nvSpPr>
      <dsp:spPr>
        <a:xfrm>
          <a:off x="0" y="1977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Přivlastnění</a:t>
          </a:r>
          <a:endParaRPr lang="cs-CZ" sz="1500" kern="1200" dirty="0"/>
        </a:p>
      </dsp:txBody>
      <dsp:txXfrm>
        <a:off x="0" y="1977"/>
        <a:ext cx="2011680" cy="674472"/>
      </dsp:txXfrm>
    </dsp:sp>
    <dsp:sp modelId="{C4794EED-7DC9-404E-A41A-D8EFE9A1D0B4}">
      <dsp:nvSpPr>
        <dsp:cNvPr id="0" name=""/>
        <dsp:cNvSpPr/>
      </dsp:nvSpPr>
      <dsp:spPr>
        <a:xfrm>
          <a:off x="2162556" y="32605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Věc bez vlastníka</a:t>
          </a:r>
        </a:p>
      </dsp:txBody>
      <dsp:txXfrm>
        <a:off x="2162556" y="32605"/>
        <a:ext cx="7895844" cy="612558"/>
      </dsp:txXfrm>
    </dsp:sp>
    <dsp:sp modelId="{D2E9E4B9-EAFB-4C64-8796-A7BE44851A2D}">
      <dsp:nvSpPr>
        <dsp:cNvPr id="0" name=""/>
        <dsp:cNvSpPr/>
      </dsp:nvSpPr>
      <dsp:spPr>
        <a:xfrm>
          <a:off x="2011680" y="645164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6AB4D-F093-4B25-9F8B-89750EFA9241}">
      <dsp:nvSpPr>
        <dsp:cNvPr id="0" name=""/>
        <dsp:cNvSpPr/>
      </dsp:nvSpPr>
      <dsp:spPr>
        <a:xfrm>
          <a:off x="0" y="67645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E53BA-87FA-4072-88A9-3B1DF0A3460D}">
      <dsp:nvSpPr>
        <dsp:cNvPr id="0" name=""/>
        <dsp:cNvSpPr/>
      </dsp:nvSpPr>
      <dsp:spPr>
        <a:xfrm>
          <a:off x="0" y="676450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Přirozený přírůstek</a:t>
          </a:r>
          <a:endParaRPr lang="cs-CZ" sz="1500" kern="1200" dirty="0"/>
        </a:p>
      </dsp:txBody>
      <dsp:txXfrm>
        <a:off x="0" y="676450"/>
        <a:ext cx="2011680" cy="674472"/>
      </dsp:txXfrm>
    </dsp:sp>
    <dsp:sp modelId="{5DA3EEBC-D2FD-4B90-A40B-3CEDC62A9F57}">
      <dsp:nvSpPr>
        <dsp:cNvPr id="0" name=""/>
        <dsp:cNvSpPr/>
      </dsp:nvSpPr>
      <dsp:spPr>
        <a:xfrm>
          <a:off x="2162556" y="707078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Plody, naplaveniny</a:t>
          </a:r>
        </a:p>
      </dsp:txBody>
      <dsp:txXfrm>
        <a:off x="2162556" y="707078"/>
        <a:ext cx="7895844" cy="612558"/>
      </dsp:txXfrm>
    </dsp:sp>
    <dsp:sp modelId="{A91AE9A5-5CF8-4517-8009-2AB61C0116E8}">
      <dsp:nvSpPr>
        <dsp:cNvPr id="0" name=""/>
        <dsp:cNvSpPr/>
      </dsp:nvSpPr>
      <dsp:spPr>
        <a:xfrm>
          <a:off x="2011680" y="131963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AF389-5E6A-426B-A45E-ECBFCF155F39}">
      <dsp:nvSpPr>
        <dsp:cNvPr id="0" name=""/>
        <dsp:cNvSpPr/>
      </dsp:nvSpPr>
      <dsp:spPr>
        <a:xfrm>
          <a:off x="0" y="1350923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8E49F-DF34-444C-8EFB-F69012B644D3}">
      <dsp:nvSpPr>
        <dsp:cNvPr id="0" name=""/>
        <dsp:cNvSpPr/>
      </dsp:nvSpPr>
      <dsp:spPr>
        <a:xfrm>
          <a:off x="0" y="1350923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Umělý přírůstek</a:t>
          </a:r>
          <a:endParaRPr lang="cs-CZ" sz="1500" kern="1200"/>
        </a:p>
      </dsp:txBody>
      <dsp:txXfrm>
        <a:off x="0" y="1350923"/>
        <a:ext cx="2011680" cy="674472"/>
      </dsp:txXfrm>
    </dsp:sp>
    <dsp:sp modelId="{9C722655-B2DA-416F-BC5B-99428FB74252}">
      <dsp:nvSpPr>
        <dsp:cNvPr id="0" name=""/>
        <dsp:cNvSpPr/>
      </dsp:nvSpPr>
      <dsp:spPr>
        <a:xfrm>
          <a:off x="2162556" y="1381551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Zpracování, smísení, stavba</a:t>
          </a:r>
        </a:p>
      </dsp:txBody>
      <dsp:txXfrm>
        <a:off x="2162556" y="1381551"/>
        <a:ext cx="7895844" cy="612558"/>
      </dsp:txXfrm>
    </dsp:sp>
    <dsp:sp modelId="{68D96887-47BA-4C0D-BF4D-B55361372DFF}">
      <dsp:nvSpPr>
        <dsp:cNvPr id="0" name=""/>
        <dsp:cNvSpPr/>
      </dsp:nvSpPr>
      <dsp:spPr>
        <a:xfrm>
          <a:off x="2011680" y="199410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6003E-7B40-4CAA-81C1-5CE32846CE26}">
      <dsp:nvSpPr>
        <dsp:cNvPr id="0" name=""/>
        <dsp:cNvSpPr/>
      </dsp:nvSpPr>
      <dsp:spPr>
        <a:xfrm>
          <a:off x="0" y="202539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DF260-0F08-4763-9DE8-7E5C80F2AF78}">
      <dsp:nvSpPr>
        <dsp:cNvPr id="0" name=""/>
        <dsp:cNvSpPr/>
      </dsp:nvSpPr>
      <dsp:spPr>
        <a:xfrm>
          <a:off x="0" y="2025396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Vydržení</a:t>
          </a:r>
          <a:endParaRPr lang="cs-CZ" sz="1500" kern="1200" dirty="0"/>
        </a:p>
      </dsp:txBody>
      <dsp:txXfrm>
        <a:off x="0" y="2025396"/>
        <a:ext cx="2011680" cy="674472"/>
      </dsp:txXfrm>
    </dsp:sp>
    <dsp:sp modelId="{9D3994C4-0BD1-4A35-BE42-9F0FD4290D62}">
      <dsp:nvSpPr>
        <dsp:cNvPr id="0" name=""/>
        <dsp:cNvSpPr/>
      </dsp:nvSpPr>
      <dsp:spPr>
        <a:xfrm>
          <a:off x="2162556" y="2056023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3 roky movitosti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10 let  nemovitosti</a:t>
          </a:r>
        </a:p>
      </dsp:txBody>
      <dsp:txXfrm>
        <a:off x="2162556" y="2056023"/>
        <a:ext cx="7895844" cy="612558"/>
      </dsp:txXfrm>
    </dsp:sp>
    <dsp:sp modelId="{D2D338C2-772F-4298-93DB-DF494BEEB5FE}">
      <dsp:nvSpPr>
        <dsp:cNvPr id="0" name=""/>
        <dsp:cNvSpPr/>
      </dsp:nvSpPr>
      <dsp:spPr>
        <a:xfrm>
          <a:off x="2011680" y="266858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C1B43-349D-4C89-92D5-B4768235BEB8}">
      <dsp:nvSpPr>
        <dsp:cNvPr id="0" name=""/>
        <dsp:cNvSpPr/>
      </dsp:nvSpPr>
      <dsp:spPr>
        <a:xfrm>
          <a:off x="0" y="269986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AE934-0671-4BDB-A92F-C5960E93A979}">
      <dsp:nvSpPr>
        <dsp:cNvPr id="0" name=""/>
        <dsp:cNvSpPr/>
      </dsp:nvSpPr>
      <dsp:spPr>
        <a:xfrm>
          <a:off x="0" y="2699868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Převod vlastnického práva</a:t>
          </a:r>
          <a:endParaRPr lang="cs-CZ" sz="1500" kern="1200"/>
        </a:p>
      </dsp:txBody>
      <dsp:txXfrm>
        <a:off x="0" y="2699868"/>
        <a:ext cx="2011680" cy="674472"/>
      </dsp:txXfrm>
    </dsp:sp>
    <dsp:sp modelId="{D89CE19E-219F-4228-B3D9-7D402CAFCC03}">
      <dsp:nvSpPr>
        <dsp:cNvPr id="0" name=""/>
        <dsp:cNvSpPr/>
      </dsp:nvSpPr>
      <dsp:spPr>
        <a:xfrm>
          <a:off x="2162556" y="2715544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Movitá věc/Nemovitá věc</a:t>
          </a:r>
        </a:p>
      </dsp:txBody>
      <dsp:txXfrm>
        <a:off x="2162556" y="2715544"/>
        <a:ext cx="7895844" cy="313524"/>
      </dsp:txXfrm>
    </dsp:sp>
    <dsp:sp modelId="{39E02C26-92F1-433E-AA88-E924D85E5332}">
      <dsp:nvSpPr>
        <dsp:cNvPr id="0" name=""/>
        <dsp:cNvSpPr/>
      </dsp:nvSpPr>
      <dsp:spPr>
        <a:xfrm>
          <a:off x="2011680" y="30290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E3320-4C7D-4737-8C0D-48512EE03100}">
      <dsp:nvSpPr>
        <dsp:cNvPr id="0" name=""/>
        <dsp:cNvSpPr/>
      </dsp:nvSpPr>
      <dsp:spPr>
        <a:xfrm>
          <a:off x="2162556" y="3044745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Smlouvy – kupní, darovací </a:t>
          </a:r>
        </a:p>
      </dsp:txBody>
      <dsp:txXfrm>
        <a:off x="2162556" y="3044745"/>
        <a:ext cx="7895844" cy="313524"/>
      </dsp:txXfrm>
    </dsp:sp>
    <dsp:sp modelId="{B87BF7D9-52BB-402A-8EE4-E52BD0800D79}">
      <dsp:nvSpPr>
        <dsp:cNvPr id="0" name=""/>
        <dsp:cNvSpPr/>
      </dsp:nvSpPr>
      <dsp:spPr>
        <a:xfrm>
          <a:off x="2011680" y="33582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EFD98-6E1E-43CD-8ABB-4D58F61FC816}">
      <dsp:nvSpPr>
        <dsp:cNvPr id="0" name=""/>
        <dsp:cNvSpPr/>
      </dsp:nvSpPr>
      <dsp:spPr>
        <a:xfrm>
          <a:off x="0" y="337434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99D0F-274D-4CC4-9357-DD32E9E54184}">
      <dsp:nvSpPr>
        <dsp:cNvPr id="0" name=""/>
        <dsp:cNvSpPr/>
      </dsp:nvSpPr>
      <dsp:spPr>
        <a:xfrm>
          <a:off x="0" y="3374341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Rozhodnutí orgánu veřejné moci</a:t>
          </a:r>
          <a:endParaRPr lang="cs-CZ" sz="1500" kern="1200" dirty="0"/>
        </a:p>
      </dsp:txBody>
      <dsp:txXfrm>
        <a:off x="0" y="3374341"/>
        <a:ext cx="2011680" cy="674472"/>
      </dsp:txXfrm>
    </dsp:sp>
    <dsp:sp modelId="{3CDEB098-9BAF-461E-B70A-1F39B4BA0578}">
      <dsp:nvSpPr>
        <dsp:cNvPr id="0" name=""/>
        <dsp:cNvSpPr/>
      </dsp:nvSpPr>
      <dsp:spPr>
        <a:xfrm>
          <a:off x="2162556" y="3404969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Soudní </a:t>
          </a:r>
          <a:r>
            <a:rPr lang="cs-CZ" sz="1400" kern="1200" dirty="0" err="1"/>
            <a:t>rohodnutí</a:t>
          </a:r>
          <a:endParaRPr lang="cs-CZ" sz="1400" kern="1200" dirty="0"/>
        </a:p>
      </dsp:txBody>
      <dsp:txXfrm>
        <a:off x="2162556" y="3404969"/>
        <a:ext cx="7895844" cy="612558"/>
      </dsp:txXfrm>
    </dsp:sp>
    <dsp:sp modelId="{6A77D720-CAFB-4AAC-A0E2-F6AA07ED02C4}">
      <dsp:nvSpPr>
        <dsp:cNvPr id="0" name=""/>
        <dsp:cNvSpPr/>
      </dsp:nvSpPr>
      <dsp:spPr>
        <a:xfrm>
          <a:off x="2011680" y="401752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16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99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7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7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2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62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3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7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E8973F6-1229-4926-9260-6DEA5BFA6A4E}" type="datetimeFigureOut">
              <a:rPr lang="cs-CZ" smtClean="0"/>
              <a:t>23.03.2018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soukromého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11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62049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661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10078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7507140" y="3452756"/>
            <a:ext cx="2143124" cy="437556"/>
            <a:chOff x="7429502" y="3366492"/>
            <a:chExt cx="2143124" cy="437556"/>
          </a:xfrm>
        </p:grpSpPr>
        <p:sp>
          <p:nvSpPr>
            <p:cNvPr id="3" name="SMARTInkAnnotation11"/>
            <p:cNvSpPr/>
            <p:nvPr/>
          </p:nvSpPr>
          <p:spPr>
            <a:xfrm>
              <a:off x="7429502" y="3625563"/>
              <a:ext cx="2143124" cy="107047"/>
            </a:xfrm>
            <a:custGeom>
              <a:avLst/>
              <a:gdLst/>
              <a:ahLst/>
              <a:cxnLst/>
              <a:rect l="0" t="0" r="0" b="0"/>
              <a:pathLst>
                <a:path w="2143124" h="107047">
                  <a:moveTo>
                    <a:pt x="9523" y="71328"/>
                  </a:moveTo>
                  <a:lnTo>
                    <a:pt x="9523" y="63639"/>
                  </a:lnTo>
                  <a:lnTo>
                    <a:pt x="8465" y="63225"/>
                  </a:lnTo>
                  <a:lnTo>
                    <a:pt x="3" y="62398"/>
                  </a:lnTo>
                  <a:lnTo>
                    <a:pt x="0" y="62398"/>
                  </a:lnTo>
                  <a:lnTo>
                    <a:pt x="9407" y="53577"/>
                  </a:lnTo>
                  <a:lnTo>
                    <a:pt x="33227" y="53468"/>
                  </a:lnTo>
                  <a:lnTo>
                    <a:pt x="34851" y="52476"/>
                  </a:lnTo>
                  <a:lnTo>
                    <a:pt x="35933" y="50822"/>
                  </a:lnTo>
                  <a:lnTo>
                    <a:pt x="36655" y="48727"/>
                  </a:lnTo>
                  <a:lnTo>
                    <a:pt x="38195" y="47331"/>
                  </a:lnTo>
                  <a:lnTo>
                    <a:pt x="40279" y="46400"/>
                  </a:lnTo>
                  <a:lnTo>
                    <a:pt x="46173" y="44906"/>
                  </a:lnTo>
                  <a:lnTo>
                    <a:pt x="52251" y="44647"/>
                  </a:lnTo>
                  <a:lnTo>
                    <a:pt x="53883" y="43619"/>
                  </a:lnTo>
                  <a:lnTo>
                    <a:pt x="54971" y="41941"/>
                  </a:lnTo>
                  <a:lnTo>
                    <a:pt x="55697" y="39830"/>
                  </a:lnTo>
                  <a:lnTo>
                    <a:pt x="57239" y="38423"/>
                  </a:lnTo>
                  <a:lnTo>
                    <a:pt x="59325" y="37485"/>
                  </a:lnTo>
                  <a:lnTo>
                    <a:pt x="64466" y="36443"/>
                  </a:lnTo>
                  <a:lnTo>
                    <a:pt x="74445" y="35719"/>
                  </a:lnTo>
                  <a:lnTo>
                    <a:pt x="78241" y="33012"/>
                  </a:lnTo>
                  <a:lnTo>
                    <a:pt x="84246" y="27930"/>
                  </a:lnTo>
                  <a:lnTo>
                    <a:pt x="87888" y="27235"/>
                  </a:lnTo>
                  <a:lnTo>
                    <a:pt x="99874" y="26711"/>
                  </a:lnTo>
                  <a:lnTo>
                    <a:pt x="102565" y="25709"/>
                  </a:lnTo>
                  <a:lnTo>
                    <a:pt x="105418" y="24048"/>
                  </a:lnTo>
                  <a:lnTo>
                    <a:pt x="112545" y="18993"/>
                  </a:lnTo>
                  <a:lnTo>
                    <a:pt x="116341" y="18302"/>
                  </a:lnTo>
                  <a:lnTo>
                    <a:pt x="147382" y="17752"/>
                  </a:lnTo>
                  <a:lnTo>
                    <a:pt x="150113" y="16759"/>
                  </a:lnTo>
                  <a:lnTo>
                    <a:pt x="152991" y="15105"/>
                  </a:lnTo>
                  <a:lnTo>
                    <a:pt x="155969" y="13009"/>
                  </a:lnTo>
                  <a:lnTo>
                    <a:pt x="162099" y="10682"/>
                  </a:lnTo>
                  <a:lnTo>
                    <a:pt x="171501" y="9372"/>
                  </a:lnTo>
                  <a:lnTo>
                    <a:pt x="184159" y="8929"/>
                  </a:lnTo>
                  <a:lnTo>
                    <a:pt x="187331" y="7900"/>
                  </a:lnTo>
                  <a:lnTo>
                    <a:pt x="190503" y="6222"/>
                  </a:lnTo>
                  <a:lnTo>
                    <a:pt x="193677" y="4112"/>
                  </a:lnTo>
                  <a:lnTo>
                    <a:pt x="200025" y="1766"/>
                  </a:lnTo>
                  <a:lnTo>
                    <a:pt x="209353" y="137"/>
                  </a:lnTo>
                  <a:lnTo>
                    <a:pt x="214048" y="0"/>
                  </a:lnTo>
                  <a:lnTo>
                    <a:pt x="216781" y="956"/>
                  </a:lnTo>
                  <a:lnTo>
                    <a:pt x="219661" y="2585"/>
                  </a:lnTo>
                  <a:lnTo>
                    <a:pt x="222640" y="4663"/>
                  </a:lnTo>
                  <a:lnTo>
                    <a:pt x="228772" y="6972"/>
                  </a:lnTo>
                  <a:lnTo>
                    <a:pt x="241333" y="8455"/>
                  </a:lnTo>
                  <a:lnTo>
                    <a:pt x="250834" y="8712"/>
                  </a:lnTo>
                  <a:lnTo>
                    <a:pt x="254006" y="9740"/>
                  </a:lnTo>
                  <a:lnTo>
                    <a:pt x="257178" y="11417"/>
                  </a:lnTo>
                  <a:lnTo>
                    <a:pt x="260352" y="13528"/>
                  </a:lnTo>
                  <a:lnTo>
                    <a:pt x="266700" y="15873"/>
                  </a:lnTo>
                  <a:lnTo>
                    <a:pt x="279399" y="17379"/>
                  </a:lnTo>
                  <a:lnTo>
                    <a:pt x="307973" y="17739"/>
                  </a:lnTo>
                  <a:lnTo>
                    <a:pt x="317145" y="20391"/>
                  </a:lnTo>
                  <a:lnTo>
                    <a:pt x="330168" y="25437"/>
                  </a:lnTo>
                  <a:lnTo>
                    <a:pt x="364813" y="26647"/>
                  </a:lnTo>
                  <a:lnTo>
                    <a:pt x="368092" y="27650"/>
                  </a:lnTo>
                  <a:lnTo>
                    <a:pt x="371336" y="29310"/>
                  </a:lnTo>
                  <a:lnTo>
                    <a:pt x="374557" y="31410"/>
                  </a:lnTo>
                  <a:lnTo>
                    <a:pt x="380958" y="33743"/>
                  </a:lnTo>
                  <a:lnTo>
                    <a:pt x="393690" y="35240"/>
                  </a:lnTo>
                  <a:lnTo>
                    <a:pt x="417804" y="35576"/>
                  </a:lnTo>
                  <a:lnTo>
                    <a:pt x="421410" y="36579"/>
                  </a:lnTo>
                  <a:lnTo>
                    <a:pt x="423815" y="38240"/>
                  </a:lnTo>
                  <a:lnTo>
                    <a:pt x="425418" y="40340"/>
                  </a:lnTo>
                  <a:lnTo>
                    <a:pt x="428603" y="41739"/>
                  </a:lnTo>
                  <a:lnTo>
                    <a:pt x="442141" y="43709"/>
                  </a:lnTo>
                  <a:lnTo>
                    <a:pt x="460063" y="44429"/>
                  </a:lnTo>
                  <a:lnTo>
                    <a:pt x="463342" y="45458"/>
                  </a:lnTo>
                  <a:lnTo>
                    <a:pt x="466586" y="47136"/>
                  </a:lnTo>
                  <a:lnTo>
                    <a:pt x="469807" y="49246"/>
                  </a:lnTo>
                  <a:lnTo>
                    <a:pt x="476208" y="51592"/>
                  </a:lnTo>
                  <a:lnTo>
                    <a:pt x="488940" y="53098"/>
                  </a:lnTo>
                  <a:lnTo>
                    <a:pt x="492118" y="54213"/>
                  </a:lnTo>
                  <a:lnTo>
                    <a:pt x="495295" y="55949"/>
                  </a:lnTo>
                  <a:lnTo>
                    <a:pt x="498471" y="58099"/>
                  </a:lnTo>
                  <a:lnTo>
                    <a:pt x="504822" y="60487"/>
                  </a:lnTo>
                  <a:lnTo>
                    <a:pt x="514348" y="61832"/>
                  </a:lnTo>
                  <a:lnTo>
                    <a:pt x="517523" y="62020"/>
                  </a:lnTo>
                  <a:lnTo>
                    <a:pt x="520698" y="63139"/>
                  </a:lnTo>
                  <a:lnTo>
                    <a:pt x="523873" y="64876"/>
                  </a:lnTo>
                  <a:lnTo>
                    <a:pt x="527048" y="67026"/>
                  </a:lnTo>
                  <a:lnTo>
                    <a:pt x="536220" y="69416"/>
                  </a:lnTo>
                  <a:lnTo>
                    <a:pt x="554299" y="70950"/>
                  </a:lnTo>
                  <a:lnTo>
                    <a:pt x="557915" y="72068"/>
                  </a:lnTo>
                  <a:lnTo>
                    <a:pt x="561385" y="73805"/>
                  </a:lnTo>
                  <a:lnTo>
                    <a:pt x="564756" y="75956"/>
                  </a:lnTo>
                  <a:lnTo>
                    <a:pt x="571324" y="78345"/>
                  </a:lnTo>
                  <a:lnTo>
                    <a:pt x="583793" y="79691"/>
                  </a:lnTo>
                  <a:lnTo>
                    <a:pt x="649539" y="80257"/>
                  </a:lnTo>
                  <a:lnTo>
                    <a:pt x="660003" y="80257"/>
                  </a:lnTo>
                  <a:lnTo>
                    <a:pt x="663309" y="81249"/>
                  </a:lnTo>
                  <a:lnTo>
                    <a:pt x="666573" y="82903"/>
                  </a:lnTo>
                  <a:lnTo>
                    <a:pt x="669806" y="84998"/>
                  </a:lnTo>
                  <a:lnTo>
                    <a:pt x="679043" y="87325"/>
                  </a:lnTo>
                  <a:lnTo>
                    <a:pt x="744789" y="89184"/>
                  </a:lnTo>
                  <a:lnTo>
                    <a:pt x="887637" y="89187"/>
                  </a:lnTo>
                  <a:lnTo>
                    <a:pt x="891265" y="90179"/>
                  </a:lnTo>
                  <a:lnTo>
                    <a:pt x="894743" y="91833"/>
                  </a:lnTo>
                  <a:lnTo>
                    <a:pt x="898120" y="93928"/>
                  </a:lnTo>
                  <a:lnTo>
                    <a:pt x="907516" y="96255"/>
                  </a:lnTo>
                  <a:lnTo>
                    <a:pt x="973389" y="98114"/>
                  </a:lnTo>
                  <a:lnTo>
                    <a:pt x="1059121" y="98117"/>
                  </a:lnTo>
                  <a:lnTo>
                    <a:pt x="1062738" y="97125"/>
                  </a:lnTo>
                  <a:lnTo>
                    <a:pt x="1066208" y="95471"/>
                  </a:lnTo>
                  <a:lnTo>
                    <a:pt x="1069580" y="93376"/>
                  </a:lnTo>
                  <a:lnTo>
                    <a:pt x="1076149" y="91049"/>
                  </a:lnTo>
                  <a:lnTo>
                    <a:pt x="1088989" y="89554"/>
                  </a:lnTo>
                  <a:lnTo>
                    <a:pt x="1125798" y="89197"/>
                  </a:lnTo>
                  <a:lnTo>
                    <a:pt x="1129414" y="88201"/>
                  </a:lnTo>
                  <a:lnTo>
                    <a:pt x="1132884" y="86546"/>
                  </a:lnTo>
                  <a:lnTo>
                    <a:pt x="1136256" y="84449"/>
                  </a:lnTo>
                  <a:lnTo>
                    <a:pt x="1142824" y="82120"/>
                  </a:lnTo>
                  <a:lnTo>
                    <a:pt x="1155293" y="80809"/>
                  </a:lnTo>
                  <a:lnTo>
                    <a:pt x="1173414" y="80366"/>
                  </a:lnTo>
                  <a:lnTo>
                    <a:pt x="1177034" y="79338"/>
                  </a:lnTo>
                  <a:lnTo>
                    <a:pt x="1180505" y="77660"/>
                  </a:lnTo>
                  <a:lnTo>
                    <a:pt x="1183878" y="75549"/>
                  </a:lnTo>
                  <a:lnTo>
                    <a:pt x="1193269" y="73203"/>
                  </a:lnTo>
                  <a:lnTo>
                    <a:pt x="1251121" y="70342"/>
                  </a:lnTo>
                  <a:lnTo>
                    <a:pt x="1255296" y="68686"/>
                  </a:lnTo>
                  <a:lnTo>
                    <a:pt x="1259139" y="66590"/>
                  </a:lnTo>
                  <a:lnTo>
                    <a:pt x="1269052" y="64261"/>
                  </a:lnTo>
                  <a:lnTo>
                    <a:pt x="1331095" y="62404"/>
                  </a:lnTo>
                  <a:lnTo>
                    <a:pt x="1430587" y="62398"/>
                  </a:lnTo>
                  <a:lnTo>
                    <a:pt x="1434207" y="63390"/>
                  </a:lnTo>
                  <a:lnTo>
                    <a:pt x="1437680" y="65044"/>
                  </a:lnTo>
                  <a:lnTo>
                    <a:pt x="1441053" y="67138"/>
                  </a:lnTo>
                  <a:lnTo>
                    <a:pt x="1450445" y="69466"/>
                  </a:lnTo>
                  <a:lnTo>
                    <a:pt x="1517245" y="71325"/>
                  </a:lnTo>
                  <a:lnTo>
                    <a:pt x="1732254" y="71328"/>
                  </a:lnTo>
                  <a:lnTo>
                    <a:pt x="1736918" y="72320"/>
                  </a:lnTo>
                  <a:lnTo>
                    <a:pt x="1741086" y="73974"/>
                  </a:lnTo>
                  <a:lnTo>
                    <a:pt x="1744923" y="76068"/>
                  </a:lnTo>
                  <a:lnTo>
                    <a:pt x="1752010" y="78395"/>
                  </a:lnTo>
                  <a:lnTo>
                    <a:pt x="1761850" y="80012"/>
                  </a:lnTo>
                  <a:lnTo>
                    <a:pt x="1786332" y="82855"/>
                  </a:lnTo>
                  <a:lnTo>
                    <a:pt x="1800487" y="84966"/>
                  </a:lnTo>
                  <a:lnTo>
                    <a:pt x="1825466" y="87936"/>
                  </a:lnTo>
                  <a:lnTo>
                    <a:pt x="1835432" y="91277"/>
                  </a:lnTo>
                  <a:lnTo>
                    <a:pt x="1845395" y="96766"/>
                  </a:lnTo>
                  <a:lnTo>
                    <a:pt x="1849580" y="97516"/>
                  </a:lnTo>
                  <a:lnTo>
                    <a:pt x="1909926" y="98117"/>
                  </a:lnTo>
                  <a:lnTo>
                    <a:pt x="1911459" y="99109"/>
                  </a:lnTo>
                  <a:lnTo>
                    <a:pt x="1912480" y="100763"/>
                  </a:lnTo>
                  <a:lnTo>
                    <a:pt x="1914119" y="105805"/>
                  </a:lnTo>
                  <a:lnTo>
                    <a:pt x="1915312" y="106219"/>
                  </a:lnTo>
                  <a:lnTo>
                    <a:pt x="1926266" y="106998"/>
                  </a:lnTo>
                  <a:lnTo>
                    <a:pt x="2008319" y="107046"/>
                  </a:lnTo>
                  <a:lnTo>
                    <a:pt x="2011948" y="104400"/>
                  </a:lnTo>
                  <a:lnTo>
                    <a:pt x="2017846" y="99358"/>
                  </a:lnTo>
                  <a:lnTo>
                    <a:pt x="2021475" y="98668"/>
                  </a:lnTo>
                  <a:lnTo>
                    <a:pt x="2086954" y="98117"/>
                  </a:lnTo>
                  <a:lnTo>
                    <a:pt x="2119212" y="98117"/>
                  </a:lnTo>
                  <a:lnTo>
                    <a:pt x="2120833" y="97125"/>
                  </a:lnTo>
                  <a:lnTo>
                    <a:pt x="2121913" y="95471"/>
                  </a:lnTo>
                  <a:lnTo>
                    <a:pt x="2122633" y="93376"/>
                  </a:lnTo>
                  <a:lnTo>
                    <a:pt x="2124171" y="90988"/>
                  </a:lnTo>
                  <a:lnTo>
                    <a:pt x="2126255" y="88403"/>
                  </a:lnTo>
                  <a:lnTo>
                    <a:pt x="2128702" y="85688"/>
                  </a:lnTo>
                  <a:lnTo>
                    <a:pt x="2131393" y="82885"/>
                  </a:lnTo>
                  <a:lnTo>
                    <a:pt x="2143123" y="713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SMARTInkAnnotation12"/>
            <p:cNvSpPr/>
            <p:nvPr/>
          </p:nvSpPr>
          <p:spPr>
            <a:xfrm>
              <a:off x="8029578" y="3366492"/>
              <a:ext cx="62635" cy="375048"/>
            </a:xfrm>
            <a:custGeom>
              <a:avLst/>
              <a:gdLst/>
              <a:ahLst/>
              <a:cxnLst/>
              <a:rect l="0" t="0" r="0" b="0"/>
              <a:pathLst>
                <a:path w="62635" h="375048">
                  <a:moveTo>
                    <a:pt x="57147" y="8930"/>
                  </a:moveTo>
                  <a:lnTo>
                    <a:pt x="62203" y="8930"/>
                  </a:lnTo>
                  <a:lnTo>
                    <a:pt x="62634" y="7938"/>
                  </a:lnTo>
                  <a:lnTo>
                    <a:pt x="61864" y="6284"/>
                  </a:lnTo>
                  <a:lnTo>
                    <a:pt x="57423" y="368"/>
                  </a:lnTo>
                  <a:lnTo>
                    <a:pt x="56273" y="246"/>
                  </a:lnTo>
                  <a:lnTo>
                    <a:pt x="54447" y="164"/>
                  </a:lnTo>
                  <a:lnTo>
                    <a:pt x="48970" y="33"/>
                  </a:lnTo>
                  <a:lnTo>
                    <a:pt x="23945" y="0"/>
                  </a:lnTo>
                  <a:lnTo>
                    <a:pt x="22313" y="992"/>
                  </a:lnTo>
                  <a:lnTo>
                    <a:pt x="21224" y="2646"/>
                  </a:lnTo>
                  <a:lnTo>
                    <a:pt x="19477" y="7688"/>
                  </a:lnTo>
                  <a:lnTo>
                    <a:pt x="18276" y="8102"/>
                  </a:lnTo>
                  <a:lnTo>
                    <a:pt x="16416" y="8378"/>
                  </a:lnTo>
                  <a:lnTo>
                    <a:pt x="14118" y="8562"/>
                  </a:lnTo>
                  <a:lnTo>
                    <a:pt x="12586" y="9677"/>
                  </a:lnTo>
                  <a:lnTo>
                    <a:pt x="11565" y="11412"/>
                  </a:lnTo>
                  <a:lnTo>
                    <a:pt x="10430" y="15986"/>
                  </a:lnTo>
                  <a:lnTo>
                    <a:pt x="9926" y="21326"/>
                  </a:lnTo>
                  <a:lnTo>
                    <a:pt x="8733" y="24140"/>
                  </a:lnTo>
                  <a:lnTo>
                    <a:pt x="6880" y="27007"/>
                  </a:lnTo>
                  <a:lnTo>
                    <a:pt x="4585" y="29911"/>
                  </a:lnTo>
                  <a:lnTo>
                    <a:pt x="3056" y="32839"/>
                  </a:lnTo>
                  <a:lnTo>
                    <a:pt x="1357" y="38739"/>
                  </a:lnTo>
                  <a:lnTo>
                    <a:pt x="400" y="47638"/>
                  </a:lnTo>
                  <a:lnTo>
                    <a:pt x="176" y="56230"/>
                  </a:lnTo>
                  <a:lnTo>
                    <a:pt x="0" y="96906"/>
                  </a:lnTo>
                  <a:lnTo>
                    <a:pt x="1057" y="101315"/>
                  </a:lnTo>
                  <a:lnTo>
                    <a:pt x="2821" y="105246"/>
                  </a:lnTo>
                  <a:lnTo>
                    <a:pt x="5054" y="108859"/>
                  </a:lnTo>
                  <a:lnTo>
                    <a:pt x="6544" y="112261"/>
                  </a:lnTo>
                  <a:lnTo>
                    <a:pt x="8198" y="118685"/>
                  </a:lnTo>
                  <a:lnTo>
                    <a:pt x="8934" y="127494"/>
                  </a:lnTo>
                  <a:lnTo>
                    <a:pt x="9131" y="132621"/>
                  </a:lnTo>
                  <a:lnTo>
                    <a:pt x="10319" y="137031"/>
                  </a:lnTo>
                  <a:lnTo>
                    <a:pt x="12170" y="140964"/>
                  </a:lnTo>
                  <a:lnTo>
                    <a:pt x="14463" y="144577"/>
                  </a:lnTo>
                  <a:lnTo>
                    <a:pt x="15991" y="151948"/>
                  </a:lnTo>
                  <a:lnTo>
                    <a:pt x="17009" y="161822"/>
                  </a:lnTo>
                  <a:lnTo>
                    <a:pt x="18142" y="183046"/>
                  </a:lnTo>
                  <a:lnTo>
                    <a:pt x="18779" y="205159"/>
                  </a:lnTo>
                  <a:lnTo>
                    <a:pt x="19011" y="230146"/>
                  </a:lnTo>
                  <a:lnTo>
                    <a:pt x="19046" y="284131"/>
                  </a:lnTo>
                  <a:lnTo>
                    <a:pt x="20105" y="288640"/>
                  </a:lnTo>
                  <a:lnTo>
                    <a:pt x="21869" y="292637"/>
                  </a:lnTo>
                  <a:lnTo>
                    <a:pt x="24103" y="296295"/>
                  </a:lnTo>
                  <a:lnTo>
                    <a:pt x="25593" y="299725"/>
                  </a:lnTo>
                  <a:lnTo>
                    <a:pt x="27248" y="306183"/>
                  </a:lnTo>
                  <a:lnTo>
                    <a:pt x="28180" y="315396"/>
                  </a:lnTo>
                  <a:lnTo>
                    <a:pt x="28456" y="324410"/>
                  </a:lnTo>
                  <a:lnTo>
                    <a:pt x="28572" y="364757"/>
                  </a:lnTo>
                  <a:lnTo>
                    <a:pt x="27514" y="366202"/>
                  </a:lnTo>
                  <a:lnTo>
                    <a:pt x="25750" y="368158"/>
                  </a:lnTo>
                  <a:lnTo>
                    <a:pt x="19047" y="3750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SMARTInkAnnotation13"/>
            <p:cNvSpPr/>
            <p:nvPr/>
          </p:nvSpPr>
          <p:spPr>
            <a:xfrm>
              <a:off x="8010559" y="3384352"/>
              <a:ext cx="1514441" cy="419696"/>
            </a:xfrm>
            <a:custGeom>
              <a:avLst/>
              <a:gdLst/>
              <a:ahLst/>
              <a:cxnLst/>
              <a:rect l="0" t="0" r="0" b="0"/>
              <a:pathLst>
                <a:path w="1514441" h="419696">
                  <a:moveTo>
                    <a:pt x="38066" y="17859"/>
                  </a:moveTo>
                  <a:lnTo>
                    <a:pt x="20374" y="1273"/>
                  </a:lnTo>
                  <a:lnTo>
                    <a:pt x="16798" y="565"/>
                  </a:lnTo>
                  <a:lnTo>
                    <a:pt x="0" y="0"/>
                  </a:lnTo>
                  <a:lnTo>
                    <a:pt x="8170" y="0"/>
                  </a:lnTo>
                  <a:lnTo>
                    <a:pt x="8610" y="992"/>
                  </a:lnTo>
                  <a:lnTo>
                    <a:pt x="9100" y="4740"/>
                  </a:lnTo>
                  <a:lnTo>
                    <a:pt x="10289" y="6136"/>
                  </a:lnTo>
                  <a:lnTo>
                    <a:pt x="12140" y="7067"/>
                  </a:lnTo>
                  <a:lnTo>
                    <a:pt x="17018" y="8102"/>
                  </a:lnTo>
                  <a:lnTo>
                    <a:pt x="63550" y="8929"/>
                  </a:lnTo>
                  <a:lnTo>
                    <a:pt x="192191" y="8929"/>
                  </a:lnTo>
                  <a:lnTo>
                    <a:pt x="202168" y="11575"/>
                  </a:lnTo>
                  <a:lnTo>
                    <a:pt x="213658" y="15066"/>
                  </a:lnTo>
                  <a:lnTo>
                    <a:pt x="244568" y="17491"/>
                  </a:lnTo>
                  <a:lnTo>
                    <a:pt x="257198" y="15050"/>
                  </a:lnTo>
                  <a:lnTo>
                    <a:pt x="273385" y="10743"/>
                  </a:lnTo>
                  <a:lnTo>
                    <a:pt x="314654" y="9035"/>
                  </a:lnTo>
                  <a:lnTo>
                    <a:pt x="401808" y="8930"/>
                  </a:lnTo>
                  <a:lnTo>
                    <a:pt x="417041" y="11575"/>
                  </a:lnTo>
                  <a:lnTo>
                    <a:pt x="430865" y="15066"/>
                  </a:lnTo>
                  <a:lnTo>
                    <a:pt x="476332" y="17614"/>
                  </a:lnTo>
                  <a:lnTo>
                    <a:pt x="614162" y="17859"/>
                  </a:lnTo>
                  <a:lnTo>
                    <a:pt x="654974" y="24927"/>
                  </a:lnTo>
                  <a:lnTo>
                    <a:pt x="696253" y="26543"/>
                  </a:lnTo>
                  <a:lnTo>
                    <a:pt x="1115832" y="26789"/>
                  </a:lnTo>
                  <a:lnTo>
                    <a:pt x="1159384" y="19721"/>
                  </a:lnTo>
                  <a:lnTo>
                    <a:pt x="1199966" y="18104"/>
                  </a:lnTo>
                  <a:lnTo>
                    <a:pt x="1495380" y="17859"/>
                  </a:lnTo>
                  <a:lnTo>
                    <a:pt x="1504905" y="26779"/>
                  </a:lnTo>
                  <a:lnTo>
                    <a:pt x="1504913" y="31526"/>
                  </a:lnTo>
                  <a:lnTo>
                    <a:pt x="1505972" y="32924"/>
                  </a:lnTo>
                  <a:lnTo>
                    <a:pt x="1507737" y="33855"/>
                  </a:lnTo>
                  <a:lnTo>
                    <a:pt x="1509972" y="34476"/>
                  </a:lnTo>
                  <a:lnTo>
                    <a:pt x="1511461" y="35882"/>
                  </a:lnTo>
                  <a:lnTo>
                    <a:pt x="1512454" y="37812"/>
                  </a:lnTo>
                  <a:lnTo>
                    <a:pt x="1513557" y="42602"/>
                  </a:lnTo>
                  <a:lnTo>
                    <a:pt x="1514179" y="51869"/>
                  </a:lnTo>
                  <a:lnTo>
                    <a:pt x="1514363" y="67734"/>
                  </a:lnTo>
                  <a:lnTo>
                    <a:pt x="1514440" y="131242"/>
                  </a:lnTo>
                  <a:lnTo>
                    <a:pt x="1513382" y="138096"/>
                  </a:lnTo>
                  <a:lnTo>
                    <a:pt x="1511618" y="145642"/>
                  </a:lnTo>
                  <a:lnTo>
                    <a:pt x="1509384" y="153649"/>
                  </a:lnTo>
                  <a:lnTo>
                    <a:pt x="1507895" y="160972"/>
                  </a:lnTo>
                  <a:lnTo>
                    <a:pt x="1506901" y="167838"/>
                  </a:lnTo>
                  <a:lnTo>
                    <a:pt x="1505798" y="180758"/>
                  </a:lnTo>
                  <a:lnTo>
                    <a:pt x="1505307" y="193116"/>
                  </a:lnTo>
                  <a:lnTo>
                    <a:pt x="1504119" y="200181"/>
                  </a:lnTo>
                  <a:lnTo>
                    <a:pt x="1502268" y="207868"/>
                  </a:lnTo>
                  <a:lnTo>
                    <a:pt x="1499975" y="215969"/>
                  </a:lnTo>
                  <a:lnTo>
                    <a:pt x="1498447" y="224346"/>
                  </a:lnTo>
                  <a:lnTo>
                    <a:pt x="1497429" y="232908"/>
                  </a:lnTo>
                  <a:lnTo>
                    <a:pt x="1496749" y="241592"/>
                  </a:lnTo>
                  <a:lnTo>
                    <a:pt x="1495238" y="249366"/>
                  </a:lnTo>
                  <a:lnTo>
                    <a:pt x="1493173" y="256533"/>
                  </a:lnTo>
                  <a:lnTo>
                    <a:pt x="1490737" y="263295"/>
                  </a:lnTo>
                  <a:lnTo>
                    <a:pt x="1489113" y="270780"/>
                  </a:lnTo>
                  <a:lnTo>
                    <a:pt x="1488031" y="278746"/>
                  </a:lnTo>
                  <a:lnTo>
                    <a:pt x="1487309" y="287034"/>
                  </a:lnTo>
                  <a:lnTo>
                    <a:pt x="1486828" y="295535"/>
                  </a:lnTo>
                  <a:lnTo>
                    <a:pt x="1486294" y="312919"/>
                  </a:lnTo>
                  <a:lnTo>
                    <a:pt x="1485923" y="350169"/>
                  </a:lnTo>
                  <a:lnTo>
                    <a:pt x="1485866" y="419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821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osobnost ani svéprávnost</a:t>
            </a:r>
          </a:p>
          <a:p>
            <a:r>
              <a:rPr lang="cs-CZ" dirty="0"/>
              <a:t>Není věcí v pravém slova smyslu</a:t>
            </a:r>
          </a:p>
          <a:p>
            <a:r>
              <a:rPr lang="cs-CZ" dirty="0"/>
              <a:t>Živé zvíře má zvláštní význam a hodnotu již jako smysly nadaný živý tvor. Živé zvíře není věcí a ustanovení o věcech se na živé zvíře použijí obdobně jen v rozsahu, ve kterém to neodporuje jeho povaze.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77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spojené s nezletilými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se za to, že každý nezletilý, který nenabyl plné svéprávnosti, je způsobilý k právním jednáním co do povahy přiměřeným rozumové a volní vyspělosti nezletilých jeho věku. </a:t>
            </a:r>
          </a:p>
          <a:p>
            <a:r>
              <a:rPr lang="cs-CZ" dirty="0"/>
              <a:t>Pokud nestačí rozumová vyspělost – pouze se souhlasem zákonného zástupce</a:t>
            </a:r>
          </a:p>
          <a:p>
            <a:r>
              <a:rPr lang="cs-CZ" dirty="0"/>
              <a:t>Postačí souhlas pouze jednoho zástupce. Pokud si dva zástupci odporují, nepřihlíží se ani k jednomu z nich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8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Ochrana osobnosti člověka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1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39577"/>
              </p:ext>
            </p:extLst>
          </p:nvPr>
        </p:nvGraphicFramePr>
        <p:xfrm>
          <a:off x="820947" y="1092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3604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7F4E19-5497-461A-BAA7-6C6F7C030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814970-15FC-4218-A896-1AF0A3CB9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E0DD1-C57D-4D47-9B88-ACC5CAD4E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ADFDB-7111-4D93-8441-3C3140210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B03D83-2937-4B0B-9CE7-D2086F9741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B1C8AA-D301-4E45-BC10-0F6C056B0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85B6F3-4019-4E83-97F3-BB5BC0B2A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3350A-671C-49FF-A9BD-55FF9A85F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595F47-6A68-44ED-ACDC-4A765ECD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D9F62-C55D-48CD-BBA0-62D682F95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C568E0-E1BE-4FE9-B51E-21BA489B4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CA2E0F-4BFE-4F62-A6BC-95AC0A977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599C6F-F4CA-4BBD-A63C-BEB79B093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D74EEA-8CF5-4E71-B4F2-AB30BAA0A1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FBA2F-CCAC-41C8-B7C0-67046D95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Chráněna je osobnost člověka včetně všech jeho přirozených práv. Každý je povinen ctít svobodné rozhodnutí člověka žít podle svého. </a:t>
            </a:r>
          </a:p>
          <a:p>
            <a:r>
              <a:rPr lang="cs-CZ" dirty="0"/>
              <a:t>Ochrany požívají zejména </a:t>
            </a:r>
            <a:r>
              <a:rPr lang="cs-CZ" b="1" u="sng" dirty="0"/>
              <a:t>život</a:t>
            </a:r>
            <a:r>
              <a:rPr lang="cs-CZ" dirty="0"/>
              <a:t> a </a:t>
            </a:r>
            <a:r>
              <a:rPr lang="cs-CZ" b="1" u="sng" dirty="0"/>
              <a:t>důstojnost</a:t>
            </a:r>
            <a:r>
              <a:rPr lang="cs-CZ" dirty="0"/>
              <a:t> člověka, jeho </a:t>
            </a:r>
            <a:r>
              <a:rPr lang="cs-CZ" b="1" u="sng" dirty="0"/>
              <a:t>zdraví</a:t>
            </a:r>
            <a:r>
              <a:rPr lang="cs-CZ" dirty="0"/>
              <a:t> a </a:t>
            </a:r>
            <a:r>
              <a:rPr lang="cs-CZ" b="1" u="sng" dirty="0"/>
              <a:t>právo žít v příznivém životním prostředí</a:t>
            </a:r>
            <a:r>
              <a:rPr lang="cs-CZ" dirty="0"/>
              <a:t>, jeho </a:t>
            </a:r>
            <a:r>
              <a:rPr lang="cs-CZ" b="1" u="sng" dirty="0"/>
              <a:t>vážnost</a:t>
            </a:r>
            <a:r>
              <a:rPr lang="cs-CZ" dirty="0"/>
              <a:t>, </a:t>
            </a:r>
            <a:r>
              <a:rPr lang="cs-CZ" b="1" u="sng" dirty="0"/>
              <a:t>čest</a:t>
            </a:r>
            <a:r>
              <a:rPr lang="cs-CZ" dirty="0"/>
              <a:t>, soukromí a jeho </a:t>
            </a:r>
            <a:r>
              <a:rPr lang="cs-CZ" b="1" u="sng" dirty="0"/>
              <a:t>projevy osobní povahy</a:t>
            </a:r>
            <a:r>
              <a:rPr lang="cs-CZ" dirty="0"/>
              <a:t>.</a:t>
            </a:r>
          </a:p>
          <a:p>
            <a:r>
              <a:rPr lang="cs-CZ" dirty="0"/>
              <a:t>Člověk, jehož osobnost byla dotčena, má právo domáhat se toho, aby bylo od neoprávněného zásahu upuštěno nebo aby byl odstraněn jeho následek.</a:t>
            </a:r>
          </a:p>
          <a:p>
            <a:r>
              <a:rPr lang="cs-CZ" dirty="0"/>
              <a:t>Po smrti člověka se může ochrany jeho osobnosti domáhat kterákoli z osob jemu blízkých.</a:t>
            </a:r>
          </a:p>
        </p:txBody>
      </p:sp>
      <p:sp>
        <p:nvSpPr>
          <p:cNvPr id="11" name="Volný tvar 10"/>
          <p:cNvSpPr/>
          <p:nvPr/>
        </p:nvSpPr>
        <p:spPr>
          <a:xfrm>
            <a:off x="3143250" y="4205883"/>
            <a:ext cx="2823" cy="1"/>
          </a:xfrm>
          <a:custGeom>
            <a:avLst/>
            <a:gdLst/>
            <a:ahLst/>
            <a:cxnLst/>
            <a:rect l="0" t="0" r="0" b="0"/>
            <a:pathLst>
              <a:path w="2823" h="1">
                <a:moveTo>
                  <a:pt x="0" y="0"/>
                </a:moveTo>
                <a:lnTo>
                  <a:pt x="2822" y="0"/>
                </a:lnTo>
                <a:close/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6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a soukromí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Zachytit jakýmkoli způsobem podobu člověka tak, aby podle zobrazení bylo možné určit jeho totožnost, je možné jen s jeho svolením.</a:t>
            </a:r>
          </a:p>
          <a:p>
            <a:r>
              <a:rPr lang="cs-CZ" dirty="0"/>
              <a:t>Nikdo nesmí zasáhnout do soukromí jiného, nemá-li k tomu zákonný důvod. Zejména nelze bez svolení člověka narušit jeho soukromé prostory, sledovat jeho soukromý život nebo pořizovat o tom zvukový nebo obrazový záznam, využívat takové či jiné záznamy pořízené o soukromém životě člověka třetí osobou, nebo takové záznamy o jeho soukromém životě šířit.</a:t>
            </a:r>
          </a:p>
        </p:txBody>
      </p:sp>
      <p:sp>
        <p:nvSpPr>
          <p:cNvPr id="4" name="SMARTInkAnnotation0"/>
          <p:cNvSpPr/>
          <p:nvPr/>
        </p:nvSpPr>
        <p:spPr>
          <a:xfrm>
            <a:off x="6372225" y="2991445"/>
            <a:ext cx="19051" cy="8931"/>
          </a:xfrm>
          <a:custGeom>
            <a:avLst/>
            <a:gdLst/>
            <a:ahLst/>
            <a:cxnLst/>
            <a:rect l="0" t="0" r="0" b="0"/>
            <a:pathLst>
              <a:path w="19051" h="8931">
                <a:moveTo>
                  <a:pt x="19050" y="0"/>
                </a:moveTo>
                <a:lnTo>
                  <a:pt x="4584" y="0"/>
                </a:lnTo>
                <a:lnTo>
                  <a:pt x="3056" y="993"/>
                </a:lnTo>
                <a:lnTo>
                  <a:pt x="2038" y="2646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97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tělesnou integritu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je nedotknutelný.</a:t>
            </a:r>
          </a:p>
          <a:p>
            <a:r>
              <a:rPr lang="cs-CZ" dirty="0"/>
              <a:t>Lidské tělo je pod právní ochranou i po smrti člověka. </a:t>
            </a:r>
          </a:p>
          <a:p>
            <a:r>
              <a:rPr lang="cs-CZ" dirty="0"/>
              <a:t>Mimo případ stanovený zákonem nesmí nikdo zasáhnout do integrity jiného člověka bez jeho souhlasu uděleného s vědomím o povaze zásahu a o jeho možných následcích. </a:t>
            </a:r>
          </a:p>
          <a:p>
            <a:r>
              <a:rPr lang="cs-CZ" dirty="0"/>
              <a:t>Souhlasí-li někdo, aby mu byla způsobena závažná újma, nepřihlíží se k tomu;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chce provést na jiném člověku zákrok, vysvětlí mu srozumitelně povahu tohoto zákroku. </a:t>
            </a:r>
          </a:p>
          <a:p>
            <a:r>
              <a:rPr lang="cs-CZ" sz="2800" dirty="0"/>
              <a:t>Vysvětlení je řádně podáno, </a:t>
            </a:r>
          </a:p>
          <a:p>
            <a:pPr lvl="1"/>
            <a:r>
              <a:rPr lang="cs-CZ" sz="2400" dirty="0"/>
              <a:t>lze-li rozumně předpokládat, že druhá strana pochopila způsob a účel zákroku</a:t>
            </a:r>
          </a:p>
          <a:p>
            <a:pPr lvl="1"/>
            <a:r>
              <a:rPr lang="cs-CZ" sz="2400" dirty="0"/>
              <a:t> včetně očekávaných následků i</a:t>
            </a:r>
          </a:p>
          <a:p>
            <a:pPr lvl="1"/>
            <a:r>
              <a:rPr lang="cs-CZ" sz="2400" dirty="0"/>
              <a:t>možných nebezpečí pro své zdraví, </a:t>
            </a:r>
          </a:p>
          <a:p>
            <a:pPr lvl="1"/>
            <a:r>
              <a:rPr lang="cs-CZ" sz="2400" dirty="0"/>
              <a:t>jakož i to, zda přichází v úvahu případně i jiný postup.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95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5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Udělený souhlas může být odvolán v jakékoli formě, i když se pro udělení souhlasu vyžaduje písemná forma.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36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forma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3110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189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Právnické osoby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26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466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Ustanovení</a:t>
            </a:r>
          </a:p>
          <a:p>
            <a:pPr lvl="1"/>
            <a:r>
              <a:rPr lang="cs-CZ" dirty="0"/>
              <a:t>lze ustavit zakladatelským právním jednáním,</a:t>
            </a:r>
          </a:p>
          <a:p>
            <a:pPr lvl="1"/>
            <a:r>
              <a:rPr lang="cs-CZ" dirty="0"/>
              <a:t>zákonem, </a:t>
            </a:r>
          </a:p>
          <a:p>
            <a:pPr lvl="1"/>
            <a:r>
              <a:rPr lang="cs-CZ" dirty="0"/>
              <a:t>rozhodnutím orgánu veřejné moci</a:t>
            </a:r>
          </a:p>
          <a:p>
            <a:r>
              <a:rPr lang="cs-CZ" dirty="0"/>
              <a:t>Právnická osoba vzniká dnem zápisu do veřejného rejstříku.</a:t>
            </a:r>
          </a:p>
          <a:p>
            <a:r>
              <a:rPr lang="cs-CZ" dirty="0"/>
              <a:t>Orgány</a:t>
            </a:r>
          </a:p>
          <a:p>
            <a:pPr lvl="1"/>
            <a:r>
              <a:rPr lang="cs-CZ" dirty="0"/>
              <a:t>Závisí od typu osoby </a:t>
            </a:r>
          </a:p>
          <a:p>
            <a:pPr lvl="1"/>
            <a:r>
              <a:rPr lang="cs-CZ" dirty="0"/>
              <a:t>Jednatel, Ředitel, Předseda představenstva?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7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za právnickou osobu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Mělo by být patrno z obchodního rejstříku</a:t>
            </a:r>
          </a:p>
          <a:p>
            <a:r>
              <a:rPr lang="cs-CZ" dirty="0"/>
              <a:t>Kdo právnickou osobu zastupuje, dá najevo, co ho k tomu opravňuje, neplyne-li to již z okolností. Kdo za právnickou osobu podepisuje, připojí k jejímu názvu svůj podpis, popřípadě i údaj o své funkci nebo o svém pracovním zařazení.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8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právnických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060823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0112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Absolutní majetkové právo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61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věcné právo - Působí proti všem </a:t>
            </a:r>
          </a:p>
          <a:p>
            <a:r>
              <a:rPr lang="cs-CZ" dirty="0"/>
              <a:t>Předmětem vlastnictví může být:</a:t>
            </a:r>
          </a:p>
          <a:p>
            <a:pPr lvl="1"/>
            <a:r>
              <a:rPr lang="cs-CZ" dirty="0"/>
              <a:t>Věc hmotná</a:t>
            </a:r>
          </a:p>
          <a:p>
            <a:pPr lvl="1"/>
            <a:r>
              <a:rPr lang="cs-CZ" dirty="0"/>
              <a:t>Věc nehmotná</a:t>
            </a:r>
          </a:p>
          <a:p>
            <a:r>
              <a:rPr lang="cs-CZ" dirty="0"/>
              <a:t>Vlastník má právo se svým vlastnictvím v mezích právního řádu libovolně nakládat a jiné osoby z toho vyloučit. </a:t>
            </a:r>
          </a:p>
          <a:p>
            <a:r>
              <a:rPr lang="cs-CZ" dirty="0"/>
              <a:t>Vlastníku se zakazuje nad míru přiměřenou poměrům závažně rušit práva jiných osob, jakož i vykonávat takové činy, jejichž hlavním účelem je jiné osoby obtěžovat nebo poškodit.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7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 v právním smyslu (dále jen „věc“) je vše, co je rozdílné od osoby a slouží potřebě lidí.</a:t>
            </a:r>
          </a:p>
          <a:p>
            <a:r>
              <a:rPr lang="cs-CZ" dirty="0"/>
              <a:t>Věci hmotné </a:t>
            </a:r>
          </a:p>
          <a:p>
            <a:pPr lvl="1"/>
            <a:r>
              <a:rPr lang="cs-CZ" dirty="0"/>
              <a:t> ovladatelná část vnějšího světa, která má povahu samostatného předmětu.</a:t>
            </a:r>
          </a:p>
          <a:p>
            <a:pPr lvl="1"/>
            <a:r>
              <a:rPr lang="cs-CZ" dirty="0"/>
              <a:t>Movité, nemovité</a:t>
            </a:r>
          </a:p>
          <a:p>
            <a:pPr lvl="1"/>
            <a:r>
              <a:rPr lang="cs-CZ" dirty="0"/>
              <a:t>Také ovladatelné přírodní síly </a:t>
            </a:r>
          </a:p>
          <a:p>
            <a:r>
              <a:rPr lang="cs-CZ" dirty="0"/>
              <a:t>Věci nehmotné</a:t>
            </a:r>
          </a:p>
          <a:p>
            <a:pPr lvl="1"/>
            <a:r>
              <a:rPr lang="cs-CZ" dirty="0"/>
              <a:t>práva, jejichž povaha to připouští, a jiné věci bez hmotné podstaty. </a:t>
            </a:r>
          </a:p>
          <a:p>
            <a:pPr lvl="1"/>
            <a:r>
              <a:rPr lang="cs-CZ" dirty="0"/>
              <a:t>Pohledávky a duševní vlastnictví</a:t>
            </a:r>
          </a:p>
          <a:p>
            <a:r>
              <a:rPr lang="cs-CZ" dirty="0"/>
              <a:t>Věci Zastupitelné vs. Nezastupitelné  </a:t>
            </a:r>
          </a:p>
          <a:p>
            <a:pPr lvl="1"/>
            <a:r>
              <a:rPr lang="cs-CZ" dirty="0"/>
              <a:t>50 g zlata vs. 50 gramový snubní prstýnek</a:t>
            </a:r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5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476608"/>
              </p:ext>
            </p:extLst>
          </p:nvPr>
        </p:nvGraphicFramePr>
        <p:xfrm>
          <a:off x="1061222" y="956842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400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vlastnictví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57144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863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spoluvlastník má právo k celé věci. </a:t>
            </a:r>
          </a:p>
          <a:p>
            <a:r>
              <a:rPr lang="cs-CZ" dirty="0"/>
              <a:t>Každý ze spoluvlastníků je úplným vlastníkem svého podílu.</a:t>
            </a:r>
          </a:p>
          <a:p>
            <a:r>
              <a:rPr lang="cs-CZ" dirty="0"/>
              <a:t>Při rozhodování o společné věci se hlasy spoluvlastníků počítají podle velikosti jejich podílů.</a:t>
            </a:r>
          </a:p>
          <a:p>
            <a:r>
              <a:rPr lang="cs-CZ" dirty="0"/>
              <a:t>Každý ze spoluvlastníků může kdykoli žádat o své oddělení ze spoluvlastnictví, </a:t>
            </a:r>
          </a:p>
          <a:p>
            <a:r>
              <a:rPr lang="cs-CZ" dirty="0"/>
              <a:t>Není-li rozdělení společné věci dobře možné, přikáže ji soud za přiměřenou náhradu jednomu nebo více spoluvlastníkům.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5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dluhu zástavním právem vznikne věřiteli oprávnění, nesplní-li dlužník dluh řádně a včas, uspokojit se z výtěžku zpeněžení zástavy</a:t>
            </a:r>
          </a:p>
          <a:p>
            <a:r>
              <a:rPr lang="cs-CZ" dirty="0"/>
              <a:t>zástavou může být každá věc, s níž lze obchodovat.</a:t>
            </a:r>
          </a:p>
          <a:p>
            <a:r>
              <a:rPr lang="cs-CZ" dirty="0"/>
              <a:t>Zřizuje se smlouvou, nelze vzít do zástavy nuceně</a:t>
            </a:r>
          </a:p>
          <a:p>
            <a:pPr lvl="1"/>
            <a:r>
              <a:rPr lang="cs-CZ" dirty="0"/>
              <a:t>Neplést se zadržovacím právem</a:t>
            </a:r>
          </a:p>
          <a:p>
            <a:r>
              <a:rPr lang="cs-CZ" dirty="0"/>
              <a:t>Výkon práva </a:t>
            </a:r>
          </a:p>
          <a:p>
            <a:pPr lvl="1"/>
            <a:r>
              <a:rPr lang="cs-CZ" dirty="0"/>
              <a:t>Obvykle zpeněžením v dražbě</a:t>
            </a:r>
          </a:p>
          <a:p>
            <a:r>
              <a:rPr lang="cs-CZ" dirty="0"/>
              <a:t>Zástavní právo zaniká se zajištěným dluhem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76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ve zdravotní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ani jeho části, třebaže byly od těla odděleny, nejsou věcí. </a:t>
            </a:r>
          </a:p>
          <a:p>
            <a:r>
              <a:rPr lang="cs-CZ" dirty="0"/>
              <a:t>Nelze s nimi obchodovat, nelze se soudit o jejich vydání</a:t>
            </a:r>
          </a:p>
          <a:p>
            <a:pPr lvl="1"/>
            <a:r>
              <a:rPr lang="cs-CZ" dirty="0"/>
              <a:t>Lze použít k Vědu a Výzkum pouze se souhlasem</a:t>
            </a:r>
          </a:p>
          <a:p>
            <a:pPr lvl="1"/>
            <a:r>
              <a:rPr lang="cs-CZ" dirty="0"/>
              <a:t>Jinak nakládání pouze v režimu stanovených zvláštními předpisy</a:t>
            </a:r>
          </a:p>
        </p:txBody>
      </p:sp>
    </p:spTree>
    <p:extLst>
      <p:ext uri="{BB962C8B-B14F-4D97-AF65-F5344CB8AC3E}">
        <p14:creationId xmlns:p14="http://schemas.microsoft.com/office/powerpoint/2010/main" val="26255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Smluvní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Závazkový vztah </a:t>
            </a:r>
          </a:p>
          <a:p>
            <a:pPr lvl="1"/>
            <a:r>
              <a:rPr lang="cs-CZ" dirty="0"/>
              <a:t>Dlužník má dluh</a:t>
            </a:r>
          </a:p>
          <a:p>
            <a:pPr lvl="1"/>
            <a:r>
              <a:rPr lang="cs-CZ" dirty="0"/>
              <a:t>Věřitel má pohledávku</a:t>
            </a:r>
          </a:p>
          <a:p>
            <a:r>
              <a:rPr lang="cs-CZ" dirty="0"/>
              <a:t>Závazek vzniká: </a:t>
            </a:r>
          </a:p>
          <a:p>
            <a:pPr lvl="1"/>
            <a:r>
              <a:rPr lang="cs-CZ" dirty="0"/>
              <a:t>ze smlouvy, </a:t>
            </a:r>
          </a:p>
          <a:p>
            <a:pPr lvl="1"/>
            <a:r>
              <a:rPr lang="cs-CZ" dirty="0"/>
              <a:t>z protiprávního činu, </a:t>
            </a:r>
          </a:p>
          <a:p>
            <a:pPr lvl="1"/>
            <a:r>
              <a:rPr lang="cs-CZ" dirty="0"/>
              <a:t>nebo z jiné právní skutečnosti, která je k tomu podle právního řádu způsobilá.</a:t>
            </a:r>
          </a:p>
          <a:p>
            <a:r>
              <a:rPr lang="cs-CZ" dirty="0"/>
              <a:t>Ze závazku je dlužník povinen něco dát, něco konat, něčeho se zdržet nebo něco strpět a věřitel je oprávněn to od něho požadovat.</a:t>
            </a:r>
          </a:p>
        </p:txBody>
      </p:sp>
    </p:spTree>
    <p:extLst>
      <p:ext uri="{BB962C8B-B14F-4D97-AF65-F5344CB8AC3E}">
        <p14:creationId xmlns:p14="http://schemas.microsoft.com/office/powerpoint/2010/main" val="2741286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Smlouvou projevují strany vůli zřídit mezi sebou závazek a řídit se obsahem smlouvy.</a:t>
            </a:r>
          </a:p>
          <a:p>
            <a:r>
              <a:rPr lang="cs-CZ" dirty="0"/>
              <a:t>Smlouva je uzavřena, jakmile si strany ujednaly její obsah. </a:t>
            </a:r>
          </a:p>
          <a:p>
            <a:r>
              <a:rPr lang="cs-CZ" dirty="0"/>
              <a:t>V mezích právního řádu je stranám ponecháno na vůli svobodně si smlouvu ujednat a určit její obsah.</a:t>
            </a:r>
          </a:p>
        </p:txBody>
      </p:sp>
    </p:spTree>
    <p:extLst>
      <p:ext uri="{BB962C8B-B14F-4D97-AF65-F5344CB8AC3E}">
        <p14:creationId xmlns:p14="http://schemas.microsoft.com/office/powerpoint/2010/main" val="244789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uzavření smlouvy je potřeba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Návrh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musí být zřejmé, že ten, kdo jej činí, má úmysl uzavřít určitou smlouvu s osobou, vůči níž nabídku činí.</a:t>
            </a:r>
          </a:p>
          <a:p>
            <a:r>
              <a:rPr lang="cs-CZ" dirty="0"/>
              <a:t>obsahuje </a:t>
            </a:r>
            <a:r>
              <a:rPr lang="cs-CZ" b="1" u="sng" dirty="0"/>
              <a:t>podstatné náležitosti </a:t>
            </a:r>
            <a:r>
              <a:rPr lang="cs-CZ" dirty="0"/>
              <a:t>smlouvy tak, aby smlouva mohla být uzavřena jeho jednoduchým a nepodmíněným přijetím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Přijetí návrhu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Projeví včas vůči navrhovateli souhlas. </a:t>
            </a:r>
          </a:p>
          <a:p>
            <a:r>
              <a:rPr lang="cs-CZ" dirty="0"/>
              <a:t>Nabídka učiněná ústně musí být přijata bezodkladně, </a:t>
            </a:r>
          </a:p>
          <a:p>
            <a:r>
              <a:rPr lang="cs-CZ" dirty="0"/>
              <a:t>Nabídka učiněná v písemné formě vůči nepřítomné osobě musí být přijata ve lhůtě uvedené v nabídce.</a:t>
            </a:r>
          </a:p>
          <a:p>
            <a:r>
              <a:rPr lang="cs-CZ" dirty="0"/>
              <a:t>Nabídka s výhradou je novým návrhem</a:t>
            </a:r>
          </a:p>
        </p:txBody>
      </p:sp>
    </p:spTree>
    <p:extLst>
      <p:ext uri="{BB962C8B-B14F-4D97-AF65-F5344CB8AC3E}">
        <p14:creationId xmlns:p14="http://schemas.microsoft.com/office/powerpoint/2010/main" val="1986949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náležitosti?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Zákonná ustanovení upravující jednotlivé typy smluv se použijí na smlouvy, jejichž obsah zahrnuje podstatné náležitosti smlouvy stanovené v základním ustanovení pro každou z těchto smluv.</a:t>
            </a:r>
          </a:p>
          <a:p>
            <a:r>
              <a:rPr lang="cs-CZ" dirty="0"/>
              <a:t>Strany mohou uzavřít i takovou smlouvu, která není zvláště jako typ smlouvy upravena.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537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náležitosti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to náležitosti jež vyplývají z konkrétního smluvního typu</a:t>
            </a:r>
          </a:p>
          <a:p>
            <a:r>
              <a:rPr lang="cs-CZ" dirty="0"/>
              <a:t>Například: </a:t>
            </a:r>
          </a:p>
          <a:p>
            <a:pPr lvl="2"/>
            <a:r>
              <a:rPr lang="cs-CZ" dirty="0"/>
              <a:t>Darovací smlouvou </a:t>
            </a:r>
            <a:r>
              <a:rPr lang="cs-CZ" u="sng" dirty="0">
                <a:solidFill>
                  <a:srgbClr val="FF0000"/>
                </a:solidFill>
              </a:rPr>
              <a:t>dárce bezplatně převádí vlastnické právo </a:t>
            </a:r>
            <a:r>
              <a:rPr lang="cs-CZ" dirty="0"/>
              <a:t>k věci nebo se zavazuje obdarovanému věc bezplatně převést do vlastnictví a </a:t>
            </a:r>
            <a:r>
              <a:rPr lang="cs-CZ" b="1" u="sng" dirty="0">
                <a:solidFill>
                  <a:srgbClr val="FF0000"/>
                </a:solidFill>
              </a:rPr>
              <a:t>obdarovaný dar nebo nabídku přijímá.</a:t>
            </a:r>
          </a:p>
          <a:p>
            <a:pPr lvl="2"/>
            <a:r>
              <a:rPr lang="cs-CZ" dirty="0"/>
              <a:t>Kupní smlouvou se prodávající zavazuje, že </a:t>
            </a:r>
            <a:r>
              <a:rPr lang="cs-CZ" b="1" u="sng" dirty="0">
                <a:solidFill>
                  <a:srgbClr val="FF0000"/>
                </a:solidFill>
              </a:rPr>
              <a:t>kupujícímu odevzdá věc</a:t>
            </a:r>
            <a:r>
              <a:rPr lang="cs-CZ" dirty="0"/>
              <a:t>, která je předmětem koupě, a </a:t>
            </a:r>
            <a:r>
              <a:rPr lang="cs-CZ" b="1" u="sng" dirty="0">
                <a:solidFill>
                  <a:srgbClr val="FF0000"/>
                </a:solidFill>
              </a:rPr>
              <a:t>umožní mu nabýt vlastnické právo k ní</a:t>
            </a:r>
            <a:r>
              <a:rPr lang="cs-CZ" dirty="0"/>
              <a:t>, a </a:t>
            </a:r>
            <a:r>
              <a:rPr lang="cs-CZ" b="1" u="sng" dirty="0">
                <a:solidFill>
                  <a:srgbClr val="FF0000"/>
                </a:solidFill>
              </a:rPr>
              <a:t>kupující se zavazuje, že věc převezme a zaplatí prodávajícímu kupní cenu</a:t>
            </a:r>
            <a:r>
              <a:rPr lang="cs-CZ" dirty="0"/>
              <a:t>.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4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9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typ smlouvy předvídaný občanským zákoníkem</a:t>
            </a:r>
          </a:p>
          <a:p>
            <a:r>
              <a:rPr lang="cs-CZ" dirty="0"/>
              <a:t>Upravuje „typové“ práva a povinnosti a použije se v případě, že se smluvní strany nedomluví jinak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514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Pamatujte si rozdíl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4513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7912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 deliktu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443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 z deliktu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nahradit jinému újmu zahrnuje vždy povinnost k náhradě újmy na jmění (škody).</a:t>
            </a:r>
          </a:p>
          <a:p>
            <a:r>
              <a:rPr lang="cs-CZ" dirty="0"/>
              <a:t>Vyžadují-li to okolnosti případu nebo zvyklosti soukromého života, je každý povinen počínat si při svém konání tak, aby nedošlo k nedůvodné újmě na svobodě, životě, zdraví nebo na vlastnictví jiného.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04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podrobnosti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…. Přednáška o odpovědnosti</a:t>
            </a:r>
          </a:p>
        </p:txBody>
      </p:sp>
    </p:spTree>
    <p:extLst>
      <p:ext uri="{BB962C8B-B14F-4D97-AF65-F5344CB8AC3E}">
        <p14:creationId xmlns:p14="http://schemas.microsoft.com/office/powerpoint/2010/main" val="189049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nikomu nelze odepřít, co mu po právu náleží.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12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má povinnost jednat v právním styku poctivě.</a:t>
            </a:r>
          </a:p>
          <a:p>
            <a:r>
              <a:rPr lang="cs-CZ" dirty="0"/>
              <a:t>Nikdo nesmí těžit ze svého nepoctivého nebo protiprávního činu. Nikdo nesmí těžit ani z protiprávního stavu, který vyvolal nebo nad kterým má kontrolu.</a:t>
            </a:r>
          </a:p>
          <a:p>
            <a:r>
              <a:rPr lang="cs-CZ" dirty="0"/>
              <a:t>Zjevné zneužití práva nepožívá právní ochrany.</a:t>
            </a:r>
          </a:p>
          <a:p>
            <a:r>
              <a:rPr lang="cs-CZ" dirty="0"/>
              <a:t>Každý, kdo se cítí ve svém právu zkrácen, může se domáhat ochrany u orgánu vykonávajícího veřejnou moc (dále jen „orgán veřejné moci“).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3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si může přiměřeným způsobem pomoci k svému právu sám, je-li jeho právo ohroženo a je-li zřejmé, že by zásah veřejné moci přišel pozdě.</a:t>
            </a:r>
          </a:p>
          <a:p>
            <a:r>
              <a:rPr lang="cs-CZ" dirty="0"/>
              <a:t>Hrozí-li neoprávněný zásah do práva bezprostředně, může jej každý, kdo je takto ohrožen, odvrátit úsilím a prostředky, které se osobě v jeho postavení musí jevit vzhledem k okolnostem jako přiměřené. </a:t>
            </a:r>
          </a:p>
          <a:p>
            <a:r>
              <a:rPr lang="cs-CZ" dirty="0"/>
              <a:t>Směřuje-li však svépomoc jen k zajištění práva, které by bylo jinak zmařeno, musí se ten, kdo k ní přikročil, obrátit bez zbytečného odkladu na příslušný orgán veřejné moci.</a:t>
            </a:r>
          </a:p>
          <a:p>
            <a:endParaRPr lang="cs-CZ" b="1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subjektivita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Osoby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4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03036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762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8c31b9f-8444-4aa6-b29d-1d8d38d30581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511</TotalTime>
  <Words>1624</Words>
  <Application>Microsoft Office PowerPoint</Application>
  <PresentationFormat>Širokoúhlá obrazovka</PresentationFormat>
  <Paragraphs>220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Rockwell</vt:lpstr>
      <vt:lpstr>Rockwell Condensed</vt:lpstr>
      <vt:lpstr>Wingdings</vt:lpstr>
      <vt:lpstr>Dřevo</vt:lpstr>
      <vt:lpstr>Základy soukromého práva</vt:lpstr>
      <vt:lpstr>Základní zásady</vt:lpstr>
      <vt:lpstr>Prezentace aplikace PowerPoint</vt:lpstr>
      <vt:lpstr>Základní zásady</vt:lpstr>
      <vt:lpstr>Základní zásady</vt:lpstr>
      <vt:lpstr>Další zásady</vt:lpstr>
      <vt:lpstr>Svépomoc</vt:lpstr>
      <vt:lpstr>Právní subjektivita</vt:lpstr>
      <vt:lpstr>Dělení osob</vt:lpstr>
      <vt:lpstr>Potřeba rozlišovat</vt:lpstr>
      <vt:lpstr>Speciální kategorie</vt:lpstr>
      <vt:lpstr>Zvíře</vt:lpstr>
      <vt:lpstr>Otázky spojené s nezletilými</vt:lpstr>
      <vt:lpstr>Ochrana osobnosti člověka</vt:lpstr>
      <vt:lpstr>Prezentace aplikace PowerPoint</vt:lpstr>
      <vt:lpstr>Obecná ustanovení</vt:lpstr>
      <vt:lpstr>Podoba a soukromí</vt:lpstr>
      <vt:lpstr>Právo na tělesnou integritu</vt:lpstr>
      <vt:lpstr>Zásah do integrity</vt:lpstr>
      <vt:lpstr>Odvolání souhlasu </vt:lpstr>
      <vt:lpstr>Písemná forma souhlasu</vt:lpstr>
      <vt:lpstr>Právnické osoby</vt:lpstr>
      <vt:lpstr>Dělení osob</vt:lpstr>
      <vt:lpstr>Základní informace</vt:lpstr>
      <vt:lpstr>Jednání za právnickou osobu</vt:lpstr>
      <vt:lpstr>Typy právnických osob</vt:lpstr>
      <vt:lpstr>Vlastnictví</vt:lpstr>
      <vt:lpstr>Vlastnictví</vt:lpstr>
      <vt:lpstr>Věci</vt:lpstr>
      <vt:lpstr>Nabytí vlastnictví</vt:lpstr>
      <vt:lpstr>Spoluvlastnictví</vt:lpstr>
      <vt:lpstr>Zástavní právo</vt:lpstr>
      <vt:lpstr>Vlastnictví ve zdravotní péči</vt:lpstr>
      <vt:lpstr>Smluvní právo</vt:lpstr>
      <vt:lpstr>Závazek</vt:lpstr>
      <vt:lpstr>Smlouva</vt:lpstr>
      <vt:lpstr>K uzavření smlouvy je potřeba</vt:lpstr>
      <vt:lpstr>Podstatné náležitosti?</vt:lpstr>
      <vt:lpstr>Podstatné náležitosti</vt:lpstr>
      <vt:lpstr>Smluvní typ</vt:lpstr>
      <vt:lpstr>Pamatujte si rozdíl</vt:lpstr>
      <vt:lpstr>Závazky z deliktu</vt:lpstr>
      <vt:lpstr>Závazek z deliktu</vt:lpstr>
      <vt:lpstr>Další podrobnosti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soukromého práva</dc:title>
  <dc:creator>Michal Koščík</dc:creator>
  <cp:lastModifiedBy>Jaroslav Divoký</cp:lastModifiedBy>
  <cp:revision>34</cp:revision>
  <dcterms:created xsi:type="dcterms:W3CDTF">2015-03-07T19:42:24Z</dcterms:created>
  <dcterms:modified xsi:type="dcterms:W3CDTF">2018-03-23T07:11:12Z</dcterms:modified>
</cp:coreProperties>
</file>