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301" r:id="rId23"/>
    <p:sldId id="302" r:id="rId24"/>
    <p:sldId id="306" r:id="rId25"/>
    <p:sldId id="303" r:id="rId26"/>
    <p:sldId id="304" r:id="rId27"/>
    <p:sldId id="305" r:id="rId28"/>
  </p:sldIdLst>
  <p:sldSz cx="9144000" cy="6858000" type="screen4x3"/>
  <p:notesSz cx="6858000" cy="9144000"/>
  <p:custDataLst>
    <p:tags r:id="rId29"/>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23.03.2018</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23.03.2018</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23.03.2018</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23.03.2018</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23.03.2018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23.03.2018</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23.03.2018</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23.03.2018</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23.03.2018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23.03.2018</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custDataLst>
      <p:tags r:id="rId1"/>
    </p:custDataLst>
    <p:extLst>
      <p:ext uri="{BB962C8B-B14F-4D97-AF65-F5344CB8AC3E}">
        <p14:creationId xmlns:p14="http://schemas.microsoft.com/office/powerpoint/2010/main" val="674071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custDataLst>
      <p:tags r:id="rId1"/>
    </p:custDataLst>
    <p:extLst>
      <p:ext uri="{BB962C8B-B14F-4D97-AF65-F5344CB8AC3E}">
        <p14:creationId xmlns:p14="http://schemas.microsoft.com/office/powerpoint/2010/main" val="1898068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custDataLst>
      <p:tags r:id="rId1"/>
    </p:custDataLst>
    <p:extLst>
      <p:ext uri="{BB962C8B-B14F-4D97-AF65-F5344CB8AC3E}">
        <p14:creationId xmlns:p14="http://schemas.microsoft.com/office/powerpoint/2010/main" val="3370967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custDataLst>
      <p:tags r:id="rId1"/>
    </p:custDataLst>
    <p:extLst>
      <p:ext uri="{BB962C8B-B14F-4D97-AF65-F5344CB8AC3E}">
        <p14:creationId xmlns:p14="http://schemas.microsoft.com/office/powerpoint/2010/main" val="4102039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custDataLst>
      <p:tags r:id="rId1"/>
    </p:custDataLst>
    <p:extLst>
      <p:ext uri="{BB962C8B-B14F-4D97-AF65-F5344CB8AC3E}">
        <p14:creationId xmlns:p14="http://schemas.microsoft.com/office/powerpoint/2010/main" val="1287186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custDataLst>
      <p:tags r:id="rId1"/>
    </p:custDataLst>
    <p:extLst>
      <p:ext uri="{BB962C8B-B14F-4D97-AF65-F5344CB8AC3E}">
        <p14:creationId xmlns:p14="http://schemas.microsoft.com/office/powerpoint/2010/main" val="3970334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custDataLst>
      <p:tags r:id="rId1"/>
    </p:custDataLst>
    <p:extLst>
      <p:ext uri="{BB962C8B-B14F-4D97-AF65-F5344CB8AC3E}">
        <p14:creationId xmlns:p14="http://schemas.microsoft.com/office/powerpoint/2010/main" val="3968374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Zaměstnavatel </a:t>
            </a:r>
            <a:r>
              <a:rPr lang="cs-CZ" dirty="0"/>
              <a:t>je povinen zajistit, aby zaměstnanec pracující v noci byl vyšetřen poskytovatelem pracovnělékařských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custDataLst>
      <p:tags r:id="rId1"/>
    </p:custDataLst>
    <p:extLst>
      <p:ext uri="{BB962C8B-B14F-4D97-AF65-F5344CB8AC3E}">
        <p14:creationId xmlns:p14="http://schemas.microsoft.com/office/powerpoint/2010/main" val="2195598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custDataLst>
      <p:tags r:id="rId1"/>
    </p:custDataLst>
    <p:extLst>
      <p:ext uri="{BB962C8B-B14F-4D97-AF65-F5344CB8AC3E}">
        <p14:creationId xmlns:p14="http://schemas.microsoft.com/office/powerpoint/2010/main" val="59031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custDataLst>
      <p:tags r:id="rId1"/>
    </p:custDataLst>
    <p:extLst>
      <p:ext uri="{BB962C8B-B14F-4D97-AF65-F5344CB8AC3E}">
        <p14:creationId xmlns:p14="http://schemas.microsoft.com/office/powerpoint/2010/main" val="3690298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custDataLst>
      <p:tags r:id="rId1"/>
    </p:custDataLst>
    <p:extLst>
      <p:ext uri="{BB962C8B-B14F-4D97-AF65-F5344CB8AC3E}">
        <p14:creationId xmlns:p14="http://schemas.microsoft.com/office/powerpoint/2010/main" val="2110842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custDataLst>
      <p:tags r:id="rId1"/>
    </p:custDataLst>
    <p:extLst>
      <p:ext uri="{BB962C8B-B14F-4D97-AF65-F5344CB8AC3E}">
        <p14:creationId xmlns:p14="http://schemas.microsoft.com/office/powerpoint/2010/main" val="1897340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custDataLst>
      <p:tags r:id="rId1"/>
    </p:custDataLst>
    <p:extLst>
      <p:ext uri="{BB962C8B-B14F-4D97-AF65-F5344CB8AC3E}">
        <p14:creationId xmlns:p14="http://schemas.microsoft.com/office/powerpoint/2010/main" val="127551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custDataLst>
      <p:tags r:id="rId1"/>
    </p:custDataLst>
    <p:extLst>
      <p:ext uri="{BB962C8B-B14F-4D97-AF65-F5344CB8AC3E}">
        <p14:creationId xmlns:p14="http://schemas.microsoft.com/office/powerpoint/2010/main" val="2238814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custDataLst>
      <p:tags r:id="rId1"/>
    </p:custDataLst>
    <p:extLst>
      <p:ext uri="{BB962C8B-B14F-4D97-AF65-F5344CB8AC3E}">
        <p14:creationId xmlns:p14="http://schemas.microsoft.com/office/powerpoint/2010/main" val="695843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custDataLst>
      <p:tags r:id="rId1"/>
    </p:custDataLst>
    <p:extLst>
      <p:ext uri="{BB962C8B-B14F-4D97-AF65-F5344CB8AC3E}">
        <p14:creationId xmlns:p14="http://schemas.microsoft.com/office/powerpoint/2010/main" val="1764348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custDataLst>
      <p:tags r:id="rId1"/>
    </p:custDataLst>
    <p:extLst>
      <p:ext uri="{BB962C8B-B14F-4D97-AF65-F5344CB8AC3E}">
        <p14:creationId xmlns:p14="http://schemas.microsoft.com/office/powerpoint/2010/main" val="16377976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custDataLst>
      <p:tags r:id="rId1"/>
    </p:custDataLst>
    <p:extLst>
      <p:ext uri="{BB962C8B-B14F-4D97-AF65-F5344CB8AC3E}">
        <p14:creationId xmlns:p14="http://schemas.microsoft.com/office/powerpoint/2010/main" val="29438803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custDataLst>
      <p:tags r:id="rId1"/>
    </p:custDataLst>
    <p:extLst>
      <p:ext uri="{BB962C8B-B14F-4D97-AF65-F5344CB8AC3E}">
        <p14:creationId xmlns:p14="http://schemas.microsoft.com/office/powerpoint/2010/main" val="3151928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0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p>
          <a:p>
            <a:r>
              <a:rPr lang="cs-CZ" b="1" dirty="0" smtClean="0"/>
              <a:t>Úmrtí manžela, dítěte,</a:t>
            </a:r>
          </a:p>
          <a:p>
            <a:r>
              <a:rPr lang="cs-CZ" b="1" dirty="0" smtClean="0"/>
              <a:t>Pohřeb kolegy</a:t>
            </a:r>
          </a:p>
          <a:p>
            <a:r>
              <a:rPr lang="cs-CZ" b="1" dirty="0" smtClean="0"/>
              <a:t>Doprovod rodinného příslušníka do zdrav. zařízení (někdy s náhradou, někdy bez náhrady)</a:t>
            </a:r>
          </a:p>
          <a:p>
            <a:r>
              <a:rPr lang="cs-CZ" b="1" dirty="0" smtClean="0"/>
              <a:t>Přestěhování</a:t>
            </a:r>
          </a:p>
          <a:p>
            <a:r>
              <a:rPr lang="cs-CZ" b="1" dirty="0" smtClean="0"/>
              <a:t>Vyhledání nového zaměstnání</a:t>
            </a:r>
            <a:endParaRPr lang="cs-CZ" dirty="0"/>
          </a:p>
        </p:txBody>
      </p:sp>
    </p:spTree>
    <p:custDataLst>
      <p:tags r:id="rId1"/>
    </p:custDataLst>
    <p:extLst>
      <p:ext uri="{BB962C8B-B14F-4D97-AF65-F5344CB8AC3E}">
        <p14:creationId xmlns:p14="http://schemas.microsoft.com/office/powerpoint/2010/main" val="2633783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custDataLst>
      <p:tags r:id="rId1"/>
    </p:custDataLst>
    <p:extLst>
      <p:ext uri="{BB962C8B-B14F-4D97-AF65-F5344CB8AC3E}">
        <p14:creationId xmlns:p14="http://schemas.microsoft.com/office/powerpoint/2010/main" val="2673068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custDataLst>
      <p:tags r:id="rId1"/>
    </p:custDataLst>
    <p:extLst>
      <p:ext uri="{BB962C8B-B14F-4D97-AF65-F5344CB8AC3E}">
        <p14:creationId xmlns:p14="http://schemas.microsoft.com/office/powerpoint/2010/main" val="3618535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custDataLst>
      <p:tags r:id="rId1"/>
    </p:custDataLst>
    <p:extLst>
      <p:ext uri="{BB962C8B-B14F-4D97-AF65-F5344CB8AC3E}">
        <p14:creationId xmlns:p14="http://schemas.microsoft.com/office/powerpoint/2010/main" val="1672283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custDataLst>
      <p:tags r:id="rId1"/>
    </p:custDataLst>
    <p:extLst>
      <p:ext uri="{BB962C8B-B14F-4D97-AF65-F5344CB8AC3E}">
        <p14:creationId xmlns:p14="http://schemas.microsoft.com/office/powerpoint/2010/main" val="2284887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custDataLst>
      <p:tags r:id="rId1"/>
    </p:custDataLst>
    <p:extLst>
      <p:ext uri="{BB962C8B-B14F-4D97-AF65-F5344CB8AC3E}">
        <p14:creationId xmlns:p14="http://schemas.microsoft.com/office/powerpoint/2010/main" val="1437162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custDataLst>
      <p:tags r:id="rId1"/>
    </p:custDataLst>
    <p:extLst>
      <p:ext uri="{BB962C8B-B14F-4D97-AF65-F5344CB8AC3E}">
        <p14:creationId xmlns:p14="http://schemas.microsoft.com/office/powerpoint/2010/main" val="3799752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custDataLst>
      <p:tags r:id="rId1"/>
    </p:custDataLst>
    <p:extLst>
      <p:ext uri="{BB962C8B-B14F-4D97-AF65-F5344CB8AC3E}">
        <p14:creationId xmlns:p14="http://schemas.microsoft.com/office/powerpoint/2010/main" val="3029762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7920e2f8-898d-4a05-8a89-43a34542db61.mdb"/>
</p:tagLst>
</file>

<file path=ppt/tags/tag1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6.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272</TotalTime>
  <Words>747</Words>
  <Application>Microsoft Office PowerPoint</Application>
  <PresentationFormat>Předvádění na obrazovce (4:3)</PresentationFormat>
  <Paragraphs>123</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Franklin Gothic Book</vt:lpstr>
      <vt:lpstr>Franklin Gothic Medium</vt:lpstr>
      <vt:lpstr>Wingdings 2</vt: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Příplatky</vt:lpstr>
      <vt:lpstr>Příplatky</vt:lpstr>
      <vt:lpstr>DOvolená</vt:lpstr>
      <vt:lpstr>Překážky v práci</vt:lpstr>
      <vt:lpstr>PřeKážky</vt:lpstr>
      <vt:lpstr>Jiné důležité překážky v práci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Jaroslav Divoký</cp:lastModifiedBy>
  <cp:revision>21</cp:revision>
  <dcterms:created xsi:type="dcterms:W3CDTF">2014-09-08T21:07:55Z</dcterms:created>
  <dcterms:modified xsi:type="dcterms:W3CDTF">2018-03-23T06:22:08Z</dcterms:modified>
</cp:coreProperties>
</file>