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77" r:id="rId14"/>
    <p:sldId id="278" r:id="rId15"/>
    <p:sldId id="279" r:id="rId16"/>
    <p:sldId id="298" r:id="rId17"/>
    <p:sldId id="283" r:id="rId18"/>
    <p:sldId id="284" r:id="rId19"/>
    <p:sldId id="285" r:id="rId20"/>
    <p:sldId id="286" r:id="rId21"/>
    <p:sldId id="299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6" r:id="rId30"/>
    <p:sldId id="294" r:id="rId31"/>
    <p:sldId id="295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55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28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14.3.2017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14.3.2017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14.3.2017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74935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03_spolecne_cviceni_pacienti.sta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2518</Words>
  <Application>Microsoft Office PowerPoint</Application>
  <PresentationFormat>Předvádění na obrazovce (4:3)</PresentationFormat>
  <Paragraphs>492</Paragraphs>
  <Slides>38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38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Biostatistika 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Danka</cp:lastModifiedBy>
  <cp:revision>75</cp:revision>
  <dcterms:created xsi:type="dcterms:W3CDTF">2015-10-19T12:20:38Z</dcterms:created>
  <dcterms:modified xsi:type="dcterms:W3CDTF">2017-03-14T06:54:23Z</dcterms:modified>
</cp:coreProperties>
</file>