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D2BEF-0BF9-4987-8A79-7D806B723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AE6064-0E07-441F-8AB1-89410945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E0997-2696-4B7A-9FF4-E60698A5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20D146-2F37-4212-8904-9C1F7F50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D312B-F0C3-46A0-8CA0-123E1C0F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60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F1F29-1CC9-460F-AAE3-9F40C6AB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0C7EEB-2C2D-433F-939E-629F3AA5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3E1D6F-4381-4BF2-B007-268740C0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89115-0F8D-4FAD-94BC-412C515F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EEA23-2990-40C7-B1F7-24449B39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0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E8CC23-E3F2-4FFC-9D15-5535A9475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BC0018-0669-44EE-89E9-2CF3B50B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7B489-1F4C-4524-90FA-3DA193FB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18926-0181-40AC-B65F-A6475A15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85C0A-188D-4CD7-8D00-FF279361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78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3092A-818C-4346-9B99-F49A1675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29C90-4371-4F25-A44C-5318CD22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D8CCCC-2B1F-4D09-B227-785B4A17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A54A44-8C5B-4D9D-8D1B-1F4B843D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E4FAAA-CB9E-473B-A861-7875A2C8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22B98-A753-4271-B188-8710A01A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FDFEEB-85FA-4EFC-ABE8-213B13E8C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B9C46-1FFD-4BA2-A77B-CBCED99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BF174-9177-43B4-B94A-462AF944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95ABF8-080C-4BA6-ACDD-36E880F5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DEFF3-4C6E-4F85-98E3-86089179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071C95-D560-4B19-88FE-A1B02356A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B3BCA5-83D8-4EC5-8B54-7DC996230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5C42F1-0A1D-4027-840F-8D1EB09E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B811A-BBD0-47B4-B21D-FD552E1D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DCD72F-C568-4640-AE7E-DA0CDB21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2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FA048-A59C-4900-A2DD-89A648A0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63B309-0946-442E-8657-13E979EE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FA1B45-84A6-42F5-9910-69D63E534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5CB1864-1792-432E-954E-BB524D3B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8F2BB41-DBEB-4738-A97E-6DCC8C0A4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5933BF-25C5-483E-A8FF-001895FB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C19036-E364-4395-AA0D-290E588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933805-3D6C-4BAB-94A6-B06233C5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6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09992-4030-488C-BF24-68D6C872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8A182A-6AFF-46FF-AED5-55963F95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487C63-0263-4061-BC34-30E48A9F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136B0E-D84F-4243-9660-6DD18864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6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0E0582-9515-469B-86BB-A9239822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314822-B1D1-4038-B8ED-2BF9435A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5D69C2-8269-44BF-AA14-66E8AF48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ADC05-FB9A-4C66-9004-03F253E5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AF870-5C61-4B43-AA28-0B854870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2962AF-478B-478D-9B6A-036E3B744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AA80F4-5B84-4FFE-B6BE-362F371B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2ADF34-33D6-4A5A-BC27-56D23B05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0F10FB-1A70-477D-96E9-6AC9A89E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42B69-E0AF-460E-9719-D881F2F9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4B5AB3-4B06-4835-B91B-D0A06D563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08BA19-03E6-4FA4-96D2-9B1D68EA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E93E7D-07FF-4617-90FF-EFF25FA8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EC4FC8-CC22-4FFC-97EF-E5AA5A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7AD7A7-D462-47BC-ABCE-184FF82F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65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5AEE74-4DB1-41A8-86F4-E0E4450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A8DAD3-8DE8-4620-A247-FD083B468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99972-0B52-4A30-A919-13A4AFC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D344-6807-49B7-97B2-56C94BC8E3DB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7AF473-3149-4C56-827D-80AB04DD4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43E965-F19B-4725-9D2B-F8AC35C4B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2EBF-20BA-4B41-88F6-536F60CC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2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19874-40AD-4292-8EC5-01D9B7E6F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Anatomie zrakového orgánu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C044A7-E1F7-421C-B19F-EE22C197C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118712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B014-6382-4C4D-B341-C28D8018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C591CE4-7EAB-42B9-AF97-DF3FB323F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52" y="1825625"/>
            <a:ext cx="3460295" cy="4351338"/>
          </a:xfrm>
        </p:spPr>
      </p:pic>
    </p:spTree>
    <p:extLst>
      <p:ext uri="{BB962C8B-B14F-4D97-AF65-F5344CB8AC3E}">
        <p14:creationId xmlns:p14="http://schemas.microsoft.com/office/powerpoint/2010/main" val="298857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DF2FD-B219-47A7-A35B-EF0EA93F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AFF76DF-FC69-48C4-940D-14E9CF92D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9" y="1825625"/>
            <a:ext cx="3530822" cy="4351338"/>
          </a:xfrm>
        </p:spPr>
      </p:pic>
    </p:spTree>
    <p:extLst>
      <p:ext uri="{BB962C8B-B14F-4D97-AF65-F5344CB8AC3E}">
        <p14:creationId xmlns:p14="http://schemas.microsoft.com/office/powerpoint/2010/main" val="110995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D25EC-0EE8-4D0B-AE0F-A935C517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198C34D-4280-4C3D-8393-16208BBE9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57" y="1825625"/>
            <a:ext cx="3575885" cy="4351338"/>
          </a:xfrm>
        </p:spPr>
      </p:pic>
    </p:spTree>
    <p:extLst>
      <p:ext uri="{BB962C8B-B14F-4D97-AF65-F5344CB8AC3E}">
        <p14:creationId xmlns:p14="http://schemas.microsoft.com/office/powerpoint/2010/main" val="249217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5E047-CB90-4CF4-9188-E2281B78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767DF43-EDAD-4491-9A39-7F9B7CAE2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74" y="1825625"/>
            <a:ext cx="3587051" cy="4351338"/>
          </a:xfrm>
        </p:spPr>
      </p:pic>
    </p:spTree>
    <p:extLst>
      <p:ext uri="{BB962C8B-B14F-4D97-AF65-F5344CB8AC3E}">
        <p14:creationId xmlns:p14="http://schemas.microsoft.com/office/powerpoint/2010/main" val="164212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B9983-CF59-46FE-A88B-D3757F0F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678980-6227-42E3-B9B3-9D5CE87D6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9" y="1825625"/>
            <a:ext cx="4435061" cy="4351338"/>
          </a:xfrm>
        </p:spPr>
      </p:pic>
    </p:spTree>
    <p:extLst>
      <p:ext uri="{BB962C8B-B14F-4D97-AF65-F5344CB8AC3E}">
        <p14:creationId xmlns:p14="http://schemas.microsoft.com/office/powerpoint/2010/main" val="31482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17686-5E5C-446F-9CC6-68372B8F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53A084F-5BF6-47DC-AA13-322841B62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97" y="1825625"/>
            <a:ext cx="3566005" cy="4351338"/>
          </a:xfrm>
        </p:spPr>
      </p:pic>
    </p:spTree>
    <p:extLst>
      <p:ext uri="{BB962C8B-B14F-4D97-AF65-F5344CB8AC3E}">
        <p14:creationId xmlns:p14="http://schemas.microsoft.com/office/powerpoint/2010/main" val="123502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7DC7E-DE68-4FE8-A99E-F71477D5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D57C2D2-86F7-4B54-91E1-E3329828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97" y="1825625"/>
            <a:ext cx="5329606" cy="4351338"/>
          </a:xfrm>
        </p:spPr>
      </p:pic>
    </p:spTree>
    <p:extLst>
      <p:ext uri="{BB962C8B-B14F-4D97-AF65-F5344CB8AC3E}">
        <p14:creationId xmlns:p14="http://schemas.microsoft.com/office/powerpoint/2010/main" val="69798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34400-7286-425B-A07A-5A1CB791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A10020-9C43-4A5D-B373-0F720CD7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94" y="1825625"/>
            <a:ext cx="6064011" cy="4351338"/>
          </a:xfrm>
        </p:spPr>
      </p:pic>
    </p:spTree>
    <p:extLst>
      <p:ext uri="{BB962C8B-B14F-4D97-AF65-F5344CB8AC3E}">
        <p14:creationId xmlns:p14="http://schemas.microsoft.com/office/powerpoint/2010/main" val="1635159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Širokoúhlá obrazovka</PresentationFormat>
  <Paragraphs>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Anatomie zrakového orgánu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zrakového orgánu</dc:title>
  <dc:creator>Svatopluk Synek</dc:creator>
  <cp:lastModifiedBy>Svatopluk Synek</cp:lastModifiedBy>
  <cp:revision>2</cp:revision>
  <dcterms:created xsi:type="dcterms:W3CDTF">2018-02-19T08:33:16Z</dcterms:created>
  <dcterms:modified xsi:type="dcterms:W3CDTF">2018-02-19T08:36:23Z</dcterms:modified>
</cp:coreProperties>
</file>