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99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70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77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44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8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0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68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37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50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15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15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AAE91-DBC7-4978-9C8B-581D7BA7BE8F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B10E8-3BDC-4C2B-8D17-14E1F6B4C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5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04107" y="253092"/>
            <a:ext cx="8654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Hypotézy k řešení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6571" y="1515831"/>
            <a:ext cx="8401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Hypotéza 1:</a:t>
            </a:r>
            <a:r>
              <a:rPr lang="cs-CZ" sz="2400" dirty="0" smtClean="0"/>
              <a:t> souvisí dosažené vzdělání s teoretickými znalostmi?</a:t>
            </a:r>
          </a:p>
          <a:p>
            <a:endParaRPr lang="cs-CZ" sz="2400" dirty="0"/>
          </a:p>
          <a:p>
            <a:r>
              <a:rPr lang="cs-CZ" sz="2400" b="1" dirty="0"/>
              <a:t>Hypotéza </a:t>
            </a:r>
            <a:r>
              <a:rPr lang="cs-CZ" sz="2400" b="1" dirty="0" smtClean="0"/>
              <a:t>2:</a:t>
            </a:r>
            <a:r>
              <a:rPr lang="cs-CZ" sz="2400" dirty="0" smtClean="0"/>
              <a:t> mají na ARO větší teoretické znalosti než na JIP?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b="1" dirty="0"/>
              <a:t>Hypotéza </a:t>
            </a:r>
            <a:r>
              <a:rPr lang="cs-CZ" sz="2400" b="1" dirty="0" smtClean="0"/>
              <a:t>3:</a:t>
            </a:r>
            <a:r>
              <a:rPr lang="cs-CZ" sz="2400" dirty="0" smtClean="0"/>
              <a:t> je rozdíl v zastoupení kuřáků mezi pracovišti?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045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04107" y="253092"/>
            <a:ext cx="8654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Postup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4073" y="1510261"/>
            <a:ext cx="88946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Obecný </a:t>
            </a:r>
            <a:r>
              <a:rPr lang="cs-CZ" sz="2200" b="1" dirty="0" smtClean="0"/>
              <a:t>postup:</a:t>
            </a:r>
          </a:p>
          <a:p>
            <a:r>
              <a:rPr lang="cs-CZ" sz="2200" b="1" dirty="0" smtClean="0"/>
              <a:t>1. </a:t>
            </a:r>
            <a:r>
              <a:rPr lang="cs-CZ" sz="2200" dirty="0" smtClean="0"/>
              <a:t>Stanovte si správně způsob sběru dat a </a:t>
            </a:r>
            <a:r>
              <a:rPr lang="cs-CZ" sz="2200" dirty="0"/>
              <a:t>formulace dotazníku (stačí </a:t>
            </a:r>
            <a:r>
              <a:rPr lang="cs-CZ" sz="2200" dirty="0" err="1" smtClean="0"/>
              <a:t>excel</a:t>
            </a:r>
            <a:r>
              <a:rPr lang="cs-CZ" sz="2200" dirty="0" smtClean="0"/>
              <a:t>).</a:t>
            </a:r>
            <a:endParaRPr lang="cs-CZ" sz="2200" dirty="0" smtClean="0"/>
          </a:p>
          <a:p>
            <a:r>
              <a:rPr lang="cs-CZ" sz="2200" b="1" dirty="0" smtClean="0"/>
              <a:t>2. </a:t>
            </a:r>
            <a:r>
              <a:rPr lang="cs-CZ" sz="2200" dirty="0" smtClean="0"/>
              <a:t>Kontrola vstupních </a:t>
            </a:r>
            <a:r>
              <a:rPr lang="cs-CZ" sz="2200" dirty="0"/>
              <a:t>dat (stačí </a:t>
            </a:r>
            <a:r>
              <a:rPr lang="cs-CZ" sz="2200" dirty="0" err="1" smtClean="0"/>
              <a:t>excel</a:t>
            </a:r>
            <a:r>
              <a:rPr lang="cs-CZ" sz="2200" dirty="0" smtClean="0"/>
              <a:t>).</a:t>
            </a:r>
            <a:endParaRPr lang="cs-CZ" sz="2200" dirty="0" smtClean="0"/>
          </a:p>
          <a:p>
            <a:r>
              <a:rPr lang="cs-CZ" sz="2200" b="1" dirty="0" smtClean="0"/>
              <a:t>3. </a:t>
            </a:r>
            <a:r>
              <a:rPr lang="cs-CZ" sz="2200" dirty="0" smtClean="0"/>
              <a:t>Stanovení hypotéz.</a:t>
            </a:r>
          </a:p>
          <a:p>
            <a:r>
              <a:rPr lang="cs-CZ" sz="2200" b="1" dirty="0" smtClean="0"/>
              <a:t>4. </a:t>
            </a:r>
            <a:r>
              <a:rPr lang="cs-CZ" sz="2200" dirty="0" smtClean="0"/>
              <a:t>Základní popis </a:t>
            </a:r>
            <a:r>
              <a:rPr lang="cs-CZ" sz="2200" dirty="0"/>
              <a:t>dat (stačí </a:t>
            </a:r>
            <a:r>
              <a:rPr lang="cs-CZ" sz="2200" dirty="0" err="1"/>
              <a:t>excel</a:t>
            </a:r>
            <a:r>
              <a:rPr lang="cs-CZ" sz="2200" dirty="0"/>
              <a:t>, hodí se </a:t>
            </a:r>
            <a:r>
              <a:rPr lang="cs-CZ" sz="2200" dirty="0" err="1" smtClean="0"/>
              <a:t>Statistica</a:t>
            </a:r>
            <a:r>
              <a:rPr lang="cs-CZ" sz="2200" dirty="0" smtClean="0"/>
              <a:t>).</a:t>
            </a:r>
            <a:endParaRPr lang="cs-CZ" sz="2200" dirty="0" smtClean="0"/>
          </a:p>
          <a:p>
            <a:r>
              <a:rPr lang="cs-CZ" sz="2200" b="1" dirty="0" smtClean="0"/>
              <a:t>5. </a:t>
            </a:r>
            <a:r>
              <a:rPr lang="cs-CZ" sz="2200" dirty="0" smtClean="0"/>
              <a:t>Volba statistického testu.</a:t>
            </a:r>
          </a:p>
          <a:p>
            <a:r>
              <a:rPr lang="cs-CZ" sz="2200" b="1" dirty="0" smtClean="0"/>
              <a:t>6. </a:t>
            </a:r>
            <a:r>
              <a:rPr lang="cs-CZ" sz="2200" dirty="0" smtClean="0"/>
              <a:t>Testování </a:t>
            </a:r>
            <a:r>
              <a:rPr lang="cs-CZ" sz="2200" dirty="0"/>
              <a:t>hypotéz </a:t>
            </a:r>
            <a:r>
              <a:rPr lang="cs-CZ" sz="2200" dirty="0" smtClean="0"/>
              <a:t>(hodí </a:t>
            </a:r>
            <a:r>
              <a:rPr lang="cs-CZ" sz="2200" dirty="0"/>
              <a:t>se </a:t>
            </a:r>
            <a:r>
              <a:rPr lang="cs-CZ" sz="2200" dirty="0" err="1" smtClean="0"/>
              <a:t>Statistica</a:t>
            </a:r>
            <a:r>
              <a:rPr lang="cs-CZ" sz="2200" dirty="0" smtClean="0"/>
              <a:t>).</a:t>
            </a:r>
            <a:endParaRPr lang="cs-CZ" sz="2200" dirty="0" smtClean="0"/>
          </a:p>
          <a:p>
            <a:r>
              <a:rPr lang="cs-CZ" sz="2200" b="1" dirty="0" smtClean="0"/>
              <a:t>7. </a:t>
            </a:r>
            <a:r>
              <a:rPr lang="cs-CZ" sz="2200" dirty="0" smtClean="0"/>
              <a:t>Interpretace výsledků a formulace závěrů.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387925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106</Words>
  <Application>Microsoft Office PowerPoint</Application>
  <PresentationFormat>Předvádění na obrazovce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uher</dc:creator>
  <cp:lastModifiedBy>uher</cp:lastModifiedBy>
  <cp:revision>6</cp:revision>
  <dcterms:created xsi:type="dcterms:W3CDTF">2017-04-11T07:47:48Z</dcterms:created>
  <dcterms:modified xsi:type="dcterms:W3CDTF">2018-04-10T09:54:56Z</dcterms:modified>
</cp:coreProperties>
</file>