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72" r:id="rId3"/>
    <p:sldId id="273" r:id="rId4"/>
    <p:sldId id="266" r:id="rId5"/>
    <p:sldId id="262" r:id="rId6"/>
    <p:sldId id="263" r:id="rId7"/>
    <p:sldId id="265" r:id="rId8"/>
    <p:sldId id="269" r:id="rId9"/>
    <p:sldId id="270" r:id="rId10"/>
    <p:sldId id="271" r:id="rId11"/>
    <p:sldId id="277" r:id="rId12"/>
    <p:sldId id="278" r:id="rId13"/>
    <p:sldId id="279" r:id="rId14"/>
    <p:sldId id="298" r:id="rId15"/>
    <p:sldId id="283" r:id="rId16"/>
    <p:sldId id="284" r:id="rId17"/>
    <p:sldId id="285" r:id="rId18"/>
    <p:sldId id="286" r:id="rId19"/>
    <p:sldId id="299" r:id="rId20"/>
    <p:sldId id="287" r:id="rId21"/>
    <p:sldId id="288" r:id="rId22"/>
    <p:sldId id="289" r:id="rId23"/>
    <p:sldId id="307" r:id="rId24"/>
    <p:sldId id="290" r:id="rId25"/>
    <p:sldId id="308" r:id="rId26"/>
    <p:sldId id="295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755" autoAdjust="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25.05.2018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16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83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6650" cy="3709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8129"/>
            <a:ext cx="4985393" cy="123785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1442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25.05.2018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</a:t>
            </a: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74935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6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  <p:extLst>
      <p:ext uri="{BB962C8B-B14F-4D97-AF65-F5344CB8AC3E}">
        <p14:creationId xmlns:p14="http://schemas.microsoft.com/office/powerpoint/2010/main" val="86959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476672"/>
            <a:ext cx="8572560" cy="432048"/>
          </a:xfrm>
          <a:noFill/>
        </p:spPr>
        <p:txBody>
          <a:bodyPr/>
          <a:lstStyle/>
          <a:p>
            <a:r>
              <a:rPr lang="cs-CZ" sz="3200" dirty="0" smtClean="0"/>
              <a:t>Základní rozhodování o výběru statistických testů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Pearsonův</a:t>
            </a:r>
            <a:r>
              <a:rPr lang="cs-CZ" sz="1100" b="1" dirty="0" smtClean="0">
                <a:solidFill>
                  <a:srgbClr val="009900"/>
                </a:solidFill>
              </a:rPr>
              <a:t>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JednovýběrovýWilcoxonův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00FF"/>
                </a:solidFill>
              </a:rPr>
              <a:t>Mannův-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Kruskalův-Wallisův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</p:spTree>
    <p:extLst>
      <p:ext uri="{BB962C8B-B14F-4D97-AF65-F5344CB8AC3E}">
        <p14:creationId xmlns:p14="http://schemas.microsoft.com/office/powerpoint/2010/main" val="2738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03_spolecne_cviceni_pacienti.sta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2048</Words>
  <Application>Microsoft Office PowerPoint</Application>
  <PresentationFormat>Předvádění na obrazovce (4:3)</PresentationFormat>
  <Paragraphs>454</Paragraphs>
  <Slides>33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Biostatistika 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Důležité poznámky k testování hypotéz</vt:lpstr>
      <vt:lpstr>Parametrické vs. neparametrické testy</vt:lpstr>
      <vt:lpstr>Základní rozhodování o výběru statistických testů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Uživatel systému Windows</cp:lastModifiedBy>
  <cp:revision>76</cp:revision>
  <dcterms:created xsi:type="dcterms:W3CDTF">2015-10-19T12:20:38Z</dcterms:created>
  <dcterms:modified xsi:type="dcterms:W3CDTF">2018-05-25T07:02:23Z</dcterms:modified>
</cp:coreProperties>
</file>