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2" r:id="rId3"/>
    <p:sldId id="333" r:id="rId4"/>
    <p:sldId id="349" r:id="rId5"/>
    <p:sldId id="339" r:id="rId6"/>
    <p:sldId id="336" r:id="rId7"/>
    <p:sldId id="340" r:id="rId8"/>
    <p:sldId id="341" r:id="rId9"/>
    <p:sldId id="342" r:id="rId10"/>
    <p:sldId id="343" r:id="rId11"/>
    <p:sldId id="344" r:id="rId12"/>
    <p:sldId id="345" r:id="rId13"/>
    <p:sldId id="350" r:id="rId14"/>
    <p:sldId id="351" r:id="rId15"/>
    <p:sldId id="346" r:id="rId16"/>
    <p:sldId id="347" r:id="rId17"/>
    <p:sldId id="34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1271DA-4D25-40EF-A58D-60A5C5ED4ECF}" type="presOf" srcId="{04667B66-78EA-4232-9BC0-79924E3CF026}" destId="{1C54CDE5-C40C-4AD1-8444-DC3BD0C55013}" srcOrd="0" destOrd="0" presId="urn:microsoft.com/office/officeart/2005/8/layout/hProcess9"/>
    <dgm:cxn modelId="{59675551-44FA-4D1B-8FD7-0A52133FD1F7}" type="presOf" srcId="{4BFA973D-A974-42E9-BDE9-AEFBBB89FF0E}" destId="{A417A5B5-B087-40A8-968B-C77AF01780F2}" srcOrd="0" destOrd="0" presId="urn:microsoft.com/office/officeart/2005/8/layout/hProcess9"/>
    <dgm:cxn modelId="{3CB8656E-5E93-4A57-9CD9-B8A7AD5AA744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94B7437-68B4-41A5-A9F2-A470DE06C120}" type="presOf" srcId="{A4E89C49-4A10-44D8-825D-82D343361178}" destId="{32123403-4479-4F0A-A8E1-A0D703308D5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AEB0D7A-954F-40AF-BF50-2B2D49C96906}" type="presParOf" srcId="{32123403-4479-4F0A-A8E1-A0D703308D53}" destId="{E9CC8670-B53C-4217-B24A-C184C3265CC1}" srcOrd="0" destOrd="0" presId="urn:microsoft.com/office/officeart/2005/8/layout/hProcess9"/>
    <dgm:cxn modelId="{01ACEA5F-D1D6-4D38-83DC-8B87480882A2}" type="presParOf" srcId="{32123403-4479-4F0A-A8E1-A0D703308D53}" destId="{26D6CDAB-338D-490B-A496-3410C1C4317F}" srcOrd="1" destOrd="0" presId="urn:microsoft.com/office/officeart/2005/8/layout/hProcess9"/>
    <dgm:cxn modelId="{35BE2857-DA1F-41C2-B23F-944C9E9F48FF}" type="presParOf" srcId="{26D6CDAB-338D-490B-A496-3410C1C4317F}" destId="{1C54CDE5-C40C-4AD1-8444-DC3BD0C55013}" srcOrd="0" destOrd="0" presId="urn:microsoft.com/office/officeart/2005/8/layout/hProcess9"/>
    <dgm:cxn modelId="{CC5217B8-C1ED-429B-81C1-7FAB96C49058}" type="presParOf" srcId="{26D6CDAB-338D-490B-A496-3410C1C4317F}" destId="{4A332969-8B43-4499-950F-D5946A8EB07D}" srcOrd="1" destOrd="0" presId="urn:microsoft.com/office/officeart/2005/8/layout/hProcess9"/>
    <dgm:cxn modelId="{C8B1CA60-CAFE-4D89-9AC7-677E3CBCB7A6}" type="presParOf" srcId="{26D6CDAB-338D-490B-A496-3410C1C4317F}" destId="{C8DFC46D-0EDA-4FB7-91D9-BDA47843E1A2}" srcOrd="2" destOrd="0" presId="urn:microsoft.com/office/officeart/2005/8/layout/hProcess9"/>
    <dgm:cxn modelId="{3E2E7150-878C-4855-99AC-7EFD3193D48C}" type="presParOf" srcId="{26D6CDAB-338D-490B-A496-3410C1C4317F}" destId="{3CDF0FB4-1FF9-4E2B-AEE1-51021BEEAAB0}" srcOrd="3" destOrd="0" presId="urn:microsoft.com/office/officeart/2005/8/layout/hProcess9"/>
    <dgm:cxn modelId="{CE5D0E90-4EDF-4021-8606-4B147F8F0224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 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E01383-B978-4CA3-9FD0-7D9AB44C239B}" type="presOf" srcId="{4BBE673E-B1D4-4F1C-951D-AE11DF8B0BA5}" destId="{C8DFC46D-0EDA-4FB7-91D9-BDA47843E1A2}" srcOrd="0" destOrd="0" presId="urn:microsoft.com/office/officeart/2005/8/layout/hProcess9"/>
    <dgm:cxn modelId="{4525262E-D812-43DC-A407-35DF8722C283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F763C17F-71BB-4315-86F7-CE6C8C7F5A0F}" type="presOf" srcId="{04667B66-78EA-4232-9BC0-79924E3CF026}" destId="{1C54CDE5-C40C-4AD1-8444-DC3BD0C55013}" srcOrd="0" destOrd="0" presId="urn:microsoft.com/office/officeart/2005/8/layout/hProcess9"/>
    <dgm:cxn modelId="{921B674C-DD45-48AD-A1F2-E2AE2B6F5C3B}" type="presOf" srcId="{4BFA973D-A974-42E9-BDE9-AEFBBB89FF0E}" destId="{A417A5B5-B087-40A8-968B-C77AF01780F2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A64B6B1D-15E8-43CF-BC05-3940A9539A40}" type="presParOf" srcId="{32123403-4479-4F0A-A8E1-A0D703308D53}" destId="{E9CC8670-B53C-4217-B24A-C184C3265CC1}" srcOrd="0" destOrd="0" presId="urn:microsoft.com/office/officeart/2005/8/layout/hProcess9"/>
    <dgm:cxn modelId="{D645BFC7-7161-4DC1-B72F-AD8E305FB6BB}" type="presParOf" srcId="{32123403-4479-4F0A-A8E1-A0D703308D53}" destId="{26D6CDAB-338D-490B-A496-3410C1C4317F}" srcOrd="1" destOrd="0" presId="urn:microsoft.com/office/officeart/2005/8/layout/hProcess9"/>
    <dgm:cxn modelId="{76F71D92-B0D4-4DEA-90D2-B90B3C60C008}" type="presParOf" srcId="{26D6CDAB-338D-490B-A496-3410C1C4317F}" destId="{1C54CDE5-C40C-4AD1-8444-DC3BD0C55013}" srcOrd="0" destOrd="0" presId="urn:microsoft.com/office/officeart/2005/8/layout/hProcess9"/>
    <dgm:cxn modelId="{8B785FD0-07CA-49DE-BCEA-7F2129DC03FF}" type="presParOf" srcId="{26D6CDAB-338D-490B-A496-3410C1C4317F}" destId="{4A332969-8B43-4499-950F-D5946A8EB07D}" srcOrd="1" destOrd="0" presId="urn:microsoft.com/office/officeart/2005/8/layout/hProcess9"/>
    <dgm:cxn modelId="{686E831C-19AC-443B-A95C-9F198DF49519}" type="presParOf" srcId="{26D6CDAB-338D-490B-A496-3410C1C4317F}" destId="{C8DFC46D-0EDA-4FB7-91D9-BDA47843E1A2}" srcOrd="2" destOrd="0" presId="urn:microsoft.com/office/officeart/2005/8/layout/hProcess9"/>
    <dgm:cxn modelId="{E0FBFC4B-4119-4B0F-86C9-80092D89F441}" type="presParOf" srcId="{26D6CDAB-338D-490B-A496-3410C1C4317F}" destId="{3CDF0FB4-1FF9-4E2B-AEE1-51021BEEAAB0}" srcOrd="3" destOrd="0" presId="urn:microsoft.com/office/officeart/2005/8/layout/hProcess9"/>
    <dgm:cxn modelId="{C418B096-A10E-4B4A-B1E5-B801CD5A2BC9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 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667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EA87D01-CED1-47D4-96C7-1D3A9C8E3B01}" type="presOf" srcId="{A4E89C49-4A10-44D8-825D-82D343361178}" destId="{32123403-4479-4F0A-A8E1-A0D703308D53}" srcOrd="0" destOrd="0" presId="urn:microsoft.com/office/officeart/2005/8/layout/hProcess9"/>
    <dgm:cxn modelId="{C78CA80C-3E0C-40DF-9A1A-AC51AA637E2B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1295E10-6BF8-4EF3-BAA1-0A635F96A07D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9A87A73E-75D6-4BF0-BCDA-B1DBD3ED2011}" type="presOf" srcId="{04667B66-78EA-4232-9BC0-79924E3CF026}" destId="{1C54CDE5-C40C-4AD1-8444-DC3BD0C55013}" srcOrd="0" destOrd="0" presId="urn:microsoft.com/office/officeart/2005/8/layout/hProcess9"/>
    <dgm:cxn modelId="{B1629AFB-88DB-4510-9C68-37D6B3C7E190}" type="presParOf" srcId="{32123403-4479-4F0A-A8E1-A0D703308D53}" destId="{E9CC8670-B53C-4217-B24A-C184C3265CC1}" srcOrd="0" destOrd="0" presId="urn:microsoft.com/office/officeart/2005/8/layout/hProcess9"/>
    <dgm:cxn modelId="{09B17856-19EE-4452-A735-EEEE70058F79}" type="presParOf" srcId="{32123403-4479-4F0A-A8E1-A0D703308D53}" destId="{26D6CDAB-338D-490B-A496-3410C1C4317F}" srcOrd="1" destOrd="0" presId="urn:microsoft.com/office/officeart/2005/8/layout/hProcess9"/>
    <dgm:cxn modelId="{8CDDB0DD-CF56-464A-BD9B-C523E8C8C316}" type="presParOf" srcId="{26D6CDAB-338D-490B-A496-3410C1C4317F}" destId="{1C54CDE5-C40C-4AD1-8444-DC3BD0C55013}" srcOrd="0" destOrd="0" presId="urn:microsoft.com/office/officeart/2005/8/layout/hProcess9"/>
    <dgm:cxn modelId="{A732109C-5E2A-4F50-AEB3-14C720132205}" type="presParOf" srcId="{26D6CDAB-338D-490B-A496-3410C1C4317F}" destId="{4A332969-8B43-4499-950F-D5946A8EB07D}" srcOrd="1" destOrd="0" presId="urn:microsoft.com/office/officeart/2005/8/layout/hProcess9"/>
    <dgm:cxn modelId="{EFC055C7-2AFA-45C8-9A79-23E455AE7BA0}" type="presParOf" srcId="{26D6CDAB-338D-490B-A496-3410C1C4317F}" destId="{C8DFC46D-0EDA-4FB7-91D9-BDA47843E1A2}" srcOrd="2" destOrd="0" presId="urn:microsoft.com/office/officeart/2005/8/layout/hProcess9"/>
    <dgm:cxn modelId="{B82C2357-1C14-4ECC-8C7C-E6BA30AC8D8E}" type="presParOf" srcId="{26D6CDAB-338D-490B-A496-3410C1C4317F}" destId="{3CDF0FB4-1FF9-4E2B-AEE1-51021BEEAAB0}" srcOrd="3" destOrd="0" presId="urn:microsoft.com/office/officeart/2005/8/layout/hProcess9"/>
    <dgm:cxn modelId="{112413BB-2130-4D92-961F-3F98930F68D9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C92D8E0-F3B5-4E10-B6FD-38C2A87A555F}" type="presOf" srcId="{04667B66-78EA-4232-9BC0-79924E3CF026}" destId="{1C54CDE5-C40C-4AD1-8444-DC3BD0C55013}" srcOrd="0" destOrd="0" presId="urn:microsoft.com/office/officeart/2005/8/layout/hProcess9"/>
    <dgm:cxn modelId="{054AC708-9591-4524-A243-82730AEC34B4}" type="presOf" srcId="{4BBE673E-B1D4-4F1C-951D-AE11DF8B0BA5}" destId="{C8DFC46D-0EDA-4FB7-91D9-BDA47843E1A2}" srcOrd="0" destOrd="0" presId="urn:microsoft.com/office/officeart/2005/8/layout/hProcess9"/>
    <dgm:cxn modelId="{5D505228-435C-4B1B-9C54-1ACA09CBBE1A}" type="presOf" srcId="{A4E89C49-4A10-44D8-825D-82D343361178}" destId="{32123403-4479-4F0A-A8E1-A0D703308D53}" srcOrd="0" destOrd="0" presId="urn:microsoft.com/office/officeart/2005/8/layout/hProcess9"/>
    <dgm:cxn modelId="{AC3FC499-EEDA-419D-87B3-D2ABFD85FD1F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B83239A6-7E40-4F01-9742-EE51C8CC01F5}" type="presParOf" srcId="{32123403-4479-4F0A-A8E1-A0D703308D53}" destId="{E9CC8670-B53C-4217-B24A-C184C3265CC1}" srcOrd="0" destOrd="0" presId="urn:microsoft.com/office/officeart/2005/8/layout/hProcess9"/>
    <dgm:cxn modelId="{F5A78159-C4BA-4414-A063-BD12E54A51D8}" type="presParOf" srcId="{32123403-4479-4F0A-A8E1-A0D703308D53}" destId="{26D6CDAB-338D-490B-A496-3410C1C4317F}" srcOrd="1" destOrd="0" presId="urn:microsoft.com/office/officeart/2005/8/layout/hProcess9"/>
    <dgm:cxn modelId="{6BCF6647-781C-4593-9D50-45E6FFE48F7E}" type="presParOf" srcId="{26D6CDAB-338D-490B-A496-3410C1C4317F}" destId="{1C54CDE5-C40C-4AD1-8444-DC3BD0C55013}" srcOrd="0" destOrd="0" presId="urn:microsoft.com/office/officeart/2005/8/layout/hProcess9"/>
    <dgm:cxn modelId="{4227638C-CD5F-4F69-ACF9-AEBAC872203C}" type="presParOf" srcId="{26D6CDAB-338D-490B-A496-3410C1C4317F}" destId="{4A332969-8B43-4499-950F-D5946A8EB07D}" srcOrd="1" destOrd="0" presId="urn:microsoft.com/office/officeart/2005/8/layout/hProcess9"/>
    <dgm:cxn modelId="{30A58F0E-9039-4CA7-B681-EE3B939E6561}" type="presParOf" srcId="{26D6CDAB-338D-490B-A496-3410C1C4317F}" destId="{C8DFC46D-0EDA-4FB7-91D9-BDA47843E1A2}" srcOrd="2" destOrd="0" presId="urn:microsoft.com/office/officeart/2005/8/layout/hProcess9"/>
    <dgm:cxn modelId="{D21466EE-B37F-4999-8A6D-08020FFD00FB}" type="presParOf" srcId="{26D6CDAB-338D-490B-A496-3410C1C4317F}" destId="{3CDF0FB4-1FF9-4E2B-AEE1-51021BEEAAB0}" srcOrd="3" destOrd="0" presId="urn:microsoft.com/office/officeart/2005/8/layout/hProcess9"/>
    <dgm:cxn modelId="{421D8AB0-B375-4BA0-8609-EB6BFDE6E41B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 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536382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636382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Represivní protiepidemická opatření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na úrovni přenosu </a:t>
            </a:r>
            <a:r>
              <a:rPr lang="cs-CZ" altLang="cs-CZ" sz="3200" dirty="0"/>
              <a:t>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59074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99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12276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nákazy</a:t>
            </a:r>
            <a:br>
              <a:rPr lang="cs-CZ" dirty="0" smtClean="0"/>
            </a:b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činnosti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94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Činnosti epidemiologicky závažné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Provozování stravovacích služeb</a:t>
            </a:r>
          </a:p>
          <a:p>
            <a:r>
              <a:rPr lang="cs-CZ" sz="2800" dirty="0" smtClean="0"/>
              <a:t>Výroba potravin</a:t>
            </a:r>
          </a:p>
          <a:p>
            <a:r>
              <a:rPr lang="cs-CZ" sz="2800" dirty="0" smtClean="0"/>
              <a:t>Uvádění potravin do oběhu</a:t>
            </a:r>
          </a:p>
          <a:p>
            <a:r>
              <a:rPr lang="cs-CZ" sz="2800" dirty="0" smtClean="0"/>
              <a:t>Výroba kosmetických přípravků</a:t>
            </a:r>
          </a:p>
          <a:p>
            <a:r>
              <a:rPr lang="cs-CZ" sz="2800" dirty="0" smtClean="0"/>
              <a:t>Provozování úpraven vod a vodovodů</a:t>
            </a:r>
          </a:p>
          <a:p>
            <a:r>
              <a:rPr lang="cs-CZ" sz="2800" dirty="0" smtClean="0"/>
              <a:t>Služby péče o tělo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761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Služby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péče </a:t>
            </a:r>
            <a:r>
              <a:rPr lang="cs-CZ" b="1" dirty="0"/>
              <a:t>o 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Kadeřnictví, holičství</a:t>
            </a:r>
          </a:p>
          <a:p>
            <a:r>
              <a:rPr lang="cs-CZ" sz="2800" dirty="0" smtClean="0"/>
              <a:t>Pedikúra, manikúra</a:t>
            </a:r>
          </a:p>
          <a:p>
            <a:r>
              <a:rPr lang="cs-CZ" sz="2800" dirty="0" smtClean="0"/>
              <a:t>Solárium</a:t>
            </a:r>
          </a:p>
          <a:p>
            <a:r>
              <a:rPr lang="cs-CZ" sz="2800" dirty="0" smtClean="0"/>
              <a:t>Kosmetické služby</a:t>
            </a:r>
          </a:p>
          <a:p>
            <a:r>
              <a:rPr lang="cs-CZ" sz="2800" dirty="0" smtClean="0"/>
              <a:t>Masáže</a:t>
            </a:r>
          </a:p>
          <a:p>
            <a:r>
              <a:rPr lang="cs-CZ" sz="2800" dirty="0" smtClean="0"/>
              <a:t>Rekondiční a regenerační služby</a:t>
            </a:r>
          </a:p>
          <a:p>
            <a:r>
              <a:rPr lang="cs-CZ" sz="2800" dirty="0" smtClean="0"/>
              <a:t>Tetování a piercing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72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 smtClean="0"/>
              <a:t>Represivní opatření              na úrovni vnímavého jedince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17107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0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            v ohnisku </a:t>
            </a:r>
            <a:r>
              <a:rPr lang="cs-CZ" dirty="0" smtClean="0"/>
              <a:t>nákazy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33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>nákazy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10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4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96570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09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Ohnisko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Zdroj nákazy a další osoby, které byly v kontaktu s nákazou  (s  infikovanou osobou, s vehikulem)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Velikost ohniska ovlivněna způsobem přenosu nákazy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Osobám v  ohnisku  nákazy se ukládají karanténní opatření (např. zvýšený zdravotnický dozor – sledování zdravotního stavu, skríningová vyšetření, dočasný zákaz výkonu epidemiologicky rizikových činností apod.)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6320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             na úrovni zdroje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4021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08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Represivní opatření v 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Izolace</a:t>
            </a:r>
          </a:p>
          <a:p>
            <a:pPr lvl="2"/>
            <a:r>
              <a:rPr lang="cs-CZ" altLang="cs-CZ" dirty="0"/>
              <a:t>povinná hospitalizace na infekčním odd.</a:t>
            </a:r>
          </a:p>
          <a:p>
            <a:pPr lvl="2"/>
            <a:r>
              <a:rPr lang="cs-CZ" altLang="cs-CZ" dirty="0"/>
              <a:t>domácí izolace</a:t>
            </a:r>
          </a:p>
          <a:p>
            <a:r>
              <a:rPr lang="cs-CZ" altLang="cs-CZ" dirty="0"/>
              <a:t>Epidemiologické šetření v ohnisku nákazy</a:t>
            </a:r>
          </a:p>
          <a:p>
            <a:r>
              <a:rPr lang="cs-CZ" altLang="cs-CZ" dirty="0"/>
              <a:t>Karanténní opatření</a:t>
            </a:r>
          </a:p>
          <a:p>
            <a:r>
              <a:rPr lang="cs-CZ" altLang="cs-CZ" dirty="0"/>
              <a:t>Dezinfekce, dezinsekce, deratizace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00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3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00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9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1555</TotalTime>
  <Words>563</Words>
  <Application>Microsoft Office PowerPoint</Application>
  <PresentationFormat>Širokoúhlá obrazovka</PresentationFormat>
  <Paragraphs>140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Corbel</vt:lpstr>
      <vt:lpstr>Wingdings 2</vt:lpstr>
      <vt:lpstr>Rámeček</vt:lpstr>
      <vt:lpstr>   Represivní protiepidemická opatření  </vt:lpstr>
      <vt:lpstr>Protiepidemická opatření</vt:lpstr>
      <vt:lpstr>Proces šíření nákazy</vt:lpstr>
      <vt:lpstr>Ohnisko nákazy</vt:lpstr>
      <vt:lpstr>Represivní opatření              na úrovni zdroje nákazy</vt:lpstr>
      <vt:lpstr>Represivní opatření v ohnisku nákazy</vt:lpstr>
      <vt:lpstr>Represivní opatření              na úrovni zdroje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Činnosti epidemiologicky závažné</vt:lpstr>
      <vt:lpstr>Služby  péče o tělo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84</cp:revision>
  <dcterms:created xsi:type="dcterms:W3CDTF">2017-04-04T13:58:15Z</dcterms:created>
  <dcterms:modified xsi:type="dcterms:W3CDTF">2018-04-18T13:28:37Z</dcterms:modified>
</cp:coreProperties>
</file>