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custDataLst>
    <p:tags r:id="rId1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166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46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77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23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18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81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6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24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08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16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77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3F0E3-11C1-4B26-8C8A-959144D8BDD6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92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0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900" dirty="0" smtClean="0">
                <a:solidFill>
                  <a:srgbClr val="FF0000"/>
                </a:solidFill>
              </a:rPr>
              <a:t>KDO</a:t>
            </a:r>
            <a:r>
              <a:rPr lang="cs-CZ" sz="3900" dirty="0" smtClean="0"/>
              <a:t> JE TAM VZADU?		Tam vzadu je </a:t>
            </a:r>
            <a:r>
              <a:rPr lang="cs-CZ" sz="3900" dirty="0" smtClean="0">
                <a:solidFill>
                  <a:srgbClr val="FF0000"/>
                </a:solidFill>
              </a:rPr>
              <a:t>PROFESOR</a:t>
            </a:r>
            <a:r>
              <a:rPr lang="cs-CZ" sz="3900" dirty="0" smtClean="0"/>
              <a:t>.</a:t>
            </a:r>
          </a:p>
          <a:p>
            <a:r>
              <a:rPr lang="cs-CZ" sz="3900" dirty="0" smtClean="0">
                <a:solidFill>
                  <a:srgbClr val="FF0000"/>
                </a:solidFill>
              </a:rPr>
              <a:t>KDO</a:t>
            </a:r>
            <a:r>
              <a:rPr lang="cs-CZ" sz="3900" dirty="0" smtClean="0"/>
              <a:t> PÍŠE ÚKOL?			</a:t>
            </a:r>
            <a:r>
              <a:rPr lang="cs-CZ" sz="3900" cap="all" dirty="0" smtClean="0">
                <a:solidFill>
                  <a:srgbClr val="FF0000"/>
                </a:solidFill>
              </a:rPr>
              <a:t>Student</a:t>
            </a:r>
            <a:r>
              <a:rPr lang="cs-CZ" sz="3900" cap="all" dirty="0" smtClean="0"/>
              <a:t> </a:t>
            </a:r>
            <a:r>
              <a:rPr lang="cs-CZ" sz="3900" dirty="0" smtClean="0"/>
              <a:t>píše úkol</a:t>
            </a:r>
            <a:r>
              <a:rPr lang="cs-CZ" sz="3900" cap="all" dirty="0" smtClean="0"/>
              <a:t>.</a:t>
            </a:r>
          </a:p>
          <a:p>
            <a:r>
              <a:rPr lang="cs-CZ" sz="3900" cap="all" dirty="0" smtClean="0">
                <a:solidFill>
                  <a:srgbClr val="FF0000"/>
                </a:solidFill>
              </a:rPr>
              <a:t>Kdo</a:t>
            </a:r>
            <a:r>
              <a:rPr lang="cs-CZ" sz="3900" cap="all" dirty="0" smtClean="0"/>
              <a:t> pracuje v nemocnici?	</a:t>
            </a:r>
            <a:r>
              <a:rPr lang="cs-CZ" sz="3900" cap="all" dirty="0" smtClean="0">
                <a:solidFill>
                  <a:srgbClr val="FF0000"/>
                </a:solidFill>
              </a:rPr>
              <a:t>Lékař, lékařka a 								zdravotní sestra</a:t>
            </a:r>
            <a:r>
              <a:rPr lang="cs-CZ" sz="3900" cap="all" dirty="0" smtClean="0"/>
              <a:t>.</a:t>
            </a:r>
          </a:p>
          <a:p>
            <a:r>
              <a:rPr lang="cs-CZ" sz="3900" cap="all" dirty="0" smtClean="0">
                <a:solidFill>
                  <a:srgbClr val="FF0000"/>
                </a:solidFill>
              </a:rPr>
              <a:t>Koho</a:t>
            </a:r>
            <a:r>
              <a:rPr lang="cs-CZ" sz="3900" cap="all" dirty="0" smtClean="0"/>
              <a:t> </a:t>
            </a:r>
            <a:r>
              <a:rPr lang="cs-CZ" sz="3900" u="sng" cap="all" dirty="0" smtClean="0"/>
              <a:t>vidíš</a:t>
            </a:r>
            <a:r>
              <a:rPr lang="cs-CZ" sz="3900" cap="all" dirty="0" smtClean="0"/>
              <a:t> tam vzadu?	</a:t>
            </a:r>
            <a:r>
              <a:rPr lang="cs-CZ" sz="3900" dirty="0" smtClean="0"/>
              <a:t>Vidím tam </a:t>
            </a:r>
            <a:r>
              <a:rPr lang="cs-CZ" sz="3900" cap="all" dirty="0" smtClean="0">
                <a:solidFill>
                  <a:srgbClr val="FF0000"/>
                </a:solidFill>
              </a:rPr>
              <a:t>NOVÉHO 							profesora.</a:t>
            </a:r>
          </a:p>
          <a:p>
            <a:r>
              <a:rPr lang="cs-CZ" sz="3900" cap="all" dirty="0" smtClean="0">
                <a:solidFill>
                  <a:srgbClr val="FF0000"/>
                </a:solidFill>
              </a:rPr>
              <a:t>Koho</a:t>
            </a:r>
            <a:r>
              <a:rPr lang="cs-CZ" sz="3900" cap="all" dirty="0" smtClean="0"/>
              <a:t> </a:t>
            </a:r>
            <a:r>
              <a:rPr lang="cs-CZ" sz="3900" u="sng" cap="all" dirty="0" smtClean="0"/>
              <a:t>máš rád</a:t>
            </a:r>
            <a:r>
              <a:rPr lang="cs-CZ" sz="3900" cap="all" dirty="0" smtClean="0"/>
              <a:t>? 		</a:t>
            </a:r>
            <a:r>
              <a:rPr lang="cs-CZ" sz="3900" dirty="0" smtClean="0"/>
              <a:t>Mám rád </a:t>
            </a:r>
            <a:r>
              <a:rPr lang="cs-CZ" sz="3900" cap="all" dirty="0" smtClean="0">
                <a:solidFill>
                  <a:srgbClr val="FF0000"/>
                </a:solidFill>
              </a:rPr>
              <a:t>českou 								kamarádku</a:t>
            </a:r>
            <a:r>
              <a:rPr lang="cs-CZ" sz="3900" cap="all" dirty="0" smtClean="0"/>
              <a:t>.</a:t>
            </a:r>
          </a:p>
          <a:p>
            <a:endParaRPr lang="cs-CZ" cap="al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47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rgbClr val="FF0000"/>
                </a:solidFill>
              </a:rPr>
              <a:t>CO</a:t>
            </a:r>
            <a:r>
              <a:rPr lang="cs-CZ" sz="4400" dirty="0" smtClean="0"/>
              <a:t> je to?				To je </a:t>
            </a:r>
            <a:r>
              <a:rPr lang="cs-CZ" sz="4400" dirty="0" smtClean="0">
                <a:solidFill>
                  <a:srgbClr val="FF0000"/>
                </a:solidFill>
              </a:rPr>
              <a:t>DŮM</a:t>
            </a:r>
            <a:r>
              <a:rPr lang="cs-CZ" sz="4400" dirty="0" smtClean="0"/>
              <a:t>.</a:t>
            </a:r>
          </a:p>
          <a:p>
            <a:r>
              <a:rPr lang="cs-CZ" sz="4400" dirty="0" smtClean="0">
                <a:solidFill>
                  <a:srgbClr val="FF0000"/>
                </a:solidFill>
              </a:rPr>
              <a:t>CO</a:t>
            </a:r>
            <a:r>
              <a:rPr lang="cs-CZ" sz="4400" dirty="0" smtClean="0"/>
              <a:t> </a:t>
            </a:r>
            <a:r>
              <a:rPr lang="cs-CZ" sz="4400" u="sng" dirty="0" smtClean="0"/>
              <a:t>vidíš</a:t>
            </a:r>
            <a:r>
              <a:rPr lang="cs-CZ" sz="4400" dirty="0" smtClean="0"/>
              <a:t>?				Vidím </a:t>
            </a:r>
            <a:r>
              <a:rPr lang="cs-CZ" sz="4400" dirty="0" smtClean="0">
                <a:solidFill>
                  <a:srgbClr val="FF0000"/>
                </a:solidFill>
              </a:rPr>
              <a:t>DŮM</a:t>
            </a:r>
            <a:r>
              <a:rPr lang="cs-CZ" sz="4400" dirty="0" smtClean="0"/>
              <a:t>.</a:t>
            </a:r>
          </a:p>
          <a:p>
            <a:r>
              <a:rPr lang="cs-CZ" sz="4400" dirty="0" smtClean="0">
                <a:solidFill>
                  <a:srgbClr val="FF0000"/>
                </a:solidFill>
              </a:rPr>
              <a:t>CO</a:t>
            </a:r>
            <a:r>
              <a:rPr lang="cs-CZ" sz="4400" dirty="0" smtClean="0"/>
              <a:t> </a:t>
            </a:r>
            <a:r>
              <a:rPr lang="cs-CZ" sz="4400" u="sng" dirty="0" smtClean="0"/>
              <a:t>obědváš</a:t>
            </a:r>
            <a:r>
              <a:rPr lang="cs-CZ" sz="4400" dirty="0" smtClean="0"/>
              <a:t>?			Obědvám </a:t>
            </a:r>
            <a:r>
              <a:rPr lang="cs-CZ" sz="4400" dirty="0" smtClean="0">
                <a:solidFill>
                  <a:srgbClr val="FF0000"/>
                </a:solidFill>
              </a:rPr>
              <a:t>POLÉVKU</a:t>
            </a:r>
            <a:r>
              <a:rPr lang="cs-CZ" sz="4400" dirty="0" smtClean="0"/>
              <a:t>.</a:t>
            </a:r>
          </a:p>
          <a:p>
            <a:r>
              <a:rPr lang="cs-CZ" sz="4400" dirty="0" smtClean="0">
                <a:solidFill>
                  <a:srgbClr val="FF0000"/>
                </a:solidFill>
              </a:rPr>
              <a:t>CO</a:t>
            </a:r>
            <a:r>
              <a:rPr lang="cs-CZ" sz="4400" dirty="0" smtClean="0"/>
              <a:t> </a:t>
            </a:r>
            <a:r>
              <a:rPr lang="cs-CZ" sz="4400" u="sng" dirty="0" smtClean="0"/>
              <a:t>piješ</a:t>
            </a:r>
            <a:r>
              <a:rPr lang="cs-CZ" sz="4400" dirty="0" smtClean="0"/>
              <a:t>?			Piju </a:t>
            </a:r>
            <a:r>
              <a:rPr lang="cs-CZ" sz="4400" dirty="0" smtClean="0">
                <a:solidFill>
                  <a:srgbClr val="FF0000"/>
                </a:solidFill>
              </a:rPr>
              <a:t>DŽUS</a:t>
            </a:r>
            <a:r>
              <a:rPr lang="cs-CZ" sz="4400" dirty="0" smtClean="0"/>
              <a:t> nebo </a:t>
            </a:r>
            <a:r>
              <a:rPr lang="cs-CZ" sz="4400" dirty="0" smtClean="0">
                <a:solidFill>
                  <a:srgbClr val="FF0000"/>
                </a:solidFill>
              </a:rPr>
              <a:t>VÍNO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31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J</a:t>
            </a:r>
            <a:r>
              <a:rPr lang="cs-CZ" sz="3600" dirty="0" smtClean="0">
                <a:solidFill>
                  <a:srgbClr val="FF0000"/>
                </a:solidFill>
              </a:rPr>
              <a:t>AKÝ</a:t>
            </a:r>
            <a:r>
              <a:rPr lang="cs-CZ" sz="3600" dirty="0" smtClean="0"/>
              <a:t>  je tvůj bratr?	Můj bratr je </a:t>
            </a:r>
            <a:r>
              <a:rPr lang="cs-CZ" sz="3600" dirty="0" smtClean="0">
                <a:solidFill>
                  <a:srgbClr val="FF0000"/>
                </a:solidFill>
              </a:rPr>
              <a:t>INTELIGENTNÍ</a:t>
            </a:r>
            <a:r>
              <a:rPr lang="cs-CZ" sz="3600" dirty="0" smtClean="0"/>
              <a:t>.</a:t>
            </a:r>
          </a:p>
          <a:p>
            <a:r>
              <a:rPr lang="cs-CZ" sz="3600" dirty="0" smtClean="0">
                <a:solidFill>
                  <a:srgbClr val="FF0000"/>
                </a:solidFill>
              </a:rPr>
              <a:t>JAKÉHO</a:t>
            </a:r>
            <a:r>
              <a:rPr lang="cs-CZ" sz="3600" dirty="0" smtClean="0"/>
              <a:t> </a:t>
            </a:r>
            <a:r>
              <a:rPr lang="cs-CZ" sz="3600" u="sng" dirty="0" smtClean="0"/>
              <a:t>máš</a:t>
            </a:r>
            <a:r>
              <a:rPr lang="cs-CZ" sz="3600" dirty="0" smtClean="0"/>
              <a:t> bratra?	Mám I</a:t>
            </a:r>
            <a:r>
              <a:rPr lang="cs-CZ" sz="3600" dirty="0" smtClean="0">
                <a:solidFill>
                  <a:srgbClr val="FF0000"/>
                </a:solidFill>
              </a:rPr>
              <a:t>NTELIGENTNÍHO</a:t>
            </a:r>
            <a:r>
              <a:rPr lang="cs-CZ" sz="3600" dirty="0" smtClean="0"/>
              <a:t>  bratra.</a:t>
            </a:r>
          </a:p>
          <a:p>
            <a:r>
              <a:rPr lang="cs-CZ" sz="3600" dirty="0" smtClean="0">
                <a:solidFill>
                  <a:srgbClr val="FF0000"/>
                </a:solidFill>
              </a:rPr>
              <a:t>JAKÁ j</a:t>
            </a:r>
            <a:r>
              <a:rPr lang="cs-CZ" sz="3600" dirty="0" smtClean="0"/>
              <a:t>e ta polévka?	Ta polévka je </a:t>
            </a:r>
            <a:r>
              <a:rPr lang="cs-CZ" sz="3600" dirty="0" smtClean="0">
                <a:solidFill>
                  <a:srgbClr val="FF0000"/>
                </a:solidFill>
              </a:rPr>
              <a:t>BRAMBOROVÁ</a:t>
            </a:r>
            <a:r>
              <a:rPr lang="cs-CZ" sz="3600" dirty="0" smtClean="0"/>
              <a:t>.</a:t>
            </a:r>
          </a:p>
          <a:p>
            <a:r>
              <a:rPr lang="cs-CZ" sz="3600" dirty="0" smtClean="0">
                <a:solidFill>
                  <a:srgbClr val="FF0000"/>
                </a:solidFill>
              </a:rPr>
              <a:t>JAKOU</a:t>
            </a:r>
            <a:r>
              <a:rPr lang="cs-CZ" sz="3600" dirty="0" smtClean="0"/>
              <a:t> </a:t>
            </a:r>
            <a:r>
              <a:rPr lang="cs-CZ" sz="3600" u="sng" dirty="0" smtClean="0"/>
              <a:t>jíš</a:t>
            </a:r>
            <a:r>
              <a:rPr lang="cs-CZ" sz="3600" dirty="0" smtClean="0"/>
              <a:t> polévku?	Jím </a:t>
            </a:r>
            <a:r>
              <a:rPr lang="cs-CZ" sz="3600" dirty="0" smtClean="0">
                <a:solidFill>
                  <a:srgbClr val="FF0000"/>
                </a:solidFill>
              </a:rPr>
              <a:t>BRAMBOROVOU</a:t>
            </a:r>
            <a:r>
              <a:rPr lang="cs-CZ" sz="3600" dirty="0" smtClean="0"/>
              <a:t> polévku.</a:t>
            </a:r>
          </a:p>
          <a:p>
            <a:r>
              <a:rPr lang="cs-CZ" sz="3600" dirty="0" smtClean="0">
                <a:solidFill>
                  <a:srgbClr val="FF0000"/>
                </a:solidFill>
              </a:rPr>
              <a:t>JAKÉ </a:t>
            </a:r>
            <a:r>
              <a:rPr lang="cs-CZ" sz="3600" dirty="0" smtClean="0"/>
              <a:t>je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smtClean="0"/>
              <a:t>Brno?			Brno je </a:t>
            </a:r>
            <a:r>
              <a:rPr lang="cs-CZ" sz="3600" dirty="0" smtClean="0">
                <a:solidFill>
                  <a:srgbClr val="FF0000"/>
                </a:solidFill>
              </a:rPr>
              <a:t>HEZKÉ.</a:t>
            </a:r>
          </a:p>
          <a:p>
            <a:r>
              <a:rPr lang="cs-CZ" sz="3600" dirty="0" smtClean="0"/>
              <a:t>J</a:t>
            </a:r>
            <a:r>
              <a:rPr lang="cs-CZ" sz="3600" dirty="0" smtClean="0">
                <a:solidFill>
                  <a:srgbClr val="FF0000"/>
                </a:solidFill>
              </a:rPr>
              <a:t>AKÉ</a:t>
            </a:r>
            <a:r>
              <a:rPr lang="cs-CZ" sz="3600" dirty="0" smtClean="0"/>
              <a:t> </a:t>
            </a:r>
            <a:r>
              <a:rPr lang="cs-CZ" sz="3600" u="sng" dirty="0" smtClean="0"/>
              <a:t>piješ</a:t>
            </a:r>
            <a:r>
              <a:rPr lang="cs-CZ" sz="3600" dirty="0" smtClean="0"/>
              <a:t> pivo?		Piju </a:t>
            </a:r>
            <a:r>
              <a:rPr lang="cs-CZ" sz="3600" dirty="0" smtClean="0">
                <a:solidFill>
                  <a:srgbClr val="FF0000"/>
                </a:solidFill>
              </a:rPr>
              <a:t>SVĚTLÉ </a:t>
            </a:r>
            <a:r>
              <a:rPr lang="cs-CZ" sz="3600" dirty="0" smtClean="0"/>
              <a:t>pivo.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8377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Odkud</a:t>
            </a:r>
            <a:r>
              <a:rPr lang="cs-CZ" sz="3200" u="sng" dirty="0" smtClean="0"/>
              <a:t> </a:t>
            </a:r>
            <a:r>
              <a:rPr lang="cs-CZ" sz="3200" dirty="0" smtClean="0"/>
              <a:t>jste?			Jsem z </a:t>
            </a:r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Itálie.</a:t>
            </a:r>
          </a:p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</a:t>
            </a:r>
            <a:r>
              <a:rPr lang="cs-CZ" sz="3200" u="sng" dirty="0" smtClean="0"/>
              <a:t> </a:t>
            </a:r>
            <a:r>
              <a:rPr lang="cs-CZ" sz="3200" dirty="0" smtClean="0"/>
              <a:t>stojí zmrzlina?		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cs-CZ" sz="3200" dirty="0" smtClean="0"/>
              <a:t> korun.</a:t>
            </a:r>
          </a:p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dirty="0" smtClean="0"/>
              <a:t>je hodin?			Jsou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cs-CZ" sz="3200" dirty="0" smtClean="0"/>
              <a:t>hodiny.</a:t>
            </a:r>
          </a:p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kolik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dirty="0" smtClean="0"/>
              <a:t>hodin začíná anatomie?	Ve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sz="3200" dirty="0" smtClean="0"/>
              <a:t> hodiny.</a:t>
            </a:r>
          </a:p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</a:t>
            </a:r>
            <a:r>
              <a:rPr lang="cs-CZ" sz="3200" dirty="0" smtClean="0"/>
              <a:t> je banka?			Musíte jít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ulicí doleva. Je vlevo.</a:t>
            </a:r>
          </a:p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</a:t>
            </a:r>
            <a:r>
              <a:rPr lang="cs-CZ" sz="3200" dirty="0" smtClean="0"/>
              <a:t> bydlíš?			Bydlím v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Brně.</a:t>
            </a:r>
          </a:p>
          <a:p>
            <a:r>
              <a:rPr lang="cs-CZ" sz="3200" u="sng" dirty="0" smtClean="0"/>
              <a:t>Kde</a:t>
            </a:r>
            <a:r>
              <a:rPr lang="cs-CZ" sz="3200" dirty="0" smtClean="0"/>
              <a:t> studuješ?			Na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Masarykově univerzitě</a:t>
            </a:r>
            <a:r>
              <a:rPr lang="cs-CZ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302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</a:t>
            </a:r>
            <a:r>
              <a:rPr lang="cs-CZ" sz="4400" dirty="0" smtClean="0"/>
              <a:t> se sejdeme?		Ve 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čtyři</a:t>
            </a:r>
            <a:r>
              <a:rPr lang="cs-CZ" sz="4400" dirty="0" smtClean="0"/>
              <a:t> hodiny.</a:t>
            </a:r>
          </a:p>
          <a:p>
            <a:r>
              <a:rPr lang="cs-CZ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dirty="0" smtClean="0"/>
              <a:t>uklízíš?			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Každý pátek 									odpoledne.</a:t>
            </a:r>
          </a:p>
          <a:p>
            <a:r>
              <a:rPr lang="cs-CZ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</a:t>
            </a:r>
            <a:r>
              <a:rPr lang="cs-CZ" sz="4400" dirty="0" smtClean="0"/>
              <a:t> musíš vstávat brzy?</a:t>
            </a:r>
            <a:r>
              <a:rPr lang="cs-CZ" sz="4400" dirty="0"/>
              <a:t> </a:t>
            </a:r>
            <a:r>
              <a:rPr lang="cs-CZ" sz="4400" dirty="0" smtClean="0"/>
              <a:t>   V 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úterý.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51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PROČ studuješ medicínu?	</a:t>
            </a:r>
          </a:p>
          <a:p>
            <a:r>
              <a:rPr lang="cs-CZ" sz="4000" dirty="0" smtClean="0"/>
              <a:t>PROTOŽE mám rád medicínu.</a:t>
            </a:r>
          </a:p>
          <a:p>
            <a:r>
              <a:rPr lang="cs-CZ" dirty="0" smtClean="0"/>
              <a:t>Jak mluvíš česky?			Docela dobře.</a:t>
            </a:r>
          </a:p>
          <a:p>
            <a:r>
              <a:rPr lang="cs-CZ" dirty="0" smtClean="0"/>
              <a:t>Jak se jmenuješ?			Halina.</a:t>
            </a:r>
          </a:p>
          <a:p>
            <a:r>
              <a:rPr lang="cs-CZ" dirty="0" smtClean="0"/>
              <a:t>Co děláš?				Jsem manažerka.</a:t>
            </a:r>
          </a:p>
          <a:p>
            <a:r>
              <a:rPr lang="cs-CZ" dirty="0" smtClean="0"/>
              <a:t>Čí je ten pes?			Můj.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637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 – To je </a:t>
            </a:r>
            <a:r>
              <a:rPr lang="cs-CZ" u="sng" dirty="0" smtClean="0"/>
              <a:t>dům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 To je moje </a:t>
            </a:r>
            <a:r>
              <a:rPr lang="cs-CZ" u="sng" dirty="0" smtClean="0"/>
              <a:t>sestra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–Vidím tam starého </a:t>
            </a:r>
            <a:r>
              <a:rPr lang="cs-CZ" u="sng" dirty="0" smtClean="0"/>
              <a:t>dědečka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 Vidím </a:t>
            </a:r>
            <a:r>
              <a:rPr lang="cs-CZ" u="sng" dirty="0" smtClean="0"/>
              <a:t>starého</a:t>
            </a:r>
            <a:r>
              <a:rPr lang="cs-CZ" dirty="0" smtClean="0"/>
              <a:t> dědečka.</a:t>
            </a:r>
          </a:p>
          <a:p>
            <a:r>
              <a:rPr lang="cs-CZ" dirty="0" smtClean="0"/>
              <a:t>? – Dědeček je </a:t>
            </a:r>
            <a:r>
              <a:rPr lang="cs-CZ" u="sng" dirty="0" smtClean="0"/>
              <a:t>starý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 Mám rád </a:t>
            </a:r>
            <a:r>
              <a:rPr lang="cs-CZ" u="sng" dirty="0" smtClean="0"/>
              <a:t>sestru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 Moje sestra je </a:t>
            </a:r>
            <a:r>
              <a:rPr lang="cs-CZ" u="sng" dirty="0" smtClean="0"/>
              <a:t>hezká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 Mám </a:t>
            </a:r>
            <a:r>
              <a:rPr lang="cs-CZ" u="sng" dirty="0" smtClean="0"/>
              <a:t>hezkou</a:t>
            </a:r>
            <a:r>
              <a:rPr lang="cs-CZ" dirty="0" smtClean="0"/>
              <a:t> sestru.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5320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1e0eb609-9fac-460a-8ca9-af6d6ad08356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84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OTÁZKY</vt:lpstr>
      <vt:lpstr>OTÁZKY</vt:lpstr>
      <vt:lpstr>OTÁZKY</vt:lpstr>
      <vt:lpstr>OTÁZKY</vt:lpstr>
      <vt:lpstr>OTÁZKY</vt:lpstr>
      <vt:lpstr>OTÁZKY</vt:lpstr>
      <vt:lpstr>OTÁZKY</vt:lpstr>
      <vt:lpstr>OTÁZKY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OTÁZKY</dc:title>
  <dc:creator>Magdalena Pintarová</dc:creator>
  <cp:lastModifiedBy>ucitel</cp:lastModifiedBy>
  <cp:revision>6</cp:revision>
  <dcterms:created xsi:type="dcterms:W3CDTF">2016-12-19T11:11:54Z</dcterms:created>
  <dcterms:modified xsi:type="dcterms:W3CDTF">2018-02-19T16:25:20Z</dcterms:modified>
</cp:coreProperties>
</file>