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4" r:id="rId2"/>
    <p:sldId id="283" r:id="rId3"/>
    <p:sldId id="281" r:id="rId4"/>
    <p:sldId id="256" r:id="rId5"/>
    <p:sldId id="271" r:id="rId6"/>
    <p:sldId id="273" r:id="rId7"/>
    <p:sldId id="278" r:id="rId8"/>
    <p:sldId id="257" r:id="rId9"/>
    <p:sldId id="279" r:id="rId10"/>
    <p:sldId id="272" r:id="rId11"/>
    <p:sldId id="277" r:id="rId12"/>
    <p:sldId id="258" r:id="rId13"/>
    <p:sldId id="259" r:id="rId14"/>
    <p:sldId id="260" r:id="rId15"/>
    <p:sldId id="263" r:id="rId16"/>
    <p:sldId id="265" r:id="rId17"/>
    <p:sldId id="266" r:id="rId18"/>
    <p:sldId id="267" r:id="rId19"/>
    <p:sldId id="269" r:id="rId20"/>
    <p:sldId id="270" r:id="rId21"/>
    <p:sldId id="274" r:id="rId22"/>
    <p:sldId id="285" r:id="rId23"/>
    <p:sldId id="275" r:id="rId24"/>
    <p:sldId id="276" r:id="rId25"/>
    <p:sldId id="261" r:id="rId26"/>
    <p:sldId id="262" r:id="rId27"/>
    <p:sldId id="264" r:id="rId28"/>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518" y="-3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34FF4-4316-824B-88C4-2756EA39C37A}"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614476D1-B192-6F4B-A70E-2C2EBCCF3C91}">
      <dgm:prSet phldrT="[Text]" custT="1"/>
      <dgm:spPr/>
      <dgm:t>
        <a:bodyPr/>
        <a:lstStyle/>
        <a:p>
          <a:r>
            <a:rPr lang="en-US" sz="2000" dirty="0" smtClean="0">
              <a:latin typeface="Cambria"/>
              <a:cs typeface="Cambria"/>
            </a:rPr>
            <a:t>INJECTIO</a:t>
          </a:r>
          <a:endParaRPr lang="en-US" sz="2000" dirty="0">
            <a:latin typeface="Cambria"/>
            <a:cs typeface="Cambria"/>
          </a:endParaRPr>
        </a:p>
      </dgm:t>
    </dgm:pt>
    <dgm:pt modelId="{06056BC3-45F3-DC4E-90E5-6CA248E49A50}" type="parTrans" cxnId="{7C9D9414-9971-644F-9862-706F538F0549}">
      <dgm:prSet/>
      <dgm:spPr/>
      <dgm:t>
        <a:bodyPr/>
        <a:lstStyle/>
        <a:p>
          <a:endParaRPr lang="en-US"/>
        </a:p>
      </dgm:t>
    </dgm:pt>
    <dgm:pt modelId="{0AC5A56B-B8F6-394D-ADB2-22473051F858}" type="sibTrans" cxnId="{7C9D9414-9971-644F-9862-706F538F0549}">
      <dgm:prSet/>
      <dgm:spPr/>
      <dgm:t>
        <a:bodyPr/>
        <a:lstStyle/>
        <a:p>
          <a:endParaRPr lang="en-US"/>
        </a:p>
      </dgm:t>
    </dgm:pt>
    <dgm:pt modelId="{823EF707-F1AC-0748-B3F1-0892DB167331}">
      <dgm:prSet phldrT="[Text]" custT="1"/>
      <dgm:spPr>
        <a:solidFill>
          <a:srgbClr val="FF0000"/>
        </a:solidFill>
      </dgm:spPr>
      <dgm:t>
        <a:bodyPr/>
        <a:lstStyle/>
        <a:p>
          <a:r>
            <a:rPr lang="en-US" sz="2000" dirty="0" err="1" smtClean="0">
              <a:latin typeface="Cambria"/>
              <a:cs typeface="Cambria"/>
            </a:rPr>
            <a:t>intravenosa</a:t>
          </a:r>
          <a:endParaRPr lang="en-US" sz="2000" dirty="0">
            <a:latin typeface="Cambria"/>
            <a:cs typeface="Cambria"/>
          </a:endParaRPr>
        </a:p>
      </dgm:t>
    </dgm:pt>
    <dgm:pt modelId="{B3DFE2F7-FEED-D742-AD54-C1917058C5F8}" type="parTrans" cxnId="{87ABA7D5-8162-8342-BE0F-C5AF944F15D2}">
      <dgm:prSet/>
      <dgm:spPr/>
      <dgm:t>
        <a:bodyPr/>
        <a:lstStyle/>
        <a:p>
          <a:endParaRPr lang="en-US"/>
        </a:p>
      </dgm:t>
    </dgm:pt>
    <dgm:pt modelId="{308259ED-53C5-4443-B7E5-B58F6C3A32C6}" type="sibTrans" cxnId="{87ABA7D5-8162-8342-BE0F-C5AF944F15D2}">
      <dgm:prSet/>
      <dgm:spPr/>
      <dgm:t>
        <a:bodyPr/>
        <a:lstStyle/>
        <a:p>
          <a:endParaRPr lang="en-US"/>
        </a:p>
      </dgm:t>
    </dgm:pt>
    <dgm:pt modelId="{091F019D-3A49-964A-A632-748F13443D2E}">
      <dgm:prSet phldrT="[Text]" custT="1"/>
      <dgm:spPr>
        <a:solidFill>
          <a:srgbClr val="FF0000"/>
        </a:solidFill>
      </dgm:spPr>
      <dgm:t>
        <a:bodyPr/>
        <a:lstStyle/>
        <a:p>
          <a:r>
            <a:rPr lang="en-US" sz="2000" dirty="0" err="1" smtClean="0">
              <a:latin typeface="Cambria"/>
              <a:cs typeface="Cambria"/>
            </a:rPr>
            <a:t>intraarterialis</a:t>
          </a:r>
          <a:endParaRPr lang="en-US" sz="2000" dirty="0">
            <a:latin typeface="Cambria"/>
            <a:cs typeface="Cambria"/>
          </a:endParaRPr>
        </a:p>
      </dgm:t>
    </dgm:pt>
    <dgm:pt modelId="{6033CCB5-BFE8-6349-B62C-CA6618D99A66}" type="parTrans" cxnId="{915F2AF5-A7D2-6A40-9C8F-2553C01DF4A2}">
      <dgm:prSet/>
      <dgm:spPr/>
      <dgm:t>
        <a:bodyPr/>
        <a:lstStyle/>
        <a:p>
          <a:endParaRPr lang="en-US"/>
        </a:p>
      </dgm:t>
    </dgm:pt>
    <dgm:pt modelId="{DD53B686-7F1E-F347-9E6B-B81699DF12F8}" type="sibTrans" cxnId="{915F2AF5-A7D2-6A40-9C8F-2553C01DF4A2}">
      <dgm:prSet/>
      <dgm:spPr/>
      <dgm:t>
        <a:bodyPr/>
        <a:lstStyle/>
        <a:p>
          <a:endParaRPr lang="en-US"/>
        </a:p>
      </dgm:t>
    </dgm:pt>
    <dgm:pt modelId="{8D89B93C-9D18-9E4A-A871-E86057F9E501}">
      <dgm:prSet phldrT="[Text]" custT="1"/>
      <dgm:spPr>
        <a:solidFill>
          <a:srgbClr val="FF0000"/>
        </a:solidFill>
      </dgm:spPr>
      <dgm:t>
        <a:bodyPr/>
        <a:lstStyle/>
        <a:p>
          <a:r>
            <a:rPr lang="en-US" sz="2000" dirty="0" err="1" smtClean="0">
              <a:latin typeface="Cambria"/>
              <a:cs typeface="Cambria"/>
            </a:rPr>
            <a:t>intramuscularis</a:t>
          </a:r>
          <a:endParaRPr lang="en-US" sz="2000" dirty="0">
            <a:latin typeface="Cambria"/>
            <a:cs typeface="Cambria"/>
          </a:endParaRPr>
        </a:p>
      </dgm:t>
    </dgm:pt>
    <dgm:pt modelId="{06359AD5-2799-CC4B-A941-0DC39236C5DD}" type="parTrans" cxnId="{0342E608-9218-B445-BC96-A285D42DE24C}">
      <dgm:prSet/>
      <dgm:spPr/>
      <dgm:t>
        <a:bodyPr/>
        <a:lstStyle/>
        <a:p>
          <a:endParaRPr lang="en-US"/>
        </a:p>
      </dgm:t>
    </dgm:pt>
    <dgm:pt modelId="{B8FB5838-7DD9-E54E-9230-24D1A52D59EF}" type="sibTrans" cxnId="{0342E608-9218-B445-BC96-A285D42DE24C}">
      <dgm:prSet/>
      <dgm:spPr/>
      <dgm:t>
        <a:bodyPr/>
        <a:lstStyle/>
        <a:p>
          <a:endParaRPr lang="en-US"/>
        </a:p>
      </dgm:t>
    </dgm:pt>
    <dgm:pt modelId="{31ACAEC7-49AC-D643-95DD-E7EC496D2750}">
      <dgm:prSet phldrT="[Text]" custT="1"/>
      <dgm:spPr>
        <a:solidFill>
          <a:srgbClr val="FF0000"/>
        </a:solidFill>
      </dgm:spPr>
      <dgm:t>
        <a:bodyPr/>
        <a:lstStyle/>
        <a:p>
          <a:r>
            <a:rPr lang="en-US" sz="2000" dirty="0" err="1" smtClean="0">
              <a:latin typeface="Cambria"/>
              <a:cs typeface="Cambria"/>
            </a:rPr>
            <a:t>subcutanea</a:t>
          </a:r>
          <a:endParaRPr lang="en-US" sz="2000" dirty="0">
            <a:latin typeface="Cambria"/>
            <a:cs typeface="Cambria"/>
          </a:endParaRPr>
        </a:p>
      </dgm:t>
    </dgm:pt>
    <dgm:pt modelId="{E3DA2550-65C3-814F-90F3-36B6AC1DC70D}" type="parTrans" cxnId="{09942EBE-FF9C-764B-A207-1EB5978C7DE3}">
      <dgm:prSet/>
      <dgm:spPr/>
      <dgm:t>
        <a:bodyPr/>
        <a:lstStyle/>
        <a:p>
          <a:endParaRPr lang="en-US"/>
        </a:p>
      </dgm:t>
    </dgm:pt>
    <dgm:pt modelId="{CCA31125-33A5-B745-9DD9-F2FF358E3BBC}" type="sibTrans" cxnId="{09942EBE-FF9C-764B-A207-1EB5978C7DE3}">
      <dgm:prSet/>
      <dgm:spPr/>
      <dgm:t>
        <a:bodyPr/>
        <a:lstStyle/>
        <a:p>
          <a:endParaRPr lang="en-US"/>
        </a:p>
      </dgm:t>
    </dgm:pt>
    <dgm:pt modelId="{98254B02-15D9-2247-ADA5-46811FEDF696}" type="pres">
      <dgm:prSet presAssocID="{93234FF4-4316-824B-88C4-2756EA39C37A}" presName="diagram" presStyleCnt="0">
        <dgm:presLayoutVars>
          <dgm:chPref val="1"/>
          <dgm:dir/>
          <dgm:animOne val="branch"/>
          <dgm:animLvl val="lvl"/>
          <dgm:resizeHandles val="exact"/>
        </dgm:presLayoutVars>
      </dgm:prSet>
      <dgm:spPr/>
      <dgm:t>
        <a:bodyPr/>
        <a:lstStyle/>
        <a:p>
          <a:endParaRPr lang="en-US"/>
        </a:p>
      </dgm:t>
    </dgm:pt>
    <dgm:pt modelId="{95A83981-7913-4F43-B680-97C8D1321456}" type="pres">
      <dgm:prSet presAssocID="{614476D1-B192-6F4B-A70E-2C2EBCCF3C91}" presName="root1" presStyleCnt="0"/>
      <dgm:spPr/>
    </dgm:pt>
    <dgm:pt modelId="{E416A283-EF37-A144-8C26-E91E5A8C6059}" type="pres">
      <dgm:prSet presAssocID="{614476D1-B192-6F4B-A70E-2C2EBCCF3C91}" presName="LevelOneTextNode" presStyleLbl="node0" presStyleIdx="0" presStyleCnt="1">
        <dgm:presLayoutVars>
          <dgm:chPref val="3"/>
        </dgm:presLayoutVars>
      </dgm:prSet>
      <dgm:spPr/>
      <dgm:t>
        <a:bodyPr/>
        <a:lstStyle/>
        <a:p>
          <a:endParaRPr lang="en-US"/>
        </a:p>
      </dgm:t>
    </dgm:pt>
    <dgm:pt modelId="{ACB509D5-6C4C-6441-AA70-E02D85B45195}" type="pres">
      <dgm:prSet presAssocID="{614476D1-B192-6F4B-A70E-2C2EBCCF3C91}" presName="level2hierChild" presStyleCnt="0"/>
      <dgm:spPr/>
    </dgm:pt>
    <dgm:pt modelId="{696D7637-E820-B24F-8613-6810833B127E}" type="pres">
      <dgm:prSet presAssocID="{B3DFE2F7-FEED-D742-AD54-C1917058C5F8}" presName="conn2-1" presStyleLbl="parChTrans1D2" presStyleIdx="0" presStyleCnt="4"/>
      <dgm:spPr/>
      <dgm:t>
        <a:bodyPr/>
        <a:lstStyle/>
        <a:p>
          <a:endParaRPr lang="en-US"/>
        </a:p>
      </dgm:t>
    </dgm:pt>
    <dgm:pt modelId="{33DD6198-4354-AA44-B0B7-551074217E15}" type="pres">
      <dgm:prSet presAssocID="{B3DFE2F7-FEED-D742-AD54-C1917058C5F8}" presName="connTx" presStyleLbl="parChTrans1D2" presStyleIdx="0" presStyleCnt="4"/>
      <dgm:spPr/>
      <dgm:t>
        <a:bodyPr/>
        <a:lstStyle/>
        <a:p>
          <a:endParaRPr lang="en-US"/>
        </a:p>
      </dgm:t>
    </dgm:pt>
    <dgm:pt modelId="{15396202-9147-ED40-9DAA-935C46FF1FC4}" type="pres">
      <dgm:prSet presAssocID="{823EF707-F1AC-0748-B3F1-0892DB167331}" presName="root2" presStyleCnt="0"/>
      <dgm:spPr/>
    </dgm:pt>
    <dgm:pt modelId="{7E302B26-D41E-4D40-99B5-11C2C906D91C}" type="pres">
      <dgm:prSet presAssocID="{823EF707-F1AC-0748-B3F1-0892DB167331}" presName="LevelTwoTextNode" presStyleLbl="node2" presStyleIdx="0" presStyleCnt="4" custScaleX="115255">
        <dgm:presLayoutVars>
          <dgm:chPref val="3"/>
        </dgm:presLayoutVars>
      </dgm:prSet>
      <dgm:spPr/>
      <dgm:t>
        <a:bodyPr/>
        <a:lstStyle/>
        <a:p>
          <a:endParaRPr lang="en-US"/>
        </a:p>
      </dgm:t>
    </dgm:pt>
    <dgm:pt modelId="{E76A57EB-A5E5-914C-8BB3-6A5733DDFBC6}" type="pres">
      <dgm:prSet presAssocID="{823EF707-F1AC-0748-B3F1-0892DB167331}" presName="level3hierChild" presStyleCnt="0"/>
      <dgm:spPr/>
    </dgm:pt>
    <dgm:pt modelId="{58A09175-792F-1B4E-A0A4-F3DA04E865FC}" type="pres">
      <dgm:prSet presAssocID="{6033CCB5-BFE8-6349-B62C-CA6618D99A66}" presName="conn2-1" presStyleLbl="parChTrans1D2" presStyleIdx="1" presStyleCnt="4"/>
      <dgm:spPr/>
      <dgm:t>
        <a:bodyPr/>
        <a:lstStyle/>
        <a:p>
          <a:endParaRPr lang="en-US"/>
        </a:p>
      </dgm:t>
    </dgm:pt>
    <dgm:pt modelId="{ACAE3342-3FC2-864F-B996-AB0817EDBB9B}" type="pres">
      <dgm:prSet presAssocID="{6033CCB5-BFE8-6349-B62C-CA6618D99A66}" presName="connTx" presStyleLbl="parChTrans1D2" presStyleIdx="1" presStyleCnt="4"/>
      <dgm:spPr/>
      <dgm:t>
        <a:bodyPr/>
        <a:lstStyle/>
        <a:p>
          <a:endParaRPr lang="en-US"/>
        </a:p>
      </dgm:t>
    </dgm:pt>
    <dgm:pt modelId="{2E6138F3-67C3-3044-83D0-1EC612898D4F}" type="pres">
      <dgm:prSet presAssocID="{091F019D-3A49-964A-A632-748F13443D2E}" presName="root2" presStyleCnt="0"/>
      <dgm:spPr/>
    </dgm:pt>
    <dgm:pt modelId="{7192C62B-9715-1443-AF77-D82B72E23266}" type="pres">
      <dgm:prSet presAssocID="{091F019D-3A49-964A-A632-748F13443D2E}" presName="LevelTwoTextNode" presStyleLbl="node2" presStyleIdx="1" presStyleCnt="4" custScaleX="134329">
        <dgm:presLayoutVars>
          <dgm:chPref val="3"/>
        </dgm:presLayoutVars>
      </dgm:prSet>
      <dgm:spPr/>
      <dgm:t>
        <a:bodyPr/>
        <a:lstStyle/>
        <a:p>
          <a:endParaRPr lang="en-US"/>
        </a:p>
      </dgm:t>
    </dgm:pt>
    <dgm:pt modelId="{3464F7D4-BCFB-D444-9DBC-C15ABDC90FB7}" type="pres">
      <dgm:prSet presAssocID="{091F019D-3A49-964A-A632-748F13443D2E}" presName="level3hierChild" presStyleCnt="0"/>
      <dgm:spPr/>
    </dgm:pt>
    <dgm:pt modelId="{9B96BB97-DE68-C649-9CE6-DF3F95501D54}" type="pres">
      <dgm:prSet presAssocID="{06359AD5-2799-CC4B-A941-0DC39236C5DD}" presName="conn2-1" presStyleLbl="parChTrans1D2" presStyleIdx="2" presStyleCnt="4"/>
      <dgm:spPr/>
      <dgm:t>
        <a:bodyPr/>
        <a:lstStyle/>
        <a:p>
          <a:endParaRPr lang="en-US"/>
        </a:p>
      </dgm:t>
    </dgm:pt>
    <dgm:pt modelId="{AF53DDA3-131C-4147-8CEA-AA029D1818B4}" type="pres">
      <dgm:prSet presAssocID="{06359AD5-2799-CC4B-A941-0DC39236C5DD}" presName="connTx" presStyleLbl="parChTrans1D2" presStyleIdx="2" presStyleCnt="4"/>
      <dgm:spPr/>
      <dgm:t>
        <a:bodyPr/>
        <a:lstStyle/>
        <a:p>
          <a:endParaRPr lang="en-US"/>
        </a:p>
      </dgm:t>
    </dgm:pt>
    <dgm:pt modelId="{3AA79F11-1225-7C4E-AECC-F7EAD19779DB}" type="pres">
      <dgm:prSet presAssocID="{8D89B93C-9D18-9E4A-A871-E86057F9E501}" presName="root2" presStyleCnt="0"/>
      <dgm:spPr/>
    </dgm:pt>
    <dgm:pt modelId="{B954F74A-D863-6740-9E65-8CDA562CBB4E}" type="pres">
      <dgm:prSet presAssocID="{8D89B93C-9D18-9E4A-A871-E86057F9E501}" presName="LevelTwoTextNode" presStyleLbl="node2" presStyleIdx="2" presStyleCnt="4" custScaleX="134055">
        <dgm:presLayoutVars>
          <dgm:chPref val="3"/>
        </dgm:presLayoutVars>
      </dgm:prSet>
      <dgm:spPr/>
      <dgm:t>
        <a:bodyPr/>
        <a:lstStyle/>
        <a:p>
          <a:endParaRPr lang="en-US"/>
        </a:p>
      </dgm:t>
    </dgm:pt>
    <dgm:pt modelId="{4DDC8F80-25D3-B74D-87AC-BA51B4E7C37C}" type="pres">
      <dgm:prSet presAssocID="{8D89B93C-9D18-9E4A-A871-E86057F9E501}" presName="level3hierChild" presStyleCnt="0"/>
      <dgm:spPr/>
    </dgm:pt>
    <dgm:pt modelId="{F4967CBF-9FE1-E543-933A-86A5A733B161}" type="pres">
      <dgm:prSet presAssocID="{E3DA2550-65C3-814F-90F3-36B6AC1DC70D}" presName="conn2-1" presStyleLbl="parChTrans1D2" presStyleIdx="3" presStyleCnt="4"/>
      <dgm:spPr/>
      <dgm:t>
        <a:bodyPr/>
        <a:lstStyle/>
        <a:p>
          <a:endParaRPr lang="en-US"/>
        </a:p>
      </dgm:t>
    </dgm:pt>
    <dgm:pt modelId="{652752C2-B40C-B047-85F4-CF1732A56A4D}" type="pres">
      <dgm:prSet presAssocID="{E3DA2550-65C3-814F-90F3-36B6AC1DC70D}" presName="connTx" presStyleLbl="parChTrans1D2" presStyleIdx="3" presStyleCnt="4"/>
      <dgm:spPr/>
      <dgm:t>
        <a:bodyPr/>
        <a:lstStyle/>
        <a:p>
          <a:endParaRPr lang="en-US"/>
        </a:p>
      </dgm:t>
    </dgm:pt>
    <dgm:pt modelId="{BF7E312B-1EB6-2C44-9121-8B8ACB48704D}" type="pres">
      <dgm:prSet presAssocID="{31ACAEC7-49AC-D643-95DD-E7EC496D2750}" presName="root2" presStyleCnt="0"/>
      <dgm:spPr/>
    </dgm:pt>
    <dgm:pt modelId="{9724D336-840A-784B-9FFA-644EC4AD2D1F}" type="pres">
      <dgm:prSet presAssocID="{31ACAEC7-49AC-D643-95DD-E7EC496D2750}" presName="LevelTwoTextNode" presStyleLbl="node2" presStyleIdx="3" presStyleCnt="4">
        <dgm:presLayoutVars>
          <dgm:chPref val="3"/>
        </dgm:presLayoutVars>
      </dgm:prSet>
      <dgm:spPr/>
      <dgm:t>
        <a:bodyPr/>
        <a:lstStyle/>
        <a:p>
          <a:endParaRPr lang="en-US"/>
        </a:p>
      </dgm:t>
    </dgm:pt>
    <dgm:pt modelId="{D38B8EB8-8C09-C946-AA3F-0FF4823AD022}" type="pres">
      <dgm:prSet presAssocID="{31ACAEC7-49AC-D643-95DD-E7EC496D2750}" presName="level3hierChild" presStyleCnt="0"/>
      <dgm:spPr/>
    </dgm:pt>
  </dgm:ptLst>
  <dgm:cxnLst>
    <dgm:cxn modelId="{DF03E54F-110B-4951-B822-442146C1D3F4}" type="presOf" srcId="{B3DFE2F7-FEED-D742-AD54-C1917058C5F8}" destId="{696D7637-E820-B24F-8613-6810833B127E}" srcOrd="0" destOrd="0" presId="urn:microsoft.com/office/officeart/2005/8/layout/hierarchy2"/>
    <dgm:cxn modelId="{F1971D9B-6D15-4B2E-BEA9-11349018BE6A}" type="presOf" srcId="{6033CCB5-BFE8-6349-B62C-CA6618D99A66}" destId="{ACAE3342-3FC2-864F-B996-AB0817EDBB9B}" srcOrd="1" destOrd="0" presId="urn:microsoft.com/office/officeart/2005/8/layout/hierarchy2"/>
    <dgm:cxn modelId="{E85A553B-88F9-4967-9AA3-66B0D449B5D1}" type="presOf" srcId="{E3DA2550-65C3-814F-90F3-36B6AC1DC70D}" destId="{652752C2-B40C-B047-85F4-CF1732A56A4D}" srcOrd="1" destOrd="0" presId="urn:microsoft.com/office/officeart/2005/8/layout/hierarchy2"/>
    <dgm:cxn modelId="{09942EBE-FF9C-764B-A207-1EB5978C7DE3}" srcId="{614476D1-B192-6F4B-A70E-2C2EBCCF3C91}" destId="{31ACAEC7-49AC-D643-95DD-E7EC496D2750}" srcOrd="3" destOrd="0" parTransId="{E3DA2550-65C3-814F-90F3-36B6AC1DC70D}" sibTransId="{CCA31125-33A5-B745-9DD9-F2FF358E3BBC}"/>
    <dgm:cxn modelId="{0342E608-9218-B445-BC96-A285D42DE24C}" srcId="{614476D1-B192-6F4B-A70E-2C2EBCCF3C91}" destId="{8D89B93C-9D18-9E4A-A871-E86057F9E501}" srcOrd="2" destOrd="0" parTransId="{06359AD5-2799-CC4B-A941-0DC39236C5DD}" sibTransId="{B8FB5838-7DD9-E54E-9230-24D1A52D59EF}"/>
    <dgm:cxn modelId="{102ED955-8329-41B7-8F8C-25B2803F4FC2}" type="presOf" srcId="{B3DFE2F7-FEED-D742-AD54-C1917058C5F8}" destId="{33DD6198-4354-AA44-B0B7-551074217E15}" srcOrd="1" destOrd="0" presId="urn:microsoft.com/office/officeart/2005/8/layout/hierarchy2"/>
    <dgm:cxn modelId="{915F2AF5-A7D2-6A40-9C8F-2553C01DF4A2}" srcId="{614476D1-B192-6F4B-A70E-2C2EBCCF3C91}" destId="{091F019D-3A49-964A-A632-748F13443D2E}" srcOrd="1" destOrd="0" parTransId="{6033CCB5-BFE8-6349-B62C-CA6618D99A66}" sibTransId="{DD53B686-7F1E-F347-9E6B-B81699DF12F8}"/>
    <dgm:cxn modelId="{430F0A89-DB78-4FD3-A710-DD0F77B82D75}" type="presOf" srcId="{31ACAEC7-49AC-D643-95DD-E7EC496D2750}" destId="{9724D336-840A-784B-9FFA-644EC4AD2D1F}" srcOrd="0" destOrd="0" presId="urn:microsoft.com/office/officeart/2005/8/layout/hierarchy2"/>
    <dgm:cxn modelId="{F3EB368A-99B9-47A4-85D1-77C5964768C3}" type="presOf" srcId="{06359AD5-2799-CC4B-A941-0DC39236C5DD}" destId="{9B96BB97-DE68-C649-9CE6-DF3F95501D54}" srcOrd="0" destOrd="0" presId="urn:microsoft.com/office/officeart/2005/8/layout/hierarchy2"/>
    <dgm:cxn modelId="{14EB6F40-D680-4333-9310-E26AF15F6359}" type="presOf" srcId="{614476D1-B192-6F4B-A70E-2C2EBCCF3C91}" destId="{E416A283-EF37-A144-8C26-E91E5A8C6059}" srcOrd="0" destOrd="0" presId="urn:microsoft.com/office/officeart/2005/8/layout/hierarchy2"/>
    <dgm:cxn modelId="{25536C63-3DE2-4517-BE59-3498A1448449}" type="presOf" srcId="{6033CCB5-BFE8-6349-B62C-CA6618D99A66}" destId="{58A09175-792F-1B4E-A0A4-F3DA04E865FC}" srcOrd="0" destOrd="0" presId="urn:microsoft.com/office/officeart/2005/8/layout/hierarchy2"/>
    <dgm:cxn modelId="{11D3940B-6C8B-4765-AAD4-B963E661330A}" type="presOf" srcId="{E3DA2550-65C3-814F-90F3-36B6AC1DC70D}" destId="{F4967CBF-9FE1-E543-933A-86A5A733B161}" srcOrd="0" destOrd="0" presId="urn:microsoft.com/office/officeart/2005/8/layout/hierarchy2"/>
    <dgm:cxn modelId="{EB968782-8CBD-4A44-A85B-AA3D37562503}" type="presOf" srcId="{091F019D-3A49-964A-A632-748F13443D2E}" destId="{7192C62B-9715-1443-AF77-D82B72E23266}" srcOrd="0" destOrd="0" presId="urn:microsoft.com/office/officeart/2005/8/layout/hierarchy2"/>
    <dgm:cxn modelId="{06C8463C-1E80-4DE3-B97B-41818DDEFE6B}" type="presOf" srcId="{93234FF4-4316-824B-88C4-2756EA39C37A}" destId="{98254B02-15D9-2247-ADA5-46811FEDF696}" srcOrd="0" destOrd="0" presId="urn:microsoft.com/office/officeart/2005/8/layout/hierarchy2"/>
    <dgm:cxn modelId="{87ABA7D5-8162-8342-BE0F-C5AF944F15D2}" srcId="{614476D1-B192-6F4B-A70E-2C2EBCCF3C91}" destId="{823EF707-F1AC-0748-B3F1-0892DB167331}" srcOrd="0" destOrd="0" parTransId="{B3DFE2F7-FEED-D742-AD54-C1917058C5F8}" sibTransId="{308259ED-53C5-4443-B7E5-B58F6C3A32C6}"/>
    <dgm:cxn modelId="{CC672B11-9318-4BD0-925D-E9BD13218B49}" type="presOf" srcId="{8D89B93C-9D18-9E4A-A871-E86057F9E501}" destId="{B954F74A-D863-6740-9E65-8CDA562CBB4E}" srcOrd="0" destOrd="0" presId="urn:microsoft.com/office/officeart/2005/8/layout/hierarchy2"/>
    <dgm:cxn modelId="{F1CC23BD-332E-4A1D-87DB-2C1EC2FBEBE3}" type="presOf" srcId="{06359AD5-2799-CC4B-A941-0DC39236C5DD}" destId="{AF53DDA3-131C-4147-8CEA-AA029D1818B4}" srcOrd="1" destOrd="0" presId="urn:microsoft.com/office/officeart/2005/8/layout/hierarchy2"/>
    <dgm:cxn modelId="{53807F33-982F-49DE-9B0E-D113375AA060}" type="presOf" srcId="{823EF707-F1AC-0748-B3F1-0892DB167331}" destId="{7E302B26-D41E-4D40-99B5-11C2C906D91C}" srcOrd="0" destOrd="0" presId="urn:microsoft.com/office/officeart/2005/8/layout/hierarchy2"/>
    <dgm:cxn modelId="{7C9D9414-9971-644F-9862-706F538F0549}" srcId="{93234FF4-4316-824B-88C4-2756EA39C37A}" destId="{614476D1-B192-6F4B-A70E-2C2EBCCF3C91}" srcOrd="0" destOrd="0" parTransId="{06056BC3-45F3-DC4E-90E5-6CA248E49A50}" sibTransId="{0AC5A56B-B8F6-394D-ADB2-22473051F858}"/>
    <dgm:cxn modelId="{3E75C53A-B6D9-414A-8C4D-DA4425200C89}" type="presParOf" srcId="{98254B02-15D9-2247-ADA5-46811FEDF696}" destId="{95A83981-7913-4F43-B680-97C8D1321456}" srcOrd="0" destOrd="0" presId="urn:microsoft.com/office/officeart/2005/8/layout/hierarchy2"/>
    <dgm:cxn modelId="{36DEB080-BF91-431A-AFFC-B4B231700BD9}" type="presParOf" srcId="{95A83981-7913-4F43-B680-97C8D1321456}" destId="{E416A283-EF37-A144-8C26-E91E5A8C6059}" srcOrd="0" destOrd="0" presId="urn:microsoft.com/office/officeart/2005/8/layout/hierarchy2"/>
    <dgm:cxn modelId="{54959775-E1C9-4D9F-A354-43BA05956C56}" type="presParOf" srcId="{95A83981-7913-4F43-B680-97C8D1321456}" destId="{ACB509D5-6C4C-6441-AA70-E02D85B45195}" srcOrd="1" destOrd="0" presId="urn:microsoft.com/office/officeart/2005/8/layout/hierarchy2"/>
    <dgm:cxn modelId="{C658DEE5-55EB-4161-91A6-E664D5CD6996}" type="presParOf" srcId="{ACB509D5-6C4C-6441-AA70-E02D85B45195}" destId="{696D7637-E820-B24F-8613-6810833B127E}" srcOrd="0" destOrd="0" presId="urn:microsoft.com/office/officeart/2005/8/layout/hierarchy2"/>
    <dgm:cxn modelId="{2FA5D461-FE5A-4D52-8DF3-B24C1817AC6B}" type="presParOf" srcId="{696D7637-E820-B24F-8613-6810833B127E}" destId="{33DD6198-4354-AA44-B0B7-551074217E15}" srcOrd="0" destOrd="0" presId="urn:microsoft.com/office/officeart/2005/8/layout/hierarchy2"/>
    <dgm:cxn modelId="{FDF9988D-9715-463C-AE5D-2F19C4447F83}" type="presParOf" srcId="{ACB509D5-6C4C-6441-AA70-E02D85B45195}" destId="{15396202-9147-ED40-9DAA-935C46FF1FC4}" srcOrd="1" destOrd="0" presId="urn:microsoft.com/office/officeart/2005/8/layout/hierarchy2"/>
    <dgm:cxn modelId="{BC6A615A-8AB1-4CC2-8824-0678AA86A444}" type="presParOf" srcId="{15396202-9147-ED40-9DAA-935C46FF1FC4}" destId="{7E302B26-D41E-4D40-99B5-11C2C906D91C}" srcOrd="0" destOrd="0" presId="urn:microsoft.com/office/officeart/2005/8/layout/hierarchy2"/>
    <dgm:cxn modelId="{33AE17A8-1FAC-4024-84CD-4DE205DDF4F7}" type="presParOf" srcId="{15396202-9147-ED40-9DAA-935C46FF1FC4}" destId="{E76A57EB-A5E5-914C-8BB3-6A5733DDFBC6}" srcOrd="1" destOrd="0" presId="urn:microsoft.com/office/officeart/2005/8/layout/hierarchy2"/>
    <dgm:cxn modelId="{81F968C0-1BC6-48AC-9368-10418836C86E}" type="presParOf" srcId="{ACB509D5-6C4C-6441-AA70-E02D85B45195}" destId="{58A09175-792F-1B4E-A0A4-F3DA04E865FC}" srcOrd="2" destOrd="0" presId="urn:microsoft.com/office/officeart/2005/8/layout/hierarchy2"/>
    <dgm:cxn modelId="{BFE84CF7-61EE-48CA-BFD3-E2E107B01DB2}" type="presParOf" srcId="{58A09175-792F-1B4E-A0A4-F3DA04E865FC}" destId="{ACAE3342-3FC2-864F-B996-AB0817EDBB9B}" srcOrd="0" destOrd="0" presId="urn:microsoft.com/office/officeart/2005/8/layout/hierarchy2"/>
    <dgm:cxn modelId="{152E6A82-A745-4431-97BA-BF386EA05791}" type="presParOf" srcId="{ACB509D5-6C4C-6441-AA70-E02D85B45195}" destId="{2E6138F3-67C3-3044-83D0-1EC612898D4F}" srcOrd="3" destOrd="0" presId="urn:microsoft.com/office/officeart/2005/8/layout/hierarchy2"/>
    <dgm:cxn modelId="{78B47C62-7D2A-4579-B24E-BA235DC1DA18}" type="presParOf" srcId="{2E6138F3-67C3-3044-83D0-1EC612898D4F}" destId="{7192C62B-9715-1443-AF77-D82B72E23266}" srcOrd="0" destOrd="0" presId="urn:microsoft.com/office/officeart/2005/8/layout/hierarchy2"/>
    <dgm:cxn modelId="{320A75F9-64B7-45BA-B6C4-6AAFE979A64D}" type="presParOf" srcId="{2E6138F3-67C3-3044-83D0-1EC612898D4F}" destId="{3464F7D4-BCFB-D444-9DBC-C15ABDC90FB7}" srcOrd="1" destOrd="0" presId="urn:microsoft.com/office/officeart/2005/8/layout/hierarchy2"/>
    <dgm:cxn modelId="{16A25454-A75D-49EA-A3FE-A94CB60410DD}" type="presParOf" srcId="{ACB509D5-6C4C-6441-AA70-E02D85B45195}" destId="{9B96BB97-DE68-C649-9CE6-DF3F95501D54}" srcOrd="4" destOrd="0" presId="urn:microsoft.com/office/officeart/2005/8/layout/hierarchy2"/>
    <dgm:cxn modelId="{388A034E-1673-4E47-B344-1CD03FD927C2}" type="presParOf" srcId="{9B96BB97-DE68-C649-9CE6-DF3F95501D54}" destId="{AF53DDA3-131C-4147-8CEA-AA029D1818B4}" srcOrd="0" destOrd="0" presId="urn:microsoft.com/office/officeart/2005/8/layout/hierarchy2"/>
    <dgm:cxn modelId="{EEB36049-EB01-4458-9AC2-51B351559248}" type="presParOf" srcId="{ACB509D5-6C4C-6441-AA70-E02D85B45195}" destId="{3AA79F11-1225-7C4E-AECC-F7EAD19779DB}" srcOrd="5" destOrd="0" presId="urn:microsoft.com/office/officeart/2005/8/layout/hierarchy2"/>
    <dgm:cxn modelId="{526AF202-56E3-4EBE-9AFD-0A46C6B8542F}" type="presParOf" srcId="{3AA79F11-1225-7C4E-AECC-F7EAD19779DB}" destId="{B954F74A-D863-6740-9E65-8CDA562CBB4E}" srcOrd="0" destOrd="0" presId="urn:microsoft.com/office/officeart/2005/8/layout/hierarchy2"/>
    <dgm:cxn modelId="{ECEE26DA-BAC8-43F0-9D2B-92C8E39F4115}" type="presParOf" srcId="{3AA79F11-1225-7C4E-AECC-F7EAD19779DB}" destId="{4DDC8F80-25D3-B74D-87AC-BA51B4E7C37C}" srcOrd="1" destOrd="0" presId="urn:microsoft.com/office/officeart/2005/8/layout/hierarchy2"/>
    <dgm:cxn modelId="{C9A7EC82-E3EE-49A0-909F-DDC193FE385E}" type="presParOf" srcId="{ACB509D5-6C4C-6441-AA70-E02D85B45195}" destId="{F4967CBF-9FE1-E543-933A-86A5A733B161}" srcOrd="6" destOrd="0" presId="urn:microsoft.com/office/officeart/2005/8/layout/hierarchy2"/>
    <dgm:cxn modelId="{FAA50899-3D3A-4CBC-85B3-54005D1B33A7}" type="presParOf" srcId="{F4967CBF-9FE1-E543-933A-86A5A733B161}" destId="{652752C2-B40C-B047-85F4-CF1732A56A4D}" srcOrd="0" destOrd="0" presId="urn:microsoft.com/office/officeart/2005/8/layout/hierarchy2"/>
    <dgm:cxn modelId="{2D6529AB-D910-4EED-B8E4-3DFFB2E17D28}" type="presParOf" srcId="{ACB509D5-6C4C-6441-AA70-E02D85B45195}" destId="{BF7E312B-1EB6-2C44-9121-8B8ACB48704D}" srcOrd="7" destOrd="0" presId="urn:microsoft.com/office/officeart/2005/8/layout/hierarchy2"/>
    <dgm:cxn modelId="{11090B1A-5B3C-416B-A9D2-E43A02C1EDC0}" type="presParOf" srcId="{BF7E312B-1EB6-2C44-9121-8B8ACB48704D}" destId="{9724D336-840A-784B-9FFA-644EC4AD2D1F}" srcOrd="0" destOrd="0" presId="urn:microsoft.com/office/officeart/2005/8/layout/hierarchy2"/>
    <dgm:cxn modelId="{14F3D087-DCA5-4820-BD3C-49DE5CC91B35}" type="presParOf" srcId="{BF7E312B-1EB6-2C44-9121-8B8ACB48704D}" destId="{D38B8EB8-8C09-C946-AA3F-0FF4823AD022}"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319FD-5823-7841-A50D-7788231C619A}" type="doc">
      <dgm:prSet loTypeId="urn:microsoft.com/office/officeart/2005/8/layout/hierarchy2" loCatId="" qsTypeId="urn:microsoft.com/office/officeart/2005/8/quickstyle/simple4" qsCatId="simple" csTypeId="urn:microsoft.com/office/officeart/2005/8/colors/accent2_2" csCatId="accent2" phldr="1"/>
      <dgm:spPr/>
      <dgm:t>
        <a:bodyPr/>
        <a:lstStyle/>
        <a:p>
          <a:endParaRPr lang="en-US"/>
        </a:p>
      </dgm:t>
    </dgm:pt>
    <dgm:pt modelId="{421F6381-D52D-AE41-BDCD-46EBF072A938}">
      <dgm:prSet phldrT="[Text]" custT="1"/>
      <dgm:spPr/>
      <dgm:t>
        <a:bodyPr/>
        <a:lstStyle/>
        <a:p>
          <a:r>
            <a:rPr lang="en-US" sz="2000" dirty="0" smtClean="0">
              <a:solidFill>
                <a:schemeClr val="tx1"/>
              </a:solidFill>
              <a:latin typeface="Cambria"/>
              <a:cs typeface="Cambria"/>
            </a:rPr>
            <a:t>ABSCESSUS</a:t>
          </a:r>
          <a:endParaRPr lang="en-US" sz="2000" dirty="0">
            <a:solidFill>
              <a:schemeClr val="tx1"/>
            </a:solidFill>
            <a:latin typeface="Cambria"/>
            <a:cs typeface="Cambria"/>
          </a:endParaRPr>
        </a:p>
      </dgm:t>
    </dgm:pt>
    <dgm:pt modelId="{3D6A53B1-FE68-8447-BE65-3CF897A69B5A}" type="parTrans" cxnId="{040A5A3C-7B1D-5B44-A1DE-99DEF61498F3}">
      <dgm:prSet/>
      <dgm:spPr/>
      <dgm:t>
        <a:bodyPr/>
        <a:lstStyle/>
        <a:p>
          <a:endParaRPr lang="en-US"/>
        </a:p>
      </dgm:t>
    </dgm:pt>
    <dgm:pt modelId="{B74DF21E-5B7B-7A4F-8219-5AEF0C556E06}" type="sibTrans" cxnId="{040A5A3C-7B1D-5B44-A1DE-99DEF61498F3}">
      <dgm:prSet/>
      <dgm:spPr/>
      <dgm:t>
        <a:bodyPr/>
        <a:lstStyle/>
        <a:p>
          <a:endParaRPr lang="en-US"/>
        </a:p>
      </dgm:t>
    </dgm:pt>
    <dgm:pt modelId="{83E03844-386E-D740-857C-8C4149449D05}">
      <dgm:prSet phldrT="[Text]" custT="1"/>
      <dgm:spPr>
        <a:solidFill>
          <a:srgbClr val="FFC000"/>
        </a:solidFill>
      </dgm:spPr>
      <dgm:t>
        <a:bodyPr/>
        <a:lstStyle/>
        <a:p>
          <a:r>
            <a:rPr lang="en-US" sz="2000" dirty="0" err="1" smtClean="0">
              <a:solidFill>
                <a:schemeClr val="tx1"/>
              </a:solidFill>
              <a:latin typeface="Cambria"/>
              <a:cs typeface="Cambria"/>
            </a:rPr>
            <a:t>intracranialis</a:t>
          </a:r>
          <a:endParaRPr lang="en-US" sz="2000" dirty="0">
            <a:solidFill>
              <a:schemeClr val="tx1"/>
            </a:solidFill>
            <a:latin typeface="Cambria"/>
            <a:cs typeface="Cambria"/>
          </a:endParaRPr>
        </a:p>
      </dgm:t>
    </dgm:pt>
    <dgm:pt modelId="{77D55DD3-26A7-4742-8452-F98C615D60EF}" type="parTrans" cxnId="{69E9129A-9B89-EA4C-9CE1-ACE746A358D5}">
      <dgm:prSet/>
      <dgm:spPr/>
      <dgm:t>
        <a:bodyPr/>
        <a:lstStyle/>
        <a:p>
          <a:endParaRPr lang="en-US"/>
        </a:p>
      </dgm:t>
    </dgm:pt>
    <dgm:pt modelId="{A3B11A0C-6EDD-3344-9C74-DA76D0CC2683}" type="sibTrans" cxnId="{69E9129A-9B89-EA4C-9CE1-ACE746A358D5}">
      <dgm:prSet/>
      <dgm:spPr/>
      <dgm:t>
        <a:bodyPr/>
        <a:lstStyle/>
        <a:p>
          <a:endParaRPr lang="en-US"/>
        </a:p>
      </dgm:t>
    </dgm:pt>
    <dgm:pt modelId="{F8F1B089-04BA-D043-BA2D-45D08BC51CD3}">
      <dgm:prSet phldrT="[Text]" custT="1"/>
      <dgm:spPr>
        <a:solidFill>
          <a:srgbClr val="FFC000"/>
        </a:solidFill>
      </dgm:spPr>
      <dgm:t>
        <a:bodyPr/>
        <a:lstStyle/>
        <a:p>
          <a:r>
            <a:rPr lang="en-US" sz="2000" dirty="0" err="1" smtClean="0">
              <a:solidFill>
                <a:schemeClr val="tx1"/>
              </a:solidFill>
              <a:latin typeface="Cambria"/>
              <a:cs typeface="Cambria"/>
            </a:rPr>
            <a:t>retrocaecalis</a:t>
          </a:r>
          <a:endParaRPr lang="en-US" sz="2000" dirty="0">
            <a:solidFill>
              <a:schemeClr val="tx1"/>
            </a:solidFill>
            <a:latin typeface="Cambria"/>
            <a:cs typeface="Cambria"/>
          </a:endParaRPr>
        </a:p>
      </dgm:t>
    </dgm:pt>
    <dgm:pt modelId="{0EB043F2-C1A7-244E-9955-3FBFCFF8858B}" type="parTrans" cxnId="{D2A075CD-BBD5-7448-82DC-4281089DE09C}">
      <dgm:prSet/>
      <dgm:spPr/>
      <dgm:t>
        <a:bodyPr/>
        <a:lstStyle/>
        <a:p>
          <a:endParaRPr lang="en-US"/>
        </a:p>
      </dgm:t>
    </dgm:pt>
    <dgm:pt modelId="{A13F1EA9-B3E0-9A43-BFE6-01C3BF9A426D}" type="sibTrans" cxnId="{D2A075CD-BBD5-7448-82DC-4281089DE09C}">
      <dgm:prSet/>
      <dgm:spPr/>
      <dgm:t>
        <a:bodyPr/>
        <a:lstStyle/>
        <a:p>
          <a:endParaRPr lang="en-US"/>
        </a:p>
      </dgm:t>
    </dgm:pt>
    <dgm:pt modelId="{F0E64E03-4823-464B-8747-3140A919BBBC}">
      <dgm:prSet phldrT="[Text]" custT="1"/>
      <dgm:spPr>
        <a:solidFill>
          <a:srgbClr val="FFC000"/>
        </a:solidFill>
      </dgm:spPr>
      <dgm:t>
        <a:bodyPr/>
        <a:lstStyle/>
        <a:p>
          <a:r>
            <a:rPr lang="en-US" sz="2000" dirty="0" err="1" smtClean="0">
              <a:solidFill>
                <a:schemeClr val="tx1"/>
              </a:solidFill>
              <a:latin typeface="Cambria"/>
              <a:cs typeface="Cambria"/>
            </a:rPr>
            <a:t>extraduralis</a:t>
          </a:r>
          <a:endParaRPr lang="en-US" sz="2000" dirty="0">
            <a:solidFill>
              <a:schemeClr val="tx1"/>
            </a:solidFill>
            <a:latin typeface="Cambria"/>
            <a:cs typeface="Cambria"/>
          </a:endParaRPr>
        </a:p>
      </dgm:t>
    </dgm:pt>
    <dgm:pt modelId="{C0535F46-DE03-EC4D-8607-0DAF4DC6C03D}" type="parTrans" cxnId="{F8AEF13A-6B48-814A-B53E-FB82D1B03009}">
      <dgm:prSet/>
      <dgm:spPr/>
      <dgm:t>
        <a:bodyPr/>
        <a:lstStyle/>
        <a:p>
          <a:endParaRPr lang="en-US"/>
        </a:p>
      </dgm:t>
    </dgm:pt>
    <dgm:pt modelId="{2C0F8BA3-30E5-344C-A7BA-EBE4D18DF873}" type="sibTrans" cxnId="{F8AEF13A-6B48-814A-B53E-FB82D1B03009}">
      <dgm:prSet/>
      <dgm:spPr/>
      <dgm:t>
        <a:bodyPr/>
        <a:lstStyle/>
        <a:p>
          <a:endParaRPr lang="en-US"/>
        </a:p>
      </dgm:t>
    </dgm:pt>
    <dgm:pt modelId="{39A392D0-F74B-BA40-9D73-7F94ADB0FD94}">
      <dgm:prSet phldrT="[Text]" custT="1"/>
      <dgm:spPr>
        <a:solidFill>
          <a:srgbClr val="FFC000"/>
        </a:solidFill>
      </dgm:spPr>
      <dgm:t>
        <a:bodyPr/>
        <a:lstStyle/>
        <a:p>
          <a:r>
            <a:rPr lang="en-US" sz="2000" dirty="0" err="1" smtClean="0">
              <a:solidFill>
                <a:schemeClr val="tx1"/>
              </a:solidFill>
              <a:latin typeface="Cambria"/>
              <a:cs typeface="Cambria"/>
            </a:rPr>
            <a:t>epiduralis</a:t>
          </a:r>
          <a:endParaRPr lang="en-US" sz="2000" dirty="0">
            <a:solidFill>
              <a:schemeClr val="tx1"/>
            </a:solidFill>
            <a:latin typeface="Cambria"/>
            <a:cs typeface="Cambria"/>
          </a:endParaRPr>
        </a:p>
      </dgm:t>
    </dgm:pt>
    <dgm:pt modelId="{B72142CE-42BF-5A4B-83C3-E5D9331C708F}" type="parTrans" cxnId="{9F47BD53-5E55-7348-A4D0-4759B21B1F50}">
      <dgm:prSet/>
      <dgm:spPr/>
      <dgm:t>
        <a:bodyPr/>
        <a:lstStyle/>
        <a:p>
          <a:endParaRPr lang="en-US"/>
        </a:p>
      </dgm:t>
    </dgm:pt>
    <dgm:pt modelId="{79069652-7DD8-8C4B-888B-BE27130E294A}" type="sibTrans" cxnId="{9F47BD53-5E55-7348-A4D0-4759B21B1F50}">
      <dgm:prSet/>
      <dgm:spPr/>
      <dgm:t>
        <a:bodyPr/>
        <a:lstStyle/>
        <a:p>
          <a:endParaRPr lang="en-US"/>
        </a:p>
      </dgm:t>
    </dgm:pt>
    <dgm:pt modelId="{74693A1A-F4FD-B749-8D36-FF87457067C8}">
      <dgm:prSet phldrT="[Text]" custT="1"/>
      <dgm:spPr>
        <a:solidFill>
          <a:srgbClr val="FFC000"/>
        </a:solidFill>
      </dgm:spPr>
      <dgm:t>
        <a:bodyPr/>
        <a:lstStyle/>
        <a:p>
          <a:r>
            <a:rPr lang="en-US" sz="2000" dirty="0" err="1" smtClean="0">
              <a:solidFill>
                <a:schemeClr val="tx1"/>
              </a:solidFill>
              <a:latin typeface="Cambria"/>
              <a:cs typeface="Cambria"/>
            </a:rPr>
            <a:t>paraurethralis</a:t>
          </a:r>
          <a:endParaRPr lang="en-US" sz="2000" dirty="0" smtClean="0">
            <a:solidFill>
              <a:schemeClr val="tx1"/>
            </a:solidFill>
            <a:latin typeface="Cambria"/>
            <a:cs typeface="Cambria"/>
          </a:endParaRPr>
        </a:p>
      </dgm:t>
    </dgm:pt>
    <dgm:pt modelId="{B9D47874-6C97-5349-862A-8EF315395378}" type="parTrans" cxnId="{1CEC9A0C-75A9-7241-8896-3A35E434593B}">
      <dgm:prSet/>
      <dgm:spPr/>
      <dgm:t>
        <a:bodyPr/>
        <a:lstStyle/>
        <a:p>
          <a:endParaRPr lang="en-US"/>
        </a:p>
      </dgm:t>
    </dgm:pt>
    <dgm:pt modelId="{312E5B25-CF08-3B42-9323-621C16042B8F}" type="sibTrans" cxnId="{1CEC9A0C-75A9-7241-8896-3A35E434593B}">
      <dgm:prSet/>
      <dgm:spPr/>
      <dgm:t>
        <a:bodyPr/>
        <a:lstStyle/>
        <a:p>
          <a:endParaRPr lang="en-US"/>
        </a:p>
      </dgm:t>
    </dgm:pt>
    <dgm:pt modelId="{2620A303-0C7E-1040-9F65-62479EEAC014}">
      <dgm:prSet phldrT="[Text]" custT="1"/>
      <dgm:spPr>
        <a:solidFill>
          <a:srgbClr val="FFC000"/>
        </a:solidFill>
      </dgm:spPr>
      <dgm:t>
        <a:bodyPr/>
        <a:lstStyle/>
        <a:p>
          <a:r>
            <a:rPr lang="en-US" sz="2000" dirty="0" err="1" smtClean="0">
              <a:solidFill>
                <a:schemeClr val="tx1"/>
              </a:solidFill>
              <a:latin typeface="Cambria"/>
              <a:cs typeface="Cambria"/>
            </a:rPr>
            <a:t>peri</a:t>
          </a:r>
          <a:r>
            <a:rPr lang="cs-CZ" sz="2000" dirty="0" err="1" smtClean="0">
              <a:solidFill>
                <a:schemeClr val="tx1"/>
              </a:solidFill>
              <a:latin typeface="Cambria"/>
              <a:cs typeface="Cambria"/>
            </a:rPr>
            <a:t>renalis</a:t>
          </a:r>
          <a:endParaRPr lang="en-US" sz="2000" dirty="0" smtClean="0">
            <a:solidFill>
              <a:schemeClr val="tx1"/>
            </a:solidFill>
            <a:latin typeface="Cambria"/>
            <a:cs typeface="Cambria"/>
          </a:endParaRPr>
        </a:p>
      </dgm:t>
    </dgm:pt>
    <dgm:pt modelId="{1E99CCFD-CF04-E84C-A995-FCF9028A7F41}" type="parTrans" cxnId="{5EB45A71-8C2E-5842-99D0-25441A265F83}">
      <dgm:prSet/>
      <dgm:spPr/>
      <dgm:t>
        <a:bodyPr/>
        <a:lstStyle/>
        <a:p>
          <a:endParaRPr lang="en-US"/>
        </a:p>
      </dgm:t>
    </dgm:pt>
    <dgm:pt modelId="{F5F1D134-CF54-A743-91DA-AB799C63FAFC}" type="sibTrans" cxnId="{5EB45A71-8C2E-5842-99D0-25441A265F83}">
      <dgm:prSet/>
      <dgm:spPr/>
      <dgm:t>
        <a:bodyPr/>
        <a:lstStyle/>
        <a:p>
          <a:endParaRPr lang="en-US"/>
        </a:p>
      </dgm:t>
    </dgm:pt>
    <dgm:pt modelId="{C0F94597-77E4-D249-A683-891D43A8B2CC}" type="pres">
      <dgm:prSet presAssocID="{F2A319FD-5823-7841-A50D-7788231C619A}" presName="diagram" presStyleCnt="0">
        <dgm:presLayoutVars>
          <dgm:chPref val="1"/>
          <dgm:dir/>
          <dgm:animOne val="branch"/>
          <dgm:animLvl val="lvl"/>
          <dgm:resizeHandles val="exact"/>
        </dgm:presLayoutVars>
      </dgm:prSet>
      <dgm:spPr/>
      <dgm:t>
        <a:bodyPr/>
        <a:lstStyle/>
        <a:p>
          <a:endParaRPr lang="en-US"/>
        </a:p>
      </dgm:t>
    </dgm:pt>
    <dgm:pt modelId="{246A24A4-2976-A540-A729-1334833C267F}" type="pres">
      <dgm:prSet presAssocID="{421F6381-D52D-AE41-BDCD-46EBF072A938}" presName="root1" presStyleCnt="0"/>
      <dgm:spPr/>
    </dgm:pt>
    <dgm:pt modelId="{401D42E8-4E44-9D4B-93C0-436F41A48AAA}" type="pres">
      <dgm:prSet presAssocID="{421F6381-D52D-AE41-BDCD-46EBF072A938}" presName="LevelOneTextNode" presStyleLbl="node0" presStyleIdx="0" presStyleCnt="1" custScaleX="123337">
        <dgm:presLayoutVars>
          <dgm:chPref val="3"/>
        </dgm:presLayoutVars>
      </dgm:prSet>
      <dgm:spPr/>
      <dgm:t>
        <a:bodyPr/>
        <a:lstStyle/>
        <a:p>
          <a:endParaRPr lang="en-US"/>
        </a:p>
      </dgm:t>
    </dgm:pt>
    <dgm:pt modelId="{A438DB99-8BED-9B48-A14E-E7A1D50125FD}" type="pres">
      <dgm:prSet presAssocID="{421F6381-D52D-AE41-BDCD-46EBF072A938}" presName="level2hierChild" presStyleCnt="0"/>
      <dgm:spPr/>
    </dgm:pt>
    <dgm:pt modelId="{0AFEBE97-2849-1249-B5EF-A8DCBA919F22}" type="pres">
      <dgm:prSet presAssocID="{77D55DD3-26A7-4742-8452-F98C615D60EF}" presName="conn2-1" presStyleLbl="parChTrans1D2" presStyleIdx="0" presStyleCnt="6"/>
      <dgm:spPr/>
      <dgm:t>
        <a:bodyPr/>
        <a:lstStyle/>
        <a:p>
          <a:endParaRPr lang="en-US"/>
        </a:p>
      </dgm:t>
    </dgm:pt>
    <dgm:pt modelId="{E750F1FE-12FE-4B4D-8038-5EB54B4B4F70}" type="pres">
      <dgm:prSet presAssocID="{77D55DD3-26A7-4742-8452-F98C615D60EF}" presName="connTx" presStyleLbl="parChTrans1D2" presStyleIdx="0" presStyleCnt="6"/>
      <dgm:spPr/>
      <dgm:t>
        <a:bodyPr/>
        <a:lstStyle/>
        <a:p>
          <a:endParaRPr lang="en-US"/>
        </a:p>
      </dgm:t>
    </dgm:pt>
    <dgm:pt modelId="{E22493C7-5ACD-184A-8739-66383FFA248B}" type="pres">
      <dgm:prSet presAssocID="{83E03844-386E-D740-857C-8C4149449D05}" presName="root2" presStyleCnt="0"/>
      <dgm:spPr/>
    </dgm:pt>
    <dgm:pt modelId="{CE42BCA2-B9CA-024F-AC3F-E062EB0F017A}" type="pres">
      <dgm:prSet presAssocID="{83E03844-386E-D740-857C-8C4149449D05}" presName="LevelTwoTextNode" presStyleLbl="node2" presStyleIdx="0" presStyleCnt="6" custScaleX="130260">
        <dgm:presLayoutVars>
          <dgm:chPref val="3"/>
        </dgm:presLayoutVars>
      </dgm:prSet>
      <dgm:spPr/>
      <dgm:t>
        <a:bodyPr/>
        <a:lstStyle/>
        <a:p>
          <a:endParaRPr lang="en-US"/>
        </a:p>
      </dgm:t>
    </dgm:pt>
    <dgm:pt modelId="{10A0559B-0152-BF4F-8A9B-F1041C94CFB8}" type="pres">
      <dgm:prSet presAssocID="{83E03844-386E-D740-857C-8C4149449D05}" presName="level3hierChild" presStyleCnt="0"/>
      <dgm:spPr/>
    </dgm:pt>
    <dgm:pt modelId="{75CBF6C4-0608-4B4D-A5C4-5DD2D64D198D}" type="pres">
      <dgm:prSet presAssocID="{0EB043F2-C1A7-244E-9955-3FBFCFF8858B}" presName="conn2-1" presStyleLbl="parChTrans1D2" presStyleIdx="1" presStyleCnt="6"/>
      <dgm:spPr/>
      <dgm:t>
        <a:bodyPr/>
        <a:lstStyle/>
        <a:p>
          <a:endParaRPr lang="en-US"/>
        </a:p>
      </dgm:t>
    </dgm:pt>
    <dgm:pt modelId="{7884EA4A-BC1E-A44C-A110-1F58E478BBB5}" type="pres">
      <dgm:prSet presAssocID="{0EB043F2-C1A7-244E-9955-3FBFCFF8858B}" presName="connTx" presStyleLbl="parChTrans1D2" presStyleIdx="1" presStyleCnt="6"/>
      <dgm:spPr/>
      <dgm:t>
        <a:bodyPr/>
        <a:lstStyle/>
        <a:p>
          <a:endParaRPr lang="en-US"/>
        </a:p>
      </dgm:t>
    </dgm:pt>
    <dgm:pt modelId="{31B4EC0A-748C-704D-8B6F-B999FBDC46F0}" type="pres">
      <dgm:prSet presAssocID="{F8F1B089-04BA-D043-BA2D-45D08BC51CD3}" presName="root2" presStyleCnt="0"/>
      <dgm:spPr/>
    </dgm:pt>
    <dgm:pt modelId="{E3AA1CDD-9A99-C342-818A-BDD8DE7A1E63}" type="pres">
      <dgm:prSet presAssocID="{F8F1B089-04BA-D043-BA2D-45D08BC51CD3}" presName="LevelTwoTextNode" presStyleLbl="node2" presStyleIdx="1" presStyleCnt="6" custScaleX="135775">
        <dgm:presLayoutVars>
          <dgm:chPref val="3"/>
        </dgm:presLayoutVars>
      </dgm:prSet>
      <dgm:spPr/>
      <dgm:t>
        <a:bodyPr/>
        <a:lstStyle/>
        <a:p>
          <a:endParaRPr lang="en-US"/>
        </a:p>
      </dgm:t>
    </dgm:pt>
    <dgm:pt modelId="{890F0C9A-9359-BE44-ACA2-F8D0BB7394E0}" type="pres">
      <dgm:prSet presAssocID="{F8F1B089-04BA-D043-BA2D-45D08BC51CD3}" presName="level3hierChild" presStyleCnt="0"/>
      <dgm:spPr/>
    </dgm:pt>
    <dgm:pt modelId="{6BAB9718-EDB2-1B49-B3AD-88BC51172B2B}" type="pres">
      <dgm:prSet presAssocID="{C0535F46-DE03-EC4D-8607-0DAF4DC6C03D}" presName="conn2-1" presStyleLbl="parChTrans1D2" presStyleIdx="2" presStyleCnt="6"/>
      <dgm:spPr/>
      <dgm:t>
        <a:bodyPr/>
        <a:lstStyle/>
        <a:p>
          <a:endParaRPr lang="en-US"/>
        </a:p>
      </dgm:t>
    </dgm:pt>
    <dgm:pt modelId="{962590DE-AC35-FA47-9243-887423E50387}" type="pres">
      <dgm:prSet presAssocID="{C0535F46-DE03-EC4D-8607-0DAF4DC6C03D}" presName="connTx" presStyleLbl="parChTrans1D2" presStyleIdx="2" presStyleCnt="6"/>
      <dgm:spPr/>
      <dgm:t>
        <a:bodyPr/>
        <a:lstStyle/>
        <a:p>
          <a:endParaRPr lang="en-US"/>
        </a:p>
      </dgm:t>
    </dgm:pt>
    <dgm:pt modelId="{905EE4E5-FA09-254F-B86D-67C8D32480EB}" type="pres">
      <dgm:prSet presAssocID="{F0E64E03-4823-464B-8747-3140A919BBBC}" presName="root2" presStyleCnt="0"/>
      <dgm:spPr/>
    </dgm:pt>
    <dgm:pt modelId="{D0A3531C-0F77-7149-9B12-DD14784EBBF3}" type="pres">
      <dgm:prSet presAssocID="{F0E64E03-4823-464B-8747-3140A919BBBC}" presName="LevelTwoTextNode" presStyleLbl="node2" presStyleIdx="2" presStyleCnt="6" custScaleX="123750" custLinFactNeighborY="-1523">
        <dgm:presLayoutVars>
          <dgm:chPref val="3"/>
        </dgm:presLayoutVars>
      </dgm:prSet>
      <dgm:spPr/>
      <dgm:t>
        <a:bodyPr/>
        <a:lstStyle/>
        <a:p>
          <a:endParaRPr lang="en-US"/>
        </a:p>
      </dgm:t>
    </dgm:pt>
    <dgm:pt modelId="{E8A21B41-D4A6-7C4C-994E-81D82C278139}" type="pres">
      <dgm:prSet presAssocID="{F0E64E03-4823-464B-8747-3140A919BBBC}" presName="level3hierChild" presStyleCnt="0"/>
      <dgm:spPr/>
    </dgm:pt>
    <dgm:pt modelId="{E7A34995-27F9-AF45-8C51-17DE5F4BA556}" type="pres">
      <dgm:prSet presAssocID="{B72142CE-42BF-5A4B-83C3-E5D9331C708F}" presName="conn2-1" presStyleLbl="parChTrans1D2" presStyleIdx="3" presStyleCnt="6"/>
      <dgm:spPr/>
      <dgm:t>
        <a:bodyPr/>
        <a:lstStyle/>
        <a:p>
          <a:endParaRPr lang="en-US"/>
        </a:p>
      </dgm:t>
    </dgm:pt>
    <dgm:pt modelId="{631E94D9-2015-EF44-A87A-669BD65BACEE}" type="pres">
      <dgm:prSet presAssocID="{B72142CE-42BF-5A4B-83C3-E5D9331C708F}" presName="connTx" presStyleLbl="parChTrans1D2" presStyleIdx="3" presStyleCnt="6"/>
      <dgm:spPr/>
      <dgm:t>
        <a:bodyPr/>
        <a:lstStyle/>
        <a:p>
          <a:endParaRPr lang="en-US"/>
        </a:p>
      </dgm:t>
    </dgm:pt>
    <dgm:pt modelId="{96BBC5AE-A118-C047-A1D8-D49CDA59B446}" type="pres">
      <dgm:prSet presAssocID="{39A392D0-F74B-BA40-9D73-7F94ADB0FD94}" presName="root2" presStyleCnt="0"/>
      <dgm:spPr/>
    </dgm:pt>
    <dgm:pt modelId="{B06B7413-6F95-A14B-9B8B-4D26D8522A70}" type="pres">
      <dgm:prSet presAssocID="{39A392D0-F74B-BA40-9D73-7F94ADB0FD94}" presName="LevelTwoTextNode" presStyleLbl="node2" presStyleIdx="3" presStyleCnt="6" custScaleX="128755">
        <dgm:presLayoutVars>
          <dgm:chPref val="3"/>
        </dgm:presLayoutVars>
      </dgm:prSet>
      <dgm:spPr/>
      <dgm:t>
        <a:bodyPr/>
        <a:lstStyle/>
        <a:p>
          <a:endParaRPr lang="en-US"/>
        </a:p>
      </dgm:t>
    </dgm:pt>
    <dgm:pt modelId="{2DD8EE25-0E28-8445-80D9-82E46724411B}" type="pres">
      <dgm:prSet presAssocID="{39A392D0-F74B-BA40-9D73-7F94ADB0FD94}" presName="level3hierChild" presStyleCnt="0"/>
      <dgm:spPr/>
    </dgm:pt>
    <dgm:pt modelId="{9E60CB5D-AE37-5143-8B85-2B3219E0B9E8}" type="pres">
      <dgm:prSet presAssocID="{B9D47874-6C97-5349-862A-8EF315395378}" presName="conn2-1" presStyleLbl="parChTrans1D2" presStyleIdx="4" presStyleCnt="6"/>
      <dgm:spPr/>
      <dgm:t>
        <a:bodyPr/>
        <a:lstStyle/>
        <a:p>
          <a:endParaRPr lang="en-US"/>
        </a:p>
      </dgm:t>
    </dgm:pt>
    <dgm:pt modelId="{FF419699-1623-844C-BC68-BD93D4DB4145}" type="pres">
      <dgm:prSet presAssocID="{B9D47874-6C97-5349-862A-8EF315395378}" presName="connTx" presStyleLbl="parChTrans1D2" presStyleIdx="4" presStyleCnt="6"/>
      <dgm:spPr/>
      <dgm:t>
        <a:bodyPr/>
        <a:lstStyle/>
        <a:p>
          <a:endParaRPr lang="en-US"/>
        </a:p>
      </dgm:t>
    </dgm:pt>
    <dgm:pt modelId="{DE301E45-BAF8-5A40-BF90-2C3E0A2FFEF8}" type="pres">
      <dgm:prSet presAssocID="{74693A1A-F4FD-B749-8D36-FF87457067C8}" presName="root2" presStyleCnt="0"/>
      <dgm:spPr/>
    </dgm:pt>
    <dgm:pt modelId="{90E5E2BB-051D-D548-BF69-BE76CCD32DB9}" type="pres">
      <dgm:prSet presAssocID="{74693A1A-F4FD-B749-8D36-FF87457067C8}" presName="LevelTwoTextNode" presStyleLbl="node2" presStyleIdx="4" presStyleCnt="6" custScaleX="154854">
        <dgm:presLayoutVars>
          <dgm:chPref val="3"/>
        </dgm:presLayoutVars>
      </dgm:prSet>
      <dgm:spPr/>
      <dgm:t>
        <a:bodyPr/>
        <a:lstStyle/>
        <a:p>
          <a:endParaRPr lang="en-US"/>
        </a:p>
      </dgm:t>
    </dgm:pt>
    <dgm:pt modelId="{3212A019-E226-7F42-8676-538BF2E590E4}" type="pres">
      <dgm:prSet presAssocID="{74693A1A-F4FD-B749-8D36-FF87457067C8}" presName="level3hierChild" presStyleCnt="0"/>
      <dgm:spPr/>
    </dgm:pt>
    <dgm:pt modelId="{F12616A9-16CF-264D-8A6E-02212448ABDC}" type="pres">
      <dgm:prSet presAssocID="{1E99CCFD-CF04-E84C-A995-FCF9028A7F41}" presName="conn2-1" presStyleLbl="parChTrans1D2" presStyleIdx="5" presStyleCnt="6"/>
      <dgm:spPr/>
      <dgm:t>
        <a:bodyPr/>
        <a:lstStyle/>
        <a:p>
          <a:endParaRPr lang="en-US"/>
        </a:p>
      </dgm:t>
    </dgm:pt>
    <dgm:pt modelId="{B935269B-BEF6-F746-A3C3-3CD3434825DA}" type="pres">
      <dgm:prSet presAssocID="{1E99CCFD-CF04-E84C-A995-FCF9028A7F41}" presName="connTx" presStyleLbl="parChTrans1D2" presStyleIdx="5" presStyleCnt="6"/>
      <dgm:spPr/>
      <dgm:t>
        <a:bodyPr/>
        <a:lstStyle/>
        <a:p>
          <a:endParaRPr lang="en-US"/>
        </a:p>
      </dgm:t>
    </dgm:pt>
    <dgm:pt modelId="{18CCED08-F64B-9445-A869-6378F0007753}" type="pres">
      <dgm:prSet presAssocID="{2620A303-0C7E-1040-9F65-62479EEAC014}" presName="root2" presStyleCnt="0"/>
      <dgm:spPr/>
    </dgm:pt>
    <dgm:pt modelId="{6F49D2EC-0D08-C74B-BEB4-DDDAAF01D2FB}" type="pres">
      <dgm:prSet presAssocID="{2620A303-0C7E-1040-9F65-62479EEAC014}" presName="LevelTwoTextNode" presStyleLbl="node2" presStyleIdx="5" presStyleCnt="6" custScaleX="130953">
        <dgm:presLayoutVars>
          <dgm:chPref val="3"/>
        </dgm:presLayoutVars>
      </dgm:prSet>
      <dgm:spPr/>
      <dgm:t>
        <a:bodyPr/>
        <a:lstStyle/>
        <a:p>
          <a:endParaRPr lang="en-US"/>
        </a:p>
      </dgm:t>
    </dgm:pt>
    <dgm:pt modelId="{8EDC329D-26E2-BE42-868E-5FDB11DB7B16}" type="pres">
      <dgm:prSet presAssocID="{2620A303-0C7E-1040-9F65-62479EEAC014}" presName="level3hierChild" presStyleCnt="0"/>
      <dgm:spPr/>
    </dgm:pt>
  </dgm:ptLst>
  <dgm:cxnLst>
    <dgm:cxn modelId="{1CEC9A0C-75A9-7241-8896-3A35E434593B}" srcId="{421F6381-D52D-AE41-BDCD-46EBF072A938}" destId="{74693A1A-F4FD-B749-8D36-FF87457067C8}" srcOrd="4" destOrd="0" parTransId="{B9D47874-6C97-5349-862A-8EF315395378}" sibTransId="{312E5B25-CF08-3B42-9323-621C16042B8F}"/>
    <dgm:cxn modelId="{5F79A9B4-2A8B-4E71-8011-FD4F11FB9084}" type="presOf" srcId="{F2A319FD-5823-7841-A50D-7788231C619A}" destId="{C0F94597-77E4-D249-A683-891D43A8B2CC}" srcOrd="0" destOrd="0" presId="urn:microsoft.com/office/officeart/2005/8/layout/hierarchy2"/>
    <dgm:cxn modelId="{7F7D0299-1EB6-4A9A-85FC-795557F90DB4}" type="presOf" srcId="{77D55DD3-26A7-4742-8452-F98C615D60EF}" destId="{E750F1FE-12FE-4B4D-8038-5EB54B4B4F70}" srcOrd="1" destOrd="0" presId="urn:microsoft.com/office/officeart/2005/8/layout/hierarchy2"/>
    <dgm:cxn modelId="{D18D5EC7-39A0-47BD-BD88-9AD035C14692}" type="presOf" srcId="{B72142CE-42BF-5A4B-83C3-E5D9331C708F}" destId="{E7A34995-27F9-AF45-8C51-17DE5F4BA556}" srcOrd="0" destOrd="0" presId="urn:microsoft.com/office/officeart/2005/8/layout/hierarchy2"/>
    <dgm:cxn modelId="{9F47BD53-5E55-7348-A4D0-4759B21B1F50}" srcId="{421F6381-D52D-AE41-BDCD-46EBF072A938}" destId="{39A392D0-F74B-BA40-9D73-7F94ADB0FD94}" srcOrd="3" destOrd="0" parTransId="{B72142CE-42BF-5A4B-83C3-E5D9331C708F}" sibTransId="{79069652-7DD8-8C4B-888B-BE27130E294A}"/>
    <dgm:cxn modelId="{9C716674-443B-45C2-B083-ED8C2BB8EF8E}" type="presOf" srcId="{1E99CCFD-CF04-E84C-A995-FCF9028A7F41}" destId="{F12616A9-16CF-264D-8A6E-02212448ABDC}" srcOrd="0" destOrd="0" presId="urn:microsoft.com/office/officeart/2005/8/layout/hierarchy2"/>
    <dgm:cxn modelId="{58AD53AF-5058-41E3-AE3E-12A7AEC92D63}" type="presOf" srcId="{83E03844-386E-D740-857C-8C4149449D05}" destId="{CE42BCA2-B9CA-024F-AC3F-E062EB0F017A}" srcOrd="0" destOrd="0" presId="urn:microsoft.com/office/officeart/2005/8/layout/hierarchy2"/>
    <dgm:cxn modelId="{AC9BFD98-1BD4-4181-BBC7-F20D0957F1F1}" type="presOf" srcId="{0EB043F2-C1A7-244E-9955-3FBFCFF8858B}" destId="{7884EA4A-BC1E-A44C-A110-1F58E478BBB5}" srcOrd="1" destOrd="0" presId="urn:microsoft.com/office/officeart/2005/8/layout/hierarchy2"/>
    <dgm:cxn modelId="{2E95B0B7-0130-42E8-BA44-AB1098B56B6A}" type="presOf" srcId="{C0535F46-DE03-EC4D-8607-0DAF4DC6C03D}" destId="{6BAB9718-EDB2-1B49-B3AD-88BC51172B2B}" srcOrd="0" destOrd="0" presId="urn:microsoft.com/office/officeart/2005/8/layout/hierarchy2"/>
    <dgm:cxn modelId="{FCC6ADA1-7F4C-4894-82AA-2734846938A9}" type="presOf" srcId="{F8F1B089-04BA-D043-BA2D-45D08BC51CD3}" destId="{E3AA1CDD-9A99-C342-818A-BDD8DE7A1E63}" srcOrd="0" destOrd="0" presId="urn:microsoft.com/office/officeart/2005/8/layout/hierarchy2"/>
    <dgm:cxn modelId="{636CC9F8-624A-425D-A593-658C72C45CF7}" type="presOf" srcId="{B9D47874-6C97-5349-862A-8EF315395378}" destId="{FF419699-1623-844C-BC68-BD93D4DB4145}" srcOrd="1" destOrd="0" presId="urn:microsoft.com/office/officeart/2005/8/layout/hierarchy2"/>
    <dgm:cxn modelId="{78EB4132-F490-4EDE-A9EA-E22C1AD82175}" type="presOf" srcId="{C0535F46-DE03-EC4D-8607-0DAF4DC6C03D}" destId="{962590DE-AC35-FA47-9243-887423E50387}" srcOrd="1" destOrd="0" presId="urn:microsoft.com/office/officeart/2005/8/layout/hierarchy2"/>
    <dgm:cxn modelId="{A7E6583F-6B2E-487B-8359-021E0784B178}" type="presOf" srcId="{F0E64E03-4823-464B-8747-3140A919BBBC}" destId="{D0A3531C-0F77-7149-9B12-DD14784EBBF3}" srcOrd="0" destOrd="0" presId="urn:microsoft.com/office/officeart/2005/8/layout/hierarchy2"/>
    <dgm:cxn modelId="{83C015E0-B677-42FD-AE3D-30320D1DDCAE}" type="presOf" srcId="{0EB043F2-C1A7-244E-9955-3FBFCFF8858B}" destId="{75CBF6C4-0608-4B4D-A5C4-5DD2D64D198D}" srcOrd="0" destOrd="0" presId="urn:microsoft.com/office/officeart/2005/8/layout/hierarchy2"/>
    <dgm:cxn modelId="{F8AEF13A-6B48-814A-B53E-FB82D1B03009}" srcId="{421F6381-D52D-AE41-BDCD-46EBF072A938}" destId="{F0E64E03-4823-464B-8747-3140A919BBBC}" srcOrd="2" destOrd="0" parTransId="{C0535F46-DE03-EC4D-8607-0DAF4DC6C03D}" sibTransId="{2C0F8BA3-30E5-344C-A7BA-EBE4D18DF873}"/>
    <dgm:cxn modelId="{D2A075CD-BBD5-7448-82DC-4281089DE09C}" srcId="{421F6381-D52D-AE41-BDCD-46EBF072A938}" destId="{F8F1B089-04BA-D043-BA2D-45D08BC51CD3}" srcOrd="1" destOrd="0" parTransId="{0EB043F2-C1A7-244E-9955-3FBFCFF8858B}" sibTransId="{A13F1EA9-B3E0-9A43-BFE6-01C3BF9A426D}"/>
    <dgm:cxn modelId="{C574A9E5-E597-462F-8FDB-FC8536295AC7}" type="presOf" srcId="{77D55DD3-26A7-4742-8452-F98C615D60EF}" destId="{0AFEBE97-2849-1249-B5EF-A8DCBA919F22}" srcOrd="0" destOrd="0" presId="urn:microsoft.com/office/officeart/2005/8/layout/hierarchy2"/>
    <dgm:cxn modelId="{9BFAD469-39FB-4817-BAB5-409117BDC051}" type="presOf" srcId="{B72142CE-42BF-5A4B-83C3-E5D9331C708F}" destId="{631E94D9-2015-EF44-A87A-669BD65BACEE}" srcOrd="1" destOrd="0" presId="urn:microsoft.com/office/officeart/2005/8/layout/hierarchy2"/>
    <dgm:cxn modelId="{5EB45A71-8C2E-5842-99D0-25441A265F83}" srcId="{421F6381-D52D-AE41-BDCD-46EBF072A938}" destId="{2620A303-0C7E-1040-9F65-62479EEAC014}" srcOrd="5" destOrd="0" parTransId="{1E99CCFD-CF04-E84C-A995-FCF9028A7F41}" sibTransId="{F5F1D134-CF54-A743-91DA-AB799C63FAFC}"/>
    <dgm:cxn modelId="{F62ECEAD-68BC-48AE-B366-E5FF2A66F26D}" type="presOf" srcId="{2620A303-0C7E-1040-9F65-62479EEAC014}" destId="{6F49D2EC-0D08-C74B-BEB4-DDDAAF01D2FB}" srcOrd="0" destOrd="0" presId="urn:microsoft.com/office/officeart/2005/8/layout/hierarchy2"/>
    <dgm:cxn modelId="{90F5B442-A920-49DD-8D1E-8726336BED68}" type="presOf" srcId="{74693A1A-F4FD-B749-8D36-FF87457067C8}" destId="{90E5E2BB-051D-D548-BF69-BE76CCD32DB9}" srcOrd="0" destOrd="0" presId="urn:microsoft.com/office/officeart/2005/8/layout/hierarchy2"/>
    <dgm:cxn modelId="{FEF01ED8-FE80-4BD9-80BC-131B00A62B79}" type="presOf" srcId="{1E99CCFD-CF04-E84C-A995-FCF9028A7F41}" destId="{B935269B-BEF6-F746-A3C3-3CD3434825DA}" srcOrd="1" destOrd="0" presId="urn:microsoft.com/office/officeart/2005/8/layout/hierarchy2"/>
    <dgm:cxn modelId="{69E9129A-9B89-EA4C-9CE1-ACE746A358D5}" srcId="{421F6381-D52D-AE41-BDCD-46EBF072A938}" destId="{83E03844-386E-D740-857C-8C4149449D05}" srcOrd="0" destOrd="0" parTransId="{77D55DD3-26A7-4742-8452-F98C615D60EF}" sibTransId="{A3B11A0C-6EDD-3344-9C74-DA76D0CC2683}"/>
    <dgm:cxn modelId="{A8D9B51B-8CC3-46C4-95FA-EC2C88C2D11E}" type="presOf" srcId="{B9D47874-6C97-5349-862A-8EF315395378}" destId="{9E60CB5D-AE37-5143-8B85-2B3219E0B9E8}" srcOrd="0" destOrd="0" presId="urn:microsoft.com/office/officeart/2005/8/layout/hierarchy2"/>
    <dgm:cxn modelId="{040A5A3C-7B1D-5B44-A1DE-99DEF61498F3}" srcId="{F2A319FD-5823-7841-A50D-7788231C619A}" destId="{421F6381-D52D-AE41-BDCD-46EBF072A938}" srcOrd="0" destOrd="0" parTransId="{3D6A53B1-FE68-8447-BE65-3CF897A69B5A}" sibTransId="{B74DF21E-5B7B-7A4F-8219-5AEF0C556E06}"/>
    <dgm:cxn modelId="{5A917FC7-8186-4EB9-ADD1-7D9A26E1AEA4}" type="presOf" srcId="{39A392D0-F74B-BA40-9D73-7F94ADB0FD94}" destId="{B06B7413-6F95-A14B-9B8B-4D26D8522A70}" srcOrd="0" destOrd="0" presId="urn:microsoft.com/office/officeart/2005/8/layout/hierarchy2"/>
    <dgm:cxn modelId="{DD33D022-5632-4940-9B7B-576EB21AB735}" type="presOf" srcId="{421F6381-D52D-AE41-BDCD-46EBF072A938}" destId="{401D42E8-4E44-9D4B-93C0-436F41A48AAA}" srcOrd="0" destOrd="0" presId="urn:microsoft.com/office/officeart/2005/8/layout/hierarchy2"/>
    <dgm:cxn modelId="{451B55BD-4B4F-456F-B90A-15B1B5A5883C}" type="presParOf" srcId="{C0F94597-77E4-D249-A683-891D43A8B2CC}" destId="{246A24A4-2976-A540-A729-1334833C267F}" srcOrd="0" destOrd="0" presId="urn:microsoft.com/office/officeart/2005/8/layout/hierarchy2"/>
    <dgm:cxn modelId="{72EA33CD-A704-40E4-BAD6-3C6A799AECEF}" type="presParOf" srcId="{246A24A4-2976-A540-A729-1334833C267F}" destId="{401D42E8-4E44-9D4B-93C0-436F41A48AAA}" srcOrd="0" destOrd="0" presId="urn:microsoft.com/office/officeart/2005/8/layout/hierarchy2"/>
    <dgm:cxn modelId="{E7BA80E2-A2B0-4905-ABFB-1C5A6B290747}" type="presParOf" srcId="{246A24A4-2976-A540-A729-1334833C267F}" destId="{A438DB99-8BED-9B48-A14E-E7A1D50125FD}" srcOrd="1" destOrd="0" presId="urn:microsoft.com/office/officeart/2005/8/layout/hierarchy2"/>
    <dgm:cxn modelId="{237A8D60-75F8-4847-A3D3-FD8CF2201A02}" type="presParOf" srcId="{A438DB99-8BED-9B48-A14E-E7A1D50125FD}" destId="{0AFEBE97-2849-1249-B5EF-A8DCBA919F22}" srcOrd="0" destOrd="0" presId="urn:microsoft.com/office/officeart/2005/8/layout/hierarchy2"/>
    <dgm:cxn modelId="{6DB20496-AF0A-4DF0-BE23-14C5D6BE1E21}" type="presParOf" srcId="{0AFEBE97-2849-1249-B5EF-A8DCBA919F22}" destId="{E750F1FE-12FE-4B4D-8038-5EB54B4B4F70}" srcOrd="0" destOrd="0" presId="urn:microsoft.com/office/officeart/2005/8/layout/hierarchy2"/>
    <dgm:cxn modelId="{02F9EB03-279E-4FE1-9B0F-88ED21093E4F}" type="presParOf" srcId="{A438DB99-8BED-9B48-A14E-E7A1D50125FD}" destId="{E22493C7-5ACD-184A-8739-66383FFA248B}" srcOrd="1" destOrd="0" presId="urn:microsoft.com/office/officeart/2005/8/layout/hierarchy2"/>
    <dgm:cxn modelId="{9D691C69-EE2A-4CBF-9DA2-8B6C4B51FA6B}" type="presParOf" srcId="{E22493C7-5ACD-184A-8739-66383FFA248B}" destId="{CE42BCA2-B9CA-024F-AC3F-E062EB0F017A}" srcOrd="0" destOrd="0" presId="urn:microsoft.com/office/officeart/2005/8/layout/hierarchy2"/>
    <dgm:cxn modelId="{E278D699-AE65-48A0-B716-B6475EBB2788}" type="presParOf" srcId="{E22493C7-5ACD-184A-8739-66383FFA248B}" destId="{10A0559B-0152-BF4F-8A9B-F1041C94CFB8}" srcOrd="1" destOrd="0" presId="urn:microsoft.com/office/officeart/2005/8/layout/hierarchy2"/>
    <dgm:cxn modelId="{82420754-2610-48E1-90D8-BCDF7651B6E3}" type="presParOf" srcId="{A438DB99-8BED-9B48-A14E-E7A1D50125FD}" destId="{75CBF6C4-0608-4B4D-A5C4-5DD2D64D198D}" srcOrd="2" destOrd="0" presId="urn:microsoft.com/office/officeart/2005/8/layout/hierarchy2"/>
    <dgm:cxn modelId="{E938DE30-43A7-4C77-B1C1-30BEDDF8DB27}" type="presParOf" srcId="{75CBF6C4-0608-4B4D-A5C4-5DD2D64D198D}" destId="{7884EA4A-BC1E-A44C-A110-1F58E478BBB5}" srcOrd="0" destOrd="0" presId="urn:microsoft.com/office/officeart/2005/8/layout/hierarchy2"/>
    <dgm:cxn modelId="{8AAD5F47-D19D-4AF0-88C0-DF53C5824733}" type="presParOf" srcId="{A438DB99-8BED-9B48-A14E-E7A1D50125FD}" destId="{31B4EC0A-748C-704D-8B6F-B999FBDC46F0}" srcOrd="3" destOrd="0" presId="urn:microsoft.com/office/officeart/2005/8/layout/hierarchy2"/>
    <dgm:cxn modelId="{2E7604E2-914A-41C6-AC17-D938C6CE7B98}" type="presParOf" srcId="{31B4EC0A-748C-704D-8B6F-B999FBDC46F0}" destId="{E3AA1CDD-9A99-C342-818A-BDD8DE7A1E63}" srcOrd="0" destOrd="0" presId="urn:microsoft.com/office/officeart/2005/8/layout/hierarchy2"/>
    <dgm:cxn modelId="{53CCC69A-E6EC-4045-BD9B-6F52B64ABD98}" type="presParOf" srcId="{31B4EC0A-748C-704D-8B6F-B999FBDC46F0}" destId="{890F0C9A-9359-BE44-ACA2-F8D0BB7394E0}" srcOrd="1" destOrd="0" presId="urn:microsoft.com/office/officeart/2005/8/layout/hierarchy2"/>
    <dgm:cxn modelId="{6197076A-8BF3-405B-BF62-E162E66DA9E9}" type="presParOf" srcId="{A438DB99-8BED-9B48-A14E-E7A1D50125FD}" destId="{6BAB9718-EDB2-1B49-B3AD-88BC51172B2B}" srcOrd="4" destOrd="0" presId="urn:microsoft.com/office/officeart/2005/8/layout/hierarchy2"/>
    <dgm:cxn modelId="{6FF1F41A-4F02-4636-BC80-B505AFDD1431}" type="presParOf" srcId="{6BAB9718-EDB2-1B49-B3AD-88BC51172B2B}" destId="{962590DE-AC35-FA47-9243-887423E50387}" srcOrd="0" destOrd="0" presId="urn:microsoft.com/office/officeart/2005/8/layout/hierarchy2"/>
    <dgm:cxn modelId="{1DBB6A62-1255-45F0-ABF0-5FEE2BA0873E}" type="presParOf" srcId="{A438DB99-8BED-9B48-A14E-E7A1D50125FD}" destId="{905EE4E5-FA09-254F-B86D-67C8D32480EB}" srcOrd="5" destOrd="0" presId="urn:microsoft.com/office/officeart/2005/8/layout/hierarchy2"/>
    <dgm:cxn modelId="{F4E25CC9-B4AA-4C56-A853-5B745DF2594E}" type="presParOf" srcId="{905EE4E5-FA09-254F-B86D-67C8D32480EB}" destId="{D0A3531C-0F77-7149-9B12-DD14784EBBF3}" srcOrd="0" destOrd="0" presId="urn:microsoft.com/office/officeart/2005/8/layout/hierarchy2"/>
    <dgm:cxn modelId="{04433BE0-F4AE-4BD0-97B8-6EE5A0015578}" type="presParOf" srcId="{905EE4E5-FA09-254F-B86D-67C8D32480EB}" destId="{E8A21B41-D4A6-7C4C-994E-81D82C278139}" srcOrd="1" destOrd="0" presId="urn:microsoft.com/office/officeart/2005/8/layout/hierarchy2"/>
    <dgm:cxn modelId="{618D0196-2A0C-4EB8-8553-371253F33781}" type="presParOf" srcId="{A438DB99-8BED-9B48-A14E-E7A1D50125FD}" destId="{E7A34995-27F9-AF45-8C51-17DE5F4BA556}" srcOrd="6" destOrd="0" presId="urn:microsoft.com/office/officeart/2005/8/layout/hierarchy2"/>
    <dgm:cxn modelId="{3E68B9F3-7D09-4BD9-A03E-7794F69BF891}" type="presParOf" srcId="{E7A34995-27F9-AF45-8C51-17DE5F4BA556}" destId="{631E94D9-2015-EF44-A87A-669BD65BACEE}" srcOrd="0" destOrd="0" presId="urn:microsoft.com/office/officeart/2005/8/layout/hierarchy2"/>
    <dgm:cxn modelId="{0FA94CDE-73F3-439E-BEE5-1A914E5AD5BA}" type="presParOf" srcId="{A438DB99-8BED-9B48-A14E-E7A1D50125FD}" destId="{96BBC5AE-A118-C047-A1D8-D49CDA59B446}" srcOrd="7" destOrd="0" presId="urn:microsoft.com/office/officeart/2005/8/layout/hierarchy2"/>
    <dgm:cxn modelId="{87BBA6A0-BE0F-4A77-8294-EE8177003668}" type="presParOf" srcId="{96BBC5AE-A118-C047-A1D8-D49CDA59B446}" destId="{B06B7413-6F95-A14B-9B8B-4D26D8522A70}" srcOrd="0" destOrd="0" presId="urn:microsoft.com/office/officeart/2005/8/layout/hierarchy2"/>
    <dgm:cxn modelId="{AE5A78D7-4FF9-4D1F-BAD6-DDA10EB58C5E}" type="presParOf" srcId="{96BBC5AE-A118-C047-A1D8-D49CDA59B446}" destId="{2DD8EE25-0E28-8445-80D9-82E46724411B}" srcOrd="1" destOrd="0" presId="urn:microsoft.com/office/officeart/2005/8/layout/hierarchy2"/>
    <dgm:cxn modelId="{11A7EE9C-4EB1-4359-A48F-5F777602CFB3}" type="presParOf" srcId="{A438DB99-8BED-9B48-A14E-E7A1D50125FD}" destId="{9E60CB5D-AE37-5143-8B85-2B3219E0B9E8}" srcOrd="8" destOrd="0" presId="urn:microsoft.com/office/officeart/2005/8/layout/hierarchy2"/>
    <dgm:cxn modelId="{C86F644E-2568-4330-8D36-7A687AE9F9D0}" type="presParOf" srcId="{9E60CB5D-AE37-5143-8B85-2B3219E0B9E8}" destId="{FF419699-1623-844C-BC68-BD93D4DB4145}" srcOrd="0" destOrd="0" presId="urn:microsoft.com/office/officeart/2005/8/layout/hierarchy2"/>
    <dgm:cxn modelId="{AC763FA0-EF90-4E39-A004-DC0195954FC2}" type="presParOf" srcId="{A438DB99-8BED-9B48-A14E-E7A1D50125FD}" destId="{DE301E45-BAF8-5A40-BF90-2C3E0A2FFEF8}" srcOrd="9" destOrd="0" presId="urn:microsoft.com/office/officeart/2005/8/layout/hierarchy2"/>
    <dgm:cxn modelId="{254C9E0D-B4D7-4F47-A449-40F74941E7A5}" type="presParOf" srcId="{DE301E45-BAF8-5A40-BF90-2C3E0A2FFEF8}" destId="{90E5E2BB-051D-D548-BF69-BE76CCD32DB9}" srcOrd="0" destOrd="0" presId="urn:microsoft.com/office/officeart/2005/8/layout/hierarchy2"/>
    <dgm:cxn modelId="{45623C57-5E32-4D02-BCB6-340164D76FE7}" type="presParOf" srcId="{DE301E45-BAF8-5A40-BF90-2C3E0A2FFEF8}" destId="{3212A019-E226-7F42-8676-538BF2E590E4}" srcOrd="1" destOrd="0" presId="urn:microsoft.com/office/officeart/2005/8/layout/hierarchy2"/>
    <dgm:cxn modelId="{0CD75169-E173-4A28-8A52-BB6048542DD4}" type="presParOf" srcId="{A438DB99-8BED-9B48-A14E-E7A1D50125FD}" destId="{F12616A9-16CF-264D-8A6E-02212448ABDC}" srcOrd="10" destOrd="0" presId="urn:microsoft.com/office/officeart/2005/8/layout/hierarchy2"/>
    <dgm:cxn modelId="{68AE5BEA-AA8C-4720-B456-49441DBEE92D}" type="presParOf" srcId="{F12616A9-16CF-264D-8A6E-02212448ABDC}" destId="{B935269B-BEF6-F746-A3C3-3CD3434825DA}" srcOrd="0" destOrd="0" presId="urn:microsoft.com/office/officeart/2005/8/layout/hierarchy2"/>
    <dgm:cxn modelId="{B52BD4BA-A5B3-461A-8621-F021DF383C61}" type="presParOf" srcId="{A438DB99-8BED-9B48-A14E-E7A1D50125FD}" destId="{18CCED08-F64B-9445-A869-6378F0007753}" srcOrd="11" destOrd="0" presId="urn:microsoft.com/office/officeart/2005/8/layout/hierarchy2"/>
    <dgm:cxn modelId="{C369C0E3-61F1-4773-B995-7BA3279B9A51}" type="presParOf" srcId="{18CCED08-F64B-9445-A869-6378F0007753}" destId="{6F49D2EC-0D08-C74B-BEB4-DDDAAF01D2FB}" srcOrd="0" destOrd="0" presId="urn:microsoft.com/office/officeart/2005/8/layout/hierarchy2"/>
    <dgm:cxn modelId="{D39A8E27-9D86-4CE6-9073-7ABB4E3CD48A}" type="presParOf" srcId="{18CCED08-F64B-9445-A869-6378F0007753}" destId="{8EDC329D-26E2-BE42-868E-5FDB11DB7B16}"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FA239-49F3-AB4E-8986-F6B19EB5FC5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EFE20C4C-9D34-F54A-814C-CF8FEDCFF849}">
      <dgm:prSet phldrT="[Text]" custT="1"/>
      <dgm:spPr>
        <a:solidFill>
          <a:srgbClr val="528A02"/>
        </a:solidFill>
      </dgm:spPr>
      <dgm:t>
        <a:bodyPr/>
        <a:lstStyle/>
        <a:p>
          <a:r>
            <a:rPr lang="en-US" sz="2000" dirty="0" smtClean="0">
              <a:latin typeface="Cambria"/>
              <a:cs typeface="Cambria"/>
            </a:rPr>
            <a:t>GLANDULA</a:t>
          </a:r>
          <a:endParaRPr lang="en-US" sz="2000" dirty="0">
            <a:latin typeface="Cambria"/>
            <a:cs typeface="Cambria"/>
          </a:endParaRPr>
        </a:p>
      </dgm:t>
    </dgm:pt>
    <dgm:pt modelId="{029C6170-8C3C-B148-976F-425C0C54AC07}" type="parTrans" cxnId="{53463F6F-F33D-3D41-8F5B-402A6DDF4414}">
      <dgm:prSet/>
      <dgm:spPr/>
      <dgm:t>
        <a:bodyPr/>
        <a:lstStyle/>
        <a:p>
          <a:endParaRPr lang="en-US"/>
        </a:p>
      </dgm:t>
    </dgm:pt>
    <dgm:pt modelId="{F2FD2E8F-347B-2B40-A4C0-E2FF1CAB92BF}" type="sibTrans" cxnId="{53463F6F-F33D-3D41-8F5B-402A6DDF4414}">
      <dgm:prSet/>
      <dgm:spPr/>
      <dgm:t>
        <a:bodyPr/>
        <a:lstStyle/>
        <a:p>
          <a:endParaRPr lang="en-US"/>
        </a:p>
      </dgm:t>
    </dgm:pt>
    <dgm:pt modelId="{9BBCFB51-11DA-D44B-8C6B-9D2A172B549E}">
      <dgm:prSet phldrT="[Text]" custT="1"/>
      <dgm:spPr>
        <a:solidFill>
          <a:srgbClr val="00B050"/>
        </a:solidFill>
      </dgm:spPr>
      <dgm:t>
        <a:bodyPr/>
        <a:lstStyle/>
        <a:p>
          <a:r>
            <a:rPr lang="en-US" sz="2000" dirty="0" err="1" smtClean="0">
              <a:latin typeface="Cambria"/>
              <a:cs typeface="Cambria"/>
            </a:rPr>
            <a:t>sublingualis</a:t>
          </a:r>
          <a:endParaRPr lang="en-US" sz="2000" dirty="0">
            <a:latin typeface="Cambria"/>
            <a:cs typeface="Cambria"/>
          </a:endParaRPr>
        </a:p>
      </dgm:t>
    </dgm:pt>
    <dgm:pt modelId="{69DE06B3-E81E-8A42-9323-135E3FE5FE43}" type="parTrans" cxnId="{666856BF-1C7E-EA4D-ACA3-E788BB5E4C49}">
      <dgm:prSet/>
      <dgm:spPr/>
      <dgm:t>
        <a:bodyPr/>
        <a:lstStyle/>
        <a:p>
          <a:endParaRPr lang="en-US"/>
        </a:p>
      </dgm:t>
    </dgm:pt>
    <dgm:pt modelId="{96C0F3EC-F419-F240-9B57-F7157DA4FD11}" type="sibTrans" cxnId="{666856BF-1C7E-EA4D-ACA3-E788BB5E4C49}">
      <dgm:prSet/>
      <dgm:spPr/>
      <dgm:t>
        <a:bodyPr/>
        <a:lstStyle/>
        <a:p>
          <a:endParaRPr lang="en-US"/>
        </a:p>
      </dgm:t>
    </dgm:pt>
    <dgm:pt modelId="{F19F54BE-82A5-F54E-B1E7-10854BA44689}">
      <dgm:prSet phldrT="[Text]" custT="1"/>
      <dgm:spPr>
        <a:solidFill>
          <a:srgbClr val="00B050"/>
        </a:solidFill>
      </dgm:spPr>
      <dgm:t>
        <a:bodyPr/>
        <a:lstStyle/>
        <a:p>
          <a:r>
            <a:rPr lang="en-US" sz="2000" dirty="0" err="1" smtClean="0">
              <a:latin typeface="Cambria"/>
              <a:cs typeface="Cambria"/>
            </a:rPr>
            <a:t>submandibularis</a:t>
          </a:r>
          <a:endParaRPr lang="en-US" sz="2000" dirty="0">
            <a:latin typeface="Cambria"/>
            <a:cs typeface="Cambria"/>
          </a:endParaRPr>
        </a:p>
      </dgm:t>
    </dgm:pt>
    <dgm:pt modelId="{50B08BE7-F463-FB47-8ACD-DA3D6A5EFFA4}" type="parTrans" cxnId="{4DB322E9-D2E9-A249-A84C-9D09FD86E686}">
      <dgm:prSet/>
      <dgm:spPr/>
      <dgm:t>
        <a:bodyPr/>
        <a:lstStyle/>
        <a:p>
          <a:endParaRPr lang="en-US"/>
        </a:p>
      </dgm:t>
    </dgm:pt>
    <dgm:pt modelId="{3B23870C-4B8F-AD44-BE54-22EB90176071}" type="sibTrans" cxnId="{4DB322E9-D2E9-A249-A84C-9D09FD86E686}">
      <dgm:prSet/>
      <dgm:spPr/>
      <dgm:t>
        <a:bodyPr/>
        <a:lstStyle/>
        <a:p>
          <a:endParaRPr lang="en-US"/>
        </a:p>
      </dgm:t>
    </dgm:pt>
    <dgm:pt modelId="{FA55D4D1-67C8-7545-88D8-04C8F335729C}">
      <dgm:prSet phldrT="[Text]" custT="1"/>
      <dgm:spPr>
        <a:solidFill>
          <a:srgbClr val="00B050"/>
        </a:solidFill>
      </dgm:spPr>
      <dgm:t>
        <a:bodyPr/>
        <a:lstStyle/>
        <a:p>
          <a:r>
            <a:rPr lang="en-US" sz="2000" dirty="0" err="1" smtClean="0">
              <a:latin typeface="Cambria"/>
              <a:cs typeface="Cambria"/>
            </a:rPr>
            <a:t>hypogastrica</a:t>
          </a:r>
          <a:endParaRPr lang="en-US" sz="2000" dirty="0">
            <a:latin typeface="Cambria"/>
            <a:cs typeface="Cambria"/>
          </a:endParaRPr>
        </a:p>
      </dgm:t>
    </dgm:pt>
    <dgm:pt modelId="{6AF74936-B226-3840-8875-80405AE87B7D}" type="parTrans" cxnId="{F80EA215-A548-5245-B4FD-F92DE8E0C59B}">
      <dgm:prSet/>
      <dgm:spPr/>
      <dgm:t>
        <a:bodyPr/>
        <a:lstStyle/>
        <a:p>
          <a:endParaRPr lang="en-US"/>
        </a:p>
      </dgm:t>
    </dgm:pt>
    <dgm:pt modelId="{8E130D44-6B3E-BB49-A95D-DEA29EA06BD9}" type="sibTrans" cxnId="{F80EA215-A548-5245-B4FD-F92DE8E0C59B}">
      <dgm:prSet/>
      <dgm:spPr/>
      <dgm:t>
        <a:bodyPr/>
        <a:lstStyle/>
        <a:p>
          <a:endParaRPr lang="en-US"/>
        </a:p>
      </dgm:t>
    </dgm:pt>
    <dgm:pt modelId="{F4172CEB-DBCF-9446-B6D5-37FB0EBD3661}">
      <dgm:prSet phldrT="[Text]" custT="1"/>
      <dgm:spPr>
        <a:solidFill>
          <a:srgbClr val="00B050"/>
        </a:solidFill>
      </dgm:spPr>
      <dgm:t>
        <a:bodyPr/>
        <a:lstStyle/>
        <a:p>
          <a:r>
            <a:rPr lang="en-US" sz="2000" dirty="0" err="1" smtClean="0">
              <a:latin typeface="Cambria"/>
              <a:cs typeface="Cambria"/>
            </a:rPr>
            <a:t>paroti</a:t>
          </a:r>
          <a:r>
            <a:rPr lang="cs-CZ" sz="2000" dirty="0" err="1" smtClean="0">
              <a:latin typeface="Cambria"/>
              <a:cs typeface="Cambria"/>
            </a:rPr>
            <a:t>dea</a:t>
          </a:r>
          <a:endParaRPr lang="en-US" sz="2000" dirty="0">
            <a:latin typeface="Cambria"/>
            <a:cs typeface="Cambria"/>
          </a:endParaRPr>
        </a:p>
      </dgm:t>
    </dgm:pt>
    <dgm:pt modelId="{3EEDDCAB-4D37-C24C-890B-8E24A214E9DB}" type="parTrans" cxnId="{1CB37E38-54EC-BF4A-B2CC-315A3CC5EE58}">
      <dgm:prSet/>
      <dgm:spPr/>
      <dgm:t>
        <a:bodyPr/>
        <a:lstStyle/>
        <a:p>
          <a:endParaRPr lang="en-US"/>
        </a:p>
      </dgm:t>
    </dgm:pt>
    <dgm:pt modelId="{6450120C-0EF0-DB45-8B68-DB4D6996FD2F}" type="sibTrans" cxnId="{1CB37E38-54EC-BF4A-B2CC-315A3CC5EE58}">
      <dgm:prSet/>
      <dgm:spPr/>
      <dgm:t>
        <a:bodyPr/>
        <a:lstStyle/>
        <a:p>
          <a:endParaRPr lang="en-US"/>
        </a:p>
      </dgm:t>
    </dgm:pt>
    <dgm:pt modelId="{DA917C5B-43A6-134B-AC53-F58B11F607DF}">
      <dgm:prSet phldrT="[Text]" custT="1"/>
      <dgm:spPr>
        <a:solidFill>
          <a:srgbClr val="00B050"/>
        </a:solidFill>
      </dgm:spPr>
      <dgm:t>
        <a:bodyPr/>
        <a:lstStyle/>
        <a:p>
          <a:r>
            <a:rPr lang="en-US" sz="2000" dirty="0" err="1" smtClean="0">
              <a:latin typeface="Cambria"/>
              <a:cs typeface="Cambria"/>
            </a:rPr>
            <a:t>suprarenalis</a:t>
          </a:r>
          <a:endParaRPr lang="en-US" sz="2000" dirty="0">
            <a:latin typeface="Cambria"/>
            <a:cs typeface="Cambria"/>
          </a:endParaRPr>
        </a:p>
      </dgm:t>
    </dgm:pt>
    <dgm:pt modelId="{19CAD181-B4EF-DC4C-94FA-B44FFFAA0F52}" type="parTrans" cxnId="{83F62356-E7BC-BF48-B1CB-540423A92CA6}">
      <dgm:prSet/>
      <dgm:spPr/>
      <dgm:t>
        <a:bodyPr/>
        <a:lstStyle/>
        <a:p>
          <a:endParaRPr lang="en-US"/>
        </a:p>
      </dgm:t>
    </dgm:pt>
    <dgm:pt modelId="{22E2B0D4-F206-8E40-AF29-173FC384BACE}" type="sibTrans" cxnId="{83F62356-E7BC-BF48-B1CB-540423A92CA6}">
      <dgm:prSet/>
      <dgm:spPr/>
      <dgm:t>
        <a:bodyPr/>
        <a:lstStyle/>
        <a:p>
          <a:endParaRPr lang="en-US"/>
        </a:p>
      </dgm:t>
    </dgm:pt>
    <dgm:pt modelId="{AC2E88DB-2C30-C747-99ED-F19AB7174A29}" type="pres">
      <dgm:prSet presAssocID="{0BFFA239-49F3-AB4E-8986-F6B19EB5FC5A}" presName="hierChild1" presStyleCnt="0">
        <dgm:presLayoutVars>
          <dgm:orgChart val="1"/>
          <dgm:chPref val="1"/>
          <dgm:dir/>
          <dgm:animOne val="branch"/>
          <dgm:animLvl val="lvl"/>
          <dgm:resizeHandles/>
        </dgm:presLayoutVars>
      </dgm:prSet>
      <dgm:spPr/>
      <dgm:t>
        <a:bodyPr/>
        <a:lstStyle/>
        <a:p>
          <a:endParaRPr lang="en-US"/>
        </a:p>
      </dgm:t>
    </dgm:pt>
    <dgm:pt modelId="{C8FD0F2C-8EB1-694C-B359-B97B1D49566C}" type="pres">
      <dgm:prSet presAssocID="{EFE20C4C-9D34-F54A-814C-CF8FEDCFF849}" presName="hierRoot1" presStyleCnt="0">
        <dgm:presLayoutVars>
          <dgm:hierBranch val="init"/>
        </dgm:presLayoutVars>
      </dgm:prSet>
      <dgm:spPr/>
    </dgm:pt>
    <dgm:pt modelId="{03009340-927D-E144-BD5A-9F236D94A831}" type="pres">
      <dgm:prSet presAssocID="{EFE20C4C-9D34-F54A-814C-CF8FEDCFF849}" presName="rootComposite1" presStyleCnt="0"/>
      <dgm:spPr/>
    </dgm:pt>
    <dgm:pt modelId="{5594EA71-A3F8-3E48-BF8D-A4EE0180765A}" type="pres">
      <dgm:prSet presAssocID="{EFE20C4C-9D34-F54A-814C-CF8FEDCFF849}" presName="rootText1" presStyleLbl="node0" presStyleIdx="0" presStyleCnt="1" custScaleX="128931">
        <dgm:presLayoutVars>
          <dgm:chPref val="3"/>
        </dgm:presLayoutVars>
      </dgm:prSet>
      <dgm:spPr/>
      <dgm:t>
        <a:bodyPr/>
        <a:lstStyle/>
        <a:p>
          <a:endParaRPr lang="en-US"/>
        </a:p>
      </dgm:t>
    </dgm:pt>
    <dgm:pt modelId="{45FE6589-19CB-624D-A35D-FCFAF32BA1ED}" type="pres">
      <dgm:prSet presAssocID="{EFE20C4C-9D34-F54A-814C-CF8FEDCFF849}" presName="rootConnector1" presStyleLbl="node1" presStyleIdx="0" presStyleCnt="0"/>
      <dgm:spPr/>
      <dgm:t>
        <a:bodyPr/>
        <a:lstStyle/>
        <a:p>
          <a:endParaRPr lang="en-US"/>
        </a:p>
      </dgm:t>
    </dgm:pt>
    <dgm:pt modelId="{F12DD11A-5322-684A-8C31-7CF64A9CE130}" type="pres">
      <dgm:prSet presAssocID="{EFE20C4C-9D34-F54A-814C-CF8FEDCFF849}" presName="hierChild2" presStyleCnt="0"/>
      <dgm:spPr/>
    </dgm:pt>
    <dgm:pt modelId="{AF4B9A41-657B-0F44-A3A3-46493253C66B}" type="pres">
      <dgm:prSet presAssocID="{69DE06B3-E81E-8A42-9323-135E3FE5FE43}" presName="Name37" presStyleLbl="parChTrans1D2" presStyleIdx="0" presStyleCnt="5"/>
      <dgm:spPr/>
      <dgm:t>
        <a:bodyPr/>
        <a:lstStyle/>
        <a:p>
          <a:endParaRPr lang="en-US"/>
        </a:p>
      </dgm:t>
    </dgm:pt>
    <dgm:pt modelId="{7BDE358C-F207-384B-8D9F-558E38417608}" type="pres">
      <dgm:prSet presAssocID="{9BBCFB51-11DA-D44B-8C6B-9D2A172B549E}" presName="hierRoot2" presStyleCnt="0">
        <dgm:presLayoutVars>
          <dgm:hierBranch val="init"/>
        </dgm:presLayoutVars>
      </dgm:prSet>
      <dgm:spPr/>
    </dgm:pt>
    <dgm:pt modelId="{60850D79-DDAF-6745-872E-52B2BDC2F2A9}" type="pres">
      <dgm:prSet presAssocID="{9BBCFB51-11DA-D44B-8C6B-9D2A172B549E}" presName="rootComposite" presStyleCnt="0"/>
      <dgm:spPr/>
    </dgm:pt>
    <dgm:pt modelId="{91DDFE87-26B6-004F-8EEF-32D6389D81D5}" type="pres">
      <dgm:prSet presAssocID="{9BBCFB51-11DA-D44B-8C6B-9D2A172B549E}" presName="rootText" presStyleLbl="node2" presStyleIdx="0" presStyleCnt="5" custScaleX="131896">
        <dgm:presLayoutVars>
          <dgm:chPref val="3"/>
        </dgm:presLayoutVars>
      </dgm:prSet>
      <dgm:spPr/>
      <dgm:t>
        <a:bodyPr/>
        <a:lstStyle/>
        <a:p>
          <a:endParaRPr lang="en-US"/>
        </a:p>
      </dgm:t>
    </dgm:pt>
    <dgm:pt modelId="{B1700586-5435-AD43-83D7-F1FD9CF5A79D}" type="pres">
      <dgm:prSet presAssocID="{9BBCFB51-11DA-D44B-8C6B-9D2A172B549E}" presName="rootConnector" presStyleLbl="node2" presStyleIdx="0" presStyleCnt="5"/>
      <dgm:spPr/>
      <dgm:t>
        <a:bodyPr/>
        <a:lstStyle/>
        <a:p>
          <a:endParaRPr lang="en-US"/>
        </a:p>
      </dgm:t>
    </dgm:pt>
    <dgm:pt modelId="{9CE3E695-1EBC-D542-BF1B-613632A1391B}" type="pres">
      <dgm:prSet presAssocID="{9BBCFB51-11DA-D44B-8C6B-9D2A172B549E}" presName="hierChild4" presStyleCnt="0"/>
      <dgm:spPr/>
    </dgm:pt>
    <dgm:pt modelId="{F2A563A6-D53C-F641-ADDA-4804E3D7B02E}" type="pres">
      <dgm:prSet presAssocID="{9BBCFB51-11DA-D44B-8C6B-9D2A172B549E}" presName="hierChild5" presStyleCnt="0"/>
      <dgm:spPr/>
    </dgm:pt>
    <dgm:pt modelId="{BBE884B6-FB34-D445-B77F-2F08A4EDE6EF}" type="pres">
      <dgm:prSet presAssocID="{50B08BE7-F463-FB47-8ACD-DA3D6A5EFFA4}" presName="Name37" presStyleLbl="parChTrans1D2" presStyleIdx="1" presStyleCnt="5"/>
      <dgm:spPr/>
      <dgm:t>
        <a:bodyPr/>
        <a:lstStyle/>
        <a:p>
          <a:endParaRPr lang="en-US"/>
        </a:p>
      </dgm:t>
    </dgm:pt>
    <dgm:pt modelId="{B9EF662E-E16B-8541-B0E7-BFA74E26EDCD}" type="pres">
      <dgm:prSet presAssocID="{F19F54BE-82A5-F54E-B1E7-10854BA44689}" presName="hierRoot2" presStyleCnt="0">
        <dgm:presLayoutVars>
          <dgm:hierBranch val="init"/>
        </dgm:presLayoutVars>
      </dgm:prSet>
      <dgm:spPr/>
    </dgm:pt>
    <dgm:pt modelId="{99080D5C-36A1-F14F-86A7-FCD15F1D90B3}" type="pres">
      <dgm:prSet presAssocID="{F19F54BE-82A5-F54E-B1E7-10854BA44689}" presName="rootComposite" presStyleCnt="0"/>
      <dgm:spPr/>
    </dgm:pt>
    <dgm:pt modelId="{0F201EA9-80CD-0E4A-BF7B-7D31BA6A01A4}" type="pres">
      <dgm:prSet presAssocID="{F19F54BE-82A5-F54E-B1E7-10854BA44689}" presName="rootText" presStyleLbl="node2" presStyleIdx="1" presStyleCnt="5" custScaleX="200490">
        <dgm:presLayoutVars>
          <dgm:chPref val="3"/>
        </dgm:presLayoutVars>
      </dgm:prSet>
      <dgm:spPr/>
      <dgm:t>
        <a:bodyPr/>
        <a:lstStyle/>
        <a:p>
          <a:endParaRPr lang="en-US"/>
        </a:p>
      </dgm:t>
    </dgm:pt>
    <dgm:pt modelId="{6E1CBF7F-8BDD-EA4C-8F17-AA62202BDDA4}" type="pres">
      <dgm:prSet presAssocID="{F19F54BE-82A5-F54E-B1E7-10854BA44689}" presName="rootConnector" presStyleLbl="node2" presStyleIdx="1" presStyleCnt="5"/>
      <dgm:spPr/>
      <dgm:t>
        <a:bodyPr/>
        <a:lstStyle/>
        <a:p>
          <a:endParaRPr lang="en-US"/>
        </a:p>
      </dgm:t>
    </dgm:pt>
    <dgm:pt modelId="{CAD9A08E-DC0D-6447-8CE7-7FCCF604ECDA}" type="pres">
      <dgm:prSet presAssocID="{F19F54BE-82A5-F54E-B1E7-10854BA44689}" presName="hierChild4" presStyleCnt="0"/>
      <dgm:spPr/>
    </dgm:pt>
    <dgm:pt modelId="{ED696000-EECF-C843-9653-407A8DBC404F}" type="pres">
      <dgm:prSet presAssocID="{F19F54BE-82A5-F54E-B1E7-10854BA44689}" presName="hierChild5" presStyleCnt="0"/>
      <dgm:spPr/>
    </dgm:pt>
    <dgm:pt modelId="{D62902BF-793A-3040-8EBA-00AD3AC9B9A0}" type="pres">
      <dgm:prSet presAssocID="{6AF74936-B226-3840-8875-80405AE87B7D}" presName="Name37" presStyleLbl="parChTrans1D2" presStyleIdx="2" presStyleCnt="5"/>
      <dgm:spPr/>
      <dgm:t>
        <a:bodyPr/>
        <a:lstStyle/>
        <a:p>
          <a:endParaRPr lang="en-US"/>
        </a:p>
      </dgm:t>
    </dgm:pt>
    <dgm:pt modelId="{3CEC8D0F-C27B-CD42-8E98-E5D6620B58C4}" type="pres">
      <dgm:prSet presAssocID="{FA55D4D1-67C8-7545-88D8-04C8F335729C}" presName="hierRoot2" presStyleCnt="0">
        <dgm:presLayoutVars>
          <dgm:hierBranch val="init"/>
        </dgm:presLayoutVars>
      </dgm:prSet>
      <dgm:spPr/>
    </dgm:pt>
    <dgm:pt modelId="{7778A530-A9B2-F541-A44C-D9AFD081C310}" type="pres">
      <dgm:prSet presAssocID="{FA55D4D1-67C8-7545-88D8-04C8F335729C}" presName="rootComposite" presStyleCnt="0"/>
      <dgm:spPr/>
    </dgm:pt>
    <dgm:pt modelId="{67FEA4C6-86F3-3A48-9B60-66E34415CCF3}" type="pres">
      <dgm:prSet presAssocID="{FA55D4D1-67C8-7545-88D8-04C8F335729C}" presName="rootText" presStyleLbl="node2" presStyleIdx="2" presStyleCnt="5" custScaleX="140309">
        <dgm:presLayoutVars>
          <dgm:chPref val="3"/>
        </dgm:presLayoutVars>
      </dgm:prSet>
      <dgm:spPr/>
      <dgm:t>
        <a:bodyPr/>
        <a:lstStyle/>
        <a:p>
          <a:endParaRPr lang="en-US"/>
        </a:p>
      </dgm:t>
    </dgm:pt>
    <dgm:pt modelId="{4852FB5D-A89E-944E-A93B-BD3202E751A4}" type="pres">
      <dgm:prSet presAssocID="{FA55D4D1-67C8-7545-88D8-04C8F335729C}" presName="rootConnector" presStyleLbl="node2" presStyleIdx="2" presStyleCnt="5"/>
      <dgm:spPr/>
      <dgm:t>
        <a:bodyPr/>
        <a:lstStyle/>
        <a:p>
          <a:endParaRPr lang="en-US"/>
        </a:p>
      </dgm:t>
    </dgm:pt>
    <dgm:pt modelId="{01D54EB4-16B9-D84B-A108-1C149C3E7CBB}" type="pres">
      <dgm:prSet presAssocID="{FA55D4D1-67C8-7545-88D8-04C8F335729C}" presName="hierChild4" presStyleCnt="0"/>
      <dgm:spPr/>
    </dgm:pt>
    <dgm:pt modelId="{27C2E258-F11B-5D46-BB13-4B3C57E195E2}" type="pres">
      <dgm:prSet presAssocID="{FA55D4D1-67C8-7545-88D8-04C8F335729C}" presName="hierChild5" presStyleCnt="0"/>
      <dgm:spPr/>
    </dgm:pt>
    <dgm:pt modelId="{C75E40B4-9096-4F4C-8173-9242BBA00782}" type="pres">
      <dgm:prSet presAssocID="{3EEDDCAB-4D37-C24C-890B-8E24A214E9DB}" presName="Name37" presStyleLbl="parChTrans1D2" presStyleIdx="3" presStyleCnt="5"/>
      <dgm:spPr/>
      <dgm:t>
        <a:bodyPr/>
        <a:lstStyle/>
        <a:p>
          <a:endParaRPr lang="en-US"/>
        </a:p>
      </dgm:t>
    </dgm:pt>
    <dgm:pt modelId="{0DE1D2F8-3475-DC45-9C6C-97A4391852F4}" type="pres">
      <dgm:prSet presAssocID="{F4172CEB-DBCF-9446-B6D5-37FB0EBD3661}" presName="hierRoot2" presStyleCnt="0">
        <dgm:presLayoutVars>
          <dgm:hierBranch val="init"/>
        </dgm:presLayoutVars>
      </dgm:prSet>
      <dgm:spPr/>
    </dgm:pt>
    <dgm:pt modelId="{CA011CA6-8525-2D46-9417-C2A0BD54F553}" type="pres">
      <dgm:prSet presAssocID="{F4172CEB-DBCF-9446-B6D5-37FB0EBD3661}" presName="rootComposite" presStyleCnt="0"/>
      <dgm:spPr/>
    </dgm:pt>
    <dgm:pt modelId="{F7F73D09-5840-FA41-B142-7C268C86AF3C}" type="pres">
      <dgm:prSet presAssocID="{F4172CEB-DBCF-9446-B6D5-37FB0EBD3661}" presName="rootText" presStyleLbl="node2" presStyleIdx="3" presStyleCnt="5" custScaleX="109284">
        <dgm:presLayoutVars>
          <dgm:chPref val="3"/>
        </dgm:presLayoutVars>
      </dgm:prSet>
      <dgm:spPr/>
      <dgm:t>
        <a:bodyPr/>
        <a:lstStyle/>
        <a:p>
          <a:endParaRPr lang="en-US"/>
        </a:p>
      </dgm:t>
    </dgm:pt>
    <dgm:pt modelId="{7631C9CE-3066-AB48-8AE3-B4D5466F456C}" type="pres">
      <dgm:prSet presAssocID="{F4172CEB-DBCF-9446-B6D5-37FB0EBD3661}" presName="rootConnector" presStyleLbl="node2" presStyleIdx="3" presStyleCnt="5"/>
      <dgm:spPr/>
      <dgm:t>
        <a:bodyPr/>
        <a:lstStyle/>
        <a:p>
          <a:endParaRPr lang="en-US"/>
        </a:p>
      </dgm:t>
    </dgm:pt>
    <dgm:pt modelId="{FDAB784B-BD47-8645-908C-A199B44CA213}" type="pres">
      <dgm:prSet presAssocID="{F4172CEB-DBCF-9446-B6D5-37FB0EBD3661}" presName="hierChild4" presStyleCnt="0"/>
      <dgm:spPr/>
    </dgm:pt>
    <dgm:pt modelId="{A78EAB0C-B5EF-394C-B712-099DCFC4A675}" type="pres">
      <dgm:prSet presAssocID="{F4172CEB-DBCF-9446-B6D5-37FB0EBD3661}" presName="hierChild5" presStyleCnt="0"/>
      <dgm:spPr/>
    </dgm:pt>
    <dgm:pt modelId="{3CB18DC4-01F8-924D-8BFD-17B84F174DD7}" type="pres">
      <dgm:prSet presAssocID="{19CAD181-B4EF-DC4C-94FA-B44FFFAA0F52}" presName="Name37" presStyleLbl="parChTrans1D2" presStyleIdx="4" presStyleCnt="5"/>
      <dgm:spPr/>
      <dgm:t>
        <a:bodyPr/>
        <a:lstStyle/>
        <a:p>
          <a:endParaRPr lang="en-US"/>
        </a:p>
      </dgm:t>
    </dgm:pt>
    <dgm:pt modelId="{7BECC7E9-A36A-5D44-8F5B-777AE656D606}" type="pres">
      <dgm:prSet presAssocID="{DA917C5B-43A6-134B-AC53-F58B11F607DF}" presName="hierRoot2" presStyleCnt="0">
        <dgm:presLayoutVars>
          <dgm:hierBranch val="init"/>
        </dgm:presLayoutVars>
      </dgm:prSet>
      <dgm:spPr/>
    </dgm:pt>
    <dgm:pt modelId="{2D081964-90F5-DD4D-9D2B-400886714E5F}" type="pres">
      <dgm:prSet presAssocID="{DA917C5B-43A6-134B-AC53-F58B11F607DF}" presName="rootComposite" presStyleCnt="0"/>
      <dgm:spPr/>
    </dgm:pt>
    <dgm:pt modelId="{B868A521-56A1-764F-A981-FE6299A06B81}" type="pres">
      <dgm:prSet presAssocID="{DA917C5B-43A6-134B-AC53-F58B11F607DF}" presName="rootText" presStyleLbl="node2" presStyleIdx="4" presStyleCnt="5" custScaleX="157240">
        <dgm:presLayoutVars>
          <dgm:chPref val="3"/>
        </dgm:presLayoutVars>
      </dgm:prSet>
      <dgm:spPr/>
      <dgm:t>
        <a:bodyPr/>
        <a:lstStyle/>
        <a:p>
          <a:endParaRPr lang="en-US"/>
        </a:p>
      </dgm:t>
    </dgm:pt>
    <dgm:pt modelId="{93A1EFA9-01E7-5743-A98B-721499FE84C0}" type="pres">
      <dgm:prSet presAssocID="{DA917C5B-43A6-134B-AC53-F58B11F607DF}" presName="rootConnector" presStyleLbl="node2" presStyleIdx="4" presStyleCnt="5"/>
      <dgm:spPr/>
      <dgm:t>
        <a:bodyPr/>
        <a:lstStyle/>
        <a:p>
          <a:endParaRPr lang="en-US"/>
        </a:p>
      </dgm:t>
    </dgm:pt>
    <dgm:pt modelId="{575E2586-6DA1-2F4F-8A06-CD058D4FB073}" type="pres">
      <dgm:prSet presAssocID="{DA917C5B-43A6-134B-AC53-F58B11F607DF}" presName="hierChild4" presStyleCnt="0"/>
      <dgm:spPr/>
    </dgm:pt>
    <dgm:pt modelId="{D2FE64D6-A685-FE40-9FB9-7CEDA9F62AEF}" type="pres">
      <dgm:prSet presAssocID="{DA917C5B-43A6-134B-AC53-F58B11F607DF}" presName="hierChild5" presStyleCnt="0"/>
      <dgm:spPr/>
    </dgm:pt>
    <dgm:pt modelId="{E1E3EE9B-E38E-D240-B9EE-28A83FDC106E}" type="pres">
      <dgm:prSet presAssocID="{EFE20C4C-9D34-F54A-814C-CF8FEDCFF849}" presName="hierChild3" presStyleCnt="0"/>
      <dgm:spPr/>
    </dgm:pt>
  </dgm:ptLst>
  <dgm:cxnLst>
    <dgm:cxn modelId="{19724231-A5A6-4EA3-978B-5AAAD6E20674}" type="presOf" srcId="{DA917C5B-43A6-134B-AC53-F58B11F607DF}" destId="{93A1EFA9-01E7-5743-A98B-721499FE84C0}" srcOrd="1" destOrd="0" presId="urn:microsoft.com/office/officeart/2005/8/layout/orgChart1"/>
    <dgm:cxn modelId="{CDF8E902-35B4-44AE-834F-1F602A67C076}" type="presOf" srcId="{69DE06B3-E81E-8A42-9323-135E3FE5FE43}" destId="{AF4B9A41-657B-0F44-A3A3-46493253C66B}" srcOrd="0" destOrd="0" presId="urn:microsoft.com/office/officeart/2005/8/layout/orgChart1"/>
    <dgm:cxn modelId="{1CB37E38-54EC-BF4A-B2CC-315A3CC5EE58}" srcId="{EFE20C4C-9D34-F54A-814C-CF8FEDCFF849}" destId="{F4172CEB-DBCF-9446-B6D5-37FB0EBD3661}" srcOrd="3" destOrd="0" parTransId="{3EEDDCAB-4D37-C24C-890B-8E24A214E9DB}" sibTransId="{6450120C-0EF0-DB45-8B68-DB4D6996FD2F}"/>
    <dgm:cxn modelId="{D569DA2E-5BBA-4BD9-A03D-B2FE45CF2F20}" type="presOf" srcId="{F19F54BE-82A5-F54E-B1E7-10854BA44689}" destId="{0F201EA9-80CD-0E4A-BF7B-7D31BA6A01A4}" srcOrd="0" destOrd="0" presId="urn:microsoft.com/office/officeart/2005/8/layout/orgChart1"/>
    <dgm:cxn modelId="{E6CA6B0B-2CB6-4773-AEBC-7628EB4610E0}" type="presOf" srcId="{3EEDDCAB-4D37-C24C-890B-8E24A214E9DB}" destId="{C75E40B4-9096-4F4C-8173-9242BBA00782}" srcOrd="0" destOrd="0" presId="urn:microsoft.com/office/officeart/2005/8/layout/orgChart1"/>
    <dgm:cxn modelId="{BCD06A2B-360A-4B7F-B5C2-D65DFB61CC30}" type="presOf" srcId="{9BBCFB51-11DA-D44B-8C6B-9D2A172B549E}" destId="{B1700586-5435-AD43-83D7-F1FD9CF5A79D}" srcOrd="1" destOrd="0" presId="urn:microsoft.com/office/officeart/2005/8/layout/orgChart1"/>
    <dgm:cxn modelId="{4B6324C2-D99B-4391-A295-948E9A22F2EF}" type="presOf" srcId="{6AF74936-B226-3840-8875-80405AE87B7D}" destId="{D62902BF-793A-3040-8EBA-00AD3AC9B9A0}" srcOrd="0" destOrd="0" presId="urn:microsoft.com/office/officeart/2005/8/layout/orgChart1"/>
    <dgm:cxn modelId="{F80EA215-A548-5245-B4FD-F92DE8E0C59B}" srcId="{EFE20C4C-9D34-F54A-814C-CF8FEDCFF849}" destId="{FA55D4D1-67C8-7545-88D8-04C8F335729C}" srcOrd="2" destOrd="0" parTransId="{6AF74936-B226-3840-8875-80405AE87B7D}" sibTransId="{8E130D44-6B3E-BB49-A95D-DEA29EA06BD9}"/>
    <dgm:cxn modelId="{666856BF-1C7E-EA4D-ACA3-E788BB5E4C49}" srcId="{EFE20C4C-9D34-F54A-814C-CF8FEDCFF849}" destId="{9BBCFB51-11DA-D44B-8C6B-9D2A172B549E}" srcOrd="0" destOrd="0" parTransId="{69DE06B3-E81E-8A42-9323-135E3FE5FE43}" sibTransId="{96C0F3EC-F419-F240-9B57-F7157DA4FD11}"/>
    <dgm:cxn modelId="{3380F6B1-A2B4-475B-8456-92CC2AD82D3E}" type="presOf" srcId="{EFE20C4C-9D34-F54A-814C-CF8FEDCFF849}" destId="{5594EA71-A3F8-3E48-BF8D-A4EE0180765A}" srcOrd="0" destOrd="0" presId="urn:microsoft.com/office/officeart/2005/8/layout/orgChart1"/>
    <dgm:cxn modelId="{55B64D0D-C085-4AB5-8399-3D46A89150F4}" type="presOf" srcId="{19CAD181-B4EF-DC4C-94FA-B44FFFAA0F52}" destId="{3CB18DC4-01F8-924D-8BFD-17B84F174DD7}" srcOrd="0" destOrd="0" presId="urn:microsoft.com/office/officeart/2005/8/layout/orgChart1"/>
    <dgm:cxn modelId="{87EDFAF9-8436-4B2C-A3D8-742D60C5F589}" type="presOf" srcId="{F19F54BE-82A5-F54E-B1E7-10854BA44689}" destId="{6E1CBF7F-8BDD-EA4C-8F17-AA62202BDDA4}" srcOrd="1" destOrd="0" presId="urn:microsoft.com/office/officeart/2005/8/layout/orgChart1"/>
    <dgm:cxn modelId="{9E660781-86F6-4B40-B8D2-B362AA4D636D}" type="presOf" srcId="{0BFFA239-49F3-AB4E-8986-F6B19EB5FC5A}" destId="{AC2E88DB-2C30-C747-99ED-F19AB7174A29}" srcOrd="0" destOrd="0" presId="urn:microsoft.com/office/officeart/2005/8/layout/orgChart1"/>
    <dgm:cxn modelId="{83F62356-E7BC-BF48-B1CB-540423A92CA6}" srcId="{EFE20C4C-9D34-F54A-814C-CF8FEDCFF849}" destId="{DA917C5B-43A6-134B-AC53-F58B11F607DF}" srcOrd="4" destOrd="0" parTransId="{19CAD181-B4EF-DC4C-94FA-B44FFFAA0F52}" sibTransId="{22E2B0D4-F206-8E40-AF29-173FC384BACE}"/>
    <dgm:cxn modelId="{4DB322E9-D2E9-A249-A84C-9D09FD86E686}" srcId="{EFE20C4C-9D34-F54A-814C-CF8FEDCFF849}" destId="{F19F54BE-82A5-F54E-B1E7-10854BA44689}" srcOrd="1" destOrd="0" parTransId="{50B08BE7-F463-FB47-8ACD-DA3D6A5EFFA4}" sibTransId="{3B23870C-4B8F-AD44-BE54-22EB90176071}"/>
    <dgm:cxn modelId="{5FB30294-3D9B-47B8-A9A5-0643E2D1F6D4}" type="presOf" srcId="{EFE20C4C-9D34-F54A-814C-CF8FEDCFF849}" destId="{45FE6589-19CB-624D-A35D-FCFAF32BA1ED}" srcOrd="1" destOrd="0" presId="urn:microsoft.com/office/officeart/2005/8/layout/orgChart1"/>
    <dgm:cxn modelId="{CAF52CAC-BE3A-4B14-9E28-A11A6AAD7035}" type="presOf" srcId="{DA917C5B-43A6-134B-AC53-F58B11F607DF}" destId="{B868A521-56A1-764F-A981-FE6299A06B81}" srcOrd="0" destOrd="0" presId="urn:microsoft.com/office/officeart/2005/8/layout/orgChart1"/>
    <dgm:cxn modelId="{52E6F738-C48B-4782-A8C2-8483D6378D44}" type="presOf" srcId="{F4172CEB-DBCF-9446-B6D5-37FB0EBD3661}" destId="{7631C9CE-3066-AB48-8AE3-B4D5466F456C}" srcOrd="1" destOrd="0" presId="urn:microsoft.com/office/officeart/2005/8/layout/orgChart1"/>
    <dgm:cxn modelId="{53463F6F-F33D-3D41-8F5B-402A6DDF4414}" srcId="{0BFFA239-49F3-AB4E-8986-F6B19EB5FC5A}" destId="{EFE20C4C-9D34-F54A-814C-CF8FEDCFF849}" srcOrd="0" destOrd="0" parTransId="{029C6170-8C3C-B148-976F-425C0C54AC07}" sibTransId="{F2FD2E8F-347B-2B40-A4C0-E2FF1CAB92BF}"/>
    <dgm:cxn modelId="{D40FD3A1-5AB5-4A63-8007-DA3EC8B2ACD6}" type="presOf" srcId="{FA55D4D1-67C8-7545-88D8-04C8F335729C}" destId="{67FEA4C6-86F3-3A48-9B60-66E34415CCF3}" srcOrd="0" destOrd="0" presId="urn:microsoft.com/office/officeart/2005/8/layout/orgChart1"/>
    <dgm:cxn modelId="{FFAEF461-06AC-4575-9580-C61814224BB1}" type="presOf" srcId="{FA55D4D1-67C8-7545-88D8-04C8F335729C}" destId="{4852FB5D-A89E-944E-A93B-BD3202E751A4}" srcOrd="1" destOrd="0" presId="urn:microsoft.com/office/officeart/2005/8/layout/orgChart1"/>
    <dgm:cxn modelId="{24A0B306-85AE-4A58-9849-C20FC77F359F}" type="presOf" srcId="{50B08BE7-F463-FB47-8ACD-DA3D6A5EFFA4}" destId="{BBE884B6-FB34-D445-B77F-2F08A4EDE6EF}" srcOrd="0" destOrd="0" presId="urn:microsoft.com/office/officeart/2005/8/layout/orgChart1"/>
    <dgm:cxn modelId="{0EBFF181-82E9-4BED-AEF8-75856A49C503}" type="presOf" srcId="{9BBCFB51-11DA-D44B-8C6B-9D2A172B549E}" destId="{91DDFE87-26B6-004F-8EEF-32D6389D81D5}" srcOrd="0" destOrd="0" presId="urn:microsoft.com/office/officeart/2005/8/layout/orgChart1"/>
    <dgm:cxn modelId="{FECD023B-EF41-4CB2-81AD-B173E08E4E5E}" type="presOf" srcId="{F4172CEB-DBCF-9446-B6D5-37FB0EBD3661}" destId="{F7F73D09-5840-FA41-B142-7C268C86AF3C}" srcOrd="0" destOrd="0" presId="urn:microsoft.com/office/officeart/2005/8/layout/orgChart1"/>
    <dgm:cxn modelId="{1F65D91E-5333-4E1D-879D-7D318BC85AD0}" type="presParOf" srcId="{AC2E88DB-2C30-C747-99ED-F19AB7174A29}" destId="{C8FD0F2C-8EB1-694C-B359-B97B1D49566C}" srcOrd="0" destOrd="0" presId="urn:microsoft.com/office/officeart/2005/8/layout/orgChart1"/>
    <dgm:cxn modelId="{9E07B6B2-6FCF-4ACA-BFD6-E2B1C2364E02}" type="presParOf" srcId="{C8FD0F2C-8EB1-694C-B359-B97B1D49566C}" destId="{03009340-927D-E144-BD5A-9F236D94A831}" srcOrd="0" destOrd="0" presId="urn:microsoft.com/office/officeart/2005/8/layout/orgChart1"/>
    <dgm:cxn modelId="{57D61F29-B322-4569-9839-7DD9FA0F46C1}" type="presParOf" srcId="{03009340-927D-E144-BD5A-9F236D94A831}" destId="{5594EA71-A3F8-3E48-BF8D-A4EE0180765A}" srcOrd="0" destOrd="0" presId="urn:microsoft.com/office/officeart/2005/8/layout/orgChart1"/>
    <dgm:cxn modelId="{5016E24E-4F2E-42B3-AE2C-E1ED57FBD89F}" type="presParOf" srcId="{03009340-927D-E144-BD5A-9F236D94A831}" destId="{45FE6589-19CB-624D-A35D-FCFAF32BA1ED}" srcOrd="1" destOrd="0" presId="urn:microsoft.com/office/officeart/2005/8/layout/orgChart1"/>
    <dgm:cxn modelId="{A9238B85-5415-476C-806B-3AEA5BD0CBF5}" type="presParOf" srcId="{C8FD0F2C-8EB1-694C-B359-B97B1D49566C}" destId="{F12DD11A-5322-684A-8C31-7CF64A9CE130}" srcOrd="1" destOrd="0" presId="urn:microsoft.com/office/officeart/2005/8/layout/orgChart1"/>
    <dgm:cxn modelId="{AAD96EDF-E1B9-42A9-8CD4-71276A600CC0}" type="presParOf" srcId="{F12DD11A-5322-684A-8C31-7CF64A9CE130}" destId="{AF4B9A41-657B-0F44-A3A3-46493253C66B}" srcOrd="0" destOrd="0" presId="urn:microsoft.com/office/officeart/2005/8/layout/orgChart1"/>
    <dgm:cxn modelId="{661AA7D0-685D-4592-AD43-319313C53486}" type="presParOf" srcId="{F12DD11A-5322-684A-8C31-7CF64A9CE130}" destId="{7BDE358C-F207-384B-8D9F-558E38417608}" srcOrd="1" destOrd="0" presId="urn:microsoft.com/office/officeart/2005/8/layout/orgChart1"/>
    <dgm:cxn modelId="{7C778236-FAA9-4672-95BE-6A07BC1CB900}" type="presParOf" srcId="{7BDE358C-F207-384B-8D9F-558E38417608}" destId="{60850D79-DDAF-6745-872E-52B2BDC2F2A9}" srcOrd="0" destOrd="0" presId="urn:microsoft.com/office/officeart/2005/8/layout/orgChart1"/>
    <dgm:cxn modelId="{4BE7BC56-7531-4E4E-A4BE-BC0DF882720C}" type="presParOf" srcId="{60850D79-DDAF-6745-872E-52B2BDC2F2A9}" destId="{91DDFE87-26B6-004F-8EEF-32D6389D81D5}" srcOrd="0" destOrd="0" presId="urn:microsoft.com/office/officeart/2005/8/layout/orgChart1"/>
    <dgm:cxn modelId="{28833B30-CABF-45BA-BBB8-612FF1D409AF}" type="presParOf" srcId="{60850D79-DDAF-6745-872E-52B2BDC2F2A9}" destId="{B1700586-5435-AD43-83D7-F1FD9CF5A79D}" srcOrd="1" destOrd="0" presId="urn:microsoft.com/office/officeart/2005/8/layout/orgChart1"/>
    <dgm:cxn modelId="{0B72A37A-5CBB-407A-B597-1B244B0CC9C9}" type="presParOf" srcId="{7BDE358C-F207-384B-8D9F-558E38417608}" destId="{9CE3E695-1EBC-D542-BF1B-613632A1391B}" srcOrd="1" destOrd="0" presId="urn:microsoft.com/office/officeart/2005/8/layout/orgChart1"/>
    <dgm:cxn modelId="{70C3E179-2E5E-49B7-9ED3-A6B79F3D7DD5}" type="presParOf" srcId="{7BDE358C-F207-384B-8D9F-558E38417608}" destId="{F2A563A6-D53C-F641-ADDA-4804E3D7B02E}" srcOrd="2" destOrd="0" presId="urn:microsoft.com/office/officeart/2005/8/layout/orgChart1"/>
    <dgm:cxn modelId="{B30DC86D-2198-41E8-BAE4-9964950A0071}" type="presParOf" srcId="{F12DD11A-5322-684A-8C31-7CF64A9CE130}" destId="{BBE884B6-FB34-D445-B77F-2F08A4EDE6EF}" srcOrd="2" destOrd="0" presId="urn:microsoft.com/office/officeart/2005/8/layout/orgChart1"/>
    <dgm:cxn modelId="{EC861DE5-7DE1-4556-BB34-7033AE486412}" type="presParOf" srcId="{F12DD11A-5322-684A-8C31-7CF64A9CE130}" destId="{B9EF662E-E16B-8541-B0E7-BFA74E26EDCD}" srcOrd="3" destOrd="0" presId="urn:microsoft.com/office/officeart/2005/8/layout/orgChart1"/>
    <dgm:cxn modelId="{DF5BD869-7D37-4731-9B7D-6BF55BA6CB8C}" type="presParOf" srcId="{B9EF662E-E16B-8541-B0E7-BFA74E26EDCD}" destId="{99080D5C-36A1-F14F-86A7-FCD15F1D90B3}" srcOrd="0" destOrd="0" presId="urn:microsoft.com/office/officeart/2005/8/layout/orgChart1"/>
    <dgm:cxn modelId="{8B3AFF14-8754-49DA-A031-CD5F7224514F}" type="presParOf" srcId="{99080D5C-36A1-F14F-86A7-FCD15F1D90B3}" destId="{0F201EA9-80CD-0E4A-BF7B-7D31BA6A01A4}" srcOrd="0" destOrd="0" presId="urn:microsoft.com/office/officeart/2005/8/layout/orgChart1"/>
    <dgm:cxn modelId="{5287C274-9FD0-4C3B-AFD7-7AE5022091BF}" type="presParOf" srcId="{99080D5C-36A1-F14F-86A7-FCD15F1D90B3}" destId="{6E1CBF7F-8BDD-EA4C-8F17-AA62202BDDA4}" srcOrd="1" destOrd="0" presId="urn:microsoft.com/office/officeart/2005/8/layout/orgChart1"/>
    <dgm:cxn modelId="{E40DFF00-E291-4C35-97A3-D921A73488FB}" type="presParOf" srcId="{B9EF662E-E16B-8541-B0E7-BFA74E26EDCD}" destId="{CAD9A08E-DC0D-6447-8CE7-7FCCF604ECDA}" srcOrd="1" destOrd="0" presId="urn:microsoft.com/office/officeart/2005/8/layout/orgChart1"/>
    <dgm:cxn modelId="{7B3A392E-4FE8-434F-B3FD-5FC5FB36D4EA}" type="presParOf" srcId="{B9EF662E-E16B-8541-B0E7-BFA74E26EDCD}" destId="{ED696000-EECF-C843-9653-407A8DBC404F}" srcOrd="2" destOrd="0" presId="urn:microsoft.com/office/officeart/2005/8/layout/orgChart1"/>
    <dgm:cxn modelId="{2396FF4D-69FB-4BB5-BC49-41F6A73EA85B}" type="presParOf" srcId="{F12DD11A-5322-684A-8C31-7CF64A9CE130}" destId="{D62902BF-793A-3040-8EBA-00AD3AC9B9A0}" srcOrd="4" destOrd="0" presId="urn:microsoft.com/office/officeart/2005/8/layout/orgChart1"/>
    <dgm:cxn modelId="{005C40C7-F555-46D9-B1A0-094EB8E13D88}" type="presParOf" srcId="{F12DD11A-5322-684A-8C31-7CF64A9CE130}" destId="{3CEC8D0F-C27B-CD42-8E98-E5D6620B58C4}" srcOrd="5" destOrd="0" presId="urn:microsoft.com/office/officeart/2005/8/layout/orgChart1"/>
    <dgm:cxn modelId="{408516C8-72AC-4BD2-99AC-1736642AA862}" type="presParOf" srcId="{3CEC8D0F-C27B-CD42-8E98-E5D6620B58C4}" destId="{7778A530-A9B2-F541-A44C-D9AFD081C310}" srcOrd="0" destOrd="0" presId="urn:microsoft.com/office/officeart/2005/8/layout/orgChart1"/>
    <dgm:cxn modelId="{4695DC28-F0E6-44E0-AEAB-68318C7F0914}" type="presParOf" srcId="{7778A530-A9B2-F541-A44C-D9AFD081C310}" destId="{67FEA4C6-86F3-3A48-9B60-66E34415CCF3}" srcOrd="0" destOrd="0" presId="urn:microsoft.com/office/officeart/2005/8/layout/orgChart1"/>
    <dgm:cxn modelId="{B799A00D-6A6C-47D4-967F-D243D9D263D5}" type="presParOf" srcId="{7778A530-A9B2-F541-A44C-D9AFD081C310}" destId="{4852FB5D-A89E-944E-A93B-BD3202E751A4}" srcOrd="1" destOrd="0" presId="urn:microsoft.com/office/officeart/2005/8/layout/orgChart1"/>
    <dgm:cxn modelId="{D0381AEA-23DA-48EF-BB79-7BF4647911FB}" type="presParOf" srcId="{3CEC8D0F-C27B-CD42-8E98-E5D6620B58C4}" destId="{01D54EB4-16B9-D84B-A108-1C149C3E7CBB}" srcOrd="1" destOrd="0" presId="urn:microsoft.com/office/officeart/2005/8/layout/orgChart1"/>
    <dgm:cxn modelId="{934FAE98-84EF-473F-89CD-DEEDF0DD208E}" type="presParOf" srcId="{3CEC8D0F-C27B-CD42-8E98-E5D6620B58C4}" destId="{27C2E258-F11B-5D46-BB13-4B3C57E195E2}" srcOrd="2" destOrd="0" presId="urn:microsoft.com/office/officeart/2005/8/layout/orgChart1"/>
    <dgm:cxn modelId="{58D2A4B6-7D84-441B-AA27-08A7675C0201}" type="presParOf" srcId="{F12DD11A-5322-684A-8C31-7CF64A9CE130}" destId="{C75E40B4-9096-4F4C-8173-9242BBA00782}" srcOrd="6" destOrd="0" presId="urn:microsoft.com/office/officeart/2005/8/layout/orgChart1"/>
    <dgm:cxn modelId="{6742C5EB-F993-419E-8639-A522269F6E87}" type="presParOf" srcId="{F12DD11A-5322-684A-8C31-7CF64A9CE130}" destId="{0DE1D2F8-3475-DC45-9C6C-97A4391852F4}" srcOrd="7" destOrd="0" presId="urn:microsoft.com/office/officeart/2005/8/layout/orgChart1"/>
    <dgm:cxn modelId="{3F87F76E-A140-4F26-97E9-7FF426577333}" type="presParOf" srcId="{0DE1D2F8-3475-DC45-9C6C-97A4391852F4}" destId="{CA011CA6-8525-2D46-9417-C2A0BD54F553}" srcOrd="0" destOrd="0" presId="urn:microsoft.com/office/officeart/2005/8/layout/orgChart1"/>
    <dgm:cxn modelId="{F6738CDB-C352-4F59-BA44-81D89BDA8648}" type="presParOf" srcId="{CA011CA6-8525-2D46-9417-C2A0BD54F553}" destId="{F7F73D09-5840-FA41-B142-7C268C86AF3C}" srcOrd="0" destOrd="0" presId="urn:microsoft.com/office/officeart/2005/8/layout/orgChart1"/>
    <dgm:cxn modelId="{9DD324AE-83B2-43D5-82A5-F770FAD9974C}" type="presParOf" srcId="{CA011CA6-8525-2D46-9417-C2A0BD54F553}" destId="{7631C9CE-3066-AB48-8AE3-B4D5466F456C}" srcOrd="1" destOrd="0" presId="urn:microsoft.com/office/officeart/2005/8/layout/orgChart1"/>
    <dgm:cxn modelId="{9CABD8F0-DB36-49CB-B408-A67AFF80ED77}" type="presParOf" srcId="{0DE1D2F8-3475-DC45-9C6C-97A4391852F4}" destId="{FDAB784B-BD47-8645-908C-A199B44CA213}" srcOrd="1" destOrd="0" presId="urn:microsoft.com/office/officeart/2005/8/layout/orgChart1"/>
    <dgm:cxn modelId="{E2A65B56-82FA-4C2E-8626-0DEA37A284B6}" type="presParOf" srcId="{0DE1D2F8-3475-DC45-9C6C-97A4391852F4}" destId="{A78EAB0C-B5EF-394C-B712-099DCFC4A675}" srcOrd="2" destOrd="0" presId="urn:microsoft.com/office/officeart/2005/8/layout/orgChart1"/>
    <dgm:cxn modelId="{8214607A-3309-4E40-8462-6F34B3E45FB1}" type="presParOf" srcId="{F12DD11A-5322-684A-8C31-7CF64A9CE130}" destId="{3CB18DC4-01F8-924D-8BFD-17B84F174DD7}" srcOrd="8" destOrd="0" presId="urn:microsoft.com/office/officeart/2005/8/layout/orgChart1"/>
    <dgm:cxn modelId="{A7D0C254-F01E-4BFF-82CF-29DB306456E5}" type="presParOf" srcId="{F12DD11A-5322-684A-8C31-7CF64A9CE130}" destId="{7BECC7E9-A36A-5D44-8F5B-777AE656D606}" srcOrd="9" destOrd="0" presId="urn:microsoft.com/office/officeart/2005/8/layout/orgChart1"/>
    <dgm:cxn modelId="{5313AA38-E418-4086-8C90-55A54662154D}" type="presParOf" srcId="{7BECC7E9-A36A-5D44-8F5B-777AE656D606}" destId="{2D081964-90F5-DD4D-9D2B-400886714E5F}" srcOrd="0" destOrd="0" presId="urn:microsoft.com/office/officeart/2005/8/layout/orgChart1"/>
    <dgm:cxn modelId="{851C3614-4060-4C33-9F47-A3C3DDFCFF71}" type="presParOf" srcId="{2D081964-90F5-DD4D-9D2B-400886714E5F}" destId="{B868A521-56A1-764F-A981-FE6299A06B81}" srcOrd="0" destOrd="0" presId="urn:microsoft.com/office/officeart/2005/8/layout/orgChart1"/>
    <dgm:cxn modelId="{78984207-79AB-4042-B8AA-D21E6B84B2CE}" type="presParOf" srcId="{2D081964-90F5-DD4D-9D2B-400886714E5F}" destId="{93A1EFA9-01E7-5743-A98B-721499FE84C0}" srcOrd="1" destOrd="0" presId="urn:microsoft.com/office/officeart/2005/8/layout/orgChart1"/>
    <dgm:cxn modelId="{98C795D6-521E-4C0C-BE54-6A6A5060C186}" type="presParOf" srcId="{7BECC7E9-A36A-5D44-8F5B-777AE656D606}" destId="{575E2586-6DA1-2F4F-8A06-CD058D4FB073}" srcOrd="1" destOrd="0" presId="urn:microsoft.com/office/officeart/2005/8/layout/orgChart1"/>
    <dgm:cxn modelId="{687BACCA-92F0-45A2-97D0-6F7AA295C37D}" type="presParOf" srcId="{7BECC7E9-A36A-5D44-8F5B-777AE656D606}" destId="{D2FE64D6-A685-FE40-9FB9-7CEDA9F62AEF}" srcOrd="2" destOrd="0" presId="urn:microsoft.com/office/officeart/2005/8/layout/orgChart1"/>
    <dgm:cxn modelId="{2C1964EF-0F5A-45A5-A4A9-CE48CC7DCA2F}" type="presParOf" srcId="{C8FD0F2C-8EB1-694C-B359-B97B1D49566C}" destId="{E1E3EE9B-E38E-D240-B9EE-28A83FDC106E}" srcOrd="2" destOrd="0" presId="urn:microsoft.com/office/officeart/2005/8/layout/orgChar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16A283-EF37-A144-8C26-E91E5A8C6059}">
      <dsp:nvSpPr>
        <dsp:cNvPr id="0" name=""/>
        <dsp:cNvSpPr/>
      </dsp:nvSpPr>
      <dsp:spPr>
        <a:xfrm>
          <a:off x="32151" y="1179888"/>
          <a:ext cx="1365403" cy="68270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mbria"/>
              <a:cs typeface="Cambria"/>
            </a:rPr>
            <a:t>INJECTIO</a:t>
          </a:r>
          <a:endParaRPr lang="en-US" sz="2000" kern="1200" dirty="0">
            <a:latin typeface="Cambria"/>
            <a:cs typeface="Cambria"/>
          </a:endParaRPr>
        </a:p>
      </dsp:txBody>
      <dsp:txXfrm>
        <a:off x="32151" y="1179888"/>
        <a:ext cx="1365403" cy="682701"/>
      </dsp:txXfrm>
    </dsp:sp>
    <dsp:sp modelId="{696D7637-E820-B24F-8613-6810833B127E}">
      <dsp:nvSpPr>
        <dsp:cNvPr id="0" name=""/>
        <dsp:cNvSpPr/>
      </dsp:nvSpPr>
      <dsp:spPr>
        <a:xfrm rot="17692822">
          <a:off x="1021563" y="912213"/>
          <a:ext cx="1298143" cy="40390"/>
        </a:xfrm>
        <a:custGeom>
          <a:avLst/>
          <a:gdLst/>
          <a:ahLst/>
          <a:cxnLst/>
          <a:rect l="0" t="0" r="0" b="0"/>
          <a:pathLst>
            <a:path>
              <a:moveTo>
                <a:pt x="0" y="20195"/>
              </a:moveTo>
              <a:lnTo>
                <a:pt x="1298143"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692822">
        <a:off x="1638181" y="899955"/>
        <a:ext cx="64907" cy="64907"/>
      </dsp:txXfrm>
    </dsp:sp>
    <dsp:sp modelId="{7E302B26-D41E-4D40-99B5-11C2C906D91C}">
      <dsp:nvSpPr>
        <dsp:cNvPr id="0" name=""/>
        <dsp:cNvSpPr/>
      </dsp:nvSpPr>
      <dsp:spPr>
        <a:xfrm>
          <a:off x="1943716" y="2227"/>
          <a:ext cx="1573695"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intravenosa</a:t>
          </a:r>
          <a:endParaRPr lang="en-US" sz="2000" kern="1200" dirty="0">
            <a:latin typeface="Cambria"/>
            <a:cs typeface="Cambria"/>
          </a:endParaRPr>
        </a:p>
      </dsp:txBody>
      <dsp:txXfrm>
        <a:off x="1943716" y="2227"/>
        <a:ext cx="1573695" cy="682701"/>
      </dsp:txXfrm>
    </dsp:sp>
    <dsp:sp modelId="{58A09175-792F-1B4E-A0A4-F3DA04E865FC}">
      <dsp:nvSpPr>
        <dsp:cNvPr id="0" name=""/>
        <dsp:cNvSpPr/>
      </dsp:nvSpPr>
      <dsp:spPr>
        <a:xfrm rot="19457599">
          <a:off x="1334335" y="1304767"/>
          <a:ext cx="672599" cy="40390"/>
        </a:xfrm>
        <a:custGeom>
          <a:avLst/>
          <a:gdLst/>
          <a:ahLst/>
          <a:cxnLst/>
          <a:rect l="0" t="0" r="0" b="0"/>
          <a:pathLst>
            <a:path>
              <a:moveTo>
                <a:pt x="0" y="20195"/>
              </a:moveTo>
              <a:lnTo>
                <a:pt x="672599"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1653820" y="1308147"/>
        <a:ext cx="33629" cy="33629"/>
      </dsp:txXfrm>
    </dsp:sp>
    <dsp:sp modelId="{7192C62B-9715-1443-AF77-D82B72E23266}">
      <dsp:nvSpPr>
        <dsp:cNvPr id="0" name=""/>
        <dsp:cNvSpPr/>
      </dsp:nvSpPr>
      <dsp:spPr>
        <a:xfrm>
          <a:off x="1943716" y="787334"/>
          <a:ext cx="1834132"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intraarterialis</a:t>
          </a:r>
          <a:endParaRPr lang="en-US" sz="2000" kern="1200" dirty="0">
            <a:latin typeface="Cambria"/>
            <a:cs typeface="Cambria"/>
          </a:endParaRPr>
        </a:p>
      </dsp:txBody>
      <dsp:txXfrm>
        <a:off x="1943716" y="787334"/>
        <a:ext cx="1834132" cy="682701"/>
      </dsp:txXfrm>
    </dsp:sp>
    <dsp:sp modelId="{9B96BB97-DE68-C649-9CE6-DF3F95501D54}">
      <dsp:nvSpPr>
        <dsp:cNvPr id="0" name=""/>
        <dsp:cNvSpPr/>
      </dsp:nvSpPr>
      <dsp:spPr>
        <a:xfrm rot="2142401">
          <a:off x="1334335" y="1697320"/>
          <a:ext cx="672599" cy="40390"/>
        </a:xfrm>
        <a:custGeom>
          <a:avLst/>
          <a:gdLst/>
          <a:ahLst/>
          <a:cxnLst/>
          <a:rect l="0" t="0" r="0" b="0"/>
          <a:pathLst>
            <a:path>
              <a:moveTo>
                <a:pt x="0" y="20195"/>
              </a:moveTo>
              <a:lnTo>
                <a:pt x="672599"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1653820" y="1700700"/>
        <a:ext cx="33629" cy="33629"/>
      </dsp:txXfrm>
    </dsp:sp>
    <dsp:sp modelId="{B954F74A-D863-6740-9E65-8CDA562CBB4E}">
      <dsp:nvSpPr>
        <dsp:cNvPr id="0" name=""/>
        <dsp:cNvSpPr/>
      </dsp:nvSpPr>
      <dsp:spPr>
        <a:xfrm>
          <a:off x="1943716" y="1572441"/>
          <a:ext cx="1830391"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intramuscularis</a:t>
          </a:r>
          <a:endParaRPr lang="en-US" sz="2000" kern="1200" dirty="0">
            <a:latin typeface="Cambria"/>
            <a:cs typeface="Cambria"/>
          </a:endParaRPr>
        </a:p>
      </dsp:txBody>
      <dsp:txXfrm>
        <a:off x="1943716" y="1572441"/>
        <a:ext cx="1830391" cy="682701"/>
      </dsp:txXfrm>
    </dsp:sp>
    <dsp:sp modelId="{F4967CBF-9FE1-E543-933A-86A5A733B161}">
      <dsp:nvSpPr>
        <dsp:cNvPr id="0" name=""/>
        <dsp:cNvSpPr/>
      </dsp:nvSpPr>
      <dsp:spPr>
        <a:xfrm rot="3907178">
          <a:off x="1021563" y="2089874"/>
          <a:ext cx="1298143" cy="40390"/>
        </a:xfrm>
        <a:custGeom>
          <a:avLst/>
          <a:gdLst/>
          <a:ahLst/>
          <a:cxnLst/>
          <a:rect l="0" t="0" r="0" b="0"/>
          <a:pathLst>
            <a:path>
              <a:moveTo>
                <a:pt x="0" y="20195"/>
              </a:moveTo>
              <a:lnTo>
                <a:pt x="1298143" y="201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907178">
        <a:off x="1638181" y="2077615"/>
        <a:ext cx="64907" cy="64907"/>
      </dsp:txXfrm>
    </dsp:sp>
    <dsp:sp modelId="{9724D336-840A-784B-9FFA-644EC4AD2D1F}">
      <dsp:nvSpPr>
        <dsp:cNvPr id="0" name=""/>
        <dsp:cNvSpPr/>
      </dsp:nvSpPr>
      <dsp:spPr>
        <a:xfrm>
          <a:off x="1943716" y="2357548"/>
          <a:ext cx="1365403" cy="682701"/>
        </a:xfrm>
        <a:prstGeom prst="roundRect">
          <a:avLst>
            <a:gd name="adj" fmla="val 10000"/>
          </a:avLst>
        </a:prstGeom>
        <a:solidFill>
          <a:srgbClr val="FF0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subcutanea</a:t>
          </a:r>
          <a:endParaRPr lang="en-US" sz="2000" kern="1200" dirty="0">
            <a:latin typeface="Cambria"/>
            <a:cs typeface="Cambria"/>
          </a:endParaRPr>
        </a:p>
      </dsp:txBody>
      <dsp:txXfrm>
        <a:off x="1943716" y="2357548"/>
        <a:ext cx="1365403" cy="6827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1D42E8-4E44-9D4B-93C0-436F41A48AAA}">
      <dsp:nvSpPr>
        <dsp:cNvPr id="0" name=""/>
        <dsp:cNvSpPr/>
      </dsp:nvSpPr>
      <dsp:spPr>
        <a:xfrm>
          <a:off x="247819" y="1915649"/>
          <a:ext cx="1639150" cy="66450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a:cs typeface="Cambria"/>
            </a:rPr>
            <a:t>ABSCESSUS</a:t>
          </a:r>
          <a:endParaRPr lang="en-US" sz="2000" kern="1200" dirty="0">
            <a:solidFill>
              <a:schemeClr val="tx1"/>
            </a:solidFill>
            <a:latin typeface="Cambria"/>
            <a:cs typeface="Cambria"/>
          </a:endParaRPr>
        </a:p>
      </dsp:txBody>
      <dsp:txXfrm>
        <a:off x="247819" y="1915649"/>
        <a:ext cx="1639150" cy="664500"/>
      </dsp:txXfrm>
    </dsp:sp>
    <dsp:sp modelId="{0AFEBE97-2849-1249-B5EF-A8DCBA919F22}">
      <dsp:nvSpPr>
        <dsp:cNvPr id="0" name=""/>
        <dsp:cNvSpPr/>
      </dsp:nvSpPr>
      <dsp:spPr>
        <a:xfrm rot="17132988">
          <a:off x="1161258" y="1279378"/>
          <a:ext cx="1983022" cy="26604"/>
        </a:xfrm>
        <a:custGeom>
          <a:avLst/>
          <a:gdLst/>
          <a:ahLst/>
          <a:cxnLst/>
          <a:rect l="0" t="0" r="0" b="0"/>
          <a:pathLst>
            <a:path>
              <a:moveTo>
                <a:pt x="0" y="13302"/>
              </a:moveTo>
              <a:lnTo>
                <a:pt x="1983022"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7132988">
        <a:off x="2103193" y="1243104"/>
        <a:ext cx="99151" cy="99151"/>
      </dsp:txXfrm>
    </dsp:sp>
    <dsp:sp modelId="{CE42BCA2-B9CA-024F-AC3F-E062EB0F017A}">
      <dsp:nvSpPr>
        <dsp:cNvPr id="0" name=""/>
        <dsp:cNvSpPr/>
      </dsp:nvSpPr>
      <dsp:spPr>
        <a:xfrm>
          <a:off x="2418569" y="5210"/>
          <a:ext cx="1731156"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intracranialis</a:t>
          </a:r>
          <a:endParaRPr lang="en-US" sz="2000" kern="1200" dirty="0">
            <a:solidFill>
              <a:schemeClr val="tx1"/>
            </a:solidFill>
            <a:latin typeface="Cambria"/>
            <a:cs typeface="Cambria"/>
          </a:endParaRPr>
        </a:p>
      </dsp:txBody>
      <dsp:txXfrm>
        <a:off x="2418569" y="5210"/>
        <a:ext cx="1731156" cy="664500"/>
      </dsp:txXfrm>
    </dsp:sp>
    <dsp:sp modelId="{75CBF6C4-0608-4B4D-A5C4-5DD2D64D198D}">
      <dsp:nvSpPr>
        <dsp:cNvPr id="0" name=""/>
        <dsp:cNvSpPr/>
      </dsp:nvSpPr>
      <dsp:spPr>
        <a:xfrm rot="17692822">
          <a:off x="1521002" y="1661465"/>
          <a:ext cx="1263534" cy="26604"/>
        </a:xfrm>
        <a:custGeom>
          <a:avLst/>
          <a:gdLst/>
          <a:ahLst/>
          <a:cxnLst/>
          <a:rect l="0" t="0" r="0" b="0"/>
          <a:pathLst>
            <a:path>
              <a:moveTo>
                <a:pt x="0" y="13302"/>
              </a:moveTo>
              <a:lnTo>
                <a:pt x="1263534"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692822">
        <a:off x="2121181" y="1643179"/>
        <a:ext cx="63176" cy="63176"/>
      </dsp:txXfrm>
    </dsp:sp>
    <dsp:sp modelId="{E3AA1CDD-9A99-C342-818A-BDD8DE7A1E63}">
      <dsp:nvSpPr>
        <dsp:cNvPr id="0" name=""/>
        <dsp:cNvSpPr/>
      </dsp:nvSpPr>
      <dsp:spPr>
        <a:xfrm>
          <a:off x="2418569" y="769386"/>
          <a:ext cx="1804451"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retrocaecalis</a:t>
          </a:r>
          <a:endParaRPr lang="en-US" sz="2000" kern="1200" dirty="0">
            <a:solidFill>
              <a:schemeClr val="tx1"/>
            </a:solidFill>
            <a:latin typeface="Cambria"/>
            <a:cs typeface="Cambria"/>
          </a:endParaRPr>
        </a:p>
      </dsp:txBody>
      <dsp:txXfrm>
        <a:off x="2418569" y="769386"/>
        <a:ext cx="1804451" cy="664500"/>
      </dsp:txXfrm>
    </dsp:sp>
    <dsp:sp modelId="{6BAB9718-EDB2-1B49-B3AD-88BC51172B2B}">
      <dsp:nvSpPr>
        <dsp:cNvPr id="0" name=""/>
        <dsp:cNvSpPr/>
      </dsp:nvSpPr>
      <dsp:spPr>
        <a:xfrm rot="19414833">
          <a:off x="1822456" y="2038493"/>
          <a:ext cx="660625" cy="26604"/>
        </a:xfrm>
        <a:custGeom>
          <a:avLst/>
          <a:gdLst/>
          <a:ahLst/>
          <a:cxnLst/>
          <a:rect l="0" t="0" r="0" b="0"/>
          <a:pathLst>
            <a:path>
              <a:moveTo>
                <a:pt x="0" y="13302"/>
              </a:moveTo>
              <a:lnTo>
                <a:pt x="660625"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14833">
        <a:off x="2136253" y="2035280"/>
        <a:ext cx="33031" cy="33031"/>
      </dsp:txXfrm>
    </dsp:sp>
    <dsp:sp modelId="{D0A3531C-0F77-7149-9B12-DD14784EBBF3}">
      <dsp:nvSpPr>
        <dsp:cNvPr id="0" name=""/>
        <dsp:cNvSpPr/>
      </dsp:nvSpPr>
      <dsp:spPr>
        <a:xfrm>
          <a:off x="2418569" y="1523441"/>
          <a:ext cx="1644638"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extraduralis</a:t>
          </a:r>
          <a:endParaRPr lang="en-US" sz="2000" kern="1200" dirty="0">
            <a:solidFill>
              <a:schemeClr val="tx1"/>
            </a:solidFill>
            <a:latin typeface="Cambria"/>
            <a:cs typeface="Cambria"/>
          </a:endParaRPr>
        </a:p>
      </dsp:txBody>
      <dsp:txXfrm>
        <a:off x="2418569" y="1523441"/>
        <a:ext cx="1644638" cy="664500"/>
      </dsp:txXfrm>
    </dsp:sp>
    <dsp:sp modelId="{E7A34995-27F9-AF45-8C51-17DE5F4BA556}">
      <dsp:nvSpPr>
        <dsp:cNvPr id="0" name=""/>
        <dsp:cNvSpPr/>
      </dsp:nvSpPr>
      <dsp:spPr>
        <a:xfrm rot="2142401">
          <a:off x="1825435" y="2425641"/>
          <a:ext cx="654667" cy="26604"/>
        </a:xfrm>
        <a:custGeom>
          <a:avLst/>
          <a:gdLst/>
          <a:ahLst/>
          <a:cxnLst/>
          <a:rect l="0" t="0" r="0" b="0"/>
          <a:pathLst>
            <a:path>
              <a:moveTo>
                <a:pt x="0" y="13302"/>
              </a:moveTo>
              <a:lnTo>
                <a:pt x="654667"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2136402" y="2422577"/>
        <a:ext cx="32733" cy="32733"/>
      </dsp:txXfrm>
    </dsp:sp>
    <dsp:sp modelId="{B06B7413-6F95-A14B-9B8B-4D26D8522A70}">
      <dsp:nvSpPr>
        <dsp:cNvPr id="0" name=""/>
        <dsp:cNvSpPr/>
      </dsp:nvSpPr>
      <dsp:spPr>
        <a:xfrm>
          <a:off x="2418569" y="2297737"/>
          <a:ext cx="1711155"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epiduralis</a:t>
          </a:r>
          <a:endParaRPr lang="en-US" sz="2000" kern="1200" dirty="0">
            <a:solidFill>
              <a:schemeClr val="tx1"/>
            </a:solidFill>
            <a:latin typeface="Cambria"/>
            <a:cs typeface="Cambria"/>
          </a:endParaRPr>
        </a:p>
      </dsp:txBody>
      <dsp:txXfrm>
        <a:off x="2418569" y="2297737"/>
        <a:ext cx="1711155" cy="664500"/>
      </dsp:txXfrm>
    </dsp:sp>
    <dsp:sp modelId="{9E60CB5D-AE37-5143-8B85-2B3219E0B9E8}">
      <dsp:nvSpPr>
        <dsp:cNvPr id="0" name=""/>
        <dsp:cNvSpPr/>
      </dsp:nvSpPr>
      <dsp:spPr>
        <a:xfrm rot="3907178">
          <a:off x="1521002" y="2807729"/>
          <a:ext cx="1263534" cy="26604"/>
        </a:xfrm>
        <a:custGeom>
          <a:avLst/>
          <a:gdLst/>
          <a:ahLst/>
          <a:cxnLst/>
          <a:rect l="0" t="0" r="0" b="0"/>
          <a:pathLst>
            <a:path>
              <a:moveTo>
                <a:pt x="0" y="13302"/>
              </a:moveTo>
              <a:lnTo>
                <a:pt x="1263534"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907178">
        <a:off x="2121181" y="2789443"/>
        <a:ext cx="63176" cy="63176"/>
      </dsp:txXfrm>
    </dsp:sp>
    <dsp:sp modelId="{90E5E2BB-051D-D548-BF69-BE76CCD32DB9}">
      <dsp:nvSpPr>
        <dsp:cNvPr id="0" name=""/>
        <dsp:cNvSpPr/>
      </dsp:nvSpPr>
      <dsp:spPr>
        <a:xfrm>
          <a:off x="2418569" y="3061913"/>
          <a:ext cx="2058011"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paraurethralis</a:t>
          </a:r>
          <a:endParaRPr lang="en-US" sz="2000" kern="1200" dirty="0" smtClean="0">
            <a:solidFill>
              <a:schemeClr val="tx1"/>
            </a:solidFill>
            <a:latin typeface="Cambria"/>
            <a:cs typeface="Cambria"/>
          </a:endParaRPr>
        </a:p>
      </dsp:txBody>
      <dsp:txXfrm>
        <a:off x="2418569" y="3061913"/>
        <a:ext cx="2058011" cy="664500"/>
      </dsp:txXfrm>
    </dsp:sp>
    <dsp:sp modelId="{F12616A9-16CF-264D-8A6E-02212448ABDC}">
      <dsp:nvSpPr>
        <dsp:cNvPr id="0" name=""/>
        <dsp:cNvSpPr/>
      </dsp:nvSpPr>
      <dsp:spPr>
        <a:xfrm rot="4467012">
          <a:off x="1161258" y="3189817"/>
          <a:ext cx="1983022" cy="26604"/>
        </a:xfrm>
        <a:custGeom>
          <a:avLst/>
          <a:gdLst/>
          <a:ahLst/>
          <a:cxnLst/>
          <a:rect l="0" t="0" r="0" b="0"/>
          <a:pathLst>
            <a:path>
              <a:moveTo>
                <a:pt x="0" y="13302"/>
              </a:moveTo>
              <a:lnTo>
                <a:pt x="1983022" y="13302"/>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4467012">
        <a:off x="2103193" y="3153543"/>
        <a:ext cx="99151" cy="99151"/>
      </dsp:txXfrm>
    </dsp:sp>
    <dsp:sp modelId="{6F49D2EC-0D08-C74B-BEB4-DDDAAF01D2FB}">
      <dsp:nvSpPr>
        <dsp:cNvPr id="0" name=""/>
        <dsp:cNvSpPr/>
      </dsp:nvSpPr>
      <dsp:spPr>
        <a:xfrm>
          <a:off x="2418569" y="3826088"/>
          <a:ext cx="1740366" cy="664500"/>
        </a:xfrm>
        <a:prstGeom prst="roundRect">
          <a:avLst>
            <a:gd name="adj" fmla="val 10000"/>
          </a:avLst>
        </a:prstGeom>
        <a:solidFill>
          <a:srgbClr val="FFC00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tx1"/>
              </a:solidFill>
              <a:latin typeface="Cambria"/>
              <a:cs typeface="Cambria"/>
            </a:rPr>
            <a:t>peri</a:t>
          </a:r>
          <a:r>
            <a:rPr lang="cs-CZ" sz="2000" kern="1200" dirty="0" err="1" smtClean="0">
              <a:solidFill>
                <a:schemeClr val="tx1"/>
              </a:solidFill>
              <a:latin typeface="Cambria"/>
              <a:cs typeface="Cambria"/>
            </a:rPr>
            <a:t>renalis</a:t>
          </a:r>
          <a:endParaRPr lang="en-US" sz="2000" kern="1200" dirty="0" smtClean="0">
            <a:solidFill>
              <a:schemeClr val="tx1"/>
            </a:solidFill>
            <a:latin typeface="Cambria"/>
            <a:cs typeface="Cambria"/>
          </a:endParaRPr>
        </a:p>
      </dsp:txBody>
      <dsp:txXfrm>
        <a:off x="2418569" y="3826088"/>
        <a:ext cx="1740366" cy="6645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B18DC4-01F8-924D-8BFD-17B84F174DD7}">
      <dsp:nvSpPr>
        <dsp:cNvPr id="0" name=""/>
        <dsp:cNvSpPr/>
      </dsp:nvSpPr>
      <dsp:spPr>
        <a:xfrm>
          <a:off x="4484318" y="1420498"/>
          <a:ext cx="3627355" cy="228759"/>
        </a:xfrm>
        <a:custGeom>
          <a:avLst/>
          <a:gdLst/>
          <a:ahLst/>
          <a:cxnLst/>
          <a:rect l="0" t="0" r="0" b="0"/>
          <a:pathLst>
            <a:path>
              <a:moveTo>
                <a:pt x="0" y="0"/>
              </a:moveTo>
              <a:lnTo>
                <a:pt x="0" y="114379"/>
              </a:lnTo>
              <a:lnTo>
                <a:pt x="3627355" y="114379"/>
              </a:lnTo>
              <a:lnTo>
                <a:pt x="3627355"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5E40B4-9096-4F4C-8173-9242BBA00782}">
      <dsp:nvSpPr>
        <dsp:cNvPr id="0" name=""/>
        <dsp:cNvSpPr/>
      </dsp:nvSpPr>
      <dsp:spPr>
        <a:xfrm>
          <a:off x="4484318" y="1420498"/>
          <a:ext cx="1946932" cy="228759"/>
        </a:xfrm>
        <a:custGeom>
          <a:avLst/>
          <a:gdLst/>
          <a:ahLst/>
          <a:cxnLst/>
          <a:rect l="0" t="0" r="0" b="0"/>
          <a:pathLst>
            <a:path>
              <a:moveTo>
                <a:pt x="0" y="0"/>
              </a:moveTo>
              <a:lnTo>
                <a:pt x="0" y="114379"/>
              </a:lnTo>
              <a:lnTo>
                <a:pt x="1946932" y="114379"/>
              </a:lnTo>
              <a:lnTo>
                <a:pt x="1946932"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2902BF-793A-3040-8EBA-00AD3AC9B9A0}">
      <dsp:nvSpPr>
        <dsp:cNvPr id="0" name=""/>
        <dsp:cNvSpPr/>
      </dsp:nvSpPr>
      <dsp:spPr>
        <a:xfrm>
          <a:off x="4484318" y="1420498"/>
          <a:ext cx="358727" cy="228759"/>
        </a:xfrm>
        <a:custGeom>
          <a:avLst/>
          <a:gdLst/>
          <a:ahLst/>
          <a:cxnLst/>
          <a:rect l="0" t="0" r="0" b="0"/>
          <a:pathLst>
            <a:path>
              <a:moveTo>
                <a:pt x="0" y="0"/>
              </a:moveTo>
              <a:lnTo>
                <a:pt x="0" y="114379"/>
              </a:lnTo>
              <a:lnTo>
                <a:pt x="358727" y="114379"/>
              </a:lnTo>
              <a:lnTo>
                <a:pt x="358727"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E884B6-FB34-D445-B77F-2F08A4EDE6EF}">
      <dsp:nvSpPr>
        <dsp:cNvPr id="0" name=""/>
        <dsp:cNvSpPr/>
      </dsp:nvSpPr>
      <dsp:spPr>
        <a:xfrm>
          <a:off x="2758072" y="1420498"/>
          <a:ext cx="1726245" cy="228759"/>
        </a:xfrm>
        <a:custGeom>
          <a:avLst/>
          <a:gdLst/>
          <a:ahLst/>
          <a:cxnLst/>
          <a:rect l="0" t="0" r="0" b="0"/>
          <a:pathLst>
            <a:path>
              <a:moveTo>
                <a:pt x="1726245" y="0"/>
              </a:moveTo>
              <a:lnTo>
                <a:pt x="1726245" y="114379"/>
              </a:lnTo>
              <a:lnTo>
                <a:pt x="0" y="114379"/>
              </a:lnTo>
              <a:lnTo>
                <a:pt x="0"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4B9A41-657B-0F44-A3A3-46493253C66B}">
      <dsp:nvSpPr>
        <dsp:cNvPr id="0" name=""/>
        <dsp:cNvSpPr/>
      </dsp:nvSpPr>
      <dsp:spPr>
        <a:xfrm>
          <a:off x="718922" y="1420498"/>
          <a:ext cx="3765395" cy="228759"/>
        </a:xfrm>
        <a:custGeom>
          <a:avLst/>
          <a:gdLst/>
          <a:ahLst/>
          <a:cxnLst/>
          <a:rect l="0" t="0" r="0" b="0"/>
          <a:pathLst>
            <a:path>
              <a:moveTo>
                <a:pt x="3765395" y="0"/>
              </a:moveTo>
              <a:lnTo>
                <a:pt x="3765395" y="114379"/>
              </a:lnTo>
              <a:lnTo>
                <a:pt x="0" y="114379"/>
              </a:lnTo>
              <a:lnTo>
                <a:pt x="0" y="2287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94EA71-A3F8-3E48-BF8D-A4EE0180765A}">
      <dsp:nvSpPr>
        <dsp:cNvPr id="0" name=""/>
        <dsp:cNvSpPr/>
      </dsp:nvSpPr>
      <dsp:spPr>
        <a:xfrm>
          <a:off x="3782075" y="875833"/>
          <a:ext cx="1404484" cy="544665"/>
        </a:xfrm>
        <a:prstGeom prst="rect">
          <a:avLst/>
        </a:prstGeom>
        <a:solidFill>
          <a:srgbClr val="528A02"/>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mbria"/>
              <a:cs typeface="Cambria"/>
            </a:rPr>
            <a:t>GLANDULA</a:t>
          </a:r>
          <a:endParaRPr lang="en-US" sz="2000" kern="1200" dirty="0">
            <a:latin typeface="Cambria"/>
            <a:cs typeface="Cambria"/>
          </a:endParaRPr>
        </a:p>
      </dsp:txBody>
      <dsp:txXfrm>
        <a:off x="3782075" y="875833"/>
        <a:ext cx="1404484" cy="544665"/>
      </dsp:txXfrm>
    </dsp:sp>
    <dsp:sp modelId="{91DDFE87-26B6-004F-8EEF-32D6389D81D5}">
      <dsp:nvSpPr>
        <dsp:cNvPr id="0" name=""/>
        <dsp:cNvSpPr/>
      </dsp:nvSpPr>
      <dsp:spPr>
        <a:xfrm>
          <a:off x="531" y="1649258"/>
          <a:ext cx="1436782"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sublingualis</a:t>
          </a:r>
          <a:endParaRPr lang="en-US" sz="2000" kern="1200" dirty="0">
            <a:latin typeface="Cambria"/>
            <a:cs typeface="Cambria"/>
          </a:endParaRPr>
        </a:p>
      </dsp:txBody>
      <dsp:txXfrm>
        <a:off x="531" y="1649258"/>
        <a:ext cx="1436782" cy="544665"/>
      </dsp:txXfrm>
    </dsp:sp>
    <dsp:sp modelId="{0F201EA9-80CD-0E4A-BF7B-7D31BA6A01A4}">
      <dsp:nvSpPr>
        <dsp:cNvPr id="0" name=""/>
        <dsp:cNvSpPr/>
      </dsp:nvSpPr>
      <dsp:spPr>
        <a:xfrm>
          <a:off x="1666073" y="1649258"/>
          <a:ext cx="2183998"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submandibularis</a:t>
          </a:r>
          <a:endParaRPr lang="en-US" sz="2000" kern="1200" dirty="0">
            <a:latin typeface="Cambria"/>
            <a:cs typeface="Cambria"/>
          </a:endParaRPr>
        </a:p>
      </dsp:txBody>
      <dsp:txXfrm>
        <a:off x="1666073" y="1649258"/>
        <a:ext cx="2183998" cy="544665"/>
      </dsp:txXfrm>
    </dsp:sp>
    <dsp:sp modelId="{67FEA4C6-86F3-3A48-9B60-66E34415CCF3}">
      <dsp:nvSpPr>
        <dsp:cNvPr id="0" name=""/>
        <dsp:cNvSpPr/>
      </dsp:nvSpPr>
      <dsp:spPr>
        <a:xfrm>
          <a:off x="4078831" y="1649258"/>
          <a:ext cx="1528428"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hypogastrica</a:t>
          </a:r>
          <a:endParaRPr lang="en-US" sz="2000" kern="1200" dirty="0">
            <a:latin typeface="Cambria"/>
            <a:cs typeface="Cambria"/>
          </a:endParaRPr>
        </a:p>
      </dsp:txBody>
      <dsp:txXfrm>
        <a:off x="4078831" y="1649258"/>
        <a:ext cx="1528428" cy="544665"/>
      </dsp:txXfrm>
    </dsp:sp>
    <dsp:sp modelId="{F7F73D09-5840-FA41-B142-7C268C86AF3C}">
      <dsp:nvSpPr>
        <dsp:cNvPr id="0" name=""/>
        <dsp:cNvSpPr/>
      </dsp:nvSpPr>
      <dsp:spPr>
        <a:xfrm>
          <a:off x="5836018" y="1649258"/>
          <a:ext cx="1190463"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paroti</a:t>
          </a:r>
          <a:r>
            <a:rPr lang="cs-CZ" sz="2000" kern="1200" dirty="0" err="1" smtClean="0">
              <a:latin typeface="Cambria"/>
              <a:cs typeface="Cambria"/>
            </a:rPr>
            <a:t>dea</a:t>
          </a:r>
          <a:endParaRPr lang="en-US" sz="2000" kern="1200" dirty="0">
            <a:latin typeface="Cambria"/>
            <a:cs typeface="Cambria"/>
          </a:endParaRPr>
        </a:p>
      </dsp:txBody>
      <dsp:txXfrm>
        <a:off x="5836018" y="1649258"/>
        <a:ext cx="1190463" cy="544665"/>
      </dsp:txXfrm>
    </dsp:sp>
    <dsp:sp modelId="{B868A521-56A1-764F-A981-FE6299A06B81}">
      <dsp:nvSpPr>
        <dsp:cNvPr id="0" name=""/>
        <dsp:cNvSpPr/>
      </dsp:nvSpPr>
      <dsp:spPr>
        <a:xfrm>
          <a:off x="7255241" y="1649258"/>
          <a:ext cx="1712862" cy="544665"/>
        </a:xfrm>
        <a:prstGeom prst="rect">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latin typeface="Cambria"/>
              <a:cs typeface="Cambria"/>
            </a:rPr>
            <a:t>suprarenalis</a:t>
          </a:r>
          <a:endParaRPr lang="en-US" sz="2000" kern="1200" dirty="0">
            <a:latin typeface="Cambria"/>
            <a:cs typeface="Cambria"/>
          </a:endParaRPr>
        </a:p>
      </dsp:txBody>
      <dsp:txXfrm>
        <a:off x="7255241" y="1649258"/>
        <a:ext cx="1712862" cy="5446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655805A-C9E7-4E84-B598-FB122B2D0333}" type="datetimeFigureOut">
              <a:rPr lang="cs-CZ" smtClean="0"/>
              <a:pPr/>
              <a:t>6.3.2017</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7945F5B-8837-469E-A25D-9D6A51E1BC1A}" type="slidenum">
              <a:rPr lang="cs-CZ" smtClean="0"/>
              <a:pPr/>
              <a:t>‹#›</a:t>
            </a:fld>
            <a:endParaRPr lang="cs-CZ"/>
          </a:p>
        </p:txBody>
      </p:sp>
    </p:spTree>
    <p:extLst>
      <p:ext uri="{BB962C8B-B14F-4D97-AF65-F5344CB8AC3E}">
        <p14:creationId xmlns:p14="http://schemas.microsoft.com/office/powerpoint/2010/main" xmlns="" val="376283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racture_(bon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javascript:showrefcontent('refrenceslayer');" TargetMode="External"/><Relationship Id="rId4" Type="http://schemas.openxmlformats.org/officeDocument/2006/relationships/hyperlink" Target="http://en.wikipedia.org/wiki/Dislocation_(medicin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REVISION</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a:t>
            </a:fld>
            <a:endParaRPr lang="cs-CZ"/>
          </a:p>
        </p:txBody>
      </p:sp>
    </p:spTree>
    <p:extLst>
      <p:ext uri="{BB962C8B-B14F-4D97-AF65-F5344CB8AC3E}">
        <p14:creationId xmlns:p14="http://schemas.microsoft.com/office/powerpoint/2010/main" xmlns="" val="1002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13</a:t>
            </a:fld>
            <a:endParaRPr lang="cs-CZ"/>
          </a:p>
        </p:txBody>
      </p:sp>
    </p:spTree>
    <p:extLst>
      <p:ext uri="{BB962C8B-B14F-4D97-AF65-F5344CB8AC3E}">
        <p14:creationId xmlns:p14="http://schemas.microsoft.com/office/powerpoint/2010/main" xmlns="" val="207821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16</a:t>
            </a:fld>
            <a:endParaRPr lang="cs-CZ"/>
          </a:p>
        </p:txBody>
      </p:sp>
    </p:spTree>
    <p:extLst>
      <p:ext uri="{BB962C8B-B14F-4D97-AF65-F5344CB8AC3E}">
        <p14:creationId xmlns:p14="http://schemas.microsoft.com/office/powerpoint/2010/main" xmlns="" val="34505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s-CZ" sz="1200" b="0" i="0" u="none" strike="noStrike" kern="1200" baseline="0" dirty="0" smtClean="0">
                <a:solidFill>
                  <a:schemeClr val="tx1"/>
                </a:solidFill>
                <a:latin typeface="+mn-lt"/>
                <a:ea typeface="+mn-ea"/>
                <a:cs typeface="+mn-cs"/>
              </a:rPr>
              <a:t>první číslo – vyjadřuje postiženou kost  (1 humerus, 2 předloketní kosti, 3 femur, 4 bérec, 5 páteř, 6 pánev, 7 ruka 8 noha)</a:t>
            </a:r>
          </a:p>
          <a:p>
            <a:pPr marL="171450" indent="-171450" rtl="0">
              <a:buFontTx/>
              <a:buChar char="-"/>
            </a:pPr>
            <a:r>
              <a:rPr lang="cs-CZ" sz="1200" b="0" i="0" u="none" strike="noStrike" kern="1200" baseline="0" dirty="0" smtClean="0">
                <a:solidFill>
                  <a:schemeClr val="tx1"/>
                </a:solidFill>
                <a:latin typeface="+mn-lt"/>
                <a:ea typeface="+mn-ea"/>
                <a:cs typeface="+mn-cs"/>
              </a:rPr>
              <a:t>druhý údaj – určuje segment kosti (u dlouhých kostí – 1 </a:t>
            </a:r>
            <a:r>
              <a:rPr lang="cs-CZ" sz="1200" b="0" i="0" u="none" strike="noStrike" kern="1200" baseline="0" dirty="0" err="1" smtClean="0">
                <a:solidFill>
                  <a:schemeClr val="tx1"/>
                </a:solidFill>
                <a:latin typeface="+mn-lt"/>
                <a:ea typeface="+mn-ea"/>
                <a:cs typeface="+mn-cs"/>
              </a:rPr>
              <a:t>prox.epimetafýza</a:t>
            </a:r>
            <a:r>
              <a:rPr lang="cs-CZ" sz="1200" b="0" i="0" u="none" strike="noStrike" kern="1200" baseline="0" dirty="0" smtClean="0">
                <a:solidFill>
                  <a:schemeClr val="tx1"/>
                </a:solidFill>
                <a:latin typeface="+mn-lt"/>
                <a:ea typeface="+mn-ea"/>
                <a:cs typeface="+mn-cs"/>
              </a:rPr>
              <a:t>, 2 diafýza, 3 distální </a:t>
            </a:r>
            <a:r>
              <a:rPr lang="cs-CZ" sz="1200" b="0" i="0" u="none" strike="noStrike" kern="1200" baseline="0" dirty="0" err="1" smtClean="0">
                <a:solidFill>
                  <a:schemeClr val="tx1"/>
                </a:solidFill>
                <a:latin typeface="+mn-lt"/>
                <a:ea typeface="+mn-ea"/>
                <a:cs typeface="+mn-cs"/>
              </a:rPr>
              <a:t>epimetafýza</a:t>
            </a:r>
            <a:r>
              <a:rPr lang="cs-CZ" sz="1200" b="0" i="0" u="none" strike="noStrike" kern="1200" baseline="0" dirty="0" smtClean="0">
                <a:solidFill>
                  <a:schemeClr val="tx1"/>
                </a:solidFill>
                <a:latin typeface="+mn-lt"/>
                <a:ea typeface="+mn-ea"/>
                <a:cs typeface="+mn-cs"/>
              </a:rPr>
              <a:t>)</a:t>
            </a:r>
          </a:p>
          <a:p>
            <a:pPr rtl="0"/>
            <a:r>
              <a:rPr lang="cs-CZ" sz="1200" b="0" i="0" u="none" strike="noStrike" kern="1200" baseline="0" dirty="0" smtClean="0">
                <a:solidFill>
                  <a:schemeClr val="tx1"/>
                </a:solidFill>
                <a:latin typeface="+mn-lt"/>
                <a:ea typeface="+mn-ea"/>
                <a:cs typeface="+mn-cs"/>
              </a:rPr>
              <a:t>- třetí údaj ukazuje typ zlomeniny – A-C, u každé části je konkrétní</a:t>
            </a:r>
          </a:p>
          <a:p>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17</a:t>
            </a:fld>
            <a:endParaRPr lang="en-US"/>
          </a:p>
        </p:txBody>
      </p:sp>
    </p:spTree>
    <p:extLst>
      <p:ext uri="{BB962C8B-B14F-4D97-AF65-F5344CB8AC3E}">
        <p14:creationId xmlns:p14="http://schemas.microsoft.com/office/powerpoint/2010/main" xmlns="" val="23054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a medical procedure to restore </a:t>
            </a:r>
            <a:r>
              <a:rPr lang="en-US" sz="1200" kern="1200" dirty="0" smtClean="0">
                <a:solidFill>
                  <a:schemeClr val="tx1"/>
                </a:solidFill>
                <a:latin typeface="+mn-lt"/>
                <a:ea typeface="+mn-ea"/>
                <a:cs typeface="+mn-cs"/>
                <a:hlinkClick r:id="rId3"/>
              </a:rPr>
              <a:t>fracture or </a:t>
            </a:r>
            <a:r>
              <a:rPr lang="en-US" sz="1200" kern="1200" dirty="0" smtClean="0">
                <a:solidFill>
                  <a:schemeClr val="tx1"/>
                </a:solidFill>
                <a:latin typeface="+mn-lt"/>
                <a:ea typeface="+mn-ea"/>
                <a:cs typeface="+mn-cs"/>
                <a:hlinkClick r:id="rId4"/>
              </a:rPr>
              <a:t>dislocation to the correct alignment. This sense of the term "reduction" does not imply any sort of removal or quantitative decrease but rather implies a restoration: </a:t>
            </a:r>
            <a:r>
              <a:rPr lang="en-US" sz="1200" i="1" kern="1200" dirty="0" smtClean="0">
                <a:solidFill>
                  <a:schemeClr val="tx1"/>
                </a:solidFill>
                <a:latin typeface="+mn-lt"/>
                <a:ea typeface="+mn-ea"/>
                <a:cs typeface="+mn-cs"/>
                <a:hlinkClick r:id="rId4"/>
              </a:rPr>
              <a:t>re</a:t>
            </a:r>
            <a:r>
              <a:rPr lang="en-US" sz="1200" i="0" kern="1200" dirty="0" smtClean="0">
                <a:solidFill>
                  <a:schemeClr val="tx1"/>
                </a:solidFill>
                <a:latin typeface="+mn-lt"/>
                <a:ea typeface="+mn-ea"/>
                <a:cs typeface="+mn-cs"/>
                <a:hlinkClick r:id="rId4"/>
              </a:rPr>
              <a:t> ("back [to normal]") + </a:t>
            </a:r>
            <a:r>
              <a:rPr lang="en-US" sz="1200" i="1" kern="1200" dirty="0" smtClean="0">
                <a:solidFill>
                  <a:schemeClr val="tx1"/>
                </a:solidFill>
                <a:latin typeface="+mn-lt"/>
                <a:ea typeface="+mn-ea"/>
                <a:cs typeface="+mn-cs"/>
                <a:hlinkClick r:id="rId4"/>
              </a:rPr>
              <a:t>ducere</a:t>
            </a:r>
            <a:r>
              <a:rPr lang="en-US" sz="1200" i="0" kern="1200" dirty="0" smtClean="0">
                <a:solidFill>
                  <a:schemeClr val="tx1"/>
                </a:solidFill>
                <a:latin typeface="+mn-lt"/>
                <a:ea typeface="+mn-ea"/>
                <a:cs typeface="+mn-cs"/>
                <a:hlinkClick r:id="rId4"/>
              </a:rPr>
              <a:t> ("lead"/"bring"), </a:t>
            </a:r>
            <a:r>
              <a:rPr lang="en-US" sz="1200" i="1" kern="1200" dirty="0" smtClean="0">
                <a:solidFill>
                  <a:schemeClr val="tx1"/>
                </a:solidFill>
                <a:latin typeface="+mn-lt"/>
                <a:ea typeface="+mn-ea"/>
                <a:cs typeface="+mn-cs"/>
                <a:hlinkClick r:id="rId4"/>
              </a:rPr>
              <a:t>i.e.</a:t>
            </a:r>
            <a:r>
              <a:rPr lang="en-US" sz="1200" i="0" kern="1200" dirty="0" smtClean="0">
                <a:solidFill>
                  <a:schemeClr val="tx1"/>
                </a:solidFill>
                <a:latin typeface="+mn-lt"/>
                <a:ea typeface="+mn-ea"/>
                <a:cs typeface="+mn-cs"/>
                <a:hlinkClick r:id="rId4"/>
              </a:rPr>
              <a:t>, "bringing back to normal." </a:t>
            </a:r>
            <a:endParaRPr lang="en-US" sz="1200" i="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 of plates, screws, and wires was first documented in the 1880s and 1890s. Early surgical fixation initially was complicated by many obstacles, such as infection, poorly conceived implants and techniques, metal allergy, and a limited understanding of the biology and mechanics of fracture healing.</a:t>
            </a:r>
            <a:r>
              <a:rPr lang="en-US" sz="1200" kern="1200" dirty="0" smtClean="0">
                <a:solidFill>
                  <a:schemeClr val="tx1"/>
                </a:solidFill>
                <a:latin typeface="+mn-lt"/>
                <a:ea typeface="+mn-ea"/>
                <a:cs typeface="+mn-cs"/>
                <a:hlinkClick r:id="rId5"/>
              </a:rPr>
              <a:t>[1] During the 1950s, Danis and Muller began to define the principles and techniques of internal fixation.</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18</a:t>
            </a:fld>
            <a:endParaRPr lang="en-US"/>
          </a:p>
        </p:txBody>
      </p:sp>
    </p:spTree>
    <p:extLst>
      <p:ext uri="{BB962C8B-B14F-4D97-AF65-F5344CB8AC3E}">
        <p14:creationId xmlns:p14="http://schemas.microsoft.com/office/powerpoint/2010/main" xmlns="" val="137741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Kirschner</a:t>
            </a:r>
            <a:r>
              <a:rPr lang="en-US" dirty="0" smtClean="0"/>
              <a:t> </a:t>
            </a:r>
            <a:endParaRPr lang="en-US" dirty="0"/>
          </a:p>
        </p:txBody>
      </p:sp>
      <p:sp>
        <p:nvSpPr>
          <p:cNvPr id="4" name="Slide Number Placeholder 3"/>
          <p:cNvSpPr>
            <a:spLocks noGrp="1"/>
          </p:cNvSpPr>
          <p:nvPr>
            <p:ph type="sldNum" sz="quarter" idx="10"/>
          </p:nvPr>
        </p:nvSpPr>
        <p:spPr/>
        <p:txBody>
          <a:bodyPr/>
          <a:lstStyle/>
          <a:p>
            <a:fld id="{30F0A871-76A5-EC4B-AF5C-801E0947BFAD}" type="slidenum">
              <a:rPr lang="en-US" smtClean="0"/>
              <a:pPr/>
              <a:t>20</a:t>
            </a:fld>
            <a:endParaRPr lang="en-US"/>
          </a:p>
        </p:txBody>
      </p:sp>
    </p:spTree>
    <p:extLst>
      <p:ext uri="{BB962C8B-B14F-4D97-AF65-F5344CB8AC3E}">
        <p14:creationId xmlns:p14="http://schemas.microsoft.com/office/powerpoint/2010/main" xmlns="" val="233831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Fractura</a:t>
            </a:r>
            <a:r>
              <a:rPr lang="cs-CZ" dirty="0" smtClean="0"/>
              <a:t> </a:t>
            </a:r>
            <a:r>
              <a:rPr lang="cs-CZ" dirty="0" err="1" smtClean="0"/>
              <a:t>enameli</a:t>
            </a:r>
            <a:r>
              <a:rPr lang="cs-CZ" dirty="0" smtClean="0"/>
              <a:t> </a:t>
            </a:r>
            <a:r>
              <a:rPr lang="cs-CZ" dirty="0" err="1" smtClean="0"/>
              <a:t>dentis</a:t>
            </a:r>
            <a:r>
              <a:rPr lang="cs-CZ" dirty="0" smtClean="0"/>
              <a:t>;</a:t>
            </a:r>
            <a:r>
              <a:rPr lang="cs-CZ" baseline="0" dirty="0" smtClean="0"/>
              <a:t> fr. </a:t>
            </a:r>
            <a:r>
              <a:rPr lang="cs-CZ" baseline="0" dirty="0" err="1" smtClean="0"/>
              <a:t>coronae</a:t>
            </a:r>
            <a:r>
              <a:rPr lang="cs-CZ" baseline="0" dirty="0" smtClean="0"/>
              <a:t> </a:t>
            </a:r>
            <a:r>
              <a:rPr lang="cs-CZ" baseline="0" dirty="0" err="1" smtClean="0"/>
              <a:t>dentis</a:t>
            </a:r>
            <a:r>
              <a:rPr lang="cs-CZ" baseline="0" dirty="0" smtClean="0"/>
              <a:t> </a:t>
            </a:r>
            <a:r>
              <a:rPr lang="cs-CZ" baseline="0" dirty="0" err="1" smtClean="0"/>
              <a:t>smplex</a:t>
            </a:r>
            <a:r>
              <a:rPr lang="cs-CZ" baseline="0" dirty="0" smtClean="0"/>
              <a:t> ad </a:t>
            </a:r>
            <a:r>
              <a:rPr lang="cs-CZ" baseline="0" dirty="0" err="1" smtClean="0"/>
              <a:t>pulpam</a:t>
            </a:r>
            <a:r>
              <a:rPr lang="cs-CZ" baseline="0" dirty="0" smtClean="0"/>
              <a:t> </a:t>
            </a:r>
            <a:r>
              <a:rPr lang="cs-CZ" baseline="0" dirty="0" err="1" smtClean="0"/>
              <a:t>dentis</a:t>
            </a:r>
            <a:r>
              <a:rPr lang="cs-CZ" baseline="0" dirty="0" smtClean="0"/>
              <a:t> non </a:t>
            </a:r>
            <a:r>
              <a:rPr lang="cs-CZ" baseline="0" dirty="0" err="1" smtClean="0"/>
              <a:t>penetrans</a:t>
            </a:r>
            <a:r>
              <a:rPr lang="cs-CZ" baseline="0" dirty="0" smtClean="0"/>
              <a:t>; fr. </a:t>
            </a:r>
            <a:r>
              <a:rPr lang="cs-CZ" baseline="0" dirty="0" err="1" smtClean="0"/>
              <a:t>coronae</a:t>
            </a:r>
            <a:r>
              <a:rPr lang="cs-CZ" baseline="0" dirty="0" smtClean="0"/>
              <a:t> </a:t>
            </a:r>
            <a:r>
              <a:rPr lang="cs-CZ" baseline="0" dirty="0" err="1" smtClean="0"/>
              <a:t>dentis</a:t>
            </a:r>
            <a:r>
              <a:rPr lang="cs-CZ" baseline="0" dirty="0" smtClean="0"/>
              <a:t> </a:t>
            </a:r>
            <a:r>
              <a:rPr lang="cs-CZ" baseline="0" dirty="0" err="1" smtClean="0"/>
              <a:t>complicata</a:t>
            </a:r>
            <a:r>
              <a:rPr lang="cs-CZ" baseline="0" dirty="0" smtClean="0"/>
              <a:t> ad </a:t>
            </a:r>
            <a:r>
              <a:rPr lang="cs-CZ" baseline="0" dirty="0" err="1" smtClean="0"/>
              <a:t>pulpam</a:t>
            </a:r>
            <a:r>
              <a:rPr lang="cs-CZ" baseline="0" dirty="0" smtClean="0"/>
              <a:t> </a:t>
            </a:r>
            <a:r>
              <a:rPr lang="cs-CZ" baseline="0" dirty="0" err="1" smtClean="0"/>
              <a:t>dentis</a:t>
            </a:r>
            <a:r>
              <a:rPr lang="cs-CZ" baseline="0" dirty="0" smtClean="0"/>
              <a:t> </a:t>
            </a:r>
            <a:r>
              <a:rPr lang="cs-CZ" baseline="0" dirty="0" err="1" smtClean="0"/>
              <a:t>penetrans</a:t>
            </a:r>
            <a:r>
              <a:rPr lang="cs-CZ" baseline="0" dirty="0" smtClean="0"/>
              <a:t>; fr. </a:t>
            </a:r>
            <a:r>
              <a:rPr lang="cs-CZ" baseline="0" dirty="0" err="1" smtClean="0"/>
              <a:t>radicis</a:t>
            </a:r>
            <a:r>
              <a:rPr lang="cs-CZ" baseline="0" dirty="0" smtClean="0"/>
              <a:t> </a:t>
            </a:r>
            <a:r>
              <a:rPr lang="cs-CZ" baseline="0" dirty="0" err="1" smtClean="0"/>
              <a:t>dentis</a:t>
            </a:r>
            <a:r>
              <a:rPr lang="cs-CZ" baseline="0" dirty="0" smtClean="0"/>
              <a:t>; fr. </a:t>
            </a:r>
            <a:r>
              <a:rPr lang="cs-CZ" baseline="0" dirty="0" err="1" smtClean="0"/>
              <a:t>coronae</a:t>
            </a:r>
            <a:r>
              <a:rPr lang="cs-CZ" baseline="0" dirty="0" smtClean="0"/>
              <a:t> </a:t>
            </a:r>
            <a:r>
              <a:rPr lang="cs-CZ" baseline="0" dirty="0" err="1" smtClean="0"/>
              <a:t>et</a:t>
            </a:r>
            <a:r>
              <a:rPr lang="cs-CZ" baseline="0" dirty="0" smtClean="0"/>
              <a:t> </a:t>
            </a:r>
            <a:r>
              <a:rPr lang="cs-CZ" baseline="0" dirty="0" err="1" smtClean="0"/>
              <a:t>radicis</a:t>
            </a:r>
            <a:r>
              <a:rPr lang="cs-CZ" baseline="0" dirty="0" smtClean="0"/>
              <a:t> </a:t>
            </a:r>
            <a:r>
              <a:rPr lang="cs-CZ" baseline="0" dirty="0" err="1" smtClean="0"/>
              <a:t>dentis</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23</a:t>
            </a:fld>
            <a:endParaRPr lang="cs-CZ"/>
          </a:p>
        </p:txBody>
      </p:sp>
    </p:spTree>
    <p:extLst>
      <p:ext uri="{BB962C8B-B14F-4D97-AF65-F5344CB8AC3E}">
        <p14:creationId xmlns:p14="http://schemas.microsoft.com/office/powerpoint/2010/main" xmlns="" val="252897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Toto je </a:t>
            </a:r>
            <a:r>
              <a:rPr lang="en-US" dirty="0" err="1" smtClean="0"/>
              <a:t>doplnková</a:t>
            </a:r>
            <a:r>
              <a:rPr lang="en-US" dirty="0" smtClean="0"/>
              <a:t> </a:t>
            </a:r>
            <a:r>
              <a:rPr lang="en-US" dirty="0" err="1" smtClean="0"/>
              <a:t>možnosť</a:t>
            </a:r>
            <a:r>
              <a:rPr lang="en-US" dirty="0" smtClean="0"/>
              <a:t>,</a:t>
            </a:r>
            <a:r>
              <a:rPr lang="en-US" baseline="0" dirty="0" smtClean="0"/>
              <a:t> </a:t>
            </a:r>
            <a:r>
              <a:rPr lang="en-US" baseline="0" dirty="0" err="1" smtClean="0"/>
              <a:t>diagnózy</a:t>
            </a:r>
            <a:r>
              <a:rPr lang="en-US" baseline="0" dirty="0" smtClean="0"/>
              <a:t> </a:t>
            </a:r>
            <a:r>
              <a:rPr lang="en-US" baseline="0" dirty="0" err="1" smtClean="0"/>
              <a:t>som</a:t>
            </a:r>
            <a:r>
              <a:rPr lang="en-US" baseline="0" dirty="0" smtClean="0"/>
              <a:t> </a:t>
            </a:r>
            <a:r>
              <a:rPr lang="en-US" baseline="0" dirty="0" err="1" smtClean="0"/>
              <a:t>stiahla</a:t>
            </a:r>
            <a:r>
              <a:rPr lang="en-US" baseline="0" dirty="0" smtClean="0"/>
              <a:t> z </a:t>
            </a:r>
            <a:r>
              <a:rPr lang="en-US" baseline="0" dirty="0" err="1" smtClean="0"/>
              <a:t>Katkinho</a:t>
            </a:r>
            <a:r>
              <a:rPr lang="en-US" baseline="0" dirty="0" smtClean="0"/>
              <a:t> </a:t>
            </a:r>
            <a:r>
              <a:rPr lang="en-US" baseline="0" dirty="0" err="1" smtClean="0"/>
              <a:t>Webu</a:t>
            </a:r>
            <a:r>
              <a:rPr lang="en-US" baseline="0" dirty="0" smtClean="0"/>
              <a:t>, </a:t>
            </a:r>
            <a:r>
              <a:rPr lang="en-US" baseline="0" smtClean="0"/>
              <a:t>Compact </a:t>
            </a:r>
            <a:endParaRPr lang="en-US"/>
          </a:p>
        </p:txBody>
      </p:sp>
      <p:sp>
        <p:nvSpPr>
          <p:cNvPr id="4" name="Slide Number Placeholder 3"/>
          <p:cNvSpPr>
            <a:spLocks noGrp="1"/>
          </p:cNvSpPr>
          <p:nvPr>
            <p:ph type="sldNum" sz="quarter" idx="10"/>
          </p:nvPr>
        </p:nvSpPr>
        <p:spPr/>
        <p:txBody>
          <a:bodyPr/>
          <a:lstStyle/>
          <a:p>
            <a:fld id="{30F0A871-76A5-EC4B-AF5C-801E0947BFAD}" type="slidenum">
              <a:rPr lang="en-US" smtClean="0"/>
              <a:pPr/>
              <a:t>25</a:t>
            </a:fld>
            <a:endParaRPr lang="en-US"/>
          </a:p>
        </p:txBody>
      </p:sp>
    </p:spTree>
    <p:extLst>
      <p:ext uri="{BB962C8B-B14F-4D97-AF65-F5344CB8AC3E}">
        <p14:creationId xmlns:p14="http://schemas.microsoft.com/office/powerpoint/2010/main" xmlns="" val="123919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HOMEWORK?</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27</a:t>
            </a:fld>
            <a:endParaRPr lang="cs-CZ"/>
          </a:p>
        </p:txBody>
      </p:sp>
    </p:spTree>
    <p:extLst>
      <p:ext uri="{BB962C8B-B14F-4D97-AF65-F5344CB8AC3E}">
        <p14:creationId xmlns:p14="http://schemas.microsoft.com/office/powerpoint/2010/main" xmlns="" val="252246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REVISION</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2</a:t>
            </a:fld>
            <a:endParaRPr lang="cs-CZ"/>
          </a:p>
        </p:txBody>
      </p:sp>
    </p:spTree>
    <p:extLst>
      <p:ext uri="{BB962C8B-B14F-4D97-AF65-F5344CB8AC3E}">
        <p14:creationId xmlns:p14="http://schemas.microsoft.com/office/powerpoint/2010/main" xmlns="" val="303299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dirty="0" smtClean="0"/>
              <a:t>REVISION: </a:t>
            </a:r>
            <a:r>
              <a:rPr lang="en-US" altLang="cs-CZ" dirty="0" smtClean="0"/>
              <a:t>M. </a:t>
            </a:r>
            <a:r>
              <a:rPr lang="en-US" altLang="cs-CZ" dirty="0" err="1" smtClean="0"/>
              <a:t>latissimus</a:t>
            </a:r>
            <a:r>
              <a:rPr lang="en-US" altLang="cs-CZ" dirty="0" smtClean="0"/>
              <a:t> </a:t>
            </a:r>
            <a:r>
              <a:rPr lang="en-US" altLang="cs-CZ" dirty="0" err="1" smtClean="0"/>
              <a:t>dorsi</a:t>
            </a:r>
            <a:r>
              <a:rPr lang="cs-CZ" altLang="cs-CZ" dirty="0" smtClean="0"/>
              <a:t>;</a:t>
            </a:r>
            <a:r>
              <a:rPr lang="cs-CZ" altLang="cs-CZ" baseline="0" dirty="0" smtClean="0"/>
              <a:t> </a:t>
            </a:r>
            <a:r>
              <a:rPr lang="en-US" altLang="cs-CZ" dirty="0" smtClean="0"/>
              <a:t>M. </a:t>
            </a:r>
            <a:r>
              <a:rPr lang="en-US" altLang="cs-CZ" dirty="0" err="1" smtClean="0"/>
              <a:t>levator</a:t>
            </a:r>
            <a:r>
              <a:rPr lang="en-US" altLang="cs-CZ" dirty="0" smtClean="0"/>
              <a:t> </a:t>
            </a:r>
            <a:r>
              <a:rPr lang="en-US" altLang="cs-CZ" dirty="0" err="1" smtClean="0"/>
              <a:t>labii</a:t>
            </a:r>
            <a:r>
              <a:rPr lang="en-US" altLang="cs-CZ" dirty="0" smtClean="0"/>
              <a:t> </a:t>
            </a:r>
            <a:r>
              <a:rPr lang="en-US" altLang="cs-CZ" dirty="0" err="1" smtClean="0"/>
              <a:t>superiori</a:t>
            </a:r>
            <a:r>
              <a:rPr lang="cs-CZ" altLang="cs-CZ" dirty="0" smtClean="0"/>
              <a:t>; </a:t>
            </a:r>
            <a:r>
              <a:rPr lang="en-US" altLang="cs-CZ" dirty="0" smtClean="0"/>
              <a:t>M. </a:t>
            </a:r>
            <a:r>
              <a:rPr lang="en-US" altLang="cs-CZ" dirty="0" err="1" smtClean="0"/>
              <a:t>serratus</a:t>
            </a:r>
            <a:r>
              <a:rPr lang="en-US" altLang="cs-CZ" dirty="0" smtClean="0"/>
              <a:t> posterior inferior</a:t>
            </a:r>
            <a:r>
              <a:rPr lang="cs-CZ" altLang="cs-CZ" dirty="0" smtClean="0"/>
              <a:t>;</a:t>
            </a:r>
            <a:r>
              <a:rPr lang="cs-CZ" altLang="cs-CZ" baseline="0" dirty="0" smtClean="0"/>
              <a:t> </a:t>
            </a:r>
            <a:r>
              <a:rPr lang="en-US" altLang="cs-CZ" dirty="0" smtClean="0"/>
              <a:t>M. </a:t>
            </a:r>
            <a:r>
              <a:rPr lang="en-US" altLang="cs-CZ" dirty="0" err="1" smtClean="0"/>
              <a:t>rhomboideus</a:t>
            </a:r>
            <a:r>
              <a:rPr lang="en-US" altLang="cs-CZ" dirty="0" smtClean="0"/>
              <a:t> major</a:t>
            </a:r>
            <a:r>
              <a:rPr lang="cs-CZ" altLang="cs-CZ" dirty="0" smtClean="0"/>
              <a:t>;</a:t>
            </a:r>
            <a:r>
              <a:rPr lang="cs-CZ" altLang="cs-CZ" baseline="0" dirty="0" smtClean="0"/>
              <a:t> </a:t>
            </a:r>
            <a:r>
              <a:rPr lang="en-US" altLang="cs-CZ" dirty="0" smtClean="0"/>
              <a:t>M. </a:t>
            </a:r>
            <a:r>
              <a:rPr lang="en-US" altLang="cs-CZ" dirty="0" err="1" smtClean="0"/>
              <a:t>pectoralis</a:t>
            </a:r>
            <a:r>
              <a:rPr lang="en-US" altLang="cs-CZ" dirty="0" smtClean="0"/>
              <a:t> major</a:t>
            </a:r>
            <a:r>
              <a:rPr lang="cs-CZ" altLang="cs-CZ" dirty="0" smtClean="0"/>
              <a:t>;</a:t>
            </a:r>
            <a:r>
              <a:rPr lang="cs-CZ" altLang="cs-CZ" baseline="0" dirty="0" smtClean="0"/>
              <a:t> </a:t>
            </a:r>
            <a:r>
              <a:rPr lang="en-US" altLang="cs-CZ" dirty="0" smtClean="0"/>
              <a:t>M. abductor </a:t>
            </a:r>
            <a:r>
              <a:rPr lang="en-US" altLang="cs-CZ" dirty="0" err="1" smtClean="0"/>
              <a:t>digiti</a:t>
            </a:r>
            <a:r>
              <a:rPr lang="en-US" altLang="cs-CZ" dirty="0" smtClean="0"/>
              <a:t> </a:t>
            </a:r>
            <a:r>
              <a:rPr lang="en-US" altLang="cs-CZ" dirty="0" err="1" smtClean="0"/>
              <a:t>minimi</a:t>
            </a:r>
            <a:endParaRPr lang="en-US" altLang="cs-CZ" dirty="0" smtClean="0"/>
          </a:p>
          <a:p>
            <a:pPr eaLnBrk="1" hangingPunct="1">
              <a:spcBef>
                <a:spcPct val="0"/>
              </a:spcBef>
            </a:pPr>
            <a:endParaRPr lang="en-US" altLang="cs-CZ"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B5B8F79B-E9B4-4D2D-8511-FE08F471A927}" type="slidenum">
              <a:rPr lang="en-US" altLang="cs-CZ"/>
              <a:pPr/>
              <a:t>3</a:t>
            </a:fld>
            <a:endParaRPr lang="en-US" altLang="cs-CZ"/>
          </a:p>
        </p:txBody>
      </p:sp>
    </p:spTree>
    <p:extLst>
      <p:ext uri="{BB962C8B-B14F-4D97-AF65-F5344CB8AC3E}">
        <p14:creationId xmlns:p14="http://schemas.microsoft.com/office/powerpoint/2010/main" xmlns="" val="387521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Foramen</a:t>
            </a:r>
            <a:r>
              <a:rPr lang="cs-CZ" dirty="0" smtClean="0"/>
              <a:t> </a:t>
            </a:r>
            <a:r>
              <a:rPr lang="cs-CZ" dirty="0" err="1" smtClean="0"/>
              <a:t>ethmoidale</a:t>
            </a:r>
            <a:r>
              <a:rPr lang="cs-CZ" baseline="0" dirty="0" smtClean="0"/>
              <a:t> </a:t>
            </a:r>
            <a:r>
              <a:rPr lang="cs-CZ" baseline="0" dirty="0" err="1" smtClean="0"/>
              <a:t>anterius</a:t>
            </a:r>
            <a:r>
              <a:rPr lang="cs-CZ" baseline="0" dirty="0" smtClean="0"/>
              <a:t> / </a:t>
            </a:r>
            <a:r>
              <a:rPr lang="cs-CZ" baseline="0" dirty="0" err="1" smtClean="0"/>
              <a:t>posterius</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6</a:t>
            </a:fld>
            <a:endParaRPr lang="cs-CZ"/>
          </a:p>
        </p:txBody>
      </p:sp>
    </p:spTree>
    <p:extLst>
      <p:ext uri="{BB962C8B-B14F-4D97-AF65-F5344CB8AC3E}">
        <p14:creationId xmlns:p14="http://schemas.microsoft.com/office/powerpoint/2010/main" xmlns="" val="83036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(2) bronchus </a:t>
            </a:r>
            <a:r>
              <a:rPr lang="cs-CZ" dirty="0" err="1" smtClean="0"/>
              <a:t>lobaris</a:t>
            </a:r>
            <a:r>
              <a:rPr lang="cs-CZ" dirty="0" smtClean="0"/>
              <a:t> superior </a:t>
            </a:r>
            <a:r>
              <a:rPr lang="cs-CZ" dirty="0" err="1" smtClean="0"/>
              <a:t>dexter</a:t>
            </a:r>
            <a:r>
              <a:rPr lang="cs-CZ" dirty="0" smtClean="0"/>
              <a:t> – </a:t>
            </a:r>
            <a:r>
              <a:rPr lang="cs-CZ" dirty="0" err="1" smtClean="0"/>
              <a:t>for</a:t>
            </a:r>
            <a:r>
              <a:rPr lang="cs-CZ" dirty="0" smtClean="0"/>
              <a:t> </a:t>
            </a:r>
            <a:r>
              <a:rPr lang="cs-CZ" dirty="0" err="1" smtClean="0"/>
              <a:t>the</a:t>
            </a:r>
            <a:r>
              <a:rPr lang="cs-CZ" dirty="0" smtClean="0"/>
              <a:t> superior lobe </a:t>
            </a:r>
            <a:r>
              <a:rPr lang="cs-CZ" dirty="0" err="1" smtClean="0"/>
              <a:t>of</a:t>
            </a:r>
            <a:r>
              <a:rPr lang="cs-CZ" dirty="0" smtClean="0"/>
              <a:t> </a:t>
            </a:r>
            <a:r>
              <a:rPr lang="cs-CZ" dirty="0" err="1" smtClean="0"/>
              <a:t>the</a:t>
            </a:r>
            <a:r>
              <a:rPr lang="cs-CZ" dirty="0" smtClean="0"/>
              <a:t> </a:t>
            </a:r>
            <a:r>
              <a:rPr lang="cs-CZ" dirty="0" err="1" smtClean="0"/>
              <a:t>right</a:t>
            </a:r>
            <a:r>
              <a:rPr lang="cs-CZ" dirty="0" smtClean="0"/>
              <a:t> </a:t>
            </a:r>
            <a:r>
              <a:rPr lang="cs-CZ" dirty="0" err="1" smtClean="0"/>
              <a:t>lung</a:t>
            </a:r>
            <a:r>
              <a:rPr lang="cs-CZ" dirty="0" smtClean="0"/>
              <a:t>;</a:t>
            </a:r>
            <a:r>
              <a:rPr lang="cs-CZ" baseline="0" dirty="0" smtClean="0"/>
              <a:t> (3) b</a:t>
            </a:r>
            <a:r>
              <a:rPr lang="cs-CZ" dirty="0" smtClean="0"/>
              <a:t>ronchus </a:t>
            </a:r>
            <a:r>
              <a:rPr lang="cs-CZ" dirty="0" err="1" smtClean="0"/>
              <a:t>segmentalis</a:t>
            </a:r>
            <a:r>
              <a:rPr lang="cs-CZ" dirty="0" smtClean="0"/>
              <a:t> </a:t>
            </a:r>
            <a:r>
              <a:rPr lang="cs-CZ" dirty="0" err="1" smtClean="0"/>
              <a:t>apicalis</a:t>
            </a:r>
            <a:r>
              <a:rPr lang="cs-CZ" dirty="0" smtClean="0"/>
              <a:t> – bronchus </a:t>
            </a:r>
            <a:r>
              <a:rPr lang="cs-CZ" dirty="0" err="1" smtClean="0"/>
              <a:t>for</a:t>
            </a:r>
            <a:r>
              <a:rPr lang="cs-CZ" dirty="0" smtClean="0"/>
              <a:t> </a:t>
            </a:r>
            <a:r>
              <a:rPr lang="cs-CZ" dirty="0" err="1" smtClean="0"/>
              <a:t>apical</a:t>
            </a:r>
            <a:r>
              <a:rPr lang="cs-CZ" dirty="0" smtClean="0"/>
              <a:t> segment</a:t>
            </a:r>
          </a:p>
          <a:p>
            <a:r>
              <a:rPr lang="cs-CZ" dirty="0" smtClean="0"/>
              <a:t>Sinus </a:t>
            </a:r>
            <a:r>
              <a:rPr lang="cs-CZ" dirty="0" err="1" smtClean="0"/>
              <a:t>sagittalis</a:t>
            </a:r>
            <a:r>
              <a:rPr lang="cs-CZ" dirty="0" smtClean="0"/>
              <a:t> superior / </a:t>
            </a:r>
            <a:r>
              <a:rPr lang="cs-CZ" dirty="0" err="1" smtClean="0"/>
              <a:t>inferior</a:t>
            </a:r>
            <a:endParaRPr lang="cs-CZ" dirty="0" smtClean="0"/>
          </a:p>
          <a:p>
            <a:r>
              <a:rPr lang="cs-CZ" dirty="0" smtClean="0"/>
              <a:t>**</a:t>
            </a:r>
            <a:r>
              <a:rPr lang="cs-CZ" dirty="0" err="1" smtClean="0"/>
              <a:t>Rostralis</a:t>
            </a:r>
            <a:r>
              <a:rPr lang="cs-CZ" dirty="0" smtClean="0"/>
              <a:t>: a) </a:t>
            </a:r>
            <a:r>
              <a:rPr lang="cs-CZ" dirty="0" err="1" smtClean="0"/>
              <a:t>resembling</a:t>
            </a:r>
            <a:r>
              <a:rPr lang="cs-CZ" dirty="0" smtClean="0"/>
              <a:t> a </a:t>
            </a:r>
            <a:r>
              <a:rPr lang="cs-CZ" dirty="0" err="1" smtClean="0"/>
              <a:t>beak</a:t>
            </a:r>
            <a:r>
              <a:rPr lang="cs-CZ" dirty="0" smtClean="0"/>
              <a:t>:</a:t>
            </a:r>
            <a:r>
              <a:rPr lang="cs-CZ" baseline="0" dirty="0" smtClean="0"/>
              <a:t> </a:t>
            </a:r>
            <a:r>
              <a:rPr lang="cs-CZ" baseline="0" dirty="0" err="1" smtClean="0"/>
              <a:t>fascia</a:t>
            </a:r>
            <a:r>
              <a:rPr lang="cs-CZ" baseline="0" dirty="0" smtClean="0"/>
              <a:t> </a:t>
            </a:r>
            <a:r>
              <a:rPr lang="cs-CZ" baseline="0" dirty="0" err="1" smtClean="0"/>
              <a:t>retinens</a:t>
            </a:r>
            <a:r>
              <a:rPr lang="cs-CZ" baseline="0" dirty="0" smtClean="0"/>
              <a:t> </a:t>
            </a:r>
            <a:r>
              <a:rPr lang="cs-CZ" baseline="0" dirty="0" err="1" smtClean="0"/>
              <a:t>rostralis</a:t>
            </a:r>
            <a:r>
              <a:rPr lang="cs-CZ" dirty="0" smtClean="0"/>
              <a:t>; b) </a:t>
            </a:r>
            <a:r>
              <a:rPr lang="cs-CZ" b="1" dirty="0" err="1" smtClean="0"/>
              <a:t>situated</a:t>
            </a:r>
            <a:r>
              <a:rPr lang="cs-CZ" b="1" dirty="0" smtClean="0"/>
              <a:t> </a:t>
            </a:r>
            <a:r>
              <a:rPr lang="cs-CZ" b="1" dirty="0" err="1" smtClean="0"/>
              <a:t>toward</a:t>
            </a:r>
            <a:r>
              <a:rPr lang="cs-CZ" b="1" baseline="0" dirty="0" smtClean="0"/>
              <a:t> rostrum </a:t>
            </a:r>
            <a:r>
              <a:rPr lang="cs-CZ" baseline="0" dirty="0" smtClean="0"/>
              <a:t>(oral+</a:t>
            </a:r>
            <a:r>
              <a:rPr lang="cs-CZ" baseline="0" dirty="0" err="1" smtClean="0"/>
              <a:t>nasal</a:t>
            </a:r>
            <a:r>
              <a:rPr lang="cs-CZ" baseline="0" dirty="0" smtClean="0"/>
              <a:t> region): </a:t>
            </a:r>
            <a:r>
              <a:rPr lang="cs-CZ" baseline="0" dirty="0" err="1" smtClean="0"/>
              <a:t>c</a:t>
            </a:r>
            <a:r>
              <a:rPr lang="cs-CZ" dirty="0" err="1" smtClean="0"/>
              <a:t>analis</a:t>
            </a:r>
            <a:r>
              <a:rPr lang="cs-CZ" baseline="0" dirty="0" smtClean="0"/>
              <a:t> </a:t>
            </a:r>
            <a:r>
              <a:rPr lang="cs-CZ" baseline="0" dirty="0" err="1" smtClean="0"/>
              <a:t>vomerorostralis</a:t>
            </a:r>
            <a:r>
              <a:rPr lang="cs-CZ" baseline="0" dirty="0" smtClean="0"/>
              <a:t> (</a:t>
            </a:r>
            <a:r>
              <a:rPr lang="cs-CZ" baseline="0" dirty="0" err="1" smtClean="0"/>
              <a:t>between</a:t>
            </a:r>
            <a:r>
              <a:rPr lang="cs-CZ" baseline="0" dirty="0" smtClean="0"/>
              <a:t> </a:t>
            </a:r>
            <a:r>
              <a:rPr lang="cs-CZ" baseline="0" dirty="0" err="1" smtClean="0"/>
              <a:t>vomer</a:t>
            </a:r>
            <a:r>
              <a:rPr lang="cs-CZ" baseline="0" dirty="0" smtClean="0"/>
              <a:t> </a:t>
            </a:r>
            <a:r>
              <a:rPr lang="cs-CZ" baseline="0" dirty="0" err="1" smtClean="0"/>
              <a:t>and</a:t>
            </a:r>
            <a:r>
              <a:rPr lang="cs-CZ" baseline="0" dirty="0" smtClean="0"/>
              <a:t> </a:t>
            </a:r>
            <a:r>
              <a:rPr lang="cs-CZ" baseline="0" dirty="0" err="1" smtClean="0"/>
              <a:t>sphenoidal</a:t>
            </a:r>
            <a:r>
              <a:rPr lang="cs-CZ" baseline="0" dirty="0" smtClean="0"/>
              <a:t> rostrum); </a:t>
            </a:r>
            <a:r>
              <a:rPr lang="cs-CZ" baseline="0" dirty="0" err="1" smtClean="0"/>
              <a:t>this</a:t>
            </a:r>
            <a:r>
              <a:rPr lang="cs-CZ" baseline="0" dirty="0" smtClean="0"/>
              <a:t> </a:t>
            </a:r>
            <a:r>
              <a:rPr lang="cs-CZ" baseline="0" dirty="0" err="1" smtClean="0"/>
              <a:t>may</a:t>
            </a:r>
            <a:r>
              <a:rPr lang="cs-CZ" baseline="0" dirty="0" smtClean="0"/>
              <a:t> </a:t>
            </a:r>
            <a:r>
              <a:rPr lang="cs-CZ" baseline="0" dirty="0" err="1" smtClean="0"/>
              <a:t>mean</a:t>
            </a:r>
            <a:r>
              <a:rPr lang="cs-CZ" baseline="0" dirty="0" smtClean="0"/>
              <a:t> superior (to spinal </a:t>
            </a:r>
            <a:r>
              <a:rPr lang="cs-CZ" baseline="0" dirty="0" err="1" smtClean="0"/>
              <a:t>cord</a:t>
            </a:r>
            <a:r>
              <a:rPr lang="cs-CZ" baseline="0" dirty="0" smtClean="0"/>
              <a:t>) </a:t>
            </a:r>
            <a:r>
              <a:rPr lang="cs-CZ" baseline="0" dirty="0" err="1" smtClean="0"/>
              <a:t>or</a:t>
            </a:r>
            <a:r>
              <a:rPr lang="cs-CZ" baseline="0" dirty="0" smtClean="0"/>
              <a:t> </a:t>
            </a:r>
            <a:r>
              <a:rPr lang="cs-CZ" baseline="0" dirty="0" err="1" smtClean="0"/>
              <a:t>anterior</a:t>
            </a:r>
            <a:r>
              <a:rPr lang="cs-CZ" baseline="0" dirty="0" smtClean="0"/>
              <a:t> (to </a:t>
            </a:r>
            <a:r>
              <a:rPr lang="cs-CZ" baseline="0" dirty="0" err="1" smtClean="0"/>
              <a:t>brain</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7</a:t>
            </a:fld>
            <a:endParaRPr lang="cs-CZ"/>
          </a:p>
        </p:txBody>
      </p:sp>
    </p:spTree>
    <p:extLst>
      <p:ext uri="{BB962C8B-B14F-4D97-AF65-F5344CB8AC3E}">
        <p14:creationId xmlns:p14="http://schemas.microsoft.com/office/powerpoint/2010/main" xmlns="" val="426178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Ligamentum</a:t>
            </a:r>
            <a:r>
              <a:rPr lang="cs-CZ" dirty="0" smtClean="0"/>
              <a:t> </a:t>
            </a:r>
            <a:r>
              <a:rPr lang="cs-CZ" dirty="0" err="1" smtClean="0"/>
              <a:t>thyroepiglotticum</a:t>
            </a:r>
            <a:r>
              <a:rPr lang="cs-CZ" baseline="0" dirty="0" smtClean="0"/>
              <a:t> (7) – </a:t>
            </a:r>
            <a:r>
              <a:rPr lang="cs-CZ" baseline="0" dirty="0" err="1" smtClean="0"/>
              <a:t>attaches</a:t>
            </a:r>
            <a:r>
              <a:rPr lang="cs-CZ" baseline="0" dirty="0" smtClean="0"/>
              <a:t> epiglottis to </a:t>
            </a:r>
            <a:r>
              <a:rPr lang="cs-CZ" baseline="0" dirty="0" err="1" smtClean="0"/>
              <a:t>thyroid</a:t>
            </a:r>
            <a:r>
              <a:rPr lang="cs-CZ" baseline="0" dirty="0" smtClean="0"/>
              <a:t> </a:t>
            </a:r>
            <a:r>
              <a:rPr lang="cs-CZ" baseline="0" dirty="0" err="1" smtClean="0"/>
              <a:t>cartilage</a:t>
            </a:r>
            <a:r>
              <a:rPr lang="cs-CZ" baseline="0" dirty="0" smtClean="0"/>
              <a:t>; </a:t>
            </a:r>
            <a:r>
              <a:rPr lang="cs-CZ" baseline="0" dirty="0" err="1" smtClean="0"/>
              <a:t>nuclei</a:t>
            </a:r>
            <a:r>
              <a:rPr lang="cs-CZ" baseline="0" dirty="0" smtClean="0"/>
              <a:t> (19-23)</a:t>
            </a:r>
          </a:p>
          <a:p>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9</a:t>
            </a:fld>
            <a:endParaRPr lang="cs-CZ"/>
          </a:p>
        </p:txBody>
      </p:sp>
    </p:spTree>
    <p:extLst>
      <p:ext uri="{BB962C8B-B14F-4D97-AF65-F5344CB8AC3E}">
        <p14:creationId xmlns:p14="http://schemas.microsoft.com/office/powerpoint/2010/main" xmlns="" val="236183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m. </a:t>
            </a:r>
            <a:r>
              <a:rPr lang="cs-CZ" dirty="0" err="1" smtClean="0"/>
              <a:t>adductor</a:t>
            </a:r>
            <a:r>
              <a:rPr lang="cs-CZ" dirty="0" smtClean="0"/>
              <a:t> </a:t>
            </a:r>
            <a:r>
              <a:rPr lang="cs-CZ" dirty="0" err="1" smtClean="0"/>
              <a:t>hallucis</a:t>
            </a:r>
            <a:r>
              <a:rPr lang="cs-CZ" dirty="0" smtClean="0"/>
              <a:t>;</a:t>
            </a:r>
            <a:r>
              <a:rPr lang="cs-CZ" baseline="0" dirty="0" smtClean="0"/>
              <a:t> </a:t>
            </a:r>
            <a:r>
              <a:rPr lang="cs-CZ" dirty="0" smtClean="0"/>
              <a:t>m. </a:t>
            </a:r>
            <a:r>
              <a:rPr lang="cs-CZ" dirty="0" err="1" smtClean="0"/>
              <a:t>abductor</a:t>
            </a:r>
            <a:r>
              <a:rPr lang="cs-CZ" dirty="0" smtClean="0"/>
              <a:t> </a:t>
            </a:r>
            <a:r>
              <a:rPr lang="cs-CZ" dirty="0" err="1" smtClean="0"/>
              <a:t>digiti</a:t>
            </a:r>
            <a:r>
              <a:rPr lang="cs-CZ" dirty="0" smtClean="0"/>
              <a:t> </a:t>
            </a:r>
            <a:r>
              <a:rPr lang="cs-CZ" dirty="0" err="1" smtClean="0"/>
              <a:t>minimi</a:t>
            </a:r>
            <a:r>
              <a:rPr lang="cs-CZ" dirty="0" smtClean="0"/>
              <a:t>;</a:t>
            </a:r>
            <a:r>
              <a:rPr lang="cs-CZ" baseline="0" dirty="0" smtClean="0"/>
              <a:t> </a:t>
            </a:r>
            <a:r>
              <a:rPr lang="cs-CZ" dirty="0" smtClean="0"/>
              <a:t>m. </a:t>
            </a:r>
            <a:r>
              <a:rPr lang="cs-CZ" dirty="0" err="1" smtClean="0"/>
              <a:t>abductor</a:t>
            </a:r>
            <a:r>
              <a:rPr lang="cs-CZ" dirty="0" smtClean="0"/>
              <a:t> </a:t>
            </a:r>
            <a:r>
              <a:rPr lang="cs-CZ" dirty="0" err="1" smtClean="0"/>
              <a:t>hallucis</a:t>
            </a:r>
            <a:r>
              <a:rPr lang="cs-CZ" dirty="0" smtClean="0"/>
              <a:t> – toto jsem myslela že by mohli </a:t>
            </a:r>
            <a:r>
              <a:rPr lang="cs-CZ" dirty="0" err="1" smtClean="0"/>
              <a:t>zvladnout</a:t>
            </a:r>
            <a:r>
              <a:rPr lang="cs-CZ" dirty="0" smtClean="0"/>
              <a:t> pojmenovat sami…;</a:t>
            </a:r>
            <a:r>
              <a:rPr lang="cs-CZ" baseline="0" dirty="0" smtClean="0"/>
              <a:t> </a:t>
            </a:r>
            <a:r>
              <a:rPr lang="cs-CZ" dirty="0" err="1" smtClean="0"/>
              <a:t>aponeurosis</a:t>
            </a:r>
            <a:r>
              <a:rPr lang="cs-CZ" dirty="0" smtClean="0"/>
              <a:t> </a:t>
            </a:r>
            <a:r>
              <a:rPr lang="cs-CZ" dirty="0" err="1" smtClean="0"/>
              <a:t>palmaris</a:t>
            </a:r>
            <a:r>
              <a:rPr lang="cs-CZ" dirty="0" smtClean="0"/>
              <a:t> (</a:t>
            </a:r>
            <a:r>
              <a:rPr lang="cs-CZ" dirty="0" err="1" smtClean="0"/>
              <a:t>aponeurosis</a:t>
            </a:r>
            <a:r>
              <a:rPr lang="cs-CZ" baseline="0" dirty="0" smtClean="0"/>
              <a:t> = </a:t>
            </a:r>
            <a:r>
              <a:rPr lang="cs-CZ" baseline="0" dirty="0" err="1" smtClean="0"/>
              <a:t>flat</a:t>
            </a:r>
            <a:r>
              <a:rPr lang="cs-CZ" baseline="0" dirty="0" smtClean="0"/>
              <a:t> </a:t>
            </a:r>
            <a:r>
              <a:rPr lang="cs-CZ" baseline="0" dirty="0" err="1" smtClean="0"/>
              <a:t>tendinous</a:t>
            </a:r>
            <a:r>
              <a:rPr lang="cs-CZ" baseline="0" dirty="0" smtClean="0"/>
              <a:t> </a:t>
            </a:r>
            <a:r>
              <a:rPr lang="cs-CZ" baseline="0" dirty="0" err="1" smtClean="0"/>
              <a:t>structure</a:t>
            </a:r>
            <a:r>
              <a:rPr lang="cs-CZ" baseline="0" dirty="0" smtClean="0"/>
              <a:t>)</a:t>
            </a:r>
            <a:r>
              <a:rPr lang="cs-CZ" dirty="0" smtClean="0"/>
              <a:t>; </a:t>
            </a:r>
            <a:r>
              <a:rPr lang="cs-CZ" dirty="0" err="1" smtClean="0"/>
              <a:t>glandulae</a:t>
            </a:r>
            <a:r>
              <a:rPr lang="cs-CZ" dirty="0" smtClean="0"/>
              <a:t> </a:t>
            </a:r>
            <a:r>
              <a:rPr lang="cs-CZ" dirty="0" err="1" smtClean="0"/>
              <a:t>parathyroideae</a:t>
            </a:r>
            <a:r>
              <a:rPr lang="cs-CZ" dirty="0" smtClean="0"/>
              <a:t> </a:t>
            </a:r>
            <a:r>
              <a:rPr lang="cs-CZ" dirty="0" err="1" smtClean="0"/>
              <a:t>superiores</a:t>
            </a:r>
            <a:r>
              <a:rPr lang="cs-CZ" dirty="0" smtClean="0"/>
              <a:t> et </a:t>
            </a:r>
            <a:r>
              <a:rPr lang="cs-CZ" dirty="0" err="1" smtClean="0"/>
              <a:t>inferiores</a:t>
            </a:r>
            <a:r>
              <a:rPr lang="cs-CZ" dirty="0" smtClean="0"/>
              <a:t> (11, 12)</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10</a:t>
            </a:fld>
            <a:endParaRPr lang="cs-CZ"/>
          </a:p>
        </p:txBody>
      </p:sp>
    </p:spTree>
    <p:extLst>
      <p:ext uri="{BB962C8B-B14F-4D97-AF65-F5344CB8AC3E}">
        <p14:creationId xmlns:p14="http://schemas.microsoft.com/office/powerpoint/2010/main" xmlns="" val="354981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Membrana</a:t>
            </a:r>
            <a:r>
              <a:rPr lang="cs-CZ" dirty="0" smtClean="0"/>
              <a:t> </a:t>
            </a:r>
            <a:r>
              <a:rPr lang="cs-CZ" dirty="0" err="1" smtClean="0"/>
              <a:t>intercostalis</a:t>
            </a:r>
            <a:r>
              <a:rPr lang="cs-CZ" dirty="0" smtClean="0"/>
              <a:t> interna (26) / </a:t>
            </a:r>
            <a:r>
              <a:rPr lang="cs-CZ" dirty="0" err="1" smtClean="0"/>
              <a:t>externa</a:t>
            </a:r>
            <a:r>
              <a:rPr lang="cs-CZ" dirty="0" smtClean="0"/>
              <a:t> (25); </a:t>
            </a:r>
            <a:r>
              <a:rPr lang="cs-CZ" dirty="0" err="1" smtClean="0"/>
              <a:t>helix</a:t>
            </a:r>
            <a:r>
              <a:rPr lang="cs-CZ" dirty="0" smtClean="0"/>
              <a:t> (11) </a:t>
            </a:r>
            <a:r>
              <a:rPr lang="cs-CZ" dirty="0" err="1" smtClean="0"/>
              <a:t>antihelix</a:t>
            </a:r>
            <a:r>
              <a:rPr lang="cs-CZ" dirty="0" smtClean="0"/>
              <a:t> (15); </a:t>
            </a:r>
            <a:r>
              <a:rPr lang="cs-CZ" dirty="0" err="1" smtClean="0"/>
              <a:t>recessus</a:t>
            </a:r>
            <a:r>
              <a:rPr lang="cs-CZ" dirty="0" smtClean="0"/>
              <a:t> </a:t>
            </a:r>
            <a:r>
              <a:rPr lang="cs-CZ" dirty="0" err="1" smtClean="0"/>
              <a:t>retrocaecalis</a:t>
            </a:r>
            <a:r>
              <a:rPr lang="cs-CZ" dirty="0" smtClean="0"/>
              <a:t> (6); </a:t>
            </a:r>
            <a:r>
              <a:rPr lang="cs-CZ" dirty="0" err="1" smtClean="0"/>
              <a:t>promontorium</a:t>
            </a:r>
            <a:r>
              <a:rPr lang="cs-CZ" dirty="0" smtClean="0"/>
              <a:t> (pro + </a:t>
            </a:r>
            <a:r>
              <a:rPr lang="cs-CZ" dirty="0" err="1" smtClean="0"/>
              <a:t>mons</a:t>
            </a:r>
            <a:r>
              <a:rPr lang="cs-CZ" dirty="0" smtClean="0"/>
              <a:t>, </a:t>
            </a:r>
            <a:r>
              <a:rPr lang="cs-CZ" dirty="0" err="1" smtClean="0"/>
              <a:t>ntis</a:t>
            </a:r>
            <a:r>
              <a:rPr lang="cs-CZ" dirty="0" smtClean="0"/>
              <a:t>) (18) = prominent </a:t>
            </a:r>
            <a:r>
              <a:rPr lang="cs-CZ" dirty="0" err="1" smtClean="0"/>
              <a:t>margin</a:t>
            </a:r>
            <a:r>
              <a:rPr lang="cs-CZ" dirty="0" smtClean="0"/>
              <a:t> </a:t>
            </a:r>
            <a:r>
              <a:rPr lang="cs-CZ" dirty="0" err="1" smtClean="0"/>
              <a:t>of</a:t>
            </a:r>
            <a:r>
              <a:rPr lang="cs-CZ" dirty="0" smtClean="0"/>
              <a:t> </a:t>
            </a:r>
            <a:r>
              <a:rPr lang="cs-CZ" dirty="0" err="1" smtClean="0"/>
              <a:t>the</a:t>
            </a:r>
            <a:r>
              <a:rPr lang="cs-CZ" dirty="0" smtClean="0"/>
              <a:t> body </a:t>
            </a:r>
            <a:r>
              <a:rPr lang="cs-CZ" dirty="0" err="1" smtClean="0"/>
              <a:t>of</a:t>
            </a:r>
            <a:r>
              <a:rPr lang="cs-CZ" dirty="0" smtClean="0"/>
              <a:t> S1</a:t>
            </a:r>
            <a:r>
              <a:rPr lang="cs-CZ" baseline="0" dirty="0" smtClean="0"/>
              <a:t> </a:t>
            </a:r>
            <a:r>
              <a:rPr lang="cs-CZ" baseline="0" dirty="0" err="1" smtClean="0"/>
              <a:t>vertebra</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11</a:t>
            </a:fld>
            <a:endParaRPr lang="cs-CZ"/>
          </a:p>
        </p:txBody>
      </p:sp>
    </p:spTree>
    <p:extLst>
      <p:ext uri="{BB962C8B-B14F-4D97-AF65-F5344CB8AC3E}">
        <p14:creationId xmlns:p14="http://schemas.microsoft.com/office/powerpoint/2010/main" xmlns="" val="375809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INJECTIONS:</a:t>
            </a:r>
            <a:r>
              <a:rPr lang="cs-CZ" baseline="0" dirty="0" smtClean="0"/>
              <a:t> put </a:t>
            </a:r>
            <a:r>
              <a:rPr lang="cs-CZ" baseline="0" dirty="0" err="1" smtClean="0"/>
              <a:t>into</a:t>
            </a:r>
            <a:r>
              <a:rPr lang="cs-CZ" baseline="0" dirty="0" smtClean="0"/>
              <a:t> a </a:t>
            </a:r>
            <a:r>
              <a:rPr lang="cs-CZ" baseline="0" dirty="0" err="1" smtClean="0"/>
              <a:t>vein</a:t>
            </a:r>
            <a:r>
              <a:rPr lang="cs-CZ" baseline="0" dirty="0" smtClean="0"/>
              <a:t>; put </a:t>
            </a:r>
            <a:r>
              <a:rPr lang="cs-CZ" baseline="0" dirty="0" err="1" smtClean="0"/>
              <a:t>into</a:t>
            </a:r>
            <a:r>
              <a:rPr lang="cs-CZ" baseline="0" dirty="0" smtClean="0"/>
              <a:t> </a:t>
            </a:r>
            <a:r>
              <a:rPr lang="cs-CZ" baseline="0" dirty="0" err="1" smtClean="0"/>
              <a:t>an</a:t>
            </a:r>
            <a:r>
              <a:rPr lang="cs-CZ" baseline="0" dirty="0" smtClean="0"/>
              <a:t> </a:t>
            </a:r>
            <a:r>
              <a:rPr lang="cs-CZ" baseline="0" dirty="0" err="1" smtClean="0"/>
              <a:t>artery</a:t>
            </a:r>
            <a:r>
              <a:rPr lang="cs-CZ" baseline="0" dirty="0" smtClean="0"/>
              <a:t>; </a:t>
            </a:r>
            <a:r>
              <a:rPr lang="cs-CZ" baseline="0" dirty="0" err="1" smtClean="0"/>
              <a:t>into</a:t>
            </a:r>
            <a:r>
              <a:rPr lang="cs-CZ" baseline="0" dirty="0" smtClean="0"/>
              <a:t> a </a:t>
            </a:r>
            <a:r>
              <a:rPr lang="cs-CZ" baseline="0" dirty="0" err="1" smtClean="0"/>
              <a:t>muscle</a:t>
            </a:r>
            <a:r>
              <a:rPr lang="cs-CZ" baseline="0" dirty="0" smtClean="0"/>
              <a:t>; </a:t>
            </a:r>
            <a:r>
              <a:rPr lang="cs-CZ" baseline="0" dirty="0" err="1" smtClean="0"/>
              <a:t>under</a:t>
            </a:r>
            <a:r>
              <a:rPr lang="cs-CZ" baseline="0" dirty="0" smtClean="0"/>
              <a:t> </a:t>
            </a:r>
            <a:r>
              <a:rPr lang="cs-CZ" baseline="0" dirty="0" err="1" smtClean="0"/>
              <a:t>the</a:t>
            </a:r>
            <a:r>
              <a:rPr lang="cs-CZ" baseline="0" dirty="0" smtClean="0"/>
              <a:t> skin</a:t>
            </a:r>
          </a:p>
          <a:p>
            <a:r>
              <a:rPr lang="cs-CZ" baseline="0" dirty="0" smtClean="0"/>
              <a:t>ABSCESSES: </a:t>
            </a:r>
            <a:r>
              <a:rPr lang="cs-CZ" baseline="0" dirty="0" err="1" smtClean="0"/>
              <a:t>located</a:t>
            </a:r>
            <a:r>
              <a:rPr lang="cs-CZ" baseline="0" dirty="0" smtClean="0"/>
              <a:t> </a:t>
            </a:r>
            <a:r>
              <a:rPr lang="cs-CZ" baseline="0" dirty="0" err="1" smtClean="0"/>
              <a:t>inside</a:t>
            </a:r>
            <a:r>
              <a:rPr lang="cs-CZ" baseline="0" dirty="0" smtClean="0"/>
              <a:t> </a:t>
            </a:r>
            <a:r>
              <a:rPr lang="cs-CZ" baseline="0" dirty="0" err="1" smtClean="0"/>
              <a:t>the</a:t>
            </a:r>
            <a:r>
              <a:rPr lang="cs-CZ" baseline="0" dirty="0" smtClean="0"/>
              <a:t> </a:t>
            </a:r>
            <a:r>
              <a:rPr lang="cs-CZ" baseline="0" dirty="0" err="1" smtClean="0"/>
              <a:t>skull</a:t>
            </a:r>
            <a:r>
              <a:rPr lang="cs-CZ" baseline="0" dirty="0" smtClean="0"/>
              <a:t>; </a:t>
            </a:r>
            <a:r>
              <a:rPr lang="cs-CZ" baseline="0" dirty="0" err="1" smtClean="0"/>
              <a:t>behind</a:t>
            </a:r>
            <a:r>
              <a:rPr lang="cs-CZ" baseline="0" dirty="0" smtClean="0"/>
              <a:t> </a:t>
            </a:r>
            <a:r>
              <a:rPr lang="cs-CZ" baseline="0" dirty="0" err="1" smtClean="0"/>
              <a:t>caecum</a:t>
            </a:r>
            <a:r>
              <a:rPr lang="cs-CZ" baseline="0" dirty="0" smtClean="0"/>
              <a:t>; </a:t>
            </a:r>
            <a:r>
              <a:rPr lang="cs-CZ" baseline="0" dirty="0" err="1" smtClean="0"/>
              <a:t>out</a:t>
            </a:r>
            <a:r>
              <a:rPr lang="cs-CZ" baseline="0" dirty="0" smtClean="0"/>
              <a:t> </a:t>
            </a:r>
            <a:r>
              <a:rPr lang="cs-CZ" baseline="0" dirty="0" err="1" smtClean="0"/>
              <a:t>of</a:t>
            </a:r>
            <a:r>
              <a:rPr lang="cs-CZ" baseline="0" dirty="0" smtClean="0"/>
              <a:t> </a:t>
            </a:r>
            <a:r>
              <a:rPr lang="cs-CZ" baseline="0" dirty="0" err="1" smtClean="0"/>
              <a:t>dura</a:t>
            </a:r>
            <a:r>
              <a:rPr lang="cs-CZ" baseline="0" dirty="0" smtClean="0"/>
              <a:t> mater; on </a:t>
            </a:r>
            <a:r>
              <a:rPr lang="cs-CZ" baseline="0" dirty="0" err="1" smtClean="0"/>
              <a:t>dura</a:t>
            </a:r>
            <a:r>
              <a:rPr lang="cs-CZ" baseline="0" dirty="0" smtClean="0"/>
              <a:t> mater; </a:t>
            </a:r>
            <a:r>
              <a:rPr lang="cs-CZ" baseline="0" dirty="0" err="1" smtClean="0"/>
              <a:t>next</a:t>
            </a:r>
            <a:r>
              <a:rPr lang="cs-CZ" baseline="0" dirty="0" smtClean="0"/>
              <a:t> to </a:t>
            </a:r>
            <a:r>
              <a:rPr lang="cs-CZ" baseline="0" dirty="0" err="1" smtClean="0"/>
              <a:t>urethra</a:t>
            </a:r>
            <a:r>
              <a:rPr lang="cs-CZ" baseline="0" dirty="0" smtClean="0"/>
              <a:t>; </a:t>
            </a:r>
            <a:r>
              <a:rPr lang="cs-CZ" baseline="0" dirty="0" err="1" smtClean="0"/>
              <a:t>around</a:t>
            </a:r>
            <a:r>
              <a:rPr lang="cs-CZ" baseline="0" dirty="0" smtClean="0"/>
              <a:t> </a:t>
            </a:r>
            <a:r>
              <a:rPr lang="cs-CZ" baseline="0" dirty="0" err="1" smtClean="0"/>
              <a:t>kidney</a:t>
            </a:r>
            <a:endParaRPr lang="cs-CZ" baseline="0" dirty="0" smtClean="0"/>
          </a:p>
          <a:p>
            <a:r>
              <a:rPr lang="cs-CZ" baseline="0" dirty="0" smtClean="0"/>
              <a:t>GLANDS: </a:t>
            </a:r>
            <a:r>
              <a:rPr lang="cs-CZ" baseline="0" dirty="0" err="1" smtClean="0"/>
              <a:t>located</a:t>
            </a:r>
            <a:r>
              <a:rPr lang="cs-CZ" baseline="0" dirty="0" smtClean="0"/>
              <a:t> </a:t>
            </a:r>
            <a:r>
              <a:rPr lang="cs-CZ" baseline="0" dirty="0" err="1" smtClean="0"/>
              <a:t>under</a:t>
            </a:r>
            <a:r>
              <a:rPr lang="cs-CZ" baseline="0" dirty="0" smtClean="0"/>
              <a:t> </a:t>
            </a:r>
            <a:r>
              <a:rPr lang="cs-CZ" baseline="0" dirty="0" err="1" smtClean="0"/>
              <a:t>the</a:t>
            </a:r>
            <a:r>
              <a:rPr lang="cs-CZ" baseline="0" dirty="0" smtClean="0"/>
              <a:t> </a:t>
            </a:r>
            <a:r>
              <a:rPr lang="cs-CZ" baseline="0" dirty="0" err="1" smtClean="0"/>
              <a:t>tongue</a:t>
            </a:r>
            <a:r>
              <a:rPr lang="cs-CZ" baseline="0" dirty="0" smtClean="0"/>
              <a:t>; </a:t>
            </a:r>
            <a:r>
              <a:rPr lang="cs-CZ" baseline="0" dirty="0" err="1" smtClean="0"/>
              <a:t>under</a:t>
            </a:r>
            <a:r>
              <a:rPr lang="cs-CZ" baseline="0" dirty="0" smtClean="0"/>
              <a:t> </a:t>
            </a:r>
            <a:r>
              <a:rPr lang="cs-CZ" baseline="0" dirty="0" err="1" smtClean="0"/>
              <a:t>lower</a:t>
            </a:r>
            <a:r>
              <a:rPr lang="cs-CZ" baseline="0" dirty="0" smtClean="0"/>
              <a:t> jaw; </a:t>
            </a:r>
            <a:r>
              <a:rPr lang="cs-CZ" baseline="0" dirty="0" err="1" smtClean="0"/>
              <a:t>under</a:t>
            </a:r>
            <a:r>
              <a:rPr lang="cs-CZ" baseline="0" dirty="0" smtClean="0"/>
              <a:t> </a:t>
            </a:r>
            <a:r>
              <a:rPr lang="cs-CZ" baseline="0" dirty="0" err="1" smtClean="0"/>
              <a:t>stomach</a:t>
            </a:r>
            <a:r>
              <a:rPr lang="cs-CZ" baseline="0" dirty="0" smtClean="0"/>
              <a:t>; </a:t>
            </a:r>
            <a:r>
              <a:rPr lang="cs-CZ" baseline="0" dirty="0" err="1" smtClean="0"/>
              <a:t>next</a:t>
            </a:r>
            <a:r>
              <a:rPr lang="cs-CZ" baseline="0" dirty="0" smtClean="0"/>
              <a:t> to </a:t>
            </a:r>
            <a:r>
              <a:rPr lang="cs-CZ" baseline="0" dirty="0" err="1" smtClean="0"/>
              <a:t>ear</a:t>
            </a:r>
            <a:r>
              <a:rPr lang="cs-CZ" baseline="0" dirty="0" smtClean="0"/>
              <a:t>; </a:t>
            </a:r>
            <a:r>
              <a:rPr lang="cs-CZ" baseline="0" dirty="0" err="1" smtClean="0"/>
              <a:t>above</a:t>
            </a:r>
            <a:r>
              <a:rPr lang="cs-CZ" baseline="0" dirty="0" smtClean="0"/>
              <a:t> </a:t>
            </a:r>
            <a:r>
              <a:rPr lang="cs-CZ" baseline="0" dirty="0" err="1" smtClean="0"/>
              <a:t>kidney</a:t>
            </a:r>
            <a:endParaRPr lang="cs-CZ" dirty="0"/>
          </a:p>
        </p:txBody>
      </p:sp>
      <p:sp>
        <p:nvSpPr>
          <p:cNvPr id="4" name="Zástupný symbol pro číslo snímku 3"/>
          <p:cNvSpPr>
            <a:spLocks noGrp="1"/>
          </p:cNvSpPr>
          <p:nvPr>
            <p:ph type="sldNum" sz="quarter" idx="10"/>
          </p:nvPr>
        </p:nvSpPr>
        <p:spPr/>
        <p:txBody>
          <a:bodyPr/>
          <a:lstStyle/>
          <a:p>
            <a:fld id="{B7945F5B-8837-469E-A25D-9D6A51E1BC1A}" type="slidenum">
              <a:rPr lang="cs-CZ" smtClean="0"/>
              <a:pPr/>
              <a:t>12</a:t>
            </a:fld>
            <a:endParaRPr lang="cs-CZ"/>
          </a:p>
        </p:txBody>
      </p:sp>
    </p:spTree>
    <p:extLst>
      <p:ext uri="{BB962C8B-B14F-4D97-AF65-F5344CB8AC3E}">
        <p14:creationId xmlns:p14="http://schemas.microsoft.com/office/powerpoint/2010/main" xmlns="" val="374897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17" name="Zástupný symbol pro zápatí 16"/>
          <p:cNvSpPr>
            <a:spLocks noGrp="1"/>
          </p:cNvSpPr>
          <p:nvPr>
            <p:ph type="ftr" sz="quarter" idx="11"/>
          </p:nvPr>
        </p:nvSpPr>
        <p:spPr/>
        <p:txBody>
          <a:bodyPr/>
          <a:lstStyle/>
          <a:p>
            <a:endParaRPr lang="sk-SK"/>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6463108-0728-4F2C-A3A7-356034624A9C}"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D6463108-0728-4F2C-A3A7-356034624A9C}" type="slidenum">
              <a:rPr lang="sk-SK" smtClean="0"/>
              <a:pPr/>
              <a:t>‹#›</a:t>
            </a:fld>
            <a:endParaRPr lang="sk-SK"/>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a:xfrm>
            <a:off x="4361688" y="1026372"/>
            <a:ext cx="457200" cy="441325"/>
          </a:xfrm>
        </p:spPr>
        <p:txBody>
          <a:bodyPr/>
          <a:lstStyle/>
          <a:p>
            <a:fld id="{D6463108-0728-4F2C-A3A7-356034624A9C}" type="slidenum">
              <a:rPr lang="sk-SK" smtClean="0"/>
              <a:pPr/>
              <a:t>‹#›</a:t>
            </a:fld>
            <a:endParaRPr lang="sk-SK"/>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sk-SK"/>
          </a:p>
        </p:txBody>
      </p:sp>
      <p:sp>
        <p:nvSpPr>
          <p:cNvPr id="4" name="Zástupný symbol pro datum 3"/>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6A812B65-9A1B-42FF-8DDA-365A2B0950AF}" type="datetimeFigureOut">
              <a:rPr lang="sk-SK" smtClean="0"/>
              <a:pPr/>
              <a:t>6. 3. 2017</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6463108-0728-4F2C-A3A7-356034624A9C}" type="slidenum">
              <a:rPr lang="sk-SK" smtClean="0"/>
              <a:pPr/>
              <a:t>‹#›</a:t>
            </a:fld>
            <a:endParaRPr lang="sk-SK"/>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8" name="Zástupný symbol pro zápatí 7"/>
          <p:cNvSpPr>
            <a:spLocks noGrp="1"/>
          </p:cNvSpPr>
          <p:nvPr>
            <p:ph type="ftr" sz="quarter" idx="11"/>
          </p:nvPr>
        </p:nvSpPr>
        <p:spPr>
          <a:xfrm>
            <a:off x="304800" y="6409944"/>
            <a:ext cx="3581400" cy="365760"/>
          </a:xfrm>
        </p:spPr>
        <p:txBody>
          <a:bodyPr/>
          <a:lstStyle/>
          <a:p>
            <a:endParaRPr lang="sk-SK"/>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D6463108-0728-4F2C-A3A7-356034624A9C}" type="slidenum">
              <a:rPr lang="sk-SK" smtClean="0"/>
              <a:pPr/>
              <a:t>‹#›</a:t>
            </a:fld>
            <a:endParaRPr lang="sk-SK"/>
          </a:p>
        </p:txBody>
      </p:sp>
      <p:sp>
        <p:nvSpPr>
          <p:cNvPr id="23" name="Nadpis 22"/>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a:xfrm>
            <a:off x="4343400" y="1036020"/>
            <a:ext cx="457200" cy="441325"/>
          </a:xfrm>
        </p:spPr>
        <p:txBody>
          <a:bodyPr/>
          <a:lstStyle/>
          <a:p>
            <a:fld id="{D6463108-0728-4F2C-A3A7-356034624A9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6463108-0728-4F2C-A3A7-356034624A9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6463108-0728-4F2C-A3A7-356034624A9C}" type="slidenum">
              <a:rPr lang="sk-SK" smtClean="0"/>
              <a:pPr/>
              <a:t>‹#›</a:t>
            </a:fld>
            <a:endParaRPr lang="sk-SK"/>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6A812B65-9A1B-42FF-8DDA-365A2B0950AF}" type="datetimeFigureOut">
              <a:rPr lang="sk-SK" smtClean="0"/>
              <a:pPr/>
              <a:t>6. 3. 2017</a:t>
            </a:fld>
            <a:endParaRPr lang="sk-SK"/>
          </a:p>
        </p:txBody>
      </p:sp>
      <p:sp>
        <p:nvSpPr>
          <p:cNvPr id="6" name="Zástupný symbol pro zápatí 5"/>
          <p:cNvSpPr>
            <a:spLocks noGrp="1"/>
          </p:cNvSpPr>
          <p:nvPr>
            <p:ph type="ftr" sz="quarter" idx="11"/>
          </p:nvPr>
        </p:nvSpPr>
        <p:spPr>
          <a:xfrm>
            <a:off x="301752" y="6410848"/>
            <a:ext cx="3383280" cy="365760"/>
          </a:xfrm>
        </p:spPr>
        <p:txBody>
          <a:bodyPr/>
          <a:lstStyle/>
          <a:p>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D6463108-0728-4F2C-A3A7-356034624A9C}" type="slidenum">
              <a:rPr lang="sk-SK" smtClean="0"/>
              <a:pPr/>
              <a:t>‹#›</a:t>
            </a:fld>
            <a:endParaRPr lang="sk-SK"/>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6A812B65-9A1B-42FF-8DDA-365A2B0950AF}" type="datetimeFigureOut">
              <a:rPr lang="sk-SK" smtClean="0"/>
              <a:pPr/>
              <a:t>6. 3. 2017</a:t>
            </a:fld>
            <a:endParaRPr lang="sk-SK"/>
          </a:p>
        </p:txBody>
      </p:sp>
      <p:sp>
        <p:nvSpPr>
          <p:cNvPr id="6" name="Zástupný symbol pro zápatí 5"/>
          <p:cNvSpPr>
            <a:spLocks noGrp="1"/>
          </p:cNvSpPr>
          <p:nvPr>
            <p:ph type="ftr" sz="quarter" idx="11"/>
          </p:nvPr>
        </p:nvSpPr>
        <p:spPr>
          <a:xfrm>
            <a:off x="301752" y="6410848"/>
            <a:ext cx="3584448" cy="365760"/>
          </a:xfrm>
        </p:spPr>
        <p:txBody>
          <a:bodyPr/>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A812B65-9A1B-42FF-8DDA-365A2B0950AF}" type="datetimeFigureOut">
              <a:rPr lang="sk-SK" smtClean="0"/>
              <a:pPr/>
              <a:t>6. 3. 2017</a:t>
            </a:fld>
            <a:endParaRPr lang="sk-SK"/>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sk-SK"/>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6463108-0728-4F2C-A3A7-356034624A9C}" type="slidenum">
              <a:rPr lang="sk-SK" smtClean="0"/>
              <a:pPr/>
              <a:t>‹#›</a:t>
            </a:fld>
            <a:endParaRPr lang="sk-SK"/>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88375" cy="136525"/>
            <a:chOff x="0" y="0"/>
            <a:chExt cx="5410" cy="86"/>
          </a:xfrm>
        </p:grpSpPr>
        <p:sp>
          <p:nvSpPr>
            <p:cNvPr id="20552" name="Rectangle 1"/>
            <p:cNvSpPr>
              <a:spLocks/>
            </p:cNvSpPr>
            <p:nvPr/>
          </p:nvSpPr>
          <p:spPr bwMode="auto">
            <a:xfrm>
              <a:off x="0" y="0"/>
              <a:ext cx="1016" cy="86"/>
            </a:xfrm>
            <a:prstGeom prst="rect">
              <a:avLst/>
            </a:prstGeom>
            <a:solidFill>
              <a:schemeClr val="accent1"/>
            </a:solidFill>
            <a:ln w="25400">
              <a:noFill/>
              <a:round/>
              <a:headEnd/>
              <a:tailEnd/>
            </a:ln>
          </p:spPr>
          <p:txBody>
            <a:bodyPr lIns="0" tIns="0" rIns="0" bIns="0"/>
            <a:lstStyle/>
            <a:p>
              <a:endParaRPr lang="cs-CZ" altLang="cs-CZ"/>
            </a:p>
          </p:txBody>
        </p:sp>
        <p:sp>
          <p:nvSpPr>
            <p:cNvPr id="20553" name="Rectangle 2"/>
            <p:cNvSpPr>
              <a:spLocks/>
            </p:cNvSpPr>
            <p:nvPr/>
          </p:nvSpPr>
          <p:spPr bwMode="auto">
            <a:xfrm>
              <a:off x="1008" y="0"/>
              <a:ext cx="1736" cy="86"/>
            </a:xfrm>
            <a:prstGeom prst="rect">
              <a:avLst/>
            </a:prstGeom>
            <a:solidFill>
              <a:srgbClr val="FF6600"/>
            </a:solidFill>
            <a:ln w="25400">
              <a:noFill/>
              <a:round/>
              <a:headEnd/>
              <a:tailEnd/>
            </a:ln>
          </p:spPr>
          <p:txBody>
            <a:bodyPr lIns="0" tIns="0" rIns="0" bIns="0"/>
            <a:lstStyle/>
            <a:p>
              <a:endParaRPr lang="cs-CZ" altLang="cs-CZ"/>
            </a:p>
          </p:txBody>
        </p:sp>
        <p:sp>
          <p:nvSpPr>
            <p:cNvPr id="20554" name="Rectangle 3"/>
            <p:cNvSpPr>
              <a:spLocks/>
            </p:cNvSpPr>
            <p:nvPr/>
          </p:nvSpPr>
          <p:spPr bwMode="auto">
            <a:xfrm>
              <a:off x="2735" y="0"/>
              <a:ext cx="2675" cy="86"/>
            </a:xfrm>
            <a:prstGeom prst="rect">
              <a:avLst/>
            </a:prstGeom>
            <a:solidFill>
              <a:srgbClr val="99CC00"/>
            </a:solidFill>
            <a:ln w="25400">
              <a:noFill/>
              <a:round/>
              <a:headEnd/>
              <a:tailEnd/>
            </a:ln>
          </p:spPr>
          <p:txBody>
            <a:bodyPr lIns="0" tIns="0" rIns="0" bIns="0"/>
            <a:lstStyle/>
            <a:p>
              <a:endParaRPr lang="cs-CZ" altLang="cs-CZ"/>
            </a:p>
          </p:txBody>
        </p:sp>
      </p:grpSp>
      <p:sp>
        <p:nvSpPr>
          <p:cNvPr id="20483" name="Rectangle 5"/>
          <p:cNvSpPr>
            <a:spLocks/>
          </p:cNvSpPr>
          <p:nvPr/>
        </p:nvSpPr>
        <p:spPr bwMode="auto">
          <a:xfrm>
            <a:off x="250825" y="122238"/>
            <a:ext cx="2725738" cy="354012"/>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1. SUPERIOR OR SUPERIUS?</a:t>
            </a:r>
          </a:p>
        </p:txBody>
      </p:sp>
      <p:sp>
        <p:nvSpPr>
          <p:cNvPr id="20484" name="Rectangle 6"/>
          <p:cNvSpPr>
            <a:spLocks/>
          </p:cNvSpPr>
          <p:nvPr/>
        </p:nvSpPr>
        <p:spPr bwMode="auto">
          <a:xfrm>
            <a:off x="322263" y="700088"/>
            <a:ext cx="1346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Vena cava</a:t>
            </a:r>
          </a:p>
        </p:txBody>
      </p:sp>
      <p:sp>
        <p:nvSpPr>
          <p:cNvPr id="20485" name="Rectangle 7"/>
          <p:cNvSpPr>
            <a:spLocks/>
          </p:cNvSpPr>
          <p:nvPr/>
        </p:nvSpPr>
        <p:spPr bwMode="auto">
          <a:xfrm>
            <a:off x="322263" y="1209675"/>
            <a:ext cx="14827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Membrum </a:t>
            </a:r>
          </a:p>
        </p:txBody>
      </p:sp>
      <p:sp>
        <p:nvSpPr>
          <p:cNvPr id="20486" name="Rectangle 8"/>
          <p:cNvSpPr>
            <a:spLocks/>
          </p:cNvSpPr>
          <p:nvPr/>
        </p:nvSpPr>
        <p:spPr bwMode="auto">
          <a:xfrm>
            <a:off x="301625" y="1719263"/>
            <a:ext cx="14795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Extremitas </a:t>
            </a:r>
          </a:p>
        </p:txBody>
      </p:sp>
      <p:sp>
        <p:nvSpPr>
          <p:cNvPr id="20487" name="Rectangle 9"/>
          <p:cNvSpPr>
            <a:spLocks/>
          </p:cNvSpPr>
          <p:nvPr/>
        </p:nvSpPr>
        <p:spPr bwMode="auto">
          <a:xfrm>
            <a:off x="301625" y="2228850"/>
            <a:ext cx="11858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Palpebra</a:t>
            </a:r>
          </a:p>
        </p:txBody>
      </p:sp>
      <p:sp>
        <p:nvSpPr>
          <p:cNvPr id="20488" name="Rectangle 10"/>
          <p:cNvSpPr>
            <a:spLocks/>
          </p:cNvSpPr>
          <p:nvPr/>
        </p:nvSpPr>
        <p:spPr bwMode="auto">
          <a:xfrm>
            <a:off x="301625" y="2738438"/>
            <a:ext cx="9953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Labium</a:t>
            </a:r>
          </a:p>
        </p:txBody>
      </p:sp>
      <p:sp>
        <p:nvSpPr>
          <p:cNvPr id="20489" name="Rectangle 11"/>
          <p:cNvSpPr>
            <a:spLocks/>
          </p:cNvSpPr>
          <p:nvPr/>
        </p:nvSpPr>
        <p:spPr bwMode="auto">
          <a:xfrm>
            <a:off x="301625" y="3757613"/>
            <a:ext cx="10969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Meatus </a:t>
            </a:r>
          </a:p>
        </p:txBody>
      </p:sp>
      <p:sp>
        <p:nvSpPr>
          <p:cNvPr id="20490" name="Rectangle 12"/>
          <p:cNvSpPr>
            <a:spLocks/>
          </p:cNvSpPr>
          <p:nvPr/>
        </p:nvSpPr>
        <p:spPr bwMode="auto">
          <a:xfrm>
            <a:off x="301625" y="4267200"/>
            <a:ext cx="10160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Arteria </a:t>
            </a:r>
          </a:p>
        </p:txBody>
      </p:sp>
      <p:sp>
        <p:nvSpPr>
          <p:cNvPr id="20491" name="Rectangle 13"/>
          <p:cNvSpPr>
            <a:spLocks/>
          </p:cNvSpPr>
          <p:nvPr/>
        </p:nvSpPr>
        <p:spPr bwMode="auto">
          <a:xfrm>
            <a:off x="301625" y="5795963"/>
            <a:ext cx="8477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Regio </a:t>
            </a:r>
          </a:p>
        </p:txBody>
      </p:sp>
      <p:sp>
        <p:nvSpPr>
          <p:cNvPr id="20492" name="Rectangle 14"/>
          <p:cNvSpPr>
            <a:spLocks/>
          </p:cNvSpPr>
          <p:nvPr/>
        </p:nvSpPr>
        <p:spPr bwMode="auto">
          <a:xfrm>
            <a:off x="322263" y="5286375"/>
            <a:ext cx="16541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Segmentum </a:t>
            </a:r>
          </a:p>
        </p:txBody>
      </p:sp>
      <p:sp>
        <p:nvSpPr>
          <p:cNvPr id="20493" name="Rectangle 15"/>
          <p:cNvSpPr>
            <a:spLocks/>
          </p:cNvSpPr>
          <p:nvPr/>
        </p:nvSpPr>
        <p:spPr bwMode="auto">
          <a:xfrm>
            <a:off x="301625" y="3248025"/>
            <a:ext cx="8445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Facies</a:t>
            </a:r>
          </a:p>
        </p:txBody>
      </p:sp>
      <p:sp>
        <p:nvSpPr>
          <p:cNvPr id="20494" name="Rectangle 16"/>
          <p:cNvSpPr>
            <a:spLocks/>
          </p:cNvSpPr>
          <p:nvPr/>
        </p:nvSpPr>
        <p:spPr bwMode="auto">
          <a:xfrm>
            <a:off x="301625" y="4776788"/>
            <a:ext cx="947738"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Plexus </a:t>
            </a:r>
          </a:p>
        </p:txBody>
      </p:sp>
      <p:sp>
        <p:nvSpPr>
          <p:cNvPr id="5137" name="Rectangle 17"/>
          <p:cNvSpPr>
            <a:spLocks/>
          </p:cNvSpPr>
          <p:nvPr/>
        </p:nvSpPr>
        <p:spPr bwMode="auto">
          <a:xfrm>
            <a:off x="1973263" y="700088"/>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38" name="Rectangle 18"/>
          <p:cNvSpPr>
            <a:spLocks/>
          </p:cNvSpPr>
          <p:nvPr/>
        </p:nvSpPr>
        <p:spPr bwMode="auto">
          <a:xfrm>
            <a:off x="1973263" y="1209675"/>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39" name="Rectangle 19"/>
          <p:cNvSpPr>
            <a:spLocks/>
          </p:cNvSpPr>
          <p:nvPr/>
        </p:nvSpPr>
        <p:spPr bwMode="auto">
          <a:xfrm>
            <a:off x="1973263" y="171926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0" name="Rectangle 20"/>
          <p:cNvSpPr>
            <a:spLocks/>
          </p:cNvSpPr>
          <p:nvPr/>
        </p:nvSpPr>
        <p:spPr bwMode="auto">
          <a:xfrm>
            <a:off x="1973263" y="2228850"/>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1" name="Rectangle 21"/>
          <p:cNvSpPr>
            <a:spLocks/>
          </p:cNvSpPr>
          <p:nvPr/>
        </p:nvSpPr>
        <p:spPr bwMode="auto">
          <a:xfrm>
            <a:off x="1973263" y="2738438"/>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42" name="Rectangle 22"/>
          <p:cNvSpPr>
            <a:spLocks/>
          </p:cNvSpPr>
          <p:nvPr/>
        </p:nvSpPr>
        <p:spPr bwMode="auto">
          <a:xfrm>
            <a:off x="1973263" y="375761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3" name="Rectangle 23"/>
          <p:cNvSpPr>
            <a:spLocks/>
          </p:cNvSpPr>
          <p:nvPr/>
        </p:nvSpPr>
        <p:spPr bwMode="auto">
          <a:xfrm>
            <a:off x="1973263" y="4267200"/>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4" name="Rectangle 24"/>
          <p:cNvSpPr>
            <a:spLocks/>
          </p:cNvSpPr>
          <p:nvPr/>
        </p:nvSpPr>
        <p:spPr bwMode="auto">
          <a:xfrm>
            <a:off x="1973263" y="5795963"/>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5" name="Rectangle 25"/>
          <p:cNvSpPr>
            <a:spLocks/>
          </p:cNvSpPr>
          <p:nvPr/>
        </p:nvSpPr>
        <p:spPr bwMode="auto">
          <a:xfrm>
            <a:off x="1973263" y="5286375"/>
            <a:ext cx="11350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superius</a:t>
            </a:r>
          </a:p>
        </p:txBody>
      </p:sp>
      <p:sp>
        <p:nvSpPr>
          <p:cNvPr id="5146" name="Rectangle 26"/>
          <p:cNvSpPr>
            <a:spLocks/>
          </p:cNvSpPr>
          <p:nvPr/>
        </p:nvSpPr>
        <p:spPr bwMode="auto">
          <a:xfrm>
            <a:off x="1973263" y="3248025"/>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5147" name="Rectangle 27"/>
          <p:cNvSpPr>
            <a:spLocks/>
          </p:cNvSpPr>
          <p:nvPr/>
        </p:nvSpPr>
        <p:spPr bwMode="auto">
          <a:xfrm>
            <a:off x="1973263" y="4776788"/>
            <a:ext cx="112236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superior</a:t>
            </a:r>
          </a:p>
        </p:txBody>
      </p:sp>
      <p:sp>
        <p:nvSpPr>
          <p:cNvPr id="20506" name="Rectangle 28"/>
          <p:cNvSpPr>
            <a:spLocks/>
          </p:cNvSpPr>
          <p:nvPr/>
        </p:nvSpPr>
        <p:spPr bwMode="auto">
          <a:xfrm>
            <a:off x="3351213" y="700088"/>
            <a:ext cx="838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Cornu</a:t>
            </a:r>
          </a:p>
        </p:txBody>
      </p:sp>
      <p:sp>
        <p:nvSpPr>
          <p:cNvPr id="20507" name="Rectangle 29"/>
          <p:cNvSpPr>
            <a:spLocks/>
          </p:cNvSpPr>
          <p:nvPr/>
        </p:nvSpPr>
        <p:spPr bwMode="auto">
          <a:xfrm>
            <a:off x="3351213" y="1209675"/>
            <a:ext cx="9461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Ductus</a:t>
            </a:r>
          </a:p>
        </p:txBody>
      </p:sp>
      <p:sp>
        <p:nvSpPr>
          <p:cNvPr id="20508" name="Rectangle 30"/>
          <p:cNvSpPr>
            <a:spLocks/>
          </p:cNvSpPr>
          <p:nvPr/>
        </p:nvSpPr>
        <p:spPr bwMode="auto">
          <a:xfrm>
            <a:off x="3328988" y="1719263"/>
            <a:ext cx="4826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Ala</a:t>
            </a:r>
          </a:p>
        </p:txBody>
      </p:sp>
      <p:sp>
        <p:nvSpPr>
          <p:cNvPr id="20509" name="Rectangle 31"/>
          <p:cNvSpPr>
            <a:spLocks/>
          </p:cNvSpPr>
          <p:nvPr/>
        </p:nvSpPr>
        <p:spPr bwMode="auto">
          <a:xfrm>
            <a:off x="3328988" y="2228850"/>
            <a:ext cx="126841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Musculus</a:t>
            </a:r>
          </a:p>
        </p:txBody>
      </p:sp>
      <p:sp>
        <p:nvSpPr>
          <p:cNvPr id="20510" name="Rectangle 32"/>
          <p:cNvSpPr>
            <a:spLocks/>
          </p:cNvSpPr>
          <p:nvPr/>
        </p:nvSpPr>
        <p:spPr bwMode="auto">
          <a:xfrm>
            <a:off x="3328988" y="2738438"/>
            <a:ext cx="13160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Curvatura</a:t>
            </a:r>
          </a:p>
        </p:txBody>
      </p:sp>
      <p:sp>
        <p:nvSpPr>
          <p:cNvPr id="20511" name="Rectangle 33"/>
          <p:cNvSpPr>
            <a:spLocks/>
          </p:cNvSpPr>
          <p:nvPr/>
        </p:nvSpPr>
        <p:spPr bwMode="auto">
          <a:xfrm>
            <a:off x="3328988" y="3757613"/>
            <a:ext cx="7747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Fossa</a:t>
            </a:r>
          </a:p>
        </p:txBody>
      </p:sp>
      <p:sp>
        <p:nvSpPr>
          <p:cNvPr id="20512" name="Rectangle 34"/>
          <p:cNvSpPr>
            <a:spLocks/>
          </p:cNvSpPr>
          <p:nvPr/>
        </p:nvSpPr>
        <p:spPr bwMode="auto">
          <a:xfrm>
            <a:off x="3328988" y="4267200"/>
            <a:ext cx="11985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Foramen</a:t>
            </a:r>
          </a:p>
        </p:txBody>
      </p:sp>
      <p:sp>
        <p:nvSpPr>
          <p:cNvPr id="20513" name="Rectangle 35"/>
          <p:cNvSpPr>
            <a:spLocks/>
          </p:cNvSpPr>
          <p:nvPr/>
        </p:nvSpPr>
        <p:spPr bwMode="auto">
          <a:xfrm>
            <a:off x="3328988" y="5795963"/>
            <a:ext cx="7953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Pelvis</a:t>
            </a:r>
          </a:p>
        </p:txBody>
      </p:sp>
      <p:sp>
        <p:nvSpPr>
          <p:cNvPr id="20514" name="Rectangle 36"/>
          <p:cNvSpPr>
            <a:spLocks/>
          </p:cNvSpPr>
          <p:nvPr/>
        </p:nvSpPr>
        <p:spPr bwMode="auto">
          <a:xfrm>
            <a:off x="3351213" y="5286375"/>
            <a:ext cx="12620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Circulatio</a:t>
            </a:r>
          </a:p>
        </p:txBody>
      </p:sp>
      <p:sp>
        <p:nvSpPr>
          <p:cNvPr id="20515" name="Rectangle 37"/>
          <p:cNvSpPr>
            <a:spLocks/>
          </p:cNvSpPr>
          <p:nvPr/>
        </p:nvSpPr>
        <p:spPr bwMode="auto">
          <a:xfrm>
            <a:off x="3328988" y="3248025"/>
            <a:ext cx="9953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Flexura</a:t>
            </a:r>
          </a:p>
        </p:txBody>
      </p:sp>
      <p:sp>
        <p:nvSpPr>
          <p:cNvPr id="20516" name="Rectangle 38"/>
          <p:cNvSpPr>
            <a:spLocks/>
          </p:cNvSpPr>
          <p:nvPr/>
        </p:nvSpPr>
        <p:spPr bwMode="auto">
          <a:xfrm>
            <a:off x="3328988" y="4776788"/>
            <a:ext cx="1579562"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Tuberculum</a:t>
            </a:r>
          </a:p>
        </p:txBody>
      </p:sp>
      <p:sp>
        <p:nvSpPr>
          <p:cNvPr id="20517" name="Rectangle 39"/>
          <p:cNvSpPr>
            <a:spLocks/>
          </p:cNvSpPr>
          <p:nvPr/>
        </p:nvSpPr>
        <p:spPr bwMode="auto">
          <a:xfrm>
            <a:off x="3348038" y="115888"/>
            <a:ext cx="1920875" cy="355600"/>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MAIOR OR MAIUS?</a:t>
            </a:r>
          </a:p>
        </p:txBody>
      </p:sp>
      <p:sp>
        <p:nvSpPr>
          <p:cNvPr id="5160" name="Rectangle 40"/>
          <p:cNvSpPr>
            <a:spLocks/>
          </p:cNvSpPr>
          <p:nvPr/>
        </p:nvSpPr>
        <p:spPr bwMode="auto">
          <a:xfrm>
            <a:off x="5013325" y="700088"/>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5161" name="Rectangle 41"/>
          <p:cNvSpPr>
            <a:spLocks/>
          </p:cNvSpPr>
          <p:nvPr/>
        </p:nvSpPr>
        <p:spPr bwMode="auto">
          <a:xfrm>
            <a:off x="5013325" y="120967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2" name="Rectangle 42"/>
          <p:cNvSpPr>
            <a:spLocks/>
          </p:cNvSpPr>
          <p:nvPr/>
        </p:nvSpPr>
        <p:spPr bwMode="auto">
          <a:xfrm>
            <a:off x="5013325" y="171926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3" name="Rectangle 43"/>
          <p:cNvSpPr>
            <a:spLocks/>
          </p:cNvSpPr>
          <p:nvPr/>
        </p:nvSpPr>
        <p:spPr bwMode="auto">
          <a:xfrm>
            <a:off x="5013325" y="2228850"/>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4" name="Rectangle 44"/>
          <p:cNvSpPr>
            <a:spLocks/>
          </p:cNvSpPr>
          <p:nvPr/>
        </p:nvSpPr>
        <p:spPr bwMode="auto">
          <a:xfrm>
            <a:off x="5013325" y="2738438"/>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5" name="Rectangle 45"/>
          <p:cNvSpPr>
            <a:spLocks/>
          </p:cNvSpPr>
          <p:nvPr/>
        </p:nvSpPr>
        <p:spPr bwMode="auto">
          <a:xfrm>
            <a:off x="5013325" y="375761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6" name="Rectangle 46"/>
          <p:cNvSpPr>
            <a:spLocks/>
          </p:cNvSpPr>
          <p:nvPr/>
        </p:nvSpPr>
        <p:spPr bwMode="auto">
          <a:xfrm>
            <a:off x="5013325" y="4267200"/>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5167" name="Rectangle 47"/>
          <p:cNvSpPr>
            <a:spLocks/>
          </p:cNvSpPr>
          <p:nvPr/>
        </p:nvSpPr>
        <p:spPr bwMode="auto">
          <a:xfrm>
            <a:off x="5013325" y="5795963"/>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8" name="Rectangle 48"/>
          <p:cNvSpPr>
            <a:spLocks/>
          </p:cNvSpPr>
          <p:nvPr/>
        </p:nvSpPr>
        <p:spPr bwMode="auto">
          <a:xfrm>
            <a:off x="5013325" y="528637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69" name="Rectangle 49"/>
          <p:cNvSpPr>
            <a:spLocks/>
          </p:cNvSpPr>
          <p:nvPr/>
        </p:nvSpPr>
        <p:spPr bwMode="auto">
          <a:xfrm>
            <a:off x="5013325" y="3248025"/>
            <a:ext cx="8159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maior</a:t>
            </a:r>
          </a:p>
        </p:txBody>
      </p:sp>
      <p:sp>
        <p:nvSpPr>
          <p:cNvPr id="5170" name="Rectangle 50"/>
          <p:cNvSpPr>
            <a:spLocks/>
          </p:cNvSpPr>
          <p:nvPr/>
        </p:nvSpPr>
        <p:spPr bwMode="auto">
          <a:xfrm>
            <a:off x="5013325" y="4776788"/>
            <a:ext cx="828675" cy="444500"/>
          </a:xfrm>
          <a:prstGeom prst="rect">
            <a:avLst/>
          </a:prstGeom>
          <a:solidFill>
            <a:srgbClr val="528A02"/>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maius</a:t>
            </a:r>
          </a:p>
        </p:txBody>
      </p:sp>
      <p:sp>
        <p:nvSpPr>
          <p:cNvPr id="20529" name="Rectangle 51"/>
          <p:cNvSpPr>
            <a:spLocks/>
          </p:cNvSpPr>
          <p:nvPr/>
        </p:nvSpPr>
        <p:spPr bwMode="auto">
          <a:xfrm>
            <a:off x="6167438" y="700088"/>
            <a:ext cx="9477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Arteria</a:t>
            </a:r>
          </a:p>
        </p:txBody>
      </p:sp>
      <p:sp>
        <p:nvSpPr>
          <p:cNvPr id="20530" name="Rectangle 52"/>
          <p:cNvSpPr>
            <a:spLocks/>
          </p:cNvSpPr>
          <p:nvPr/>
        </p:nvSpPr>
        <p:spPr bwMode="auto">
          <a:xfrm>
            <a:off x="6167438" y="1209675"/>
            <a:ext cx="94773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Ductus</a:t>
            </a:r>
          </a:p>
        </p:txBody>
      </p:sp>
      <p:sp>
        <p:nvSpPr>
          <p:cNvPr id="20531" name="Rectangle 53"/>
          <p:cNvSpPr>
            <a:spLocks/>
          </p:cNvSpPr>
          <p:nvPr/>
        </p:nvSpPr>
        <p:spPr bwMode="auto">
          <a:xfrm>
            <a:off x="6146800" y="1719263"/>
            <a:ext cx="15843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Segmentum</a:t>
            </a:r>
          </a:p>
        </p:txBody>
      </p:sp>
      <p:sp>
        <p:nvSpPr>
          <p:cNvPr id="20532" name="Rectangle 54"/>
          <p:cNvSpPr>
            <a:spLocks/>
          </p:cNvSpPr>
          <p:nvPr/>
        </p:nvSpPr>
        <p:spPr bwMode="auto">
          <a:xfrm>
            <a:off x="6146800" y="2228850"/>
            <a:ext cx="9064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Margo</a:t>
            </a:r>
          </a:p>
        </p:txBody>
      </p:sp>
      <p:sp>
        <p:nvSpPr>
          <p:cNvPr id="20533" name="Rectangle 55"/>
          <p:cNvSpPr>
            <a:spLocks/>
          </p:cNvSpPr>
          <p:nvPr/>
        </p:nvSpPr>
        <p:spPr bwMode="auto">
          <a:xfrm>
            <a:off x="6146800" y="2738438"/>
            <a:ext cx="1249363"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Bronchus</a:t>
            </a:r>
          </a:p>
        </p:txBody>
      </p:sp>
      <p:sp>
        <p:nvSpPr>
          <p:cNvPr id="20534" name="Rectangle 56"/>
          <p:cNvSpPr>
            <a:spLocks/>
          </p:cNvSpPr>
          <p:nvPr/>
        </p:nvSpPr>
        <p:spPr bwMode="auto">
          <a:xfrm>
            <a:off x="6146800" y="3757613"/>
            <a:ext cx="8382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Cornu</a:t>
            </a:r>
          </a:p>
        </p:txBody>
      </p:sp>
      <p:sp>
        <p:nvSpPr>
          <p:cNvPr id="20535" name="Rectangle 57"/>
          <p:cNvSpPr>
            <a:spLocks/>
          </p:cNvSpPr>
          <p:nvPr/>
        </p:nvSpPr>
        <p:spPr bwMode="auto">
          <a:xfrm>
            <a:off x="6146800" y="4267200"/>
            <a:ext cx="8858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Nodus</a:t>
            </a:r>
          </a:p>
        </p:txBody>
      </p:sp>
      <p:sp>
        <p:nvSpPr>
          <p:cNvPr id="20536" name="Rectangle 58"/>
          <p:cNvSpPr>
            <a:spLocks/>
          </p:cNvSpPr>
          <p:nvPr/>
        </p:nvSpPr>
        <p:spPr bwMode="auto">
          <a:xfrm>
            <a:off x="6146800" y="5795963"/>
            <a:ext cx="636588"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Crus</a:t>
            </a:r>
          </a:p>
        </p:txBody>
      </p:sp>
      <p:sp>
        <p:nvSpPr>
          <p:cNvPr id="20537" name="Rectangle 59"/>
          <p:cNvSpPr>
            <a:spLocks/>
          </p:cNvSpPr>
          <p:nvPr/>
        </p:nvSpPr>
        <p:spPr bwMode="auto">
          <a:xfrm>
            <a:off x="6167438" y="5286375"/>
            <a:ext cx="763587"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Radix</a:t>
            </a:r>
          </a:p>
        </p:txBody>
      </p:sp>
      <p:sp>
        <p:nvSpPr>
          <p:cNvPr id="20538" name="Rectangle 60"/>
          <p:cNvSpPr>
            <a:spLocks/>
          </p:cNvSpPr>
          <p:nvPr/>
        </p:nvSpPr>
        <p:spPr bwMode="auto">
          <a:xfrm>
            <a:off x="6146800" y="3248025"/>
            <a:ext cx="107632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Nucleus</a:t>
            </a:r>
          </a:p>
        </p:txBody>
      </p:sp>
      <p:sp>
        <p:nvSpPr>
          <p:cNvPr id="20539" name="Rectangle 61"/>
          <p:cNvSpPr>
            <a:spLocks/>
          </p:cNvSpPr>
          <p:nvPr/>
        </p:nvSpPr>
        <p:spPr bwMode="auto">
          <a:xfrm>
            <a:off x="6146800" y="4776788"/>
            <a:ext cx="15779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Tuberculum</a:t>
            </a:r>
          </a:p>
        </p:txBody>
      </p:sp>
      <p:sp>
        <p:nvSpPr>
          <p:cNvPr id="20540" name="Rectangle 62"/>
          <p:cNvSpPr>
            <a:spLocks/>
          </p:cNvSpPr>
          <p:nvPr/>
        </p:nvSpPr>
        <p:spPr bwMode="auto">
          <a:xfrm>
            <a:off x="6219825" y="115888"/>
            <a:ext cx="2528888" cy="355600"/>
          </a:xfrm>
          <a:prstGeom prst="rect">
            <a:avLst/>
          </a:prstGeom>
          <a:noFill/>
          <a:ln w="12700" cap="rnd">
            <a:noFill/>
            <a:round/>
            <a:headEnd/>
            <a:tailEnd/>
          </a:ln>
        </p:spPr>
        <p:txBody>
          <a:bodyPr wrap="none" lIns="38100" tIns="38100" rIns="38100" bIns="38100">
            <a:spAutoFit/>
          </a:bodyPr>
          <a:lstStyle/>
          <a:p>
            <a:pPr algn="l"/>
            <a:r>
              <a:rPr lang="en-US" altLang="cs-CZ" sz="1800" b="1">
                <a:solidFill>
                  <a:schemeClr val="tx1"/>
                </a:solidFill>
                <a:latin typeface="Calibri Bold" charset="0"/>
                <a:sym typeface="Calibri Bold" charset="0"/>
              </a:rPr>
              <a:t>ANTERIOR OR ANTERIUS?</a:t>
            </a:r>
          </a:p>
        </p:txBody>
      </p:sp>
      <p:sp>
        <p:nvSpPr>
          <p:cNvPr id="5183" name="Rectangle 63"/>
          <p:cNvSpPr>
            <a:spLocks/>
          </p:cNvSpPr>
          <p:nvPr/>
        </p:nvSpPr>
        <p:spPr bwMode="auto">
          <a:xfrm>
            <a:off x="7831138" y="700088"/>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4" name="Rectangle 64"/>
          <p:cNvSpPr>
            <a:spLocks/>
          </p:cNvSpPr>
          <p:nvPr/>
        </p:nvSpPr>
        <p:spPr bwMode="auto">
          <a:xfrm>
            <a:off x="7831138" y="120967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5" name="Rectangle 65"/>
          <p:cNvSpPr>
            <a:spLocks/>
          </p:cNvSpPr>
          <p:nvPr/>
        </p:nvSpPr>
        <p:spPr bwMode="auto">
          <a:xfrm>
            <a:off x="7831138" y="171926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86" name="Rectangle 66"/>
          <p:cNvSpPr>
            <a:spLocks/>
          </p:cNvSpPr>
          <p:nvPr/>
        </p:nvSpPr>
        <p:spPr bwMode="auto">
          <a:xfrm>
            <a:off x="7831138" y="2228850"/>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7" name="Rectangle 67"/>
          <p:cNvSpPr>
            <a:spLocks/>
          </p:cNvSpPr>
          <p:nvPr/>
        </p:nvSpPr>
        <p:spPr bwMode="auto">
          <a:xfrm>
            <a:off x="7831138" y="2738438"/>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88" name="Rectangle 68"/>
          <p:cNvSpPr>
            <a:spLocks/>
          </p:cNvSpPr>
          <p:nvPr/>
        </p:nvSpPr>
        <p:spPr bwMode="auto">
          <a:xfrm>
            <a:off x="7831138" y="375761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89" name="Rectangle 69"/>
          <p:cNvSpPr>
            <a:spLocks/>
          </p:cNvSpPr>
          <p:nvPr/>
        </p:nvSpPr>
        <p:spPr bwMode="auto">
          <a:xfrm>
            <a:off x="7831138" y="4267200"/>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0" name="Rectangle 70"/>
          <p:cNvSpPr>
            <a:spLocks/>
          </p:cNvSpPr>
          <p:nvPr/>
        </p:nvSpPr>
        <p:spPr bwMode="auto">
          <a:xfrm>
            <a:off x="7831138" y="5795963"/>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
        <p:nvSpPr>
          <p:cNvPr id="5191" name="Rectangle 71"/>
          <p:cNvSpPr>
            <a:spLocks/>
          </p:cNvSpPr>
          <p:nvPr/>
        </p:nvSpPr>
        <p:spPr bwMode="auto">
          <a:xfrm>
            <a:off x="7831138" y="528637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2" name="Rectangle 72"/>
          <p:cNvSpPr>
            <a:spLocks/>
          </p:cNvSpPr>
          <p:nvPr/>
        </p:nvSpPr>
        <p:spPr bwMode="auto">
          <a:xfrm>
            <a:off x="7831138" y="3248025"/>
            <a:ext cx="1092200"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anterior</a:t>
            </a:r>
          </a:p>
        </p:txBody>
      </p:sp>
      <p:sp>
        <p:nvSpPr>
          <p:cNvPr id="5193" name="Rectangle 73"/>
          <p:cNvSpPr>
            <a:spLocks/>
          </p:cNvSpPr>
          <p:nvPr/>
        </p:nvSpPr>
        <p:spPr bwMode="auto">
          <a:xfrm>
            <a:off x="7831138" y="4776788"/>
            <a:ext cx="1103312" cy="444500"/>
          </a:xfrm>
          <a:prstGeom prst="rect">
            <a:avLst/>
          </a:prstGeom>
          <a:solidFill>
            <a:srgbClr val="FF6600"/>
          </a:solidFill>
          <a:ln w="12700" cap="rnd">
            <a:noFill/>
            <a:round/>
            <a:headEnd/>
            <a:tailEnd/>
          </a:ln>
        </p:spPr>
        <p:txBody>
          <a:bodyPr wrap="none" lIns="38100" tIns="38100" rIns="38100" bIns="38100">
            <a:spAutoFit/>
          </a:bodyPr>
          <a:lstStyle/>
          <a:p>
            <a:pPr algn="l"/>
            <a:r>
              <a:rPr lang="en-US" altLang="cs-CZ" sz="2400">
                <a:solidFill>
                  <a:srgbClr val="FFFFFF"/>
                </a:solidFill>
                <a:latin typeface="Calibri" pitchFamily="34" charset="0"/>
                <a:sym typeface="Calibri" pitchFamily="34" charset="0"/>
              </a:rPr>
              <a:t>anterius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4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1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16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16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1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516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516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516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516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517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516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516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518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518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5185"/>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518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518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519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5188"/>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518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519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5191"/>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499"/>
                                          </p:stCondLst>
                                        </p:cTn>
                                        <p:tgtEl>
                                          <p:spTgt spid="5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autoUpdateAnimBg="0"/>
      <p:bldP spid="5138" grpId="0" animBg="1" autoUpdateAnimBg="0"/>
      <p:bldP spid="5139" grpId="0" animBg="1" autoUpdateAnimBg="0"/>
      <p:bldP spid="5140" grpId="0" animBg="1" autoUpdateAnimBg="0"/>
      <p:bldP spid="5141" grpId="0" animBg="1" autoUpdateAnimBg="0"/>
      <p:bldP spid="5142" grpId="0" animBg="1" autoUpdateAnimBg="0"/>
      <p:bldP spid="5143" grpId="0" animBg="1" autoUpdateAnimBg="0"/>
      <p:bldP spid="5144" grpId="0" animBg="1" autoUpdateAnimBg="0"/>
      <p:bldP spid="5145" grpId="0" animBg="1" autoUpdateAnimBg="0"/>
      <p:bldP spid="5146" grpId="0" animBg="1" autoUpdateAnimBg="0"/>
      <p:bldP spid="5147" grpId="0" animBg="1" autoUpdateAnimBg="0"/>
      <p:bldP spid="5160" grpId="0" animBg="1" autoUpdateAnimBg="0"/>
      <p:bldP spid="5161" grpId="0" animBg="1" autoUpdateAnimBg="0"/>
      <p:bldP spid="5162" grpId="0" animBg="1" autoUpdateAnimBg="0"/>
      <p:bldP spid="5163" grpId="0" animBg="1" autoUpdateAnimBg="0"/>
      <p:bldP spid="5164" grpId="0" animBg="1" autoUpdateAnimBg="0"/>
      <p:bldP spid="5165" grpId="0" animBg="1" autoUpdateAnimBg="0"/>
      <p:bldP spid="5166" grpId="0" animBg="1" autoUpdateAnimBg="0"/>
      <p:bldP spid="5167" grpId="0" animBg="1" autoUpdateAnimBg="0"/>
      <p:bldP spid="5168" grpId="0" animBg="1" autoUpdateAnimBg="0"/>
      <p:bldP spid="5169" grpId="0" animBg="1" autoUpdateAnimBg="0"/>
      <p:bldP spid="5170" grpId="0" animBg="1" autoUpdateAnimBg="0"/>
      <p:bldP spid="5183" grpId="0" animBg="1" autoUpdateAnimBg="0"/>
      <p:bldP spid="5184" grpId="0" animBg="1" autoUpdateAnimBg="0"/>
      <p:bldP spid="5185" grpId="0" animBg="1" autoUpdateAnimBg="0"/>
      <p:bldP spid="5186" grpId="0" animBg="1" autoUpdateAnimBg="0"/>
      <p:bldP spid="5187" grpId="0" animBg="1" autoUpdateAnimBg="0"/>
      <p:bldP spid="5188" grpId="0" animBg="1" autoUpdateAnimBg="0"/>
      <p:bldP spid="5189" grpId="0" animBg="1" autoUpdateAnimBg="0"/>
      <p:bldP spid="5190" grpId="0" animBg="1" autoUpdateAnimBg="0"/>
      <p:bldP spid="5191" grpId="0" animBg="1" autoUpdateAnimBg="0"/>
      <p:bldP spid="5192" grpId="0" animBg="1" autoUpdateAnimBg="0"/>
      <p:bldP spid="519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3">
                    <a:lumMod val="75000"/>
                  </a:schemeClr>
                </a:solidFill>
              </a:rPr>
              <a:t>E) PREFIXES</a:t>
            </a:r>
            <a:endParaRPr lang="cs-CZ" dirty="0">
              <a:solidFill>
                <a:schemeClr val="accent3">
                  <a:lumMod val="75000"/>
                </a:schemeClr>
              </a:solidFill>
            </a:endParaRPr>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457200" y="304800"/>
            <a:ext cx="1709530" cy="3276600"/>
          </a:xfrm>
          <a:prstGeom prst="rect">
            <a:avLst/>
          </a:prstGeom>
          <a:noFill/>
          <a:ln w="9525">
            <a:noFill/>
            <a:miter lim="800000"/>
            <a:headEnd/>
            <a:tailEnd/>
          </a:ln>
        </p:spPr>
      </p:pic>
      <p:sp>
        <p:nvSpPr>
          <p:cNvPr id="5" name="TextovéPole 4"/>
          <p:cNvSpPr txBox="1"/>
          <p:nvPr/>
        </p:nvSpPr>
        <p:spPr>
          <a:xfrm>
            <a:off x="3962400" y="1447800"/>
            <a:ext cx="1295400" cy="8586966"/>
          </a:xfrm>
          <a:prstGeom prst="rect">
            <a:avLst/>
          </a:prstGeom>
          <a:noFill/>
        </p:spPr>
        <p:txBody>
          <a:bodyPr wrap="square" rtlCol="0">
            <a:spAutoFit/>
          </a:bodyPr>
          <a:lstStyle/>
          <a:p>
            <a:r>
              <a:rPr lang="cs-CZ" sz="2400" dirty="0" smtClean="0">
                <a:solidFill>
                  <a:srgbClr val="FF0000"/>
                </a:solidFill>
              </a:rPr>
              <a:t>ab-                               </a:t>
            </a: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r>
              <a:rPr lang="cs-CZ" sz="2400" dirty="0" smtClean="0">
                <a:solidFill>
                  <a:srgbClr val="FF0000"/>
                </a:solidFill>
              </a:rPr>
              <a:t>ad-</a:t>
            </a: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smtClean="0">
              <a:solidFill>
                <a:srgbClr val="FF0000"/>
              </a:solidFill>
            </a:endParaRPr>
          </a:p>
          <a:p>
            <a:endParaRPr lang="cs-CZ" sz="2400" dirty="0">
              <a:solidFill>
                <a:srgbClr val="FF0000"/>
              </a:solidFill>
            </a:endParaRPr>
          </a:p>
        </p:txBody>
      </p:sp>
      <p:sp>
        <p:nvSpPr>
          <p:cNvPr id="6" name="TextovéPole 5"/>
          <p:cNvSpPr txBox="1"/>
          <p:nvPr/>
        </p:nvSpPr>
        <p:spPr>
          <a:xfrm>
            <a:off x="6172200" y="1524000"/>
            <a:ext cx="1447800" cy="4801314"/>
          </a:xfrm>
          <a:prstGeom prst="rect">
            <a:avLst/>
          </a:prstGeom>
          <a:noFill/>
        </p:spPr>
        <p:txBody>
          <a:bodyPr wrap="square" rtlCol="0">
            <a:spAutoFit/>
          </a:bodyPr>
          <a:lstStyle/>
          <a:p>
            <a:r>
              <a:rPr lang="cs-CZ" b="1" dirty="0" err="1" smtClean="0"/>
              <a:t>apo</a:t>
            </a:r>
            <a:r>
              <a:rPr lang="cs-CZ" b="1"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b="1" dirty="0" smtClean="0"/>
              <a:t>par(a)-</a:t>
            </a:r>
            <a:endParaRPr lang="cs-CZ" b="1" dirty="0"/>
          </a:p>
        </p:txBody>
      </p:sp>
      <p:pic>
        <p:nvPicPr>
          <p:cNvPr id="3076" name="Picture 4" descr="Související obrázek"/>
          <p:cNvPicPr>
            <a:picLocks noChangeAspect="1" noChangeArrowheads="1"/>
          </p:cNvPicPr>
          <p:nvPr/>
        </p:nvPicPr>
        <p:blipFill>
          <a:blip r:embed="rId4" cstate="print"/>
          <a:srcRect/>
          <a:stretch>
            <a:fillRect/>
          </a:stretch>
        </p:blipFill>
        <p:spPr bwMode="auto">
          <a:xfrm>
            <a:off x="381000" y="3962400"/>
            <a:ext cx="2362200" cy="2362202"/>
          </a:xfrm>
          <a:prstGeom prst="rect">
            <a:avLst/>
          </a:prstGeom>
          <a:noFill/>
        </p:spPr>
      </p:pic>
      <p:pic>
        <p:nvPicPr>
          <p:cNvPr id="3077" name="Picture 5"/>
          <p:cNvPicPr>
            <a:picLocks noChangeAspect="1" noChangeArrowheads="1"/>
          </p:cNvPicPr>
          <p:nvPr/>
        </p:nvPicPr>
        <p:blipFill>
          <a:blip r:embed="rId5" cstate="print"/>
          <a:srcRect/>
          <a:stretch>
            <a:fillRect/>
          </a:stretch>
        </p:blipFill>
        <p:spPr bwMode="auto">
          <a:xfrm>
            <a:off x="6858000" y="685800"/>
            <a:ext cx="2081212" cy="5126406"/>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2895600" y="1905000"/>
            <a:ext cx="3871912" cy="3611545"/>
          </a:xfrm>
          <a:prstGeom prst="rect">
            <a:avLst/>
          </a:prstGeom>
          <a:noFill/>
          <a:ln w="9525">
            <a:noFill/>
            <a:miter lim="800000"/>
            <a:headEnd/>
            <a:tailEnd/>
          </a:ln>
        </p:spPr>
      </p:pic>
      <p:cxnSp>
        <p:nvCxnSpPr>
          <p:cNvPr id="4" name="Přímá spojnice se šipkou 3"/>
          <p:cNvCxnSpPr/>
          <p:nvPr/>
        </p:nvCxnSpPr>
        <p:spPr>
          <a:xfrm flipV="1">
            <a:off x="533400" y="5334000"/>
            <a:ext cx="762000" cy="7620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3886200" y="3505200"/>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5105400" y="3391257"/>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p:cNvSpPr/>
          <p:nvPr/>
        </p:nvSpPr>
        <p:spPr>
          <a:xfrm>
            <a:off x="3915823" y="4800600"/>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a:off x="5060576" y="4802841"/>
            <a:ext cx="609600" cy="5334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0" y="609600"/>
            <a:ext cx="4106172" cy="2028825"/>
          </a:xfrm>
          <a:prstGeom prst="rect">
            <a:avLst/>
          </a:prstGeom>
          <a:noFill/>
          <a:ln w="9525">
            <a:noFill/>
            <a:miter lim="800000"/>
            <a:headEnd/>
            <a:tailEnd/>
          </a:ln>
        </p:spPr>
      </p:pic>
      <p:sp>
        <p:nvSpPr>
          <p:cNvPr id="5" name="TextovéPole 4"/>
          <p:cNvSpPr txBox="1"/>
          <p:nvPr/>
        </p:nvSpPr>
        <p:spPr>
          <a:xfrm>
            <a:off x="381000" y="2667000"/>
            <a:ext cx="4724400" cy="369332"/>
          </a:xfrm>
          <a:prstGeom prst="rect">
            <a:avLst/>
          </a:prstGeom>
          <a:noFill/>
        </p:spPr>
        <p:txBody>
          <a:bodyPr wrap="square" rtlCol="0">
            <a:spAutoFit/>
          </a:bodyPr>
          <a:lstStyle/>
          <a:p>
            <a:r>
              <a:rPr lang="cs-CZ" dirty="0" err="1" smtClean="0"/>
              <a:t>membrana</a:t>
            </a:r>
            <a:r>
              <a:rPr lang="cs-CZ" dirty="0" smtClean="0"/>
              <a:t> </a:t>
            </a:r>
            <a:r>
              <a:rPr lang="cs-CZ" b="1" dirty="0" err="1" smtClean="0">
                <a:solidFill>
                  <a:srgbClr val="0070C0"/>
                </a:solidFill>
              </a:rPr>
              <a:t>inter</a:t>
            </a:r>
            <a:r>
              <a:rPr lang="cs-CZ" dirty="0" err="1" smtClean="0"/>
              <a:t>costalis</a:t>
            </a:r>
            <a:r>
              <a:rPr lang="cs-CZ" dirty="0" smtClean="0"/>
              <a:t> </a:t>
            </a:r>
            <a:r>
              <a:rPr lang="cs-CZ" i="1" dirty="0" smtClean="0"/>
              <a:t>interna / </a:t>
            </a:r>
            <a:r>
              <a:rPr lang="cs-CZ" i="1" dirty="0" err="1" smtClean="0"/>
              <a:t>externa</a:t>
            </a:r>
            <a:endParaRPr lang="cs-CZ" i="1" dirty="0"/>
          </a:p>
        </p:txBody>
      </p:sp>
      <p:pic>
        <p:nvPicPr>
          <p:cNvPr id="1027" name="Picture 3"/>
          <p:cNvPicPr>
            <a:picLocks noChangeAspect="1" noChangeArrowheads="1"/>
          </p:cNvPicPr>
          <p:nvPr/>
        </p:nvPicPr>
        <p:blipFill>
          <a:blip r:embed="rId4" cstate="print"/>
          <a:srcRect/>
          <a:stretch>
            <a:fillRect/>
          </a:stretch>
        </p:blipFill>
        <p:spPr bwMode="auto">
          <a:xfrm>
            <a:off x="5943600" y="304800"/>
            <a:ext cx="2586037" cy="2916583"/>
          </a:xfrm>
          <a:prstGeom prst="rect">
            <a:avLst/>
          </a:prstGeom>
          <a:noFill/>
          <a:ln w="9525">
            <a:noFill/>
            <a:miter lim="800000"/>
            <a:headEnd/>
            <a:tailEnd/>
          </a:ln>
        </p:spPr>
      </p:pic>
      <p:sp>
        <p:nvSpPr>
          <p:cNvPr id="9" name="Elipsa 8"/>
          <p:cNvSpPr/>
          <p:nvPr/>
        </p:nvSpPr>
        <p:spPr>
          <a:xfrm>
            <a:off x="6096000" y="16002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Elipsa 9"/>
          <p:cNvSpPr/>
          <p:nvPr/>
        </p:nvSpPr>
        <p:spPr>
          <a:xfrm>
            <a:off x="6705600" y="17526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2895600" y="16764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Elipsa 11"/>
          <p:cNvSpPr/>
          <p:nvPr/>
        </p:nvSpPr>
        <p:spPr>
          <a:xfrm>
            <a:off x="1066800" y="17526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6096000" y="3048000"/>
            <a:ext cx="3581400" cy="381000"/>
          </a:xfrm>
          <a:prstGeom prst="rect">
            <a:avLst/>
          </a:prstGeom>
          <a:noFill/>
        </p:spPr>
        <p:txBody>
          <a:bodyPr wrap="square" rtlCol="0">
            <a:spAutoFit/>
          </a:bodyPr>
          <a:lstStyle/>
          <a:p>
            <a:r>
              <a:rPr lang="cs-CZ" dirty="0" err="1" smtClean="0"/>
              <a:t>helix</a:t>
            </a:r>
            <a:r>
              <a:rPr lang="cs-CZ" dirty="0" smtClean="0"/>
              <a:t> / </a:t>
            </a:r>
            <a:r>
              <a:rPr lang="cs-CZ" b="1" dirty="0" smtClean="0">
                <a:solidFill>
                  <a:srgbClr val="0070C0"/>
                </a:solidFill>
              </a:rPr>
              <a:t>ant(i)</a:t>
            </a:r>
            <a:r>
              <a:rPr lang="cs-CZ" dirty="0" err="1" smtClean="0"/>
              <a:t>helix</a:t>
            </a:r>
            <a:endParaRPr lang="cs-CZ" dirty="0"/>
          </a:p>
        </p:txBody>
      </p:sp>
      <p:pic>
        <p:nvPicPr>
          <p:cNvPr id="1028" name="Picture 4"/>
          <p:cNvPicPr>
            <a:picLocks noChangeAspect="1" noChangeArrowheads="1"/>
          </p:cNvPicPr>
          <p:nvPr/>
        </p:nvPicPr>
        <p:blipFill>
          <a:blip r:embed="rId5" cstate="print"/>
          <a:srcRect/>
          <a:stretch>
            <a:fillRect/>
          </a:stretch>
        </p:blipFill>
        <p:spPr bwMode="auto">
          <a:xfrm>
            <a:off x="762000" y="3352800"/>
            <a:ext cx="1886159" cy="2424113"/>
          </a:xfrm>
          <a:prstGeom prst="rect">
            <a:avLst/>
          </a:prstGeom>
          <a:noFill/>
          <a:ln w="9525">
            <a:noFill/>
            <a:miter lim="800000"/>
            <a:headEnd/>
            <a:tailEnd/>
          </a:ln>
        </p:spPr>
      </p:pic>
      <p:sp>
        <p:nvSpPr>
          <p:cNvPr id="15" name="Elipsa 14"/>
          <p:cNvSpPr/>
          <p:nvPr/>
        </p:nvSpPr>
        <p:spPr>
          <a:xfrm>
            <a:off x="1143000" y="37338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2590800" y="4495800"/>
            <a:ext cx="2057400" cy="646331"/>
          </a:xfrm>
          <a:prstGeom prst="rect">
            <a:avLst/>
          </a:prstGeom>
          <a:noFill/>
        </p:spPr>
        <p:txBody>
          <a:bodyPr wrap="square" rtlCol="0">
            <a:spAutoFit/>
          </a:bodyPr>
          <a:lstStyle/>
          <a:p>
            <a:r>
              <a:rPr lang="cs-CZ" dirty="0" err="1" smtClean="0"/>
              <a:t>recessus</a:t>
            </a:r>
            <a:r>
              <a:rPr lang="cs-CZ" dirty="0" smtClean="0"/>
              <a:t> </a:t>
            </a:r>
            <a:r>
              <a:rPr lang="cs-CZ" b="1" dirty="0" err="1" smtClean="0">
                <a:solidFill>
                  <a:srgbClr val="0070C0"/>
                </a:solidFill>
              </a:rPr>
              <a:t>retro</a:t>
            </a:r>
            <a:r>
              <a:rPr lang="cs-CZ" dirty="0" err="1" smtClean="0"/>
              <a:t>caecalis</a:t>
            </a:r>
            <a:endParaRPr lang="cs-CZ" dirty="0"/>
          </a:p>
        </p:txBody>
      </p:sp>
      <p:pic>
        <p:nvPicPr>
          <p:cNvPr id="1029" name="Picture 5"/>
          <p:cNvPicPr>
            <a:picLocks noChangeAspect="1" noChangeArrowheads="1"/>
          </p:cNvPicPr>
          <p:nvPr/>
        </p:nvPicPr>
        <p:blipFill>
          <a:blip r:embed="rId6" cstate="print"/>
          <a:srcRect/>
          <a:stretch>
            <a:fillRect/>
          </a:stretch>
        </p:blipFill>
        <p:spPr bwMode="auto">
          <a:xfrm>
            <a:off x="4267200" y="3352800"/>
            <a:ext cx="2438400" cy="3041715"/>
          </a:xfrm>
          <a:prstGeom prst="rect">
            <a:avLst/>
          </a:prstGeom>
          <a:noFill/>
          <a:ln w="9525">
            <a:noFill/>
            <a:miter lim="800000"/>
            <a:headEnd/>
            <a:tailEnd/>
          </a:ln>
        </p:spPr>
      </p:pic>
      <p:sp>
        <p:nvSpPr>
          <p:cNvPr id="18" name="TextovéPole 17"/>
          <p:cNvSpPr txBox="1"/>
          <p:nvPr/>
        </p:nvSpPr>
        <p:spPr>
          <a:xfrm>
            <a:off x="6553200" y="4876800"/>
            <a:ext cx="2286000" cy="646331"/>
          </a:xfrm>
          <a:prstGeom prst="rect">
            <a:avLst/>
          </a:prstGeom>
          <a:noFill/>
        </p:spPr>
        <p:txBody>
          <a:bodyPr wrap="square" rtlCol="0">
            <a:spAutoFit/>
          </a:bodyPr>
          <a:lstStyle/>
          <a:p>
            <a:r>
              <a:rPr lang="cs-CZ" b="1" dirty="0" err="1" smtClean="0">
                <a:solidFill>
                  <a:srgbClr val="0070C0"/>
                </a:solidFill>
              </a:rPr>
              <a:t>pro</a:t>
            </a:r>
            <a:r>
              <a:rPr lang="cs-CZ" dirty="0" err="1" smtClean="0"/>
              <a:t>montorium</a:t>
            </a:r>
            <a:r>
              <a:rPr lang="cs-CZ" dirty="0" smtClean="0"/>
              <a:t> </a:t>
            </a:r>
            <a:r>
              <a:rPr lang="cs-CZ" dirty="0" err="1" smtClean="0"/>
              <a:t>ossis</a:t>
            </a:r>
            <a:r>
              <a:rPr lang="cs-CZ" dirty="0" smtClean="0"/>
              <a:t> </a:t>
            </a:r>
            <a:r>
              <a:rPr lang="cs-CZ" dirty="0" err="1" smtClean="0"/>
              <a:t>sacri</a:t>
            </a:r>
            <a:endParaRPr lang="cs-CZ" dirty="0"/>
          </a:p>
        </p:txBody>
      </p:sp>
      <p:sp>
        <p:nvSpPr>
          <p:cNvPr id="19" name="Elipsa 18"/>
          <p:cNvSpPr/>
          <p:nvPr/>
        </p:nvSpPr>
        <p:spPr>
          <a:xfrm>
            <a:off x="5257800" y="33528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130" y="176696"/>
            <a:ext cx="8475870" cy="369332"/>
          </a:xfrm>
          <a:prstGeom prst="rect">
            <a:avLst/>
          </a:prstGeom>
          <a:noFill/>
        </p:spPr>
        <p:txBody>
          <a:bodyPr wrap="square" rtlCol="0">
            <a:spAutoFit/>
          </a:bodyPr>
          <a:lstStyle/>
          <a:p>
            <a:r>
              <a:rPr lang="en-US" b="1" dirty="0" smtClean="0"/>
              <a:t>GUESS THE MEANING OF THE PREFIX</a:t>
            </a:r>
            <a:r>
              <a:rPr lang="cs-CZ" b="1" dirty="0" smtClean="0"/>
              <a:t> AND ANALYZE THE TERMS </a:t>
            </a:r>
            <a:endParaRPr lang="en-US" b="1" dirty="0"/>
          </a:p>
        </p:txBody>
      </p:sp>
      <p:graphicFrame>
        <p:nvGraphicFramePr>
          <p:cNvPr id="5" name="Diagram 4"/>
          <p:cNvGraphicFramePr/>
          <p:nvPr>
            <p:extLst>
              <p:ext uri="{D42A27DB-BD31-4B8C-83A1-F6EECF244321}">
                <p14:modId xmlns:p14="http://schemas.microsoft.com/office/powerpoint/2010/main" xmlns="" val="3150874984"/>
              </p:ext>
            </p:extLst>
          </p:nvPr>
        </p:nvGraphicFramePr>
        <p:xfrm>
          <a:off x="287130" y="756478"/>
          <a:ext cx="3810000" cy="3042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xmlns="" val="1989978200"/>
              </p:ext>
            </p:extLst>
          </p:nvPr>
        </p:nvGraphicFramePr>
        <p:xfrm>
          <a:off x="4419600" y="685800"/>
          <a:ext cx="47244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xmlns="" val="2543171611"/>
              </p:ext>
            </p:extLst>
          </p:nvPr>
        </p:nvGraphicFramePr>
        <p:xfrm>
          <a:off x="0" y="3788243"/>
          <a:ext cx="8968636" cy="30697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xmlns="" val="208087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0" y="304800"/>
            <a:ext cx="4724400" cy="6105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p:cNvGraphicFramePr>
            <a:graphicFrameLocks noGrp="1"/>
          </p:cNvGraphicFramePr>
          <p:nvPr/>
        </p:nvGraphicFramePr>
        <p:xfrm>
          <a:off x="457200" y="2005172"/>
          <a:ext cx="8382000" cy="3709826"/>
        </p:xfrm>
        <a:graphic>
          <a:graphicData uri="http://schemas.openxmlformats.org/drawingml/2006/table">
            <a:tbl>
              <a:tblPr bandRow="1">
                <a:tableStyleId>{21E4AEA4-8DFA-4A89-87EB-49C32662AFE0}</a:tableStyleId>
              </a:tblPr>
              <a:tblGrid>
                <a:gridCol w="68580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511628">
                <a:tc>
                  <a:txBody>
                    <a:bodyPr/>
                    <a:lstStyle/>
                    <a:p>
                      <a:r>
                        <a:rPr lang="cs-CZ" sz="1800" dirty="0" smtClean="0"/>
                        <a:t>1. In </a:t>
                      </a:r>
                      <a:r>
                        <a:rPr lang="cs-CZ" sz="1800" dirty="0" err="1" smtClean="0"/>
                        <a:t>anatomical</a:t>
                      </a:r>
                      <a:r>
                        <a:rPr lang="cs-CZ" sz="1800" dirty="0" smtClean="0"/>
                        <a:t> </a:t>
                      </a:r>
                      <a:r>
                        <a:rPr lang="cs-CZ" sz="1800" dirty="0" err="1" smtClean="0"/>
                        <a:t>position</a:t>
                      </a:r>
                      <a:r>
                        <a:rPr lang="cs-CZ" sz="1800" dirty="0" smtClean="0"/>
                        <a:t> </a:t>
                      </a:r>
                      <a:r>
                        <a:rPr lang="cs-CZ" sz="1800" dirty="0" err="1" smtClean="0"/>
                        <a:t>the</a:t>
                      </a:r>
                      <a:r>
                        <a:rPr lang="cs-CZ" sz="1800" dirty="0" smtClean="0"/>
                        <a:t> </a:t>
                      </a:r>
                      <a:r>
                        <a:rPr lang="cs-CZ" sz="1800" dirty="0" err="1" smtClean="0"/>
                        <a:t>palmar</a:t>
                      </a:r>
                      <a:r>
                        <a:rPr lang="cs-CZ" sz="1800" dirty="0" smtClean="0"/>
                        <a:t> </a:t>
                      </a:r>
                      <a:r>
                        <a:rPr lang="cs-CZ" sz="1800" dirty="0" err="1" smtClean="0"/>
                        <a:t>surface</a:t>
                      </a:r>
                      <a:r>
                        <a:rPr lang="cs-CZ" sz="1800" baseline="0" dirty="0" smtClean="0"/>
                        <a:t> </a:t>
                      </a:r>
                      <a:r>
                        <a:rPr lang="cs-CZ" sz="1800" baseline="0" dirty="0" err="1" smtClean="0"/>
                        <a:t>is</a:t>
                      </a:r>
                      <a:r>
                        <a:rPr lang="cs-CZ" sz="1800" baseline="0" dirty="0" smtClean="0"/>
                        <a:t> in </a:t>
                      </a:r>
                      <a:r>
                        <a:rPr lang="cs-CZ" sz="1800" i="1" baseline="0" dirty="0" err="1" smtClean="0"/>
                        <a:t>posterior</a:t>
                      </a:r>
                      <a:r>
                        <a:rPr lang="cs-CZ" sz="1800" i="1" baseline="0" dirty="0" smtClean="0"/>
                        <a:t> </a:t>
                      </a:r>
                      <a:r>
                        <a:rPr lang="cs-CZ" sz="1800" baseline="0" dirty="0" err="1" smtClean="0"/>
                        <a:t>position</a:t>
                      </a:r>
                      <a:r>
                        <a:rPr lang="cs-CZ" sz="1800" baseline="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xmlns="" val="10000"/>
                  </a:ext>
                </a:extLst>
              </a:tr>
              <a:tr h="511628">
                <a:tc>
                  <a:txBody>
                    <a:bodyPr/>
                    <a:lstStyle/>
                    <a:p>
                      <a:r>
                        <a:rPr lang="cs-CZ" sz="1800" dirty="0" smtClean="0"/>
                        <a:t>2. </a:t>
                      </a:r>
                      <a:r>
                        <a:rPr lang="cs-CZ" sz="1800" dirty="0" err="1" smtClean="0"/>
                        <a:t>The</a:t>
                      </a:r>
                      <a:r>
                        <a:rPr lang="cs-CZ" sz="1800" dirty="0" smtClean="0"/>
                        <a:t> sternum </a:t>
                      </a:r>
                      <a:r>
                        <a:rPr lang="cs-CZ" sz="1800" dirty="0" err="1" smtClean="0"/>
                        <a:t>is</a:t>
                      </a:r>
                      <a:r>
                        <a:rPr lang="cs-CZ" sz="1800" dirty="0" smtClean="0"/>
                        <a:t> </a:t>
                      </a:r>
                      <a:r>
                        <a:rPr lang="cs-CZ" sz="1800" i="1" dirty="0" err="1" smtClean="0"/>
                        <a:t>anterior</a:t>
                      </a:r>
                      <a:r>
                        <a:rPr lang="cs-CZ" sz="1800" dirty="0" smtClean="0"/>
                        <a:t> to </a:t>
                      </a:r>
                      <a:r>
                        <a:rPr lang="cs-CZ" sz="1800" dirty="0" err="1" smtClean="0"/>
                        <a:t>the</a:t>
                      </a:r>
                      <a:r>
                        <a:rPr lang="cs-CZ" sz="1800" dirty="0" smtClean="0"/>
                        <a:t> </a:t>
                      </a:r>
                      <a:r>
                        <a:rPr lang="cs-CZ" sz="1800" dirty="0" err="1" smtClean="0"/>
                        <a:t>heart</a:t>
                      </a:r>
                      <a:r>
                        <a:rPr lang="cs-CZ" sz="180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xmlns="" val="10001"/>
                  </a:ext>
                </a:extLst>
              </a:tr>
              <a:tr h="511628">
                <a:tc>
                  <a:txBody>
                    <a:bodyPr/>
                    <a:lstStyle/>
                    <a:p>
                      <a:r>
                        <a:rPr lang="cs-CZ" sz="1800" dirty="0" smtClean="0"/>
                        <a:t>3. </a:t>
                      </a:r>
                      <a:r>
                        <a:rPr lang="cs-CZ" sz="1800" dirty="0" err="1" smtClean="0"/>
                        <a:t>The</a:t>
                      </a:r>
                      <a:r>
                        <a:rPr lang="cs-CZ" sz="1800" dirty="0" smtClean="0"/>
                        <a:t> </a:t>
                      </a:r>
                      <a:r>
                        <a:rPr lang="cs-CZ" sz="1800" dirty="0" err="1" smtClean="0"/>
                        <a:t>clavicles</a:t>
                      </a:r>
                      <a:r>
                        <a:rPr lang="cs-CZ" sz="1800" dirty="0" smtClean="0"/>
                        <a:t> are </a:t>
                      </a:r>
                      <a:r>
                        <a:rPr lang="cs-CZ" sz="1800" i="1" dirty="0" err="1" smtClean="0"/>
                        <a:t>mediales</a:t>
                      </a:r>
                      <a:r>
                        <a:rPr lang="cs-CZ" sz="1800" dirty="0" smtClean="0"/>
                        <a:t> to </a:t>
                      </a:r>
                      <a:r>
                        <a:rPr lang="cs-CZ" sz="1800" dirty="0" err="1" smtClean="0"/>
                        <a:t>the</a:t>
                      </a:r>
                      <a:r>
                        <a:rPr lang="cs-CZ" sz="1800" dirty="0" smtClean="0"/>
                        <a:t> sternum.</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xmlns="" val="10002"/>
                  </a:ext>
                </a:extLst>
              </a:tr>
              <a:tr h="511628">
                <a:tc>
                  <a:txBody>
                    <a:bodyPr/>
                    <a:lstStyle/>
                    <a:p>
                      <a:r>
                        <a:rPr lang="cs-CZ" sz="1800" dirty="0" smtClean="0"/>
                        <a:t>4. </a:t>
                      </a:r>
                      <a:r>
                        <a:rPr lang="cs-CZ" sz="1800" dirty="0" err="1" smtClean="0"/>
                        <a:t>The</a:t>
                      </a:r>
                      <a:r>
                        <a:rPr lang="cs-CZ" sz="1800" dirty="0" smtClean="0"/>
                        <a:t> </a:t>
                      </a:r>
                      <a:r>
                        <a:rPr lang="cs-CZ" sz="1800" dirty="0" err="1" smtClean="0"/>
                        <a:t>elbow</a:t>
                      </a:r>
                      <a:r>
                        <a:rPr lang="cs-CZ" sz="1800" dirty="0" smtClean="0"/>
                        <a:t> </a:t>
                      </a:r>
                      <a:r>
                        <a:rPr lang="cs-CZ" sz="1800" dirty="0" err="1" smtClean="0"/>
                        <a:t>is</a:t>
                      </a:r>
                      <a:r>
                        <a:rPr lang="cs-CZ" sz="1800" dirty="0" smtClean="0"/>
                        <a:t> </a:t>
                      </a:r>
                      <a:r>
                        <a:rPr lang="cs-CZ" sz="1800" i="1" dirty="0" err="1" smtClean="0"/>
                        <a:t>proximalis</a:t>
                      </a:r>
                      <a:r>
                        <a:rPr lang="cs-CZ" sz="1800" baseline="0" dirty="0" smtClean="0"/>
                        <a:t> to </a:t>
                      </a:r>
                      <a:r>
                        <a:rPr lang="cs-CZ" sz="1800" baseline="0" dirty="0" err="1" smtClean="0"/>
                        <a:t>the</a:t>
                      </a:r>
                      <a:r>
                        <a:rPr lang="cs-CZ" sz="1800" baseline="0" dirty="0" smtClean="0"/>
                        <a:t> </a:t>
                      </a:r>
                      <a:r>
                        <a:rPr lang="cs-CZ" sz="1800" baseline="0" dirty="0" err="1" smtClean="0"/>
                        <a:t>wrist</a:t>
                      </a:r>
                      <a:r>
                        <a:rPr lang="cs-CZ" sz="1800" baseline="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xmlns="" val="10003"/>
                  </a:ext>
                </a:extLst>
              </a:tr>
              <a:tr h="511628">
                <a:tc>
                  <a:txBody>
                    <a:bodyPr/>
                    <a:lstStyle/>
                    <a:p>
                      <a:r>
                        <a:rPr lang="cs-CZ" sz="1800" dirty="0" smtClean="0"/>
                        <a:t>5. </a:t>
                      </a:r>
                      <a:r>
                        <a:rPr lang="cs-CZ" sz="1800" dirty="0" err="1" smtClean="0"/>
                        <a:t>The</a:t>
                      </a:r>
                      <a:r>
                        <a:rPr lang="cs-CZ" sz="1800" dirty="0" smtClean="0"/>
                        <a:t> aorta </a:t>
                      </a:r>
                      <a:r>
                        <a:rPr lang="cs-CZ" sz="1800" dirty="0" err="1" smtClean="0"/>
                        <a:t>is</a:t>
                      </a:r>
                      <a:r>
                        <a:rPr lang="cs-CZ" sz="1800" dirty="0" smtClean="0"/>
                        <a:t> </a:t>
                      </a:r>
                      <a:r>
                        <a:rPr lang="cs-CZ" sz="1800" i="1" dirty="0" err="1" smtClean="0"/>
                        <a:t>ventralis</a:t>
                      </a:r>
                      <a:r>
                        <a:rPr lang="cs-CZ" sz="1800" dirty="0" smtClean="0"/>
                        <a:t> to </a:t>
                      </a:r>
                      <a:r>
                        <a:rPr lang="cs-CZ" sz="1800" dirty="0" err="1" smtClean="0"/>
                        <a:t>the</a:t>
                      </a:r>
                      <a:r>
                        <a:rPr lang="cs-CZ" sz="1800" dirty="0" smtClean="0"/>
                        <a:t> spinal </a:t>
                      </a:r>
                      <a:r>
                        <a:rPr lang="cs-CZ" sz="1800" dirty="0" err="1" smtClean="0"/>
                        <a:t>column</a:t>
                      </a:r>
                      <a:r>
                        <a:rPr lang="cs-CZ" sz="180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xmlns="" val="10004"/>
                  </a:ext>
                </a:extLst>
              </a:tr>
              <a:tr h="511628">
                <a:tc>
                  <a:txBody>
                    <a:bodyPr/>
                    <a:lstStyle/>
                    <a:p>
                      <a:r>
                        <a:rPr lang="cs-CZ" sz="1800" dirty="0" smtClean="0"/>
                        <a:t>6. </a:t>
                      </a:r>
                      <a:r>
                        <a:rPr lang="cs-CZ" sz="1800" dirty="0" err="1" smtClean="0"/>
                        <a:t>The</a:t>
                      </a:r>
                      <a:r>
                        <a:rPr lang="cs-CZ" sz="1800" dirty="0" smtClean="0"/>
                        <a:t> skin </a:t>
                      </a:r>
                      <a:r>
                        <a:rPr lang="cs-CZ" sz="1800" dirty="0" err="1" smtClean="0"/>
                        <a:t>is</a:t>
                      </a:r>
                      <a:r>
                        <a:rPr lang="cs-CZ" sz="1800" dirty="0" smtClean="0"/>
                        <a:t> </a:t>
                      </a:r>
                      <a:r>
                        <a:rPr lang="cs-CZ" sz="1800" i="1" dirty="0" err="1" smtClean="0"/>
                        <a:t>profundus</a:t>
                      </a:r>
                      <a:r>
                        <a:rPr lang="cs-CZ" sz="1800" dirty="0" smtClean="0"/>
                        <a:t> to </a:t>
                      </a:r>
                      <a:r>
                        <a:rPr lang="cs-CZ" sz="1800" dirty="0" err="1" smtClean="0"/>
                        <a:t>the</a:t>
                      </a:r>
                      <a:r>
                        <a:rPr lang="cs-CZ" sz="1800" dirty="0" smtClean="0"/>
                        <a:t> </a:t>
                      </a:r>
                      <a:r>
                        <a:rPr lang="cs-CZ" sz="1800" dirty="0" err="1" smtClean="0"/>
                        <a:t>muscles</a:t>
                      </a:r>
                      <a:r>
                        <a:rPr lang="cs-CZ" sz="180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xmlns="" val="10005"/>
                  </a:ext>
                </a:extLst>
              </a:tr>
              <a:tr h="511628">
                <a:tc>
                  <a:txBody>
                    <a:bodyPr/>
                    <a:lstStyle/>
                    <a:p>
                      <a:r>
                        <a:rPr lang="cs-CZ" sz="1800" dirty="0" smtClean="0"/>
                        <a:t>7. </a:t>
                      </a:r>
                      <a:r>
                        <a:rPr lang="cs-CZ" sz="1800" dirty="0" err="1" smtClean="0"/>
                        <a:t>The</a:t>
                      </a:r>
                      <a:r>
                        <a:rPr lang="cs-CZ" sz="1800" baseline="0" dirty="0" smtClean="0"/>
                        <a:t> </a:t>
                      </a:r>
                      <a:r>
                        <a:rPr lang="cs-CZ" sz="1800" baseline="0" dirty="0" err="1" smtClean="0"/>
                        <a:t>blood</a:t>
                      </a:r>
                      <a:r>
                        <a:rPr lang="cs-CZ" sz="1800" baseline="0" dirty="0" smtClean="0"/>
                        <a:t> </a:t>
                      </a:r>
                      <a:r>
                        <a:rPr lang="cs-CZ" sz="1800" baseline="0" dirty="0" err="1" smtClean="0"/>
                        <a:t>drawn</a:t>
                      </a:r>
                      <a:r>
                        <a:rPr lang="cs-CZ" sz="1800" baseline="0" dirty="0" smtClean="0"/>
                        <a:t> </a:t>
                      </a:r>
                      <a:r>
                        <a:rPr lang="cs-CZ" sz="1800" baseline="0" dirty="0" err="1" smtClean="0"/>
                        <a:t>from</a:t>
                      </a:r>
                      <a:r>
                        <a:rPr lang="cs-CZ" sz="1800" baseline="0" dirty="0" smtClean="0"/>
                        <a:t> a </a:t>
                      </a:r>
                      <a:r>
                        <a:rPr lang="cs-CZ" sz="1800" baseline="0" dirty="0" err="1" smtClean="0"/>
                        <a:t>fingertip</a:t>
                      </a:r>
                      <a:r>
                        <a:rPr lang="cs-CZ" sz="1800" baseline="0" dirty="0" smtClean="0"/>
                        <a:t>  </a:t>
                      </a:r>
                      <a:r>
                        <a:rPr lang="cs-CZ" sz="1800" baseline="0" dirty="0" err="1" smtClean="0"/>
                        <a:t>is</a:t>
                      </a:r>
                      <a:r>
                        <a:rPr lang="cs-CZ" sz="1800" baseline="0" dirty="0" smtClean="0"/>
                        <a:t> </a:t>
                      </a:r>
                      <a:r>
                        <a:rPr lang="cs-CZ" sz="1800" i="1" baseline="0" dirty="0" err="1" smtClean="0"/>
                        <a:t>peripheralis</a:t>
                      </a:r>
                      <a:r>
                        <a:rPr lang="cs-CZ" sz="1800" baseline="0" dirty="0" smtClean="0"/>
                        <a:t>.</a:t>
                      </a:r>
                      <a:endParaRPr lang="en-US" sz="1800" dirty="0"/>
                    </a:p>
                  </a:txBody>
                  <a:tcPr marL="91432" marR="91432" marT="45709" marB="45709"/>
                </a:tc>
                <a:tc>
                  <a:txBody>
                    <a:bodyPr/>
                    <a:lstStyle/>
                    <a:p>
                      <a:endParaRPr lang="en-US" sz="1800" dirty="0"/>
                    </a:p>
                  </a:txBody>
                  <a:tcPr marL="91432" marR="91432" marT="45709" marB="45709"/>
                </a:tc>
                <a:tc>
                  <a:txBody>
                    <a:bodyPr/>
                    <a:lstStyle/>
                    <a:p>
                      <a:endParaRPr lang="en-US" sz="1800" dirty="0"/>
                    </a:p>
                  </a:txBody>
                  <a:tcPr marL="91432" marR="91432" marT="45709" marB="45709"/>
                </a:tc>
                <a:extLst>
                  <a:ext uri="{0D108BD9-81ED-4DB2-BD59-A6C34878D82A}">
                    <a16:rowId xmlns:a16="http://schemas.microsoft.com/office/drawing/2014/main" xmlns="" val="10006"/>
                  </a:ext>
                </a:extLst>
              </a:tr>
            </a:tbl>
          </a:graphicData>
        </a:graphic>
      </p:graphicFrame>
      <p:sp>
        <p:nvSpPr>
          <p:cNvPr id="3" name="TextBox 9"/>
          <p:cNvSpPr txBox="1">
            <a:spLocks noChangeArrowheads="1"/>
          </p:cNvSpPr>
          <p:nvPr/>
        </p:nvSpPr>
        <p:spPr bwMode="auto">
          <a:xfrm>
            <a:off x="7467600" y="52578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4" name="TextovéPole 3"/>
          <p:cNvSpPr txBox="1"/>
          <p:nvPr/>
        </p:nvSpPr>
        <p:spPr>
          <a:xfrm>
            <a:off x="7315200" y="1676400"/>
            <a:ext cx="1524000" cy="369332"/>
          </a:xfrm>
          <a:prstGeom prst="rect">
            <a:avLst/>
          </a:prstGeom>
          <a:noFill/>
        </p:spPr>
        <p:txBody>
          <a:bodyPr wrap="square" rtlCol="0">
            <a:spAutoFit/>
          </a:bodyPr>
          <a:lstStyle/>
          <a:p>
            <a:r>
              <a:rPr lang="cs-CZ" dirty="0" smtClean="0">
                <a:solidFill>
                  <a:srgbClr val="FF0000"/>
                </a:solidFill>
              </a:rPr>
              <a:t>YES	NO</a:t>
            </a:r>
            <a:endParaRPr lang="cs-CZ" dirty="0">
              <a:solidFill>
                <a:srgbClr val="FF0000"/>
              </a:solidFill>
            </a:endParaRPr>
          </a:p>
        </p:txBody>
      </p:sp>
      <p:sp>
        <p:nvSpPr>
          <p:cNvPr id="5" name="TextBox 9"/>
          <p:cNvSpPr txBox="1">
            <a:spLocks noChangeArrowheads="1"/>
          </p:cNvSpPr>
          <p:nvPr/>
        </p:nvSpPr>
        <p:spPr bwMode="auto">
          <a:xfrm>
            <a:off x="8305800" y="48006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6" name="TextBox 9"/>
          <p:cNvSpPr txBox="1">
            <a:spLocks noChangeArrowheads="1"/>
          </p:cNvSpPr>
          <p:nvPr/>
        </p:nvSpPr>
        <p:spPr bwMode="auto">
          <a:xfrm>
            <a:off x="7467600" y="42672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7" name="TextBox 9"/>
          <p:cNvSpPr txBox="1">
            <a:spLocks noChangeArrowheads="1"/>
          </p:cNvSpPr>
          <p:nvPr/>
        </p:nvSpPr>
        <p:spPr bwMode="auto">
          <a:xfrm>
            <a:off x="7467600" y="37338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8" name="TextBox 9"/>
          <p:cNvSpPr txBox="1">
            <a:spLocks noChangeArrowheads="1"/>
          </p:cNvSpPr>
          <p:nvPr/>
        </p:nvSpPr>
        <p:spPr bwMode="auto">
          <a:xfrm>
            <a:off x="8305800" y="32004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9" name="TextBox 9"/>
          <p:cNvSpPr txBox="1">
            <a:spLocks noChangeArrowheads="1"/>
          </p:cNvSpPr>
          <p:nvPr/>
        </p:nvSpPr>
        <p:spPr bwMode="auto">
          <a:xfrm>
            <a:off x="7467600" y="2667000"/>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10" name="TextBox 9"/>
          <p:cNvSpPr txBox="1">
            <a:spLocks noChangeArrowheads="1"/>
          </p:cNvSpPr>
          <p:nvPr/>
        </p:nvSpPr>
        <p:spPr bwMode="auto">
          <a:xfrm>
            <a:off x="8298439" y="2134631"/>
            <a:ext cx="366712" cy="368300"/>
          </a:xfrm>
          <a:prstGeom prst="rect">
            <a:avLst/>
          </a:prstGeom>
          <a:noFill/>
          <a:ln w="9525">
            <a:noFill/>
            <a:miter lim="800000"/>
            <a:headEnd/>
            <a:tailEnd/>
          </a:ln>
        </p:spPr>
        <p:txBody>
          <a:bodyPr wrap="none">
            <a:spAutoFit/>
          </a:bodyPr>
          <a:lstStyle/>
          <a:p>
            <a:r>
              <a:rPr lang="cs-CZ" altLang="cs-CZ" sz="1800" b="1" dirty="0">
                <a:solidFill>
                  <a:srgbClr val="FF0000"/>
                </a:solidFill>
                <a:latin typeface="Arial" pitchFamily="34" charset="0"/>
                <a:sym typeface="Wingdings" pitchFamily="2" charset="2"/>
              </a:rPr>
              <a:t></a:t>
            </a:r>
            <a:endParaRPr lang="en-US" altLang="cs-CZ" sz="1800" dirty="0">
              <a:solidFill>
                <a:srgbClr val="FF0000"/>
              </a:solidFill>
              <a:latin typeface="Arial" pitchFamily="34" charset="0"/>
            </a:endParaRPr>
          </a:p>
        </p:txBody>
      </p:sp>
      <p:sp>
        <p:nvSpPr>
          <p:cNvPr id="11" name="TextovéPole 10"/>
          <p:cNvSpPr txBox="1"/>
          <p:nvPr/>
        </p:nvSpPr>
        <p:spPr>
          <a:xfrm>
            <a:off x="457200" y="457200"/>
            <a:ext cx="8229600" cy="646331"/>
          </a:xfrm>
          <a:prstGeom prst="rect">
            <a:avLst/>
          </a:prstGeom>
          <a:noFill/>
        </p:spPr>
        <p:txBody>
          <a:bodyPr wrap="square" rtlCol="0">
            <a:spAutoFit/>
          </a:bodyPr>
          <a:lstStyle/>
          <a:p>
            <a:r>
              <a:rPr lang="cs-CZ" sz="3600" b="1" dirty="0" err="1" smtClean="0">
                <a:solidFill>
                  <a:srgbClr val="0070C0"/>
                </a:solidFill>
              </a:rPr>
              <a:t>True</a:t>
            </a:r>
            <a:r>
              <a:rPr lang="cs-CZ" sz="3600" b="1" dirty="0" smtClean="0">
                <a:solidFill>
                  <a:srgbClr val="0070C0"/>
                </a:solidFill>
              </a:rPr>
              <a:t> </a:t>
            </a:r>
            <a:r>
              <a:rPr lang="cs-CZ" sz="3600" b="1" dirty="0" err="1" smtClean="0">
                <a:solidFill>
                  <a:srgbClr val="0070C0"/>
                </a:solidFill>
              </a:rPr>
              <a:t>or</a:t>
            </a:r>
            <a:r>
              <a:rPr lang="cs-CZ" sz="3600" b="1" dirty="0" smtClean="0">
                <a:solidFill>
                  <a:srgbClr val="0070C0"/>
                </a:solidFill>
              </a:rPr>
              <a:t> </a:t>
            </a:r>
            <a:r>
              <a:rPr lang="cs-CZ" sz="3600" b="1" dirty="0" err="1" smtClean="0">
                <a:solidFill>
                  <a:srgbClr val="0070C0"/>
                </a:solidFill>
              </a:rPr>
              <a:t>False</a:t>
            </a:r>
            <a:r>
              <a:rPr lang="cs-CZ" sz="3600" b="1" dirty="0" smtClean="0">
                <a:solidFill>
                  <a:srgbClr val="0070C0"/>
                </a:solidFill>
              </a:rPr>
              <a:t>?</a:t>
            </a:r>
            <a:endParaRPr lang="cs-CZ"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build="allAtOnce"/>
      <p:bldP spid="7" grpId="0" build="allAtOnce"/>
      <p:bldP spid="8" grpId="0" build="allAtOnce"/>
      <p:bldP spid="9" grpId="0" build="allAtOnce"/>
      <p:bldP spid="1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Fractures</a:t>
            </a:r>
            <a:r>
              <a:rPr lang="cs-CZ" dirty="0" smtClean="0"/>
              <a:t> - </a:t>
            </a:r>
            <a:r>
              <a:rPr lang="cs-CZ" dirty="0" err="1" smtClean="0"/>
              <a:t>addition</a:t>
            </a:r>
            <a:endParaRPr lang="cs-CZ" dirty="0"/>
          </a:p>
        </p:txBody>
      </p:sp>
      <p:sp>
        <p:nvSpPr>
          <p:cNvPr id="3" name="Podnadpis 2"/>
          <p:cNvSpPr>
            <a:spLocks noGrp="1"/>
          </p:cNvSpPr>
          <p:nvPr>
            <p:ph type="subTitle" idx="1"/>
          </p:nvPr>
        </p:nvSpPr>
        <p:spPr/>
        <p:txBody>
          <a:bodyPr/>
          <a:lstStyle/>
          <a:p>
            <a:r>
              <a:rPr lang="cs-CZ" dirty="0" err="1" smtClean="0"/>
              <a:t>Dislocated</a:t>
            </a:r>
            <a:r>
              <a:rPr lang="cs-CZ" dirty="0" smtClean="0"/>
              <a:t> </a:t>
            </a:r>
            <a:r>
              <a:rPr lang="cs-CZ" dirty="0" err="1" smtClean="0"/>
              <a:t>fractures</a:t>
            </a:r>
            <a:endParaRPr lang="cs-CZ" dirty="0" smtClean="0"/>
          </a:p>
          <a:p>
            <a:r>
              <a:rPr lang="cs-CZ" dirty="0" err="1" smtClean="0"/>
              <a:t>Classification</a:t>
            </a:r>
            <a:endParaRPr lang="cs-CZ" dirty="0" smtClean="0"/>
          </a:p>
          <a:p>
            <a:r>
              <a:rPr lang="cs-CZ" dirty="0" err="1" smtClean="0"/>
              <a:t>Fracture</a:t>
            </a:r>
            <a:r>
              <a:rPr lang="cs-CZ" dirty="0" smtClean="0"/>
              <a:t> </a:t>
            </a:r>
            <a:r>
              <a:rPr lang="cs-CZ" dirty="0" err="1" smtClean="0"/>
              <a:t>healing</a:t>
            </a:r>
            <a:endParaRPr lang="cs-CZ" dirty="0" smtClean="0"/>
          </a:p>
          <a:p>
            <a:r>
              <a:rPr lang="cs-CZ" dirty="0" err="1" smtClean="0"/>
              <a:t>Tooth</a:t>
            </a:r>
            <a:r>
              <a:rPr lang="cs-CZ" dirty="0" smtClean="0"/>
              <a:t> </a:t>
            </a:r>
            <a:r>
              <a:rPr lang="cs-CZ" dirty="0" err="1" smtClean="0"/>
              <a:t>fractures</a:t>
            </a:r>
            <a:endParaRPr lang="cs-CZ"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5528" y="1371600"/>
            <a:ext cx="8229600" cy="5052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cs-CZ" dirty="0" err="1" smtClean="0"/>
              <a:t>Dislocated</a:t>
            </a:r>
            <a:r>
              <a:rPr lang="cs-CZ" dirty="0" smtClean="0"/>
              <a:t> </a:t>
            </a:r>
            <a:r>
              <a:rPr lang="cs-CZ" dirty="0" err="1" smtClean="0"/>
              <a:t>fractures</a:t>
            </a:r>
            <a:endParaRPr lang="en-US" dirty="0"/>
          </a:p>
        </p:txBody>
      </p:sp>
      <p:pic>
        <p:nvPicPr>
          <p:cNvPr id="6" name="Content Placeholder 5" descr="Snímka obrazovky 2014-02-10 o 19.13.25.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5318" r="-5318"/>
          <a:stretch>
            <a:fillRect/>
          </a:stretch>
        </p:blipFill>
        <p:spPr>
          <a:xfrm>
            <a:off x="316992" y="1632466"/>
            <a:ext cx="6388608" cy="3434735"/>
          </a:xfrm>
        </p:spPr>
      </p:pic>
      <p:sp>
        <p:nvSpPr>
          <p:cNvPr id="7" name="TextBox 6"/>
          <p:cNvSpPr txBox="1"/>
          <p:nvPr/>
        </p:nvSpPr>
        <p:spPr>
          <a:xfrm>
            <a:off x="1524000" y="2767681"/>
            <a:ext cx="916612" cy="369332"/>
          </a:xfrm>
          <a:prstGeom prst="rect">
            <a:avLst/>
          </a:prstGeom>
          <a:noFill/>
        </p:spPr>
        <p:txBody>
          <a:bodyPr wrap="none" rtlCol="0">
            <a:spAutoFit/>
          </a:bodyPr>
          <a:lstStyle/>
          <a:p>
            <a:r>
              <a:rPr lang="en-US" dirty="0"/>
              <a:t>a</a:t>
            </a:r>
            <a:r>
              <a:rPr lang="en-US" dirty="0" smtClean="0"/>
              <a:t>d </a:t>
            </a:r>
            <a:r>
              <a:rPr lang="en-US" dirty="0" err="1" smtClean="0"/>
              <a:t>axim</a:t>
            </a:r>
            <a:endParaRPr lang="en-US" dirty="0"/>
          </a:p>
        </p:txBody>
      </p:sp>
      <p:sp>
        <p:nvSpPr>
          <p:cNvPr id="8" name="TextBox 7"/>
          <p:cNvSpPr txBox="1"/>
          <p:nvPr/>
        </p:nvSpPr>
        <p:spPr>
          <a:xfrm>
            <a:off x="4600328" y="1831685"/>
            <a:ext cx="921121" cy="369332"/>
          </a:xfrm>
          <a:prstGeom prst="rect">
            <a:avLst/>
          </a:prstGeom>
          <a:noFill/>
        </p:spPr>
        <p:txBody>
          <a:bodyPr wrap="none" rtlCol="0">
            <a:spAutoFit/>
          </a:bodyPr>
          <a:lstStyle/>
          <a:p>
            <a:r>
              <a:rPr lang="en-US" dirty="0"/>
              <a:t>a</a:t>
            </a:r>
            <a:r>
              <a:rPr lang="en-US" dirty="0" smtClean="0"/>
              <a:t>d </a:t>
            </a:r>
            <a:r>
              <a:rPr lang="en-US" dirty="0" err="1" smtClean="0"/>
              <a:t>latus</a:t>
            </a:r>
            <a:endParaRPr lang="en-US" dirty="0"/>
          </a:p>
        </p:txBody>
      </p:sp>
      <p:sp>
        <p:nvSpPr>
          <p:cNvPr id="10" name="TextBox 9"/>
          <p:cNvSpPr txBox="1"/>
          <p:nvPr/>
        </p:nvSpPr>
        <p:spPr>
          <a:xfrm>
            <a:off x="2667000" y="4938614"/>
            <a:ext cx="1867819" cy="369332"/>
          </a:xfrm>
          <a:prstGeom prst="rect">
            <a:avLst/>
          </a:prstGeom>
          <a:noFill/>
        </p:spPr>
        <p:txBody>
          <a:bodyPr wrap="none" rtlCol="0">
            <a:spAutoFit/>
          </a:bodyPr>
          <a:lstStyle/>
          <a:p>
            <a:r>
              <a:rPr lang="en-US" dirty="0"/>
              <a:t>a</a:t>
            </a:r>
            <a:r>
              <a:rPr lang="en-US" dirty="0" smtClean="0"/>
              <a:t>d </a:t>
            </a:r>
            <a:r>
              <a:rPr lang="en-US" dirty="0" err="1" smtClean="0"/>
              <a:t>longitudinem</a:t>
            </a:r>
            <a:endParaRPr lang="en-US" dirty="0"/>
          </a:p>
        </p:txBody>
      </p:sp>
      <p:sp>
        <p:nvSpPr>
          <p:cNvPr id="12" name="TextBox 11"/>
          <p:cNvSpPr txBox="1"/>
          <p:nvPr/>
        </p:nvSpPr>
        <p:spPr>
          <a:xfrm>
            <a:off x="4216460" y="5342783"/>
            <a:ext cx="1898277" cy="369332"/>
          </a:xfrm>
          <a:prstGeom prst="rect">
            <a:avLst/>
          </a:prstGeom>
          <a:noFill/>
        </p:spPr>
        <p:txBody>
          <a:bodyPr wrap="none" rtlCol="0">
            <a:spAutoFit/>
          </a:bodyPr>
          <a:lstStyle/>
          <a:p>
            <a:r>
              <a:rPr lang="en-US" dirty="0" smtClean="0"/>
              <a:t>cum </a:t>
            </a:r>
            <a:r>
              <a:rPr lang="en-US" dirty="0" err="1" smtClean="0"/>
              <a:t>distractione</a:t>
            </a:r>
            <a:endParaRPr lang="en-US" dirty="0"/>
          </a:p>
        </p:txBody>
      </p:sp>
      <p:sp>
        <p:nvSpPr>
          <p:cNvPr id="3" name="TextovéPole 2"/>
          <p:cNvSpPr txBox="1"/>
          <p:nvPr/>
        </p:nvSpPr>
        <p:spPr>
          <a:xfrm>
            <a:off x="1219200" y="5307946"/>
            <a:ext cx="2209800" cy="369332"/>
          </a:xfrm>
          <a:prstGeom prst="rect">
            <a:avLst/>
          </a:prstGeom>
          <a:noFill/>
        </p:spPr>
        <p:txBody>
          <a:bodyPr wrap="square" rtlCol="0">
            <a:spAutoFit/>
          </a:bodyPr>
          <a:lstStyle/>
          <a:p>
            <a:r>
              <a:rPr lang="cs-CZ" dirty="0" err="1"/>
              <a:t>c</a:t>
            </a:r>
            <a:r>
              <a:rPr lang="cs-CZ" dirty="0" err="1" smtClean="0"/>
              <a:t>um</a:t>
            </a:r>
            <a:r>
              <a:rPr lang="cs-CZ" dirty="0" smtClean="0"/>
              <a:t> </a:t>
            </a:r>
            <a:r>
              <a:rPr lang="cs-CZ" dirty="0" err="1" smtClean="0"/>
              <a:t>contractione</a:t>
            </a:r>
            <a:endParaRPr lang="cs-CZ" dirty="0"/>
          </a:p>
        </p:txBody>
      </p:sp>
      <p:pic>
        <p:nvPicPr>
          <p:cNvPr id="4" name="Obráze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7242" y="2182512"/>
            <a:ext cx="1519672" cy="1856088"/>
          </a:xfrm>
          <a:prstGeom prst="rect">
            <a:avLst/>
          </a:prstGeom>
        </p:spPr>
      </p:pic>
      <p:sp>
        <p:nvSpPr>
          <p:cNvPr id="5" name="Zahnutá šipka doleva 4"/>
          <p:cNvSpPr/>
          <p:nvPr/>
        </p:nvSpPr>
        <p:spPr>
          <a:xfrm>
            <a:off x="8127556" y="2266547"/>
            <a:ext cx="38100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9" name="TextovéPole 8"/>
          <p:cNvSpPr txBox="1"/>
          <p:nvPr/>
        </p:nvSpPr>
        <p:spPr>
          <a:xfrm>
            <a:off x="6705600" y="4114800"/>
            <a:ext cx="1802956" cy="369332"/>
          </a:xfrm>
          <a:prstGeom prst="rect">
            <a:avLst/>
          </a:prstGeom>
          <a:noFill/>
        </p:spPr>
        <p:txBody>
          <a:bodyPr wrap="square" rtlCol="0">
            <a:spAutoFit/>
          </a:bodyPr>
          <a:lstStyle/>
          <a:p>
            <a:r>
              <a:rPr lang="cs-CZ" dirty="0"/>
              <a:t>a</a:t>
            </a:r>
            <a:r>
              <a:rPr lang="cs-CZ" dirty="0" smtClean="0"/>
              <a:t>d </a:t>
            </a:r>
            <a:r>
              <a:rPr lang="cs-CZ" dirty="0" err="1" smtClean="0"/>
              <a:t>peripheriam</a:t>
            </a:r>
            <a:endParaRPr lang="cs-CZ" dirty="0"/>
          </a:p>
        </p:txBody>
      </p:sp>
    </p:spTree>
    <p:extLst>
      <p:ext uri="{BB962C8B-B14F-4D97-AF65-F5344CB8AC3E}">
        <p14:creationId xmlns:p14="http://schemas.microsoft.com/office/powerpoint/2010/main" xmlns="" val="687968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O1.png"/>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t="-4178" b="-4178"/>
          <a:stretch>
            <a:fillRect/>
          </a:stretch>
        </p:blipFill>
        <p:spPr>
          <a:xfrm>
            <a:off x="36802" y="1284854"/>
            <a:ext cx="2951605" cy="5711114"/>
          </a:xfrm>
        </p:spPr>
      </p:pic>
      <p:pic>
        <p:nvPicPr>
          <p:cNvPr id="5" name="Content Placeholder 6" descr="AO3.png"/>
          <p:cNvPicPr>
            <a:picLocks noChangeAspect="1"/>
          </p:cNvPicPr>
          <p:nvPr/>
        </p:nvPicPr>
        <p:blipFill>
          <a:blip r:embed="rId4" cstate="print">
            <a:extLst>
              <a:ext uri="{28A0092B-C50C-407E-A947-70E740481C1C}">
                <a14:useLocalDpi xmlns:a14="http://schemas.microsoft.com/office/drawing/2010/main" xmlns="" val="0"/>
              </a:ext>
            </a:extLst>
          </a:blip>
          <a:srcRect t="5625" b="5625"/>
          <a:stretch>
            <a:fillRect/>
          </a:stretch>
        </p:blipFill>
        <p:spPr>
          <a:xfrm>
            <a:off x="3185355" y="1505243"/>
            <a:ext cx="5958645" cy="5268995"/>
          </a:xfrm>
          <a:prstGeom prst="rect">
            <a:avLst/>
          </a:prstGeom>
        </p:spPr>
      </p:pic>
      <p:sp>
        <p:nvSpPr>
          <p:cNvPr id="6" name="Rectangle 5"/>
          <p:cNvSpPr/>
          <p:nvPr/>
        </p:nvSpPr>
        <p:spPr>
          <a:xfrm>
            <a:off x="0" y="1001145"/>
            <a:ext cx="9144000" cy="283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S 4220      </a:t>
            </a:r>
            <a:r>
              <a:rPr lang="en-US" dirty="0" err="1" smtClean="0">
                <a:solidFill>
                  <a:schemeClr val="tx1"/>
                </a:solidFill>
              </a:rPr>
              <a:t>Fractura</a:t>
            </a:r>
            <a:r>
              <a:rPr lang="en-US" dirty="0" smtClean="0">
                <a:solidFill>
                  <a:schemeClr val="tx1"/>
                </a:solidFill>
              </a:rPr>
              <a:t> </a:t>
            </a:r>
            <a:r>
              <a:rPr lang="en-US" dirty="0" err="1" smtClean="0">
                <a:solidFill>
                  <a:schemeClr val="tx1"/>
                </a:solidFill>
              </a:rPr>
              <a:t>colli</a:t>
            </a:r>
            <a:r>
              <a:rPr lang="en-US" dirty="0" smtClean="0">
                <a:solidFill>
                  <a:schemeClr val="tx1"/>
                </a:solidFill>
              </a:rPr>
              <a:t> </a:t>
            </a:r>
            <a:r>
              <a:rPr lang="en-US" dirty="0" err="1" smtClean="0">
                <a:solidFill>
                  <a:schemeClr val="tx1"/>
                </a:solidFill>
              </a:rPr>
              <a:t>chirurgici</a:t>
            </a:r>
            <a:r>
              <a:rPr lang="en-US" dirty="0" smtClean="0">
                <a:solidFill>
                  <a:schemeClr val="tx1"/>
                </a:solidFill>
              </a:rPr>
              <a:t> humeri l. dx. </a:t>
            </a:r>
            <a:r>
              <a:rPr lang="en-US" dirty="0" err="1">
                <a:solidFill>
                  <a:schemeClr val="tx1"/>
                </a:solidFill>
              </a:rPr>
              <a:t>c</a:t>
            </a:r>
            <a:r>
              <a:rPr lang="en-US" dirty="0" err="1" smtClean="0">
                <a:solidFill>
                  <a:schemeClr val="tx1"/>
                </a:solidFill>
              </a:rPr>
              <a:t>omminutiva</a:t>
            </a:r>
            <a:r>
              <a:rPr lang="en-US" dirty="0" smtClean="0">
                <a:solidFill>
                  <a:schemeClr val="tx1"/>
                </a:solidFill>
              </a:rPr>
              <a:t> AO 11-C3</a:t>
            </a:r>
            <a:endParaRPr lang="en-US" dirty="0">
              <a:solidFill>
                <a:schemeClr val="tx1"/>
              </a:solidFill>
            </a:endParaRPr>
          </a:p>
        </p:txBody>
      </p:sp>
      <p:sp>
        <p:nvSpPr>
          <p:cNvPr id="7" name="Title 1"/>
          <p:cNvSpPr txBox="1">
            <a:spLocks/>
          </p:cNvSpPr>
          <p:nvPr/>
        </p:nvSpPr>
        <p:spPr>
          <a:xfrm>
            <a:off x="528976"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latin typeface="Cambria"/>
                <a:cs typeface="Cambria"/>
              </a:rPr>
              <a:t>AO Classification of fractures</a:t>
            </a:r>
            <a:endParaRPr lang="en-US" dirty="0">
              <a:solidFill>
                <a:srgbClr val="FF0000"/>
              </a:solidFill>
              <a:latin typeface="Cambria"/>
              <a:cs typeface="Cambria"/>
            </a:endParaRPr>
          </a:p>
        </p:txBody>
      </p:sp>
    </p:spTree>
    <p:extLst>
      <p:ext uri="{BB962C8B-B14F-4D97-AF65-F5344CB8AC3E}">
        <p14:creationId xmlns:p14="http://schemas.microsoft.com/office/powerpoint/2010/main" xmlns="" val="36746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758952"/>
          </a:xfrm>
        </p:spPr>
        <p:txBody>
          <a:bodyPr>
            <a:noAutofit/>
          </a:bodyPr>
          <a:lstStyle/>
          <a:p>
            <a:pPr algn="l"/>
            <a:r>
              <a:rPr lang="en-US" sz="3200" dirty="0" smtClean="0">
                <a:latin typeface="Cambria"/>
                <a:cs typeface="Cambria"/>
              </a:rPr>
              <a:t>Fracture Healing:  </a:t>
            </a:r>
            <a:br>
              <a:rPr lang="en-US" sz="3200" dirty="0" smtClean="0">
                <a:latin typeface="Cambria"/>
                <a:cs typeface="Cambria"/>
              </a:rPr>
            </a:br>
            <a:r>
              <a:rPr lang="en-US" sz="3200" dirty="0" smtClean="0">
                <a:latin typeface="Cambria"/>
                <a:cs typeface="Cambria"/>
              </a:rPr>
              <a:t>1:   REPOSITIO </a:t>
            </a:r>
            <a:r>
              <a:rPr lang="en-US" sz="3200" dirty="0">
                <a:latin typeface="Cambria"/>
                <a:cs typeface="Cambria"/>
              </a:rPr>
              <a:t>= </a:t>
            </a:r>
            <a:r>
              <a:rPr lang="en-US" sz="3200" dirty="0" smtClean="0">
                <a:latin typeface="Cambria"/>
                <a:cs typeface="Cambria"/>
              </a:rPr>
              <a:t>REDUCTIO </a:t>
            </a:r>
            <a:r>
              <a:rPr lang="en-US" sz="3200" dirty="0" err="1" smtClean="0">
                <a:latin typeface="Cambria"/>
                <a:cs typeface="Cambria"/>
              </a:rPr>
              <a:t>fragmentorum</a:t>
            </a:r>
            <a:r>
              <a:rPr lang="en-US" sz="3200" dirty="0">
                <a:latin typeface="Cambria"/>
                <a:cs typeface="Cambria"/>
              </a:rPr>
              <a:t/>
            </a:r>
            <a:br>
              <a:rPr lang="en-US" sz="3200" dirty="0">
                <a:latin typeface="Cambria"/>
                <a:cs typeface="Cambria"/>
              </a:rPr>
            </a:br>
            <a:endParaRPr lang="en-US" sz="3200" dirty="0">
              <a:latin typeface="Cambria"/>
              <a:cs typeface="Cambria"/>
            </a:endParaRPr>
          </a:p>
        </p:txBody>
      </p:sp>
      <p:sp>
        <p:nvSpPr>
          <p:cNvPr id="3" name="Content Placeholder 2"/>
          <p:cNvSpPr>
            <a:spLocks noGrp="1"/>
          </p:cNvSpPr>
          <p:nvPr>
            <p:ph idx="1"/>
          </p:nvPr>
        </p:nvSpPr>
        <p:spPr/>
        <p:txBody>
          <a:bodyPr/>
          <a:lstStyle/>
          <a:p>
            <a:pPr marL="0" lvl="1" indent="0">
              <a:buNone/>
            </a:pPr>
            <a:r>
              <a:rPr lang="en-US" dirty="0" smtClean="0">
                <a:latin typeface="Cambria"/>
                <a:cs typeface="Cambria"/>
              </a:rPr>
              <a:t>CLOSED (short /long term)</a:t>
            </a:r>
          </a:p>
          <a:p>
            <a:pPr marL="0" lvl="1" indent="0">
              <a:buNone/>
            </a:pPr>
            <a:endParaRPr lang="en-US" dirty="0" smtClean="0">
              <a:latin typeface="Cambria"/>
              <a:cs typeface="Cambria"/>
            </a:endParaRPr>
          </a:p>
        </p:txBody>
      </p:sp>
      <p:pic>
        <p:nvPicPr>
          <p:cNvPr id="6" name="Picture 5" descr="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986" y="2283184"/>
            <a:ext cx="4038709" cy="3445046"/>
          </a:xfrm>
          <a:prstGeom prst="rect">
            <a:avLst/>
          </a:prstGeom>
        </p:spPr>
      </p:pic>
      <p:pic>
        <p:nvPicPr>
          <p:cNvPr id="5" name="Picture 4" descr="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88982" y="2283184"/>
            <a:ext cx="4581556" cy="3445046"/>
          </a:xfrm>
          <a:prstGeom prst="rect">
            <a:avLst/>
          </a:prstGeom>
        </p:spPr>
      </p:pic>
    </p:spTree>
    <p:extLst>
      <p:ext uri="{BB962C8B-B14F-4D97-AF65-F5344CB8AC3E}">
        <p14:creationId xmlns:p14="http://schemas.microsoft.com/office/powerpoint/2010/main" xmlns="" val="278205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Cambria"/>
                <a:cs typeface="Cambria"/>
              </a:rPr>
              <a:t>INTERNAL FIXATION</a:t>
            </a:r>
            <a:endParaRPr lang="en-US" dirty="0">
              <a:latin typeface="Cambria"/>
              <a:cs typeface="Cambria"/>
            </a:endParaRPr>
          </a:p>
        </p:txBody>
      </p:sp>
      <p:grpSp>
        <p:nvGrpSpPr>
          <p:cNvPr id="2" name="Group 3"/>
          <p:cNvGrpSpPr/>
          <p:nvPr/>
        </p:nvGrpSpPr>
        <p:grpSpPr>
          <a:xfrm>
            <a:off x="563451" y="2883602"/>
            <a:ext cx="1368729" cy="3790326"/>
            <a:chOff x="3657600" y="2842284"/>
            <a:chExt cx="1368729" cy="3790326"/>
          </a:xfrm>
        </p:grpSpPr>
        <p:pic>
          <p:nvPicPr>
            <p:cNvPr id="5" name="Picture 4" descr="7.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7600" y="2842284"/>
              <a:ext cx="1368729" cy="3790326"/>
            </a:xfrm>
            <a:prstGeom prst="rect">
              <a:avLst/>
            </a:prstGeom>
          </p:spPr>
        </p:pic>
        <p:sp>
          <p:nvSpPr>
            <p:cNvPr id="6" name="Rectangle 5"/>
            <p:cNvSpPr/>
            <p:nvPr/>
          </p:nvSpPr>
          <p:spPr>
            <a:xfrm>
              <a:off x="3671112" y="4998690"/>
              <a:ext cx="585054" cy="97271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88538" y="3066764"/>
              <a:ext cx="337791" cy="213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3" cstate="print"/>
          <a:stretch>
            <a:fillRect/>
          </a:stretch>
        </p:blipFill>
        <p:spPr>
          <a:xfrm>
            <a:off x="2028668" y="4235528"/>
            <a:ext cx="2438400" cy="2438400"/>
          </a:xfrm>
          <a:prstGeom prst="rect">
            <a:avLst/>
          </a:prstGeom>
        </p:spPr>
      </p:pic>
      <p:sp>
        <p:nvSpPr>
          <p:cNvPr id="9" name="Title 1"/>
          <p:cNvSpPr>
            <a:spLocks noGrp="1"/>
          </p:cNvSpPr>
          <p:nvPr>
            <p:ph type="title"/>
          </p:nvPr>
        </p:nvSpPr>
        <p:spPr>
          <a:xfrm>
            <a:off x="304800" y="38100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10" name="Picture 9" descr="10 Internal plates.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07468" y="1704186"/>
            <a:ext cx="4224281" cy="4969742"/>
          </a:xfrm>
          <a:prstGeom prst="rect">
            <a:avLst/>
          </a:prstGeom>
        </p:spPr>
      </p:pic>
    </p:spTree>
    <p:extLst>
      <p:ext uri="{BB962C8B-B14F-4D97-AF65-F5344CB8AC3E}">
        <p14:creationId xmlns:p14="http://schemas.microsoft.com/office/powerpoint/2010/main" xmlns="" val="22011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88375" cy="136525"/>
            <a:chOff x="0" y="0"/>
            <a:chExt cx="5410" cy="86"/>
          </a:xfrm>
        </p:grpSpPr>
        <p:sp>
          <p:nvSpPr>
            <p:cNvPr id="23589" name="Rectangle 1"/>
            <p:cNvSpPr>
              <a:spLocks/>
            </p:cNvSpPr>
            <p:nvPr/>
          </p:nvSpPr>
          <p:spPr bwMode="auto">
            <a:xfrm>
              <a:off x="0" y="0"/>
              <a:ext cx="1016" cy="86"/>
            </a:xfrm>
            <a:prstGeom prst="rect">
              <a:avLst/>
            </a:prstGeom>
            <a:solidFill>
              <a:schemeClr val="accent1"/>
            </a:solidFill>
            <a:ln w="25400">
              <a:noFill/>
              <a:round/>
              <a:headEnd/>
              <a:tailEnd/>
            </a:ln>
          </p:spPr>
          <p:txBody>
            <a:bodyPr lIns="0" tIns="0" rIns="0" bIns="0"/>
            <a:lstStyle/>
            <a:p>
              <a:endParaRPr lang="cs-CZ" altLang="cs-CZ"/>
            </a:p>
          </p:txBody>
        </p:sp>
        <p:sp>
          <p:nvSpPr>
            <p:cNvPr id="23590" name="Rectangle 2"/>
            <p:cNvSpPr>
              <a:spLocks/>
            </p:cNvSpPr>
            <p:nvPr/>
          </p:nvSpPr>
          <p:spPr bwMode="auto">
            <a:xfrm>
              <a:off x="1008" y="0"/>
              <a:ext cx="1736" cy="86"/>
            </a:xfrm>
            <a:prstGeom prst="rect">
              <a:avLst/>
            </a:prstGeom>
            <a:solidFill>
              <a:srgbClr val="FF6600"/>
            </a:solidFill>
            <a:ln w="25400">
              <a:noFill/>
              <a:round/>
              <a:headEnd/>
              <a:tailEnd/>
            </a:ln>
          </p:spPr>
          <p:txBody>
            <a:bodyPr lIns="0" tIns="0" rIns="0" bIns="0"/>
            <a:lstStyle/>
            <a:p>
              <a:endParaRPr lang="cs-CZ" altLang="cs-CZ"/>
            </a:p>
          </p:txBody>
        </p:sp>
        <p:sp>
          <p:nvSpPr>
            <p:cNvPr id="23591" name="Rectangle 3"/>
            <p:cNvSpPr>
              <a:spLocks/>
            </p:cNvSpPr>
            <p:nvPr/>
          </p:nvSpPr>
          <p:spPr bwMode="auto">
            <a:xfrm>
              <a:off x="2735" y="0"/>
              <a:ext cx="2675" cy="86"/>
            </a:xfrm>
            <a:prstGeom prst="rect">
              <a:avLst/>
            </a:prstGeom>
            <a:solidFill>
              <a:srgbClr val="99CC00"/>
            </a:solidFill>
            <a:ln w="25400">
              <a:noFill/>
              <a:round/>
              <a:headEnd/>
              <a:tailEnd/>
            </a:ln>
          </p:spPr>
          <p:txBody>
            <a:bodyPr lIns="0" tIns="0" rIns="0" bIns="0"/>
            <a:lstStyle/>
            <a:p>
              <a:endParaRPr lang="cs-CZ" altLang="cs-CZ"/>
            </a:p>
          </p:txBody>
        </p:sp>
      </p:grpSp>
      <p:sp>
        <p:nvSpPr>
          <p:cNvPr id="23555" name="Rectangle 5"/>
          <p:cNvSpPr>
            <a:spLocks/>
          </p:cNvSpPr>
          <p:nvPr/>
        </p:nvSpPr>
        <p:spPr bwMode="auto">
          <a:xfrm>
            <a:off x="211138" y="61913"/>
            <a:ext cx="6553200" cy="446087"/>
          </a:xfrm>
          <a:prstGeom prst="rect">
            <a:avLst/>
          </a:prstGeom>
          <a:noFill/>
          <a:ln w="12700" cap="rnd">
            <a:noFill/>
            <a:round/>
            <a:headEnd/>
            <a:tailEnd/>
          </a:ln>
        </p:spPr>
        <p:txBody>
          <a:bodyPr wrap="none" lIns="38100" tIns="38100" rIns="38100" bIns="38100">
            <a:spAutoFit/>
          </a:bodyPr>
          <a:lstStyle/>
          <a:p>
            <a:pPr algn="l"/>
            <a:r>
              <a:rPr lang="cs-CZ" altLang="cs-CZ" b="1" dirty="0" smtClean="0">
                <a:latin typeface="Calibri Bold" charset="0"/>
                <a:sym typeface="Calibri Bold" charset="0"/>
              </a:rPr>
              <a:t>2</a:t>
            </a:r>
            <a:r>
              <a:rPr lang="en-US" altLang="cs-CZ" sz="1800" b="1" dirty="0" smtClean="0">
                <a:solidFill>
                  <a:schemeClr val="tx1"/>
                </a:solidFill>
                <a:latin typeface="Calibri Bold" charset="0"/>
                <a:sym typeface="Calibri Bold" charset="0"/>
              </a:rPr>
              <a:t>. </a:t>
            </a:r>
            <a:r>
              <a:rPr lang="en-US" altLang="cs-CZ" sz="1800" b="1" dirty="0">
                <a:solidFill>
                  <a:schemeClr val="tx1"/>
                </a:solidFill>
                <a:latin typeface="Calibri Bold" charset="0"/>
                <a:sym typeface="Calibri Bold" charset="0"/>
              </a:rPr>
              <a:t>PUT COMPARATIVES AND SUPERLATIVES </a:t>
            </a:r>
            <a:r>
              <a:rPr lang="en-US" altLang="cs-CZ" sz="2400" b="1" dirty="0">
                <a:solidFill>
                  <a:schemeClr val="tx1"/>
                </a:solidFill>
                <a:latin typeface="Calibri Bold" charset="0"/>
                <a:sym typeface="Calibri Bold" charset="0"/>
              </a:rPr>
              <a:t>INTO THE PLURAL</a:t>
            </a:r>
          </a:p>
        </p:txBody>
      </p:sp>
      <p:sp>
        <p:nvSpPr>
          <p:cNvPr id="23556" name="Rectangle 6"/>
          <p:cNvSpPr>
            <a:spLocks/>
          </p:cNvSpPr>
          <p:nvPr/>
        </p:nvSpPr>
        <p:spPr bwMode="auto">
          <a:xfrm>
            <a:off x="250825" y="700088"/>
            <a:ext cx="17303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Musculi longi</a:t>
            </a:r>
          </a:p>
        </p:txBody>
      </p:sp>
      <p:sp>
        <p:nvSpPr>
          <p:cNvPr id="23557" name="Rectangle 8"/>
          <p:cNvSpPr>
            <a:spLocks/>
          </p:cNvSpPr>
          <p:nvPr/>
        </p:nvSpPr>
        <p:spPr bwMode="auto">
          <a:xfrm>
            <a:off x="250825" y="1700213"/>
            <a:ext cx="171450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Radices latae</a:t>
            </a:r>
          </a:p>
        </p:txBody>
      </p:sp>
      <p:sp>
        <p:nvSpPr>
          <p:cNvPr id="23558" name="Rectangle 11"/>
          <p:cNvSpPr>
            <a:spLocks/>
          </p:cNvSpPr>
          <p:nvPr/>
        </p:nvSpPr>
        <p:spPr bwMode="auto">
          <a:xfrm>
            <a:off x="250825" y="3757613"/>
            <a:ext cx="2025650"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Foramina parva</a:t>
            </a:r>
          </a:p>
        </p:txBody>
      </p:sp>
      <p:sp>
        <p:nvSpPr>
          <p:cNvPr id="23559" name="Rectangle 12"/>
          <p:cNvSpPr>
            <a:spLocks/>
          </p:cNvSpPr>
          <p:nvPr/>
        </p:nvSpPr>
        <p:spPr bwMode="auto">
          <a:xfrm>
            <a:off x="250825" y="4267200"/>
            <a:ext cx="2332038"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Infarctus recentes</a:t>
            </a:r>
          </a:p>
        </p:txBody>
      </p:sp>
      <p:sp>
        <p:nvSpPr>
          <p:cNvPr id="23560" name="Rectangle 14"/>
          <p:cNvSpPr>
            <a:spLocks/>
          </p:cNvSpPr>
          <p:nvPr/>
        </p:nvSpPr>
        <p:spPr bwMode="auto">
          <a:xfrm>
            <a:off x="250825" y="5286375"/>
            <a:ext cx="1755775" cy="444500"/>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Partes molles</a:t>
            </a:r>
          </a:p>
        </p:txBody>
      </p:sp>
      <p:sp>
        <p:nvSpPr>
          <p:cNvPr id="23561" name="Rectangle 15"/>
          <p:cNvSpPr>
            <a:spLocks/>
          </p:cNvSpPr>
          <p:nvPr/>
        </p:nvSpPr>
        <p:spPr bwMode="auto">
          <a:xfrm>
            <a:off x="250825" y="3248025"/>
            <a:ext cx="2057400"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O-tiones acutae</a:t>
            </a:r>
          </a:p>
        </p:txBody>
      </p:sp>
      <p:sp>
        <p:nvSpPr>
          <p:cNvPr id="23562" name="Rectangle 16"/>
          <p:cNvSpPr>
            <a:spLocks/>
          </p:cNvSpPr>
          <p:nvPr/>
        </p:nvSpPr>
        <p:spPr bwMode="auto">
          <a:xfrm>
            <a:off x="250825" y="4776788"/>
            <a:ext cx="1517650"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Ossa brevia</a:t>
            </a:r>
          </a:p>
        </p:txBody>
      </p:sp>
      <p:sp>
        <p:nvSpPr>
          <p:cNvPr id="7185" name="Rectangle 17"/>
          <p:cNvSpPr>
            <a:spLocks/>
          </p:cNvSpPr>
          <p:nvPr/>
        </p:nvSpPr>
        <p:spPr bwMode="auto">
          <a:xfrm>
            <a:off x="2921000" y="70008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longiores</a:t>
            </a:r>
          </a:p>
        </p:txBody>
      </p:sp>
      <p:sp>
        <p:nvSpPr>
          <p:cNvPr id="7186" name="Rectangle 18"/>
          <p:cNvSpPr>
            <a:spLocks/>
          </p:cNvSpPr>
          <p:nvPr/>
        </p:nvSpPr>
        <p:spPr bwMode="auto">
          <a:xfrm>
            <a:off x="2921000" y="120967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minores</a:t>
            </a:r>
          </a:p>
        </p:txBody>
      </p:sp>
      <p:sp>
        <p:nvSpPr>
          <p:cNvPr id="7187" name="Rectangle 19"/>
          <p:cNvSpPr>
            <a:spLocks/>
          </p:cNvSpPr>
          <p:nvPr/>
        </p:nvSpPr>
        <p:spPr bwMode="auto">
          <a:xfrm>
            <a:off x="2921000" y="171926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latiores</a:t>
            </a:r>
          </a:p>
        </p:txBody>
      </p:sp>
      <p:sp>
        <p:nvSpPr>
          <p:cNvPr id="7188" name="Rectangle 20"/>
          <p:cNvSpPr>
            <a:spLocks/>
          </p:cNvSpPr>
          <p:nvPr/>
        </p:nvSpPr>
        <p:spPr bwMode="auto">
          <a:xfrm>
            <a:off x="2921000" y="2228850"/>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majores</a:t>
            </a:r>
          </a:p>
        </p:txBody>
      </p:sp>
      <p:sp>
        <p:nvSpPr>
          <p:cNvPr id="7189" name="Rectangle 21"/>
          <p:cNvSpPr>
            <a:spLocks/>
          </p:cNvSpPr>
          <p:nvPr/>
        </p:nvSpPr>
        <p:spPr bwMode="auto">
          <a:xfrm>
            <a:off x="2921000" y="273843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minores</a:t>
            </a:r>
          </a:p>
        </p:txBody>
      </p:sp>
      <p:sp>
        <p:nvSpPr>
          <p:cNvPr id="7190" name="Rectangle 22"/>
          <p:cNvSpPr>
            <a:spLocks/>
          </p:cNvSpPr>
          <p:nvPr/>
        </p:nvSpPr>
        <p:spPr bwMode="auto">
          <a:xfrm>
            <a:off x="2921000" y="375761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minora</a:t>
            </a:r>
          </a:p>
        </p:txBody>
      </p:sp>
      <p:sp>
        <p:nvSpPr>
          <p:cNvPr id="7191" name="Rectangle 23"/>
          <p:cNvSpPr>
            <a:spLocks/>
          </p:cNvSpPr>
          <p:nvPr/>
        </p:nvSpPr>
        <p:spPr bwMode="auto">
          <a:xfrm>
            <a:off x="2921000" y="4267200"/>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recentiores</a:t>
            </a:r>
          </a:p>
        </p:txBody>
      </p:sp>
      <p:sp>
        <p:nvSpPr>
          <p:cNvPr id="7192" name="Rectangle 24"/>
          <p:cNvSpPr>
            <a:spLocks/>
          </p:cNvSpPr>
          <p:nvPr/>
        </p:nvSpPr>
        <p:spPr bwMode="auto">
          <a:xfrm>
            <a:off x="2916238" y="5795963"/>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longiores</a:t>
            </a:r>
          </a:p>
        </p:txBody>
      </p:sp>
      <p:sp>
        <p:nvSpPr>
          <p:cNvPr id="7193" name="Rectangle 25"/>
          <p:cNvSpPr>
            <a:spLocks/>
          </p:cNvSpPr>
          <p:nvPr/>
        </p:nvSpPr>
        <p:spPr bwMode="auto">
          <a:xfrm>
            <a:off x="2921000" y="528637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molliores</a:t>
            </a:r>
          </a:p>
        </p:txBody>
      </p:sp>
      <p:sp>
        <p:nvSpPr>
          <p:cNvPr id="7194" name="Rectangle 26"/>
          <p:cNvSpPr>
            <a:spLocks/>
          </p:cNvSpPr>
          <p:nvPr/>
        </p:nvSpPr>
        <p:spPr bwMode="auto">
          <a:xfrm>
            <a:off x="2921000" y="3248025"/>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acutiores</a:t>
            </a:r>
          </a:p>
        </p:txBody>
      </p:sp>
      <p:sp>
        <p:nvSpPr>
          <p:cNvPr id="7195" name="Rectangle 27"/>
          <p:cNvSpPr>
            <a:spLocks/>
          </p:cNvSpPr>
          <p:nvPr/>
        </p:nvSpPr>
        <p:spPr bwMode="auto">
          <a:xfrm>
            <a:off x="2921000" y="4776788"/>
            <a:ext cx="2616200" cy="444500"/>
          </a:xfrm>
          <a:prstGeom prst="rect">
            <a:avLst/>
          </a:prstGeom>
          <a:solidFill>
            <a:srgbClr val="FF6600"/>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breviora</a:t>
            </a:r>
          </a:p>
        </p:txBody>
      </p:sp>
      <p:sp>
        <p:nvSpPr>
          <p:cNvPr id="7196" name="Rectangle 28"/>
          <p:cNvSpPr>
            <a:spLocks/>
          </p:cNvSpPr>
          <p:nvPr/>
        </p:nvSpPr>
        <p:spPr bwMode="auto">
          <a:xfrm>
            <a:off x="5799138" y="70008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longissimi</a:t>
            </a:r>
          </a:p>
        </p:txBody>
      </p:sp>
      <p:sp>
        <p:nvSpPr>
          <p:cNvPr id="7197" name="Rectangle 29"/>
          <p:cNvSpPr>
            <a:spLocks/>
          </p:cNvSpPr>
          <p:nvPr/>
        </p:nvSpPr>
        <p:spPr bwMode="auto">
          <a:xfrm>
            <a:off x="5799138" y="120967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minimae</a:t>
            </a:r>
          </a:p>
        </p:txBody>
      </p:sp>
      <p:sp>
        <p:nvSpPr>
          <p:cNvPr id="7198" name="Rectangle 30"/>
          <p:cNvSpPr>
            <a:spLocks/>
          </p:cNvSpPr>
          <p:nvPr/>
        </p:nvSpPr>
        <p:spPr bwMode="auto">
          <a:xfrm>
            <a:off x="5799138" y="171926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latissimae</a:t>
            </a:r>
          </a:p>
        </p:txBody>
      </p:sp>
      <p:sp>
        <p:nvSpPr>
          <p:cNvPr id="7199" name="Rectangle 31"/>
          <p:cNvSpPr>
            <a:spLocks/>
          </p:cNvSpPr>
          <p:nvPr/>
        </p:nvSpPr>
        <p:spPr bwMode="auto">
          <a:xfrm>
            <a:off x="5799138" y="2228850"/>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maximi</a:t>
            </a:r>
          </a:p>
        </p:txBody>
      </p:sp>
      <p:sp>
        <p:nvSpPr>
          <p:cNvPr id="7200" name="Rectangle 32"/>
          <p:cNvSpPr>
            <a:spLocks/>
          </p:cNvSpPr>
          <p:nvPr/>
        </p:nvSpPr>
        <p:spPr bwMode="auto">
          <a:xfrm>
            <a:off x="5799138" y="273843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minimi</a:t>
            </a:r>
          </a:p>
        </p:txBody>
      </p:sp>
      <p:sp>
        <p:nvSpPr>
          <p:cNvPr id="7201" name="Rectangle 33"/>
          <p:cNvSpPr>
            <a:spLocks/>
          </p:cNvSpPr>
          <p:nvPr/>
        </p:nvSpPr>
        <p:spPr bwMode="auto">
          <a:xfrm>
            <a:off x="5799138" y="375761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minima</a:t>
            </a:r>
          </a:p>
        </p:txBody>
      </p:sp>
      <p:sp>
        <p:nvSpPr>
          <p:cNvPr id="7202" name="Rectangle 34"/>
          <p:cNvSpPr>
            <a:spLocks/>
          </p:cNvSpPr>
          <p:nvPr/>
        </p:nvSpPr>
        <p:spPr bwMode="auto">
          <a:xfrm>
            <a:off x="5799138" y="4267200"/>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recentissimi</a:t>
            </a:r>
          </a:p>
        </p:txBody>
      </p:sp>
      <p:sp>
        <p:nvSpPr>
          <p:cNvPr id="7203" name="Rectangle 35"/>
          <p:cNvSpPr>
            <a:spLocks/>
          </p:cNvSpPr>
          <p:nvPr/>
        </p:nvSpPr>
        <p:spPr bwMode="auto">
          <a:xfrm>
            <a:off x="5794375" y="5795963"/>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longissimae</a:t>
            </a:r>
          </a:p>
        </p:txBody>
      </p:sp>
      <p:sp>
        <p:nvSpPr>
          <p:cNvPr id="7204" name="Rectangle 36"/>
          <p:cNvSpPr>
            <a:spLocks/>
          </p:cNvSpPr>
          <p:nvPr/>
        </p:nvSpPr>
        <p:spPr bwMode="auto">
          <a:xfrm>
            <a:off x="5799138" y="528637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mollissimae</a:t>
            </a:r>
          </a:p>
        </p:txBody>
      </p:sp>
      <p:sp>
        <p:nvSpPr>
          <p:cNvPr id="7205" name="Rectangle 37"/>
          <p:cNvSpPr>
            <a:spLocks/>
          </p:cNvSpPr>
          <p:nvPr/>
        </p:nvSpPr>
        <p:spPr bwMode="auto">
          <a:xfrm>
            <a:off x="5799138" y="3248025"/>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chemeClr val="tx1"/>
                </a:solidFill>
                <a:latin typeface="Calibri" pitchFamily="34" charset="0"/>
                <a:sym typeface="Calibri" pitchFamily="34" charset="0"/>
              </a:rPr>
              <a:t>acutissimae</a:t>
            </a:r>
          </a:p>
        </p:txBody>
      </p:sp>
      <p:sp>
        <p:nvSpPr>
          <p:cNvPr id="7206" name="Rectangle 38"/>
          <p:cNvSpPr>
            <a:spLocks/>
          </p:cNvSpPr>
          <p:nvPr/>
        </p:nvSpPr>
        <p:spPr bwMode="auto">
          <a:xfrm>
            <a:off x="5799138" y="4776788"/>
            <a:ext cx="2882900" cy="444500"/>
          </a:xfrm>
          <a:prstGeom prst="rect">
            <a:avLst/>
          </a:prstGeom>
          <a:solidFill>
            <a:srgbClr val="528A02"/>
          </a:solidFill>
          <a:ln w="12700" cap="rnd">
            <a:noFill/>
            <a:round/>
            <a:headEnd/>
            <a:tailEnd/>
          </a:ln>
        </p:spPr>
        <p:txBody>
          <a:bodyPr lIns="38100" tIns="38100" rIns="38100" bIns="38100"/>
          <a:lstStyle/>
          <a:p>
            <a:pPr algn="l"/>
            <a:r>
              <a:rPr lang="en-US" altLang="cs-CZ" sz="2400">
                <a:solidFill>
                  <a:srgbClr val="FFFFFF"/>
                </a:solidFill>
                <a:latin typeface="Calibri" pitchFamily="34" charset="0"/>
                <a:sym typeface="Calibri" pitchFamily="34" charset="0"/>
              </a:rPr>
              <a:t>brevissima</a:t>
            </a:r>
          </a:p>
        </p:txBody>
      </p:sp>
      <p:sp>
        <p:nvSpPr>
          <p:cNvPr id="23585" name="Rectangle 14"/>
          <p:cNvSpPr>
            <a:spLocks/>
          </p:cNvSpPr>
          <p:nvPr/>
        </p:nvSpPr>
        <p:spPr bwMode="auto">
          <a:xfrm>
            <a:off x="250825" y="1196975"/>
            <a:ext cx="2151063" cy="446088"/>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Cavitates parvae</a:t>
            </a:r>
          </a:p>
        </p:txBody>
      </p:sp>
      <p:sp>
        <p:nvSpPr>
          <p:cNvPr id="23586" name="Rectangle 8"/>
          <p:cNvSpPr>
            <a:spLocks/>
          </p:cNvSpPr>
          <p:nvPr/>
        </p:nvSpPr>
        <p:spPr bwMode="auto">
          <a:xfrm>
            <a:off x="250825" y="2205038"/>
            <a:ext cx="2022475"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Defectus magni</a:t>
            </a:r>
          </a:p>
        </p:txBody>
      </p:sp>
      <p:sp>
        <p:nvSpPr>
          <p:cNvPr id="23587" name="Rectangle 8"/>
          <p:cNvSpPr>
            <a:spLocks/>
          </p:cNvSpPr>
          <p:nvPr/>
        </p:nvSpPr>
        <p:spPr bwMode="auto">
          <a:xfrm>
            <a:off x="250825" y="2708275"/>
            <a:ext cx="1665288" cy="447675"/>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Gradus parvi</a:t>
            </a:r>
          </a:p>
        </p:txBody>
      </p:sp>
      <p:sp>
        <p:nvSpPr>
          <p:cNvPr id="23588" name="Rectangle 8"/>
          <p:cNvSpPr>
            <a:spLocks/>
          </p:cNvSpPr>
          <p:nvPr/>
        </p:nvSpPr>
        <p:spPr bwMode="auto">
          <a:xfrm>
            <a:off x="250825" y="5805488"/>
            <a:ext cx="2239963" cy="446087"/>
          </a:xfrm>
          <a:prstGeom prst="rect">
            <a:avLst/>
          </a:prstGeom>
          <a:noFill/>
          <a:ln w="12700" cap="rnd">
            <a:noFill/>
            <a:round/>
            <a:headEnd/>
            <a:tailEnd/>
          </a:ln>
        </p:spPr>
        <p:txBody>
          <a:bodyPr wrap="none" lIns="38100" tIns="38100" rIns="38100" bIns="38100">
            <a:spAutoFit/>
          </a:bodyPr>
          <a:lstStyle/>
          <a:p>
            <a:pPr algn="l"/>
            <a:r>
              <a:rPr lang="en-US" altLang="cs-CZ" sz="2400">
                <a:solidFill>
                  <a:schemeClr val="tx1"/>
                </a:solidFill>
                <a:latin typeface="Calibri" pitchFamily="34" charset="0"/>
                <a:sym typeface="Calibri" pitchFamily="34" charset="0"/>
              </a:rPr>
              <a:t>Therapiae longae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9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9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9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9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9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9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0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0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0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0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20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0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0" grpId="0" animBg="1"/>
      <p:bldP spid="7201" grpId="0" animBg="1"/>
      <p:bldP spid="7202" grpId="0" animBg="1"/>
      <p:bldP spid="7203" grpId="0" animBg="1"/>
      <p:bldP spid="7204" grpId="0" animBg="1"/>
      <p:bldP spid="7205" grpId="0" animBg="1"/>
      <p:bldP spid="72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81000"/>
            <a:ext cx="8534400" cy="758952"/>
          </a:xfrm>
        </p:spPr>
        <p:txBody>
          <a:bodyPr>
            <a:noAutofit/>
          </a:bodyPr>
          <a:lstStyle/>
          <a:p>
            <a:pPr algn="l"/>
            <a:r>
              <a:rPr lang="en-US" sz="3200" dirty="0">
                <a:latin typeface="Cambria"/>
                <a:cs typeface="Cambria"/>
              </a:rPr>
              <a:t>Fracture Healing:  </a:t>
            </a:r>
            <a:br>
              <a:rPr lang="en-US" sz="3200" dirty="0">
                <a:latin typeface="Cambria"/>
                <a:cs typeface="Cambria"/>
              </a:rPr>
            </a:br>
            <a:r>
              <a:rPr lang="en-US" sz="3200" dirty="0" smtClean="0">
                <a:latin typeface="Cambria"/>
                <a:cs typeface="Cambria"/>
              </a:rPr>
              <a:t>2: FIXATIO = STABILISATIO </a:t>
            </a:r>
            <a:r>
              <a:rPr lang="en-US" sz="3200" dirty="0" err="1" smtClean="0">
                <a:latin typeface="Cambria"/>
                <a:cs typeface="Cambria"/>
              </a:rPr>
              <a:t>fragmentorum</a:t>
            </a:r>
            <a:endParaRPr lang="en-US" sz="3200" dirty="0"/>
          </a:p>
        </p:txBody>
      </p:sp>
      <p:pic>
        <p:nvPicPr>
          <p:cNvPr id="5" name="Picture 4" descr=" 9 (Kirschner wire).png"/>
          <p:cNvPicPr>
            <a:picLocks noChangeAspect="1"/>
          </p:cNvPicPr>
          <p:nvPr/>
        </p:nvPicPr>
        <p:blipFill rotWithShape="1">
          <a:blip r:embed="rId3" cstate="print">
            <a:extLst>
              <a:ext uri="{28A0092B-C50C-407E-A947-70E740481C1C}">
                <a14:useLocalDpi xmlns:a14="http://schemas.microsoft.com/office/drawing/2010/main" xmlns="" val="0"/>
              </a:ext>
            </a:extLst>
          </a:blip>
          <a:srcRect r="6179"/>
          <a:stretch/>
        </p:blipFill>
        <p:spPr>
          <a:xfrm>
            <a:off x="281544" y="1552737"/>
            <a:ext cx="3190947" cy="4957762"/>
          </a:xfrm>
          <a:prstGeom prst="rect">
            <a:avLst/>
          </a:prstGeom>
        </p:spPr>
      </p:pic>
      <p:pic>
        <p:nvPicPr>
          <p:cNvPr id="6" name="Picture 5" descr="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61501" y="1552737"/>
            <a:ext cx="2507890" cy="4950128"/>
          </a:xfrm>
          <a:prstGeom prst="rect">
            <a:avLst/>
          </a:prstGeom>
        </p:spPr>
      </p:pic>
      <p:pic>
        <p:nvPicPr>
          <p:cNvPr id="7" name="Picture 6" descr="Snímka obrazovky 2014-03-25 o 0.23.0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55886" y="1552737"/>
            <a:ext cx="5387831" cy="4957761"/>
          </a:xfrm>
          <a:prstGeom prst="rect">
            <a:avLst/>
          </a:prstGeom>
        </p:spPr>
      </p:pic>
    </p:spTree>
    <p:extLst>
      <p:ext uri="{BB962C8B-B14F-4D97-AF65-F5344CB8AC3E}">
        <p14:creationId xmlns:p14="http://schemas.microsoft.com/office/powerpoint/2010/main" xmlns="" val="28099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a:cs typeface="Cambria"/>
              </a:rPr>
              <a:t>Name types of permanent teeth</a:t>
            </a:r>
            <a:endParaRPr lang="en-US" dirty="0">
              <a:latin typeface="Cambria"/>
              <a:cs typeface="Cambria"/>
            </a:endParaRPr>
          </a:p>
        </p:txBody>
      </p:sp>
      <p:sp>
        <p:nvSpPr>
          <p:cNvPr id="8" name="Rectangle 7"/>
          <p:cNvSpPr/>
          <p:nvPr/>
        </p:nvSpPr>
        <p:spPr>
          <a:xfrm>
            <a:off x="1446696" y="1600200"/>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71532" y="1796775"/>
            <a:ext cx="684695" cy="33461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35965" y="2448339"/>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233528" y="3596861"/>
            <a:ext cx="684695" cy="22197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2" name="Picture 11"/>
          <p:cNvPicPr>
            <a:picLocks noChangeAspect="1"/>
          </p:cNvPicPr>
          <p:nvPr/>
        </p:nvPicPr>
        <p:blipFill>
          <a:blip r:embed="rId2" cstate="print"/>
          <a:stretch>
            <a:fillRect/>
          </a:stretch>
        </p:blipFill>
        <p:spPr>
          <a:xfrm>
            <a:off x="1011034" y="1605367"/>
            <a:ext cx="6985000" cy="5067300"/>
          </a:xfrm>
          <a:prstGeom prst="rect">
            <a:avLst/>
          </a:prstGeom>
        </p:spPr>
      </p:pic>
      <p:cxnSp>
        <p:nvCxnSpPr>
          <p:cNvPr id="17" name="Straight Connector 16"/>
          <p:cNvCxnSpPr/>
          <p:nvPr/>
        </p:nvCxnSpPr>
        <p:spPr>
          <a:xfrm flipH="1">
            <a:off x="3677477"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298660"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716103"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6431721"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235736"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559875" y="1787376"/>
            <a:ext cx="22087" cy="23058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51132" y="1264548"/>
            <a:ext cx="326682" cy="400110"/>
          </a:xfrm>
          <a:prstGeom prst="rect">
            <a:avLst/>
          </a:prstGeom>
          <a:noFill/>
        </p:spPr>
        <p:txBody>
          <a:bodyPr wrap="none" rtlCol="0">
            <a:spAutoFit/>
          </a:bodyPr>
          <a:lstStyle/>
          <a:p>
            <a:r>
              <a:rPr lang="en-US" sz="2000" dirty="0" smtClean="0">
                <a:solidFill>
                  <a:srgbClr val="FF0000"/>
                </a:solidFill>
                <a:latin typeface="Cambria"/>
                <a:cs typeface="Cambria"/>
              </a:rPr>
              <a:t>1</a:t>
            </a:r>
            <a:endParaRPr lang="en-US" sz="2000" dirty="0">
              <a:solidFill>
                <a:srgbClr val="FF0000"/>
              </a:solidFill>
              <a:latin typeface="Cambria"/>
              <a:cs typeface="Cambria"/>
            </a:endParaRPr>
          </a:p>
        </p:txBody>
      </p:sp>
      <p:sp>
        <p:nvSpPr>
          <p:cNvPr id="24" name="TextBox 23"/>
          <p:cNvSpPr txBox="1"/>
          <p:nvPr/>
        </p:nvSpPr>
        <p:spPr>
          <a:xfrm>
            <a:off x="5354083" y="1264548"/>
            <a:ext cx="326682" cy="400110"/>
          </a:xfrm>
          <a:prstGeom prst="rect">
            <a:avLst/>
          </a:prstGeom>
          <a:noFill/>
        </p:spPr>
        <p:txBody>
          <a:bodyPr wrap="none" rtlCol="0">
            <a:spAutoFit/>
          </a:bodyPr>
          <a:lstStyle/>
          <a:p>
            <a:r>
              <a:rPr lang="en-US" sz="2000" dirty="0">
                <a:solidFill>
                  <a:srgbClr val="FF0000"/>
                </a:solidFill>
                <a:latin typeface="Cambria"/>
                <a:cs typeface="Cambria"/>
              </a:rPr>
              <a:t>2</a:t>
            </a:r>
          </a:p>
        </p:txBody>
      </p:sp>
      <p:sp>
        <p:nvSpPr>
          <p:cNvPr id="25" name="TextBox 24"/>
          <p:cNvSpPr txBox="1"/>
          <p:nvPr/>
        </p:nvSpPr>
        <p:spPr>
          <a:xfrm>
            <a:off x="5952433" y="1264548"/>
            <a:ext cx="326682" cy="400110"/>
          </a:xfrm>
          <a:prstGeom prst="rect">
            <a:avLst/>
          </a:prstGeom>
          <a:noFill/>
        </p:spPr>
        <p:txBody>
          <a:bodyPr wrap="none" rtlCol="0">
            <a:spAutoFit/>
          </a:bodyPr>
          <a:lstStyle/>
          <a:p>
            <a:r>
              <a:rPr lang="en-US" sz="2000" dirty="0">
                <a:solidFill>
                  <a:srgbClr val="FF0000"/>
                </a:solidFill>
                <a:latin typeface="Cambria"/>
                <a:cs typeface="Cambria"/>
              </a:rPr>
              <a:t>3</a:t>
            </a:r>
          </a:p>
        </p:txBody>
      </p:sp>
      <p:sp>
        <p:nvSpPr>
          <p:cNvPr id="26" name="TextBox 25"/>
          <p:cNvSpPr txBox="1"/>
          <p:nvPr/>
        </p:nvSpPr>
        <p:spPr>
          <a:xfrm>
            <a:off x="7109789" y="1264548"/>
            <a:ext cx="326682" cy="400110"/>
          </a:xfrm>
          <a:prstGeom prst="rect">
            <a:avLst/>
          </a:prstGeom>
          <a:noFill/>
        </p:spPr>
        <p:txBody>
          <a:bodyPr wrap="none" rtlCol="0">
            <a:spAutoFit/>
          </a:bodyPr>
          <a:lstStyle/>
          <a:p>
            <a:r>
              <a:rPr lang="en-US" sz="2000" dirty="0" smtClean="0">
                <a:solidFill>
                  <a:srgbClr val="FF0000"/>
                </a:solidFill>
                <a:latin typeface="Cambria"/>
                <a:cs typeface="Cambria"/>
              </a:rPr>
              <a:t>4</a:t>
            </a:r>
            <a:endParaRPr lang="en-US" sz="2000" dirty="0">
              <a:solidFill>
                <a:srgbClr val="FF0000"/>
              </a:solidFill>
              <a:latin typeface="Cambria"/>
              <a:cs typeface="Cambria"/>
            </a:endParaRPr>
          </a:p>
        </p:txBody>
      </p:sp>
      <p:sp>
        <p:nvSpPr>
          <p:cNvPr id="27" name="TextBox 26"/>
          <p:cNvSpPr txBox="1"/>
          <p:nvPr/>
        </p:nvSpPr>
        <p:spPr>
          <a:xfrm>
            <a:off x="3319969" y="1264548"/>
            <a:ext cx="326682" cy="400110"/>
          </a:xfrm>
          <a:prstGeom prst="rect">
            <a:avLst/>
          </a:prstGeom>
          <a:noFill/>
        </p:spPr>
        <p:txBody>
          <a:bodyPr wrap="none" rtlCol="0">
            <a:spAutoFit/>
          </a:bodyPr>
          <a:lstStyle/>
          <a:p>
            <a:r>
              <a:rPr lang="en-US" sz="2000" dirty="0">
                <a:solidFill>
                  <a:srgbClr val="FF0000"/>
                </a:solidFill>
                <a:latin typeface="Cambria"/>
                <a:cs typeface="Cambria"/>
              </a:rPr>
              <a:t>2</a:t>
            </a:r>
          </a:p>
        </p:txBody>
      </p:sp>
      <p:sp>
        <p:nvSpPr>
          <p:cNvPr id="28" name="TextBox 27"/>
          <p:cNvSpPr txBox="1"/>
          <p:nvPr/>
        </p:nvSpPr>
        <p:spPr>
          <a:xfrm>
            <a:off x="2761168" y="1264548"/>
            <a:ext cx="326682" cy="400110"/>
          </a:xfrm>
          <a:prstGeom prst="rect">
            <a:avLst/>
          </a:prstGeom>
          <a:noFill/>
        </p:spPr>
        <p:txBody>
          <a:bodyPr wrap="none" rtlCol="0">
            <a:spAutoFit/>
          </a:bodyPr>
          <a:lstStyle/>
          <a:p>
            <a:r>
              <a:rPr lang="en-US" sz="2000" dirty="0">
                <a:solidFill>
                  <a:srgbClr val="FF0000"/>
                </a:solidFill>
                <a:latin typeface="Cambria"/>
                <a:cs typeface="Cambria"/>
              </a:rPr>
              <a:t>3</a:t>
            </a:r>
          </a:p>
        </p:txBody>
      </p:sp>
      <p:sp>
        <p:nvSpPr>
          <p:cNvPr id="29" name="TextBox 28"/>
          <p:cNvSpPr txBox="1"/>
          <p:nvPr/>
        </p:nvSpPr>
        <p:spPr>
          <a:xfrm>
            <a:off x="1608022" y="1264548"/>
            <a:ext cx="326682" cy="400110"/>
          </a:xfrm>
          <a:prstGeom prst="rect">
            <a:avLst/>
          </a:prstGeom>
          <a:noFill/>
        </p:spPr>
        <p:txBody>
          <a:bodyPr wrap="none" rtlCol="0">
            <a:spAutoFit/>
          </a:bodyPr>
          <a:lstStyle/>
          <a:p>
            <a:r>
              <a:rPr lang="en-US" sz="2000" dirty="0" smtClean="0">
                <a:solidFill>
                  <a:srgbClr val="FF0000"/>
                </a:solidFill>
                <a:latin typeface="Cambria"/>
                <a:cs typeface="Cambria"/>
              </a:rPr>
              <a:t>4</a:t>
            </a:r>
            <a:endParaRPr lang="en-US" sz="2000" dirty="0">
              <a:solidFill>
                <a:srgbClr val="FF0000"/>
              </a:solidFill>
              <a:latin typeface="Cambria"/>
              <a:cs typeface="Cambria"/>
            </a:endParaRPr>
          </a:p>
        </p:txBody>
      </p:sp>
    </p:spTree>
    <p:extLst>
      <p:ext uri="{BB962C8B-B14F-4D97-AF65-F5344CB8AC3E}">
        <p14:creationId xmlns:p14="http://schemas.microsoft.com/office/powerpoint/2010/main" xmlns="" val="361866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ontent.xx.fbcdn.net/v/t34.0-12/16559048_10209713262441500_1932621256_n.jpg?oh=438343fcb0af20e46e212d16d37ee1e8&amp;oe=589A9012"/>
          <p:cNvPicPr>
            <a:picLocks noChangeAspect="1" noChangeArrowheads="1"/>
          </p:cNvPicPr>
          <p:nvPr/>
        </p:nvPicPr>
        <p:blipFill>
          <a:blip r:embed="rId2" cstate="print"/>
          <a:srcRect/>
          <a:stretch>
            <a:fillRect/>
          </a:stretch>
        </p:blipFill>
        <p:spPr bwMode="auto">
          <a:xfrm>
            <a:off x="990600" y="381000"/>
            <a:ext cx="7219950" cy="52482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200"/>
            <a:ext cx="8229600" cy="1143000"/>
          </a:xfrm>
        </p:spPr>
        <p:txBody>
          <a:bodyPr>
            <a:normAutofit fontScale="90000"/>
          </a:bodyPr>
          <a:lstStyle/>
          <a:p>
            <a:r>
              <a:rPr lang="sk-SK" sz="4000" dirty="0" smtClean="0">
                <a:latin typeface="Cambria"/>
                <a:cs typeface="Cambria"/>
              </a:rPr>
              <a:t>Translate types of tooth fractures : </a:t>
            </a:r>
            <a:br>
              <a:rPr lang="sk-SK" sz="4000" dirty="0" smtClean="0">
                <a:latin typeface="Cambria"/>
                <a:cs typeface="Cambria"/>
              </a:rPr>
            </a:br>
            <a:r>
              <a:rPr lang="sk-SK" sz="4000" dirty="0" smtClean="0">
                <a:latin typeface="Cambria"/>
                <a:cs typeface="Cambria"/>
              </a:rPr>
              <a:t>ICD S 02.50-54</a:t>
            </a:r>
            <a:endParaRPr lang="en-GB" sz="4000" dirty="0">
              <a:latin typeface="Cambria"/>
              <a:cs typeface="Cambria"/>
            </a:endParaRPr>
          </a:p>
        </p:txBody>
      </p:sp>
      <p:sp>
        <p:nvSpPr>
          <p:cNvPr id="3" name="Zástupný symbol čísla snímky 2"/>
          <p:cNvSpPr>
            <a:spLocks noGrp="1"/>
          </p:cNvSpPr>
          <p:nvPr>
            <p:ph type="sldNum" sz="quarter" idx="12"/>
          </p:nvPr>
        </p:nvSpPr>
        <p:spPr/>
        <p:txBody>
          <a:bodyPr/>
          <a:lstStyle/>
          <a:p>
            <a:fld id="{00D59038-6B31-4B00-8C0C-E55828F3CA65}" type="slidenum">
              <a:rPr lang="en-US" smtClean="0"/>
              <a:pPr/>
              <a:t>23</a:t>
            </a:fld>
            <a:endParaRPr lang="en-US"/>
          </a:p>
        </p:txBody>
      </p:sp>
      <p:pic>
        <p:nvPicPr>
          <p:cNvPr id="7" name="Obrázok 6" descr="Fraktury_zubu.jpg"/>
          <p:cNvPicPr>
            <a:picLocks noChangeAspect="1"/>
          </p:cNvPicPr>
          <p:nvPr/>
        </p:nvPicPr>
        <p:blipFill>
          <a:blip r:embed="rId3" cstate="print"/>
          <a:srcRect l="9167" t="51408" r="7500" b="4944"/>
          <a:stretch>
            <a:fillRect/>
          </a:stretch>
        </p:blipFill>
        <p:spPr>
          <a:xfrm>
            <a:off x="0" y="4017615"/>
            <a:ext cx="9144000" cy="2834640"/>
          </a:xfrm>
          <a:prstGeom prst="rect">
            <a:avLst/>
          </a:prstGeom>
        </p:spPr>
      </p:pic>
      <p:sp>
        <p:nvSpPr>
          <p:cNvPr id="8" name="BlokTextu 7"/>
          <p:cNvSpPr txBox="1"/>
          <p:nvPr/>
        </p:nvSpPr>
        <p:spPr>
          <a:xfrm>
            <a:off x="152400" y="1284744"/>
            <a:ext cx="1685077" cy="1200328"/>
          </a:xfrm>
          <a:prstGeom prst="rect">
            <a:avLst/>
          </a:prstGeom>
          <a:noFill/>
        </p:spPr>
        <p:txBody>
          <a:bodyPr wrap="none" rtlCol="0">
            <a:spAutoFit/>
          </a:bodyPr>
          <a:lstStyle/>
          <a:p>
            <a:r>
              <a:rPr lang="sk-SK" sz="2400" dirty="0" smtClean="0">
                <a:latin typeface="Cambria"/>
                <a:cs typeface="Cambria"/>
              </a:rPr>
              <a:t>Fracture of </a:t>
            </a:r>
          </a:p>
          <a:p>
            <a:r>
              <a:rPr lang="sk-SK" sz="2400" dirty="0">
                <a:latin typeface="Cambria"/>
                <a:cs typeface="Cambria"/>
              </a:rPr>
              <a:t>t</a:t>
            </a:r>
            <a:r>
              <a:rPr lang="sk-SK" sz="2400" dirty="0" smtClean="0">
                <a:latin typeface="Cambria"/>
                <a:cs typeface="Cambria"/>
              </a:rPr>
              <a:t>ooth </a:t>
            </a:r>
          </a:p>
          <a:p>
            <a:r>
              <a:rPr lang="sk-SK" sz="2400" dirty="0" smtClean="0">
                <a:latin typeface="Cambria"/>
                <a:cs typeface="Cambria"/>
              </a:rPr>
              <a:t>enamel</a:t>
            </a:r>
            <a:endParaRPr lang="en-GB" sz="2400" dirty="0">
              <a:latin typeface="Cambria"/>
              <a:cs typeface="Cambria"/>
            </a:endParaRPr>
          </a:p>
        </p:txBody>
      </p:sp>
      <p:sp>
        <p:nvSpPr>
          <p:cNvPr id="9" name="BlokTextu 8"/>
          <p:cNvSpPr txBox="1"/>
          <p:nvPr/>
        </p:nvSpPr>
        <p:spPr>
          <a:xfrm>
            <a:off x="1828800" y="1284744"/>
            <a:ext cx="1828800" cy="2677656"/>
          </a:xfrm>
          <a:prstGeom prst="rect">
            <a:avLst/>
          </a:prstGeom>
          <a:noFill/>
        </p:spPr>
        <p:txBody>
          <a:bodyPr wrap="square" rtlCol="0">
            <a:spAutoFit/>
          </a:bodyPr>
          <a:lstStyle/>
          <a:p>
            <a:r>
              <a:rPr lang="sk-SK" sz="2400" dirty="0" smtClean="0">
                <a:solidFill>
                  <a:srgbClr val="FF0000"/>
                </a:solidFill>
                <a:latin typeface="Cambria"/>
                <a:cs typeface="Cambria"/>
              </a:rPr>
              <a:t>Simple fracture of the tooth crown not penetrating to the  </a:t>
            </a:r>
          </a:p>
          <a:p>
            <a:r>
              <a:rPr lang="sk-SK" sz="2400" dirty="0">
                <a:solidFill>
                  <a:srgbClr val="FF0000"/>
                </a:solidFill>
                <a:latin typeface="Cambria"/>
                <a:cs typeface="Cambria"/>
              </a:rPr>
              <a:t>d</a:t>
            </a:r>
            <a:r>
              <a:rPr lang="sk-SK" sz="2400" dirty="0" smtClean="0">
                <a:solidFill>
                  <a:srgbClr val="FF0000"/>
                </a:solidFill>
                <a:latin typeface="Cambria"/>
                <a:cs typeface="Cambria"/>
              </a:rPr>
              <a:t>ental pulp</a:t>
            </a:r>
            <a:endParaRPr lang="en-GB" sz="2400" dirty="0">
              <a:solidFill>
                <a:srgbClr val="FF0000"/>
              </a:solidFill>
              <a:latin typeface="Cambria"/>
              <a:cs typeface="Cambria"/>
            </a:endParaRPr>
          </a:p>
        </p:txBody>
      </p:sp>
      <p:sp>
        <p:nvSpPr>
          <p:cNvPr id="10" name="BlokTextu 9"/>
          <p:cNvSpPr txBox="1"/>
          <p:nvPr/>
        </p:nvSpPr>
        <p:spPr>
          <a:xfrm>
            <a:off x="3733800" y="1284744"/>
            <a:ext cx="1828800" cy="2677656"/>
          </a:xfrm>
          <a:prstGeom prst="rect">
            <a:avLst/>
          </a:prstGeom>
          <a:noFill/>
        </p:spPr>
        <p:txBody>
          <a:bodyPr wrap="square" rtlCol="0">
            <a:spAutoFit/>
          </a:bodyPr>
          <a:lstStyle/>
          <a:p>
            <a:r>
              <a:rPr lang="sk-SK" sz="2400" dirty="0" smtClean="0">
                <a:latin typeface="Cambria"/>
                <a:cs typeface="Cambria"/>
              </a:rPr>
              <a:t>Complicated fracture of the tooth crown penetrating to the dental pulp</a:t>
            </a:r>
            <a:endParaRPr lang="en-GB" sz="2400" dirty="0">
              <a:latin typeface="Cambria"/>
              <a:cs typeface="Cambria"/>
            </a:endParaRPr>
          </a:p>
        </p:txBody>
      </p:sp>
      <p:sp>
        <p:nvSpPr>
          <p:cNvPr id="11" name="BlokTextu 10"/>
          <p:cNvSpPr txBox="1"/>
          <p:nvPr/>
        </p:nvSpPr>
        <p:spPr>
          <a:xfrm>
            <a:off x="5638800" y="1303615"/>
            <a:ext cx="1676400" cy="1200328"/>
          </a:xfrm>
          <a:prstGeom prst="rect">
            <a:avLst/>
          </a:prstGeom>
          <a:noFill/>
        </p:spPr>
        <p:txBody>
          <a:bodyPr wrap="square" rtlCol="0">
            <a:spAutoFit/>
          </a:bodyPr>
          <a:lstStyle/>
          <a:p>
            <a:r>
              <a:rPr lang="sk-SK" sz="2400" dirty="0" smtClean="0">
                <a:solidFill>
                  <a:srgbClr val="FF0000"/>
                </a:solidFill>
                <a:latin typeface="Cambria"/>
                <a:cs typeface="Cambria"/>
              </a:rPr>
              <a:t>Fracture of the tooth root</a:t>
            </a:r>
          </a:p>
        </p:txBody>
      </p:sp>
      <p:sp>
        <p:nvSpPr>
          <p:cNvPr id="12" name="BlokTextu 11"/>
          <p:cNvSpPr txBox="1"/>
          <p:nvPr/>
        </p:nvSpPr>
        <p:spPr>
          <a:xfrm>
            <a:off x="7391400" y="1284744"/>
            <a:ext cx="1752600" cy="1569660"/>
          </a:xfrm>
          <a:prstGeom prst="rect">
            <a:avLst/>
          </a:prstGeom>
          <a:noFill/>
        </p:spPr>
        <p:txBody>
          <a:bodyPr wrap="square" rtlCol="0">
            <a:spAutoFit/>
          </a:bodyPr>
          <a:lstStyle/>
          <a:p>
            <a:r>
              <a:rPr lang="sk-SK" sz="2400" dirty="0" smtClean="0">
                <a:latin typeface="Cambria"/>
                <a:cs typeface="Cambria"/>
              </a:rPr>
              <a:t>Fracture of the tooth crown and tooth root</a:t>
            </a:r>
          </a:p>
        </p:txBody>
      </p:sp>
    </p:spTree>
    <p:extLst>
      <p:ext uri="{BB962C8B-B14F-4D97-AF65-F5344CB8AC3E}">
        <p14:creationId xmlns:p14="http://schemas.microsoft.com/office/powerpoint/2010/main" xmlns="" val="3218482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srcRect l="2443" r="4365" b="6273"/>
          <a:stretch/>
        </p:blipFill>
        <p:spPr>
          <a:xfrm>
            <a:off x="6073909" y="3217461"/>
            <a:ext cx="2970696" cy="2392569"/>
          </a:xfrm>
          <a:prstGeom prst="rect">
            <a:avLst/>
          </a:prstGeom>
        </p:spPr>
      </p:pic>
      <p:sp>
        <p:nvSpPr>
          <p:cNvPr id="3" name="Title 2"/>
          <p:cNvSpPr>
            <a:spLocks noGrp="1"/>
          </p:cNvSpPr>
          <p:nvPr>
            <p:ph type="title"/>
          </p:nvPr>
        </p:nvSpPr>
        <p:spPr>
          <a:xfrm>
            <a:off x="457200" y="533400"/>
            <a:ext cx="8229600" cy="1914573"/>
          </a:xfrm>
        </p:spPr>
        <p:txBody>
          <a:bodyPr>
            <a:normAutofit fontScale="90000"/>
          </a:bodyPr>
          <a:lstStyle/>
          <a:p>
            <a:pPr algn="l"/>
            <a:r>
              <a:rPr lang="en-US" sz="3200" dirty="0" smtClean="0">
                <a:latin typeface="Cambria"/>
                <a:cs typeface="Cambria"/>
              </a:rPr>
              <a:t>1) Number types of tooth decay based on its severity, start from the simplest</a:t>
            </a:r>
            <a:r>
              <a:rPr lang="cs-CZ" sz="3200" dirty="0" smtClean="0">
                <a:latin typeface="Cambria"/>
                <a:cs typeface="Cambria"/>
              </a:rPr>
              <a:t/>
            </a:r>
            <a:br>
              <a:rPr lang="cs-CZ" sz="3200" dirty="0" smtClean="0">
                <a:latin typeface="Cambria"/>
                <a:cs typeface="Cambria"/>
              </a:rPr>
            </a:br>
            <a:r>
              <a:rPr lang="en-US" sz="3200" dirty="0" smtClean="0">
                <a:latin typeface="Cambria"/>
                <a:cs typeface="Cambria"/>
              </a:rPr>
              <a:t/>
            </a:r>
            <a:br>
              <a:rPr lang="en-US" sz="3200" dirty="0" smtClean="0">
                <a:latin typeface="Cambria"/>
                <a:cs typeface="Cambria"/>
              </a:rPr>
            </a:br>
            <a:r>
              <a:rPr lang="en-US" sz="3200" dirty="0" smtClean="0">
                <a:solidFill>
                  <a:schemeClr val="bg1"/>
                </a:solidFill>
                <a:latin typeface="Cambria"/>
                <a:cs typeface="Cambria"/>
              </a:rPr>
              <a:t>2) Identify all adjectives, which declension are they?</a:t>
            </a:r>
            <a:endParaRPr lang="en-US" sz="3200" dirty="0">
              <a:solidFill>
                <a:schemeClr val="bg1"/>
              </a:solidFill>
              <a:latin typeface="Cambria"/>
              <a:cs typeface="Cambria"/>
            </a:endParaRPr>
          </a:p>
        </p:txBody>
      </p:sp>
      <p:sp>
        <p:nvSpPr>
          <p:cNvPr id="4" name="Content Placeholder 3"/>
          <p:cNvSpPr>
            <a:spLocks noGrp="1"/>
          </p:cNvSpPr>
          <p:nvPr>
            <p:ph sz="half" idx="1"/>
          </p:nvPr>
        </p:nvSpPr>
        <p:spPr>
          <a:xfrm>
            <a:off x="843749" y="2803896"/>
            <a:ext cx="5484191" cy="4525963"/>
          </a:xfrm>
        </p:spPr>
        <p:txBody>
          <a:bodyPr/>
          <a:lstStyle/>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profunda</a:t>
            </a:r>
            <a:r>
              <a:rPr lang="cs-CZ" i="1" dirty="0">
                <a:latin typeface="Cambria"/>
                <a:cs typeface="Cambria"/>
              </a:rPr>
              <a:t> simplex</a:t>
            </a:r>
          </a:p>
          <a:p>
            <a:pPr marL="514350" indent="-514350">
              <a:buFont typeface="+mj-lt"/>
              <a:buAutoNum type="alphaUcPeriod"/>
            </a:pPr>
            <a:r>
              <a:rPr lang="cs-CZ" i="1" dirty="0" err="1">
                <a:latin typeface="Cambria"/>
                <a:cs typeface="Cambria"/>
              </a:rPr>
              <a:t>caries</a:t>
            </a:r>
            <a:r>
              <a:rPr lang="cs-CZ" i="1" dirty="0">
                <a:latin typeface="Cambria"/>
                <a:cs typeface="Cambria"/>
              </a:rPr>
              <a:t> media </a:t>
            </a:r>
          </a:p>
          <a:p>
            <a:pPr marL="514350" indent="-514350">
              <a:buFont typeface="+mj-lt"/>
              <a:buAutoNum type="alphaUcPeriod"/>
            </a:pPr>
            <a:r>
              <a:rPr lang="cs-CZ" i="1" dirty="0" err="1">
                <a:latin typeface="Cambria"/>
                <a:cs typeface="Cambria"/>
              </a:rPr>
              <a:t>caries</a:t>
            </a:r>
            <a:r>
              <a:rPr lang="cs-CZ" i="1" dirty="0">
                <a:latin typeface="Cambria"/>
                <a:cs typeface="Cambria"/>
              </a:rPr>
              <a:t> ad </a:t>
            </a:r>
            <a:r>
              <a:rPr lang="cs-CZ" i="1" dirty="0" err="1">
                <a:latin typeface="Cambria"/>
                <a:cs typeface="Cambria"/>
              </a:rPr>
              <a:t>pulpam</a:t>
            </a:r>
            <a:r>
              <a:rPr lang="cs-CZ" i="1" dirty="0">
                <a:latin typeface="Cambria"/>
                <a:cs typeface="Cambria"/>
              </a:rPr>
              <a:t> </a:t>
            </a:r>
            <a:r>
              <a:rPr lang="cs-CZ" i="1" dirty="0" err="1">
                <a:latin typeface="Cambria"/>
                <a:cs typeface="Cambria"/>
              </a:rPr>
              <a:t>penetrans</a:t>
            </a:r>
            <a:endParaRPr lang="cs-CZ" i="1" dirty="0">
              <a:latin typeface="Cambria"/>
              <a:cs typeface="Cambria"/>
            </a:endParaRP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superficialis</a:t>
            </a:r>
            <a:endParaRPr lang="cs-CZ" i="1" dirty="0">
              <a:latin typeface="Cambria"/>
              <a:cs typeface="Cambria"/>
            </a:endParaRP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profunda</a:t>
            </a:r>
            <a:r>
              <a:rPr lang="cs-CZ" i="1" dirty="0">
                <a:latin typeface="Cambria"/>
                <a:cs typeface="Cambria"/>
              </a:rPr>
              <a:t> </a:t>
            </a:r>
            <a:r>
              <a:rPr lang="cs-CZ" i="1" dirty="0" err="1">
                <a:latin typeface="Cambria"/>
                <a:cs typeface="Cambria"/>
              </a:rPr>
              <a:t>pulpae</a:t>
            </a:r>
            <a:r>
              <a:rPr lang="cs-CZ" i="1" dirty="0">
                <a:latin typeface="Cambria"/>
                <a:cs typeface="Cambria"/>
              </a:rPr>
              <a:t> proxima</a:t>
            </a:r>
          </a:p>
          <a:p>
            <a:pPr marL="514350" indent="-514350">
              <a:buFont typeface="+mj-lt"/>
              <a:buAutoNum type="alphaUcPeriod"/>
            </a:pPr>
            <a:r>
              <a:rPr lang="cs-CZ" i="1" dirty="0" err="1">
                <a:latin typeface="Cambria"/>
                <a:cs typeface="Cambria"/>
              </a:rPr>
              <a:t>caries</a:t>
            </a:r>
            <a:r>
              <a:rPr lang="cs-CZ" i="1" dirty="0">
                <a:latin typeface="Cambria"/>
                <a:cs typeface="Cambria"/>
              </a:rPr>
              <a:t> </a:t>
            </a:r>
            <a:r>
              <a:rPr lang="cs-CZ" i="1" dirty="0" err="1">
                <a:latin typeface="Cambria"/>
                <a:cs typeface="Cambria"/>
              </a:rPr>
              <a:t>incipiens</a:t>
            </a:r>
            <a:endParaRPr lang="en-US" dirty="0">
              <a:latin typeface="Cambria"/>
              <a:cs typeface="Cambria"/>
            </a:endParaRPr>
          </a:p>
        </p:txBody>
      </p:sp>
      <p:sp>
        <p:nvSpPr>
          <p:cNvPr id="10" name="Content Placeholder 9"/>
          <p:cNvSpPr>
            <a:spLocks noGrp="1"/>
          </p:cNvSpPr>
          <p:nvPr>
            <p:ph sz="half" idx="2"/>
          </p:nvPr>
        </p:nvSpPr>
        <p:spPr>
          <a:xfrm>
            <a:off x="181081" y="2803896"/>
            <a:ext cx="503630" cy="4525963"/>
          </a:xfrm>
        </p:spPr>
        <p:txBody>
          <a:bodyPr/>
          <a:lstStyle/>
          <a:p>
            <a:pPr marL="0" indent="0">
              <a:buNone/>
            </a:pPr>
            <a:r>
              <a:rPr lang="en-US" dirty="0" smtClean="0">
                <a:solidFill>
                  <a:srgbClr val="FF0000"/>
                </a:solidFill>
                <a:latin typeface="Cambria"/>
                <a:cs typeface="Cambria"/>
              </a:rPr>
              <a:t>4</a:t>
            </a:r>
          </a:p>
          <a:p>
            <a:pPr marL="0" indent="0">
              <a:buNone/>
            </a:pPr>
            <a:r>
              <a:rPr lang="en-US" dirty="0" smtClean="0">
                <a:solidFill>
                  <a:srgbClr val="FF0000"/>
                </a:solidFill>
                <a:latin typeface="Cambria"/>
                <a:cs typeface="Cambria"/>
              </a:rPr>
              <a:t>3</a:t>
            </a:r>
            <a:endParaRPr lang="en-US" dirty="0">
              <a:solidFill>
                <a:srgbClr val="FF0000"/>
              </a:solidFill>
              <a:latin typeface="Cambria"/>
              <a:cs typeface="Cambria"/>
            </a:endParaRPr>
          </a:p>
          <a:p>
            <a:pPr marL="0" indent="0">
              <a:buNone/>
            </a:pPr>
            <a:r>
              <a:rPr lang="en-US" dirty="0" smtClean="0">
                <a:solidFill>
                  <a:srgbClr val="FF0000"/>
                </a:solidFill>
                <a:latin typeface="Cambria"/>
                <a:cs typeface="Cambria"/>
              </a:rPr>
              <a:t>6</a:t>
            </a:r>
          </a:p>
          <a:p>
            <a:pPr marL="0" indent="0">
              <a:buNone/>
            </a:pPr>
            <a:r>
              <a:rPr lang="en-US" dirty="0" smtClean="0">
                <a:solidFill>
                  <a:srgbClr val="FF0000"/>
                </a:solidFill>
                <a:latin typeface="Cambria"/>
                <a:cs typeface="Cambria"/>
              </a:rPr>
              <a:t>2</a:t>
            </a:r>
            <a:endParaRPr lang="en-US" dirty="0">
              <a:solidFill>
                <a:srgbClr val="FF0000"/>
              </a:solidFill>
              <a:latin typeface="Cambria"/>
              <a:cs typeface="Cambria"/>
            </a:endParaRPr>
          </a:p>
          <a:p>
            <a:pPr marL="0" indent="0">
              <a:buNone/>
            </a:pPr>
            <a:r>
              <a:rPr lang="en-US" dirty="0" smtClean="0">
                <a:solidFill>
                  <a:srgbClr val="FF0000"/>
                </a:solidFill>
                <a:latin typeface="Cambria"/>
                <a:cs typeface="Cambria"/>
              </a:rPr>
              <a:t>5</a:t>
            </a:r>
          </a:p>
          <a:p>
            <a:pPr marL="0" indent="0">
              <a:buNone/>
            </a:pPr>
            <a:r>
              <a:rPr lang="en-US" dirty="0">
                <a:solidFill>
                  <a:srgbClr val="FF0000"/>
                </a:solidFill>
                <a:latin typeface="Cambria"/>
                <a:cs typeface="Cambria"/>
              </a:rPr>
              <a:t>1</a:t>
            </a:r>
          </a:p>
        </p:txBody>
      </p:sp>
      <p:cxnSp>
        <p:nvCxnSpPr>
          <p:cNvPr id="12" name="Straight Connector 11"/>
          <p:cNvCxnSpPr/>
          <p:nvPr/>
        </p:nvCxnSpPr>
        <p:spPr>
          <a:xfrm>
            <a:off x="2286000" y="32766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86000" y="37338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33600" y="51054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72000" y="5105400"/>
            <a:ext cx="1369392"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30505" y="3324055"/>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733800" y="4191000"/>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209800" y="5562600"/>
            <a:ext cx="1369392"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09800" y="4648200"/>
            <a:ext cx="1866348"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120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cs-CZ" i="1" dirty="0" smtClean="0">
                <a:solidFill>
                  <a:srgbClr val="DB0013"/>
                </a:solidFill>
                <a:latin typeface="Cambria"/>
                <a:cs typeface="Cambria"/>
              </a:rPr>
              <a:t>1</a:t>
            </a:r>
            <a:endParaRPr lang="en-US" dirty="0"/>
          </a:p>
        </p:txBody>
      </p:sp>
      <p:pic>
        <p:nvPicPr>
          <p:cNvPr id="7" name="Picture 6" descr="Ukážka 1.png"/>
          <p:cNvPicPr>
            <a:picLocks noChangeAspect="1"/>
          </p:cNvPicPr>
          <p:nvPr/>
        </p:nvPicPr>
        <p:blipFill rotWithShape="1">
          <a:blip r:embed="rId3" cstate="print">
            <a:extLst>
              <a:ext uri="{28A0092B-C50C-407E-A947-70E740481C1C}">
                <a14:useLocalDpi xmlns:a14="http://schemas.microsoft.com/office/drawing/2010/main" xmlns="" val="0"/>
              </a:ext>
            </a:extLst>
          </a:blip>
          <a:srcRect l="1921" r="11784"/>
          <a:stretch/>
        </p:blipFill>
        <p:spPr>
          <a:xfrm>
            <a:off x="108090" y="1283733"/>
            <a:ext cx="8939888" cy="2511660"/>
          </a:xfrm>
          <a:prstGeom prst="rect">
            <a:avLst/>
          </a:prstGeom>
        </p:spPr>
      </p:pic>
      <p:sp>
        <p:nvSpPr>
          <p:cNvPr id="8" name="TextBox 7"/>
          <p:cNvSpPr txBox="1"/>
          <p:nvPr/>
        </p:nvSpPr>
        <p:spPr>
          <a:xfrm>
            <a:off x="164835" y="4270225"/>
            <a:ext cx="4421478" cy="646331"/>
          </a:xfrm>
          <a:prstGeom prst="rect">
            <a:avLst/>
          </a:prstGeom>
          <a:noFill/>
        </p:spPr>
        <p:txBody>
          <a:bodyPr wrap="none" rtlCol="0">
            <a:spAutoFit/>
          </a:bodyPr>
          <a:lstStyle/>
          <a:p>
            <a:r>
              <a:rPr lang="en-US" b="1" dirty="0" err="1" smtClean="0"/>
              <a:t>Décollement</a:t>
            </a:r>
            <a:r>
              <a:rPr lang="en-US" dirty="0" smtClean="0"/>
              <a:t> </a:t>
            </a:r>
            <a:r>
              <a:rPr lang="cs-CZ" dirty="0"/>
              <a:t> </a:t>
            </a:r>
            <a:r>
              <a:rPr lang="cs-CZ" dirty="0" smtClean="0"/>
              <a:t>=</a:t>
            </a:r>
            <a:r>
              <a:rPr lang="en-US" dirty="0" smtClean="0"/>
              <a:t> severe damage of soft tissues</a:t>
            </a:r>
            <a:endParaRPr lang="en-US" dirty="0"/>
          </a:p>
          <a:p>
            <a:endParaRPr lang="en-US" dirty="0"/>
          </a:p>
        </p:txBody>
      </p:sp>
    </p:spTree>
    <p:extLst>
      <p:ext uri="{BB962C8B-B14F-4D97-AF65-F5344CB8AC3E}">
        <p14:creationId xmlns:p14="http://schemas.microsoft.com/office/powerpoint/2010/main" xmlns="" val="1970212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0013"/>
                </a:solidFill>
                <a:latin typeface="Cambria"/>
                <a:cs typeface="Cambria"/>
              </a:rPr>
              <a:t>Authentic reports :</a:t>
            </a:r>
            <a:r>
              <a:rPr lang="cs-CZ" i="1" dirty="0" smtClean="0">
                <a:solidFill>
                  <a:srgbClr val="DB0013"/>
                </a:solidFill>
                <a:latin typeface="Cambria"/>
                <a:cs typeface="Cambria"/>
              </a:rPr>
              <a:t>2</a:t>
            </a:r>
            <a:endParaRPr lang="en-US" i="1" dirty="0">
              <a:solidFill>
                <a:srgbClr val="DB0013"/>
              </a:solidFill>
              <a:latin typeface="Cambria"/>
              <a:cs typeface="Cambria"/>
            </a:endParaRPr>
          </a:p>
        </p:txBody>
      </p:sp>
      <p:pic>
        <p:nvPicPr>
          <p:cNvPr id="4" name="Picture 3" descr="Ukážka 2.png"/>
          <p:cNvPicPr>
            <a:picLocks noChangeAspect="1"/>
          </p:cNvPicPr>
          <p:nvPr/>
        </p:nvPicPr>
        <p:blipFill rotWithShape="1">
          <a:blip r:embed="rId2" cstate="print">
            <a:extLst>
              <a:ext uri="{28A0092B-C50C-407E-A947-70E740481C1C}">
                <a14:useLocalDpi xmlns:a14="http://schemas.microsoft.com/office/drawing/2010/main" xmlns="" val="0"/>
              </a:ext>
            </a:extLst>
          </a:blip>
          <a:srcRect b="37657"/>
          <a:stretch/>
        </p:blipFill>
        <p:spPr>
          <a:xfrm>
            <a:off x="0" y="1262711"/>
            <a:ext cx="9144000" cy="2547102"/>
          </a:xfrm>
          <a:prstGeom prst="rect">
            <a:avLst/>
          </a:prstGeom>
        </p:spPr>
      </p:pic>
      <p:sp>
        <p:nvSpPr>
          <p:cNvPr id="5" name="TextBox 4"/>
          <p:cNvSpPr txBox="1"/>
          <p:nvPr/>
        </p:nvSpPr>
        <p:spPr>
          <a:xfrm>
            <a:off x="1756512" y="4228621"/>
            <a:ext cx="7242237" cy="2554545"/>
          </a:xfrm>
          <a:prstGeom prst="rect">
            <a:avLst/>
          </a:prstGeom>
          <a:noFill/>
        </p:spPr>
        <p:txBody>
          <a:bodyPr wrap="square" rtlCol="0">
            <a:spAutoFit/>
          </a:bodyPr>
          <a:lstStyle/>
          <a:p>
            <a:pPr marL="2147888" indent="-2147888"/>
            <a:r>
              <a:rPr lang="en-US" sz="2000" b="1" dirty="0" smtClean="0">
                <a:latin typeface="Cambria"/>
                <a:cs typeface="Cambria"/>
              </a:rPr>
              <a:t>Fr. </a:t>
            </a:r>
            <a:r>
              <a:rPr lang="en-US" sz="2000" b="1" dirty="0" err="1">
                <a:latin typeface="Cambria"/>
                <a:cs typeface="Cambria"/>
              </a:rPr>
              <a:t>a</a:t>
            </a:r>
            <a:r>
              <a:rPr lang="en-US" sz="2000" b="1" dirty="0" err="1" smtClean="0">
                <a:latin typeface="Cambria"/>
                <a:cs typeface="Cambria"/>
              </a:rPr>
              <a:t>perta</a:t>
            </a:r>
            <a:r>
              <a:rPr lang="en-US" sz="2000" b="1" dirty="0" smtClean="0">
                <a:latin typeface="Cambria"/>
                <a:cs typeface="Cambria"/>
              </a:rPr>
              <a:t> TSCHERNE I</a:t>
            </a:r>
          </a:p>
          <a:p>
            <a:pPr marL="2147888" indent="-2147888"/>
            <a:r>
              <a:rPr lang="en-US" sz="2000" dirty="0" smtClean="0">
                <a:latin typeface="Cambria"/>
                <a:cs typeface="Cambria"/>
              </a:rPr>
              <a:t>-  open fracture with small skin injury  without its contusion</a:t>
            </a:r>
          </a:p>
          <a:p>
            <a:pPr marL="2147888" indent="-2147888"/>
            <a:r>
              <a:rPr lang="en-US" sz="2000" dirty="0" smtClean="0">
                <a:latin typeface="Cambria"/>
                <a:cs typeface="Cambria"/>
              </a:rPr>
              <a:t>-  negligible bacterial contamination</a:t>
            </a:r>
          </a:p>
          <a:p>
            <a:endParaRPr lang="en-US" sz="2000" dirty="0">
              <a:latin typeface="Cambria"/>
              <a:cs typeface="Cambria"/>
            </a:endParaRPr>
          </a:p>
          <a:p>
            <a:r>
              <a:rPr lang="en-US" sz="2000" dirty="0" err="1" smtClean="0">
                <a:latin typeface="Cambria"/>
                <a:cs typeface="Cambria"/>
              </a:rPr>
              <a:t>Profesor</a:t>
            </a:r>
            <a:r>
              <a:rPr lang="en-US" sz="2000" dirty="0" smtClean="0">
                <a:latin typeface="Cambria"/>
                <a:cs typeface="Cambria"/>
              </a:rPr>
              <a:t> </a:t>
            </a:r>
            <a:r>
              <a:rPr lang="en-US" sz="2000" dirty="0">
                <a:latin typeface="Cambria"/>
                <a:cs typeface="Cambria"/>
              </a:rPr>
              <a:t>Dr. </a:t>
            </a:r>
            <a:r>
              <a:rPr lang="en-US" sz="2000" dirty="0" err="1">
                <a:latin typeface="Cambria"/>
                <a:cs typeface="Cambria"/>
              </a:rPr>
              <a:t>Harald</a:t>
            </a:r>
            <a:r>
              <a:rPr lang="en-US" sz="2000" dirty="0">
                <a:latin typeface="Cambria"/>
                <a:cs typeface="Cambria"/>
              </a:rPr>
              <a:t> </a:t>
            </a:r>
            <a:r>
              <a:rPr lang="en-US" sz="2000" b="1" dirty="0" err="1" smtClean="0">
                <a:latin typeface="Cambria"/>
                <a:cs typeface="Cambria"/>
              </a:rPr>
              <a:t>Tscherne</a:t>
            </a:r>
            <a:r>
              <a:rPr lang="en-US" sz="2000" dirty="0" smtClean="0">
                <a:latin typeface="Cambria"/>
                <a:cs typeface="Cambria"/>
              </a:rPr>
              <a:t> (1933), Traumatology Clinic, Hannover: </a:t>
            </a:r>
            <a:r>
              <a:rPr lang="en-US" sz="2000" i="1" dirty="0" smtClean="0">
                <a:latin typeface="Cambria"/>
                <a:cs typeface="Cambria"/>
              </a:rPr>
              <a:t>Classification of fractures </a:t>
            </a:r>
            <a:r>
              <a:rPr lang="en-US" sz="2000" dirty="0" smtClean="0">
                <a:latin typeface="Cambria"/>
                <a:cs typeface="Cambria"/>
              </a:rPr>
              <a:t>published in 1982, T. divides fracture into open and closed. The most important for him is the degree of the soft tissues damage.	 </a:t>
            </a:r>
          </a:p>
        </p:txBody>
      </p:sp>
      <p:pic>
        <p:nvPicPr>
          <p:cNvPr id="6" name="Picture 5"/>
          <p:cNvPicPr>
            <a:picLocks noChangeAspect="1"/>
          </p:cNvPicPr>
          <p:nvPr/>
        </p:nvPicPr>
        <p:blipFill>
          <a:blip r:embed="rId3" cstate="print"/>
          <a:stretch>
            <a:fillRect/>
          </a:stretch>
        </p:blipFill>
        <p:spPr>
          <a:xfrm>
            <a:off x="200558" y="4228621"/>
            <a:ext cx="1409700" cy="2032000"/>
          </a:xfrm>
          <a:prstGeom prst="rect">
            <a:avLst/>
          </a:prstGeom>
        </p:spPr>
      </p:pic>
    </p:spTree>
    <p:extLst>
      <p:ext uri="{BB962C8B-B14F-4D97-AF65-F5344CB8AC3E}">
        <p14:creationId xmlns:p14="http://schemas.microsoft.com/office/powerpoint/2010/main" xmlns="" val="3366311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7200" y="1905000"/>
            <a:ext cx="8001000" cy="3293209"/>
          </a:xfrm>
          <a:prstGeom prst="rect">
            <a:avLst/>
          </a:prstGeom>
          <a:noFill/>
        </p:spPr>
        <p:txBody>
          <a:bodyPr wrap="square" rtlCol="0">
            <a:spAutoFit/>
          </a:bodyPr>
          <a:lstStyle/>
          <a:p>
            <a:r>
              <a:rPr lang="cs-CZ" sz="1600" dirty="0" smtClean="0"/>
              <a:t>A 52-</a:t>
            </a:r>
            <a:r>
              <a:rPr lang="cs-CZ" sz="1600" dirty="0" err="1" smtClean="0"/>
              <a:t>year</a:t>
            </a:r>
            <a:r>
              <a:rPr lang="cs-CZ" sz="1600" dirty="0" smtClean="0"/>
              <a:t>-</a:t>
            </a:r>
            <a:r>
              <a:rPr lang="cs-CZ" sz="1600" dirty="0" err="1" smtClean="0"/>
              <a:t>old</a:t>
            </a:r>
            <a:r>
              <a:rPr lang="cs-CZ" sz="1600" dirty="0" smtClean="0"/>
              <a:t> man </a:t>
            </a:r>
            <a:r>
              <a:rPr lang="en-US" sz="1600" dirty="0" smtClean="0"/>
              <a:t>came to the emergency department at this hospital because of debilitating weakness in his legs and hips; he was unable to stand and had edema of the legs with extension to the waist. He reported increased irritability and bruising on his arms.</a:t>
            </a:r>
            <a:r>
              <a:rPr lang="cs-CZ" sz="1600" dirty="0" smtClean="0"/>
              <a:t> </a:t>
            </a:r>
          </a:p>
          <a:p>
            <a:r>
              <a:rPr lang="en-US" sz="1600" dirty="0" smtClean="0"/>
              <a:t>The chest CT scan obtained the next day showed a </a:t>
            </a:r>
            <a:r>
              <a:rPr lang="en-US" sz="1600" dirty="0" smtClean="0">
                <a:solidFill>
                  <a:srgbClr val="FF0000"/>
                </a:solidFill>
              </a:rPr>
              <a:t>lung abscess in the left upper lobe</a:t>
            </a:r>
            <a:r>
              <a:rPr lang="en-US" sz="1600" dirty="0" smtClean="0"/>
              <a:t> and bilateral pleural effusions.</a:t>
            </a:r>
            <a:r>
              <a:rPr lang="cs-CZ" sz="1600" dirty="0" smtClean="0"/>
              <a:t> </a:t>
            </a:r>
            <a:r>
              <a:rPr lang="en-US" sz="1600" dirty="0" smtClean="0"/>
              <a:t>MRI of the abdomen revealed </a:t>
            </a:r>
            <a:r>
              <a:rPr lang="en-US" sz="1600" dirty="0" err="1" smtClean="0">
                <a:solidFill>
                  <a:srgbClr val="0070C0"/>
                </a:solidFill>
              </a:rPr>
              <a:t>diskitis</a:t>
            </a:r>
            <a:r>
              <a:rPr lang="en-US" sz="1600" dirty="0" smtClean="0">
                <a:solidFill>
                  <a:srgbClr val="FF0000"/>
                </a:solidFill>
              </a:rPr>
              <a:t> of the second and third lumbar vertebrae and an abscess extending into the right diaphragmatic </a:t>
            </a:r>
            <a:r>
              <a:rPr lang="en-US" sz="1600" dirty="0" err="1" smtClean="0">
                <a:solidFill>
                  <a:srgbClr val="FF0000"/>
                </a:solidFill>
              </a:rPr>
              <a:t>crus</a:t>
            </a:r>
            <a:r>
              <a:rPr lang="en-US" sz="1600" dirty="0" smtClean="0">
                <a:solidFill>
                  <a:srgbClr val="FF0000"/>
                </a:solidFill>
              </a:rPr>
              <a:t>.</a:t>
            </a:r>
            <a:r>
              <a:rPr lang="cs-CZ" sz="1600" dirty="0" smtClean="0">
                <a:solidFill>
                  <a:srgbClr val="FF0000"/>
                </a:solidFill>
              </a:rPr>
              <a:t> </a:t>
            </a:r>
            <a:r>
              <a:rPr lang="cs-CZ" sz="1600" dirty="0" smtClean="0"/>
              <a:t>MRI </a:t>
            </a:r>
            <a:r>
              <a:rPr lang="cs-CZ" sz="1600" dirty="0" err="1" smtClean="0"/>
              <a:t>also</a:t>
            </a:r>
            <a:r>
              <a:rPr lang="cs-CZ" sz="1600" dirty="0" smtClean="0"/>
              <a:t> </a:t>
            </a:r>
            <a:r>
              <a:rPr lang="cs-CZ" sz="1600" dirty="0" err="1" smtClean="0"/>
              <a:t>revealed</a:t>
            </a:r>
            <a:r>
              <a:rPr lang="cs-CZ" sz="1600" dirty="0" smtClean="0"/>
              <a:t> </a:t>
            </a:r>
            <a:r>
              <a:rPr lang="cs-CZ" sz="1600" dirty="0" err="1" smtClean="0">
                <a:solidFill>
                  <a:srgbClr val="FF0000"/>
                </a:solidFill>
              </a:rPr>
              <a:t>compression</a:t>
            </a:r>
            <a:r>
              <a:rPr lang="cs-CZ" sz="1600" dirty="0" smtClean="0">
                <a:solidFill>
                  <a:srgbClr val="FF0000"/>
                </a:solidFill>
              </a:rPr>
              <a:t> </a:t>
            </a:r>
            <a:r>
              <a:rPr lang="cs-CZ" sz="1600" dirty="0" err="1" smtClean="0">
                <a:solidFill>
                  <a:srgbClr val="FF0000"/>
                </a:solidFill>
              </a:rPr>
              <a:t>fractures</a:t>
            </a:r>
            <a:r>
              <a:rPr lang="cs-CZ" sz="1600" dirty="0" smtClean="0">
                <a:solidFill>
                  <a:srgbClr val="FF0000"/>
                </a:solidFill>
              </a:rPr>
              <a:t> </a:t>
            </a:r>
            <a:r>
              <a:rPr lang="cs-CZ" sz="1600" dirty="0" err="1" smtClean="0">
                <a:solidFill>
                  <a:srgbClr val="FF0000"/>
                </a:solidFill>
              </a:rPr>
              <a:t>of</a:t>
            </a:r>
            <a:r>
              <a:rPr lang="cs-CZ" sz="1600" dirty="0" smtClean="0">
                <a:solidFill>
                  <a:srgbClr val="FF0000"/>
                </a:solidFill>
              </a:rPr>
              <a:t> </a:t>
            </a:r>
            <a:r>
              <a:rPr lang="cs-CZ" sz="1600" dirty="0" err="1" smtClean="0">
                <a:solidFill>
                  <a:srgbClr val="FF0000"/>
                </a:solidFill>
              </a:rPr>
              <a:t>the</a:t>
            </a:r>
            <a:r>
              <a:rPr lang="cs-CZ" sz="1600" dirty="0" smtClean="0">
                <a:solidFill>
                  <a:srgbClr val="FF0000"/>
                </a:solidFill>
              </a:rPr>
              <a:t> L2 </a:t>
            </a:r>
            <a:r>
              <a:rPr lang="cs-CZ" sz="1600" dirty="0" err="1" smtClean="0">
                <a:solidFill>
                  <a:srgbClr val="FF0000"/>
                </a:solidFill>
              </a:rPr>
              <a:t>and</a:t>
            </a:r>
            <a:r>
              <a:rPr lang="cs-CZ" sz="1600" dirty="0" smtClean="0">
                <a:solidFill>
                  <a:srgbClr val="FF0000"/>
                </a:solidFill>
              </a:rPr>
              <a:t> L3 </a:t>
            </a:r>
            <a:r>
              <a:rPr lang="cs-CZ" sz="1600" dirty="0" err="1" smtClean="0">
                <a:solidFill>
                  <a:srgbClr val="FF0000"/>
                </a:solidFill>
              </a:rPr>
              <a:t>vertebral</a:t>
            </a:r>
            <a:r>
              <a:rPr lang="cs-CZ" sz="1600" dirty="0" smtClean="0">
                <a:solidFill>
                  <a:srgbClr val="FF0000"/>
                </a:solidFill>
              </a:rPr>
              <a:t> </a:t>
            </a:r>
            <a:r>
              <a:rPr lang="cs-CZ" sz="1600" dirty="0" err="1" smtClean="0">
                <a:solidFill>
                  <a:srgbClr val="FF0000"/>
                </a:solidFill>
              </a:rPr>
              <a:t>bodies</a:t>
            </a:r>
            <a:r>
              <a:rPr lang="cs-CZ" sz="1600" dirty="0" smtClean="0">
                <a:solidFill>
                  <a:srgbClr val="FF0000"/>
                </a:solidFill>
              </a:rPr>
              <a:t> </a:t>
            </a:r>
            <a:r>
              <a:rPr lang="cs-CZ" sz="1600" dirty="0" err="1" smtClean="0"/>
              <a:t>with</a:t>
            </a:r>
            <a:r>
              <a:rPr lang="cs-CZ" sz="1600" dirty="0" smtClean="0"/>
              <a:t> </a:t>
            </a:r>
            <a:r>
              <a:rPr lang="cs-CZ" sz="1600" dirty="0" err="1" smtClean="0"/>
              <a:t>enhancement</a:t>
            </a:r>
            <a:r>
              <a:rPr lang="cs-CZ" sz="1600" dirty="0" smtClean="0"/>
              <a:t>, T</a:t>
            </a:r>
            <a:r>
              <a:rPr lang="cs-CZ" sz="1600" baseline="-25000" dirty="0" smtClean="0"/>
              <a:t>2</a:t>
            </a:r>
            <a:r>
              <a:rPr lang="cs-CZ" sz="1600" dirty="0" smtClean="0"/>
              <a:t>-</a:t>
            </a:r>
            <a:r>
              <a:rPr lang="cs-CZ" sz="1600" dirty="0" err="1" smtClean="0"/>
              <a:t>weighted</a:t>
            </a:r>
            <a:r>
              <a:rPr lang="cs-CZ" sz="1600" dirty="0" smtClean="0"/>
              <a:t> </a:t>
            </a:r>
            <a:r>
              <a:rPr lang="cs-CZ" sz="1600" dirty="0" err="1" smtClean="0"/>
              <a:t>hyperintensity</a:t>
            </a:r>
            <a:r>
              <a:rPr lang="cs-CZ" sz="1600" dirty="0" smtClean="0"/>
              <a:t>, </a:t>
            </a:r>
            <a:r>
              <a:rPr lang="cs-CZ" sz="1600" dirty="0" err="1" smtClean="0"/>
              <a:t>and</a:t>
            </a:r>
            <a:r>
              <a:rPr lang="cs-CZ" sz="1600" dirty="0" smtClean="0"/>
              <a:t> </a:t>
            </a:r>
            <a:r>
              <a:rPr lang="cs-CZ" sz="1600" dirty="0" err="1" smtClean="0"/>
              <a:t>very</a:t>
            </a:r>
            <a:r>
              <a:rPr lang="cs-CZ" sz="1600" dirty="0" smtClean="0"/>
              <a:t> </a:t>
            </a:r>
            <a:r>
              <a:rPr lang="cs-CZ" sz="1600" dirty="0" err="1" smtClean="0"/>
              <a:t>mild</a:t>
            </a:r>
            <a:r>
              <a:rPr lang="cs-CZ" sz="1600" dirty="0" smtClean="0"/>
              <a:t> </a:t>
            </a:r>
            <a:r>
              <a:rPr lang="cs-CZ" sz="1600" dirty="0" err="1" smtClean="0"/>
              <a:t>enhancement</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intervertebral</a:t>
            </a:r>
            <a:r>
              <a:rPr lang="cs-CZ" sz="1600" dirty="0" smtClean="0"/>
              <a:t> disk, as </a:t>
            </a:r>
            <a:r>
              <a:rPr lang="cs-CZ" sz="1600" dirty="0" err="1" smtClean="0"/>
              <a:t>well</a:t>
            </a:r>
            <a:r>
              <a:rPr lang="cs-CZ" sz="1600" dirty="0" smtClean="0"/>
              <a:t> as </a:t>
            </a:r>
            <a:r>
              <a:rPr lang="cs-CZ" sz="1600" dirty="0" err="1" smtClean="0"/>
              <a:t>an</a:t>
            </a:r>
            <a:r>
              <a:rPr lang="cs-CZ" sz="1600" dirty="0" smtClean="0"/>
              <a:t> </a:t>
            </a:r>
            <a:r>
              <a:rPr lang="cs-CZ" sz="1600" dirty="0" err="1" smtClean="0"/>
              <a:t>associated</a:t>
            </a:r>
            <a:r>
              <a:rPr lang="cs-CZ" sz="1600" dirty="0" smtClean="0"/>
              <a:t> </a:t>
            </a:r>
            <a:r>
              <a:rPr lang="cs-CZ" sz="1600" dirty="0" err="1" smtClean="0"/>
              <a:t>adjacent</a:t>
            </a:r>
            <a:r>
              <a:rPr lang="cs-CZ" sz="1600" dirty="0" smtClean="0"/>
              <a:t> </a:t>
            </a:r>
            <a:r>
              <a:rPr lang="cs-CZ" sz="1600" dirty="0" err="1" smtClean="0">
                <a:solidFill>
                  <a:srgbClr val="FF0000"/>
                </a:solidFill>
              </a:rPr>
              <a:t>dorsal</a:t>
            </a:r>
            <a:r>
              <a:rPr lang="cs-CZ" sz="1600" dirty="0" smtClean="0">
                <a:solidFill>
                  <a:srgbClr val="FF0000"/>
                </a:solidFill>
              </a:rPr>
              <a:t> </a:t>
            </a:r>
            <a:r>
              <a:rPr lang="cs-CZ" sz="1600" dirty="0" err="1" smtClean="0">
                <a:solidFill>
                  <a:srgbClr val="FF0000"/>
                </a:solidFill>
              </a:rPr>
              <a:t>epidural</a:t>
            </a:r>
            <a:r>
              <a:rPr lang="cs-CZ" sz="1600" dirty="0" smtClean="0">
                <a:solidFill>
                  <a:srgbClr val="FF0000"/>
                </a:solidFill>
              </a:rPr>
              <a:t> </a:t>
            </a:r>
            <a:r>
              <a:rPr lang="cs-CZ" sz="1600" dirty="0" err="1" smtClean="0">
                <a:solidFill>
                  <a:srgbClr val="FF0000"/>
                </a:solidFill>
              </a:rPr>
              <a:t>abscess</a:t>
            </a:r>
            <a:r>
              <a:rPr lang="cs-CZ" sz="1600" dirty="0" smtClean="0">
                <a:solidFill>
                  <a:srgbClr val="FF0000"/>
                </a:solidFill>
              </a:rPr>
              <a:t>, </a:t>
            </a:r>
            <a:r>
              <a:rPr lang="cs-CZ" sz="1600" dirty="0" err="1" smtClean="0">
                <a:solidFill>
                  <a:srgbClr val="FF0000"/>
                </a:solidFill>
              </a:rPr>
              <a:t>adjacent</a:t>
            </a:r>
            <a:r>
              <a:rPr lang="cs-CZ" sz="1600" dirty="0" smtClean="0">
                <a:solidFill>
                  <a:srgbClr val="FF0000"/>
                </a:solidFill>
              </a:rPr>
              <a:t> </a:t>
            </a:r>
            <a:r>
              <a:rPr lang="cs-CZ" sz="1600" dirty="0" err="1" smtClean="0">
                <a:solidFill>
                  <a:srgbClr val="FF0000"/>
                </a:solidFill>
              </a:rPr>
              <a:t>psoas</a:t>
            </a:r>
            <a:r>
              <a:rPr lang="cs-CZ" sz="1600" dirty="0" smtClean="0">
                <a:solidFill>
                  <a:srgbClr val="FF0000"/>
                </a:solidFill>
              </a:rPr>
              <a:t> </a:t>
            </a:r>
            <a:r>
              <a:rPr lang="cs-CZ" sz="1600" dirty="0" err="1" smtClean="0">
                <a:solidFill>
                  <a:srgbClr val="FF0000"/>
                </a:solidFill>
              </a:rPr>
              <a:t>muscle</a:t>
            </a:r>
            <a:r>
              <a:rPr lang="cs-CZ" sz="1600" dirty="0" smtClean="0">
                <a:solidFill>
                  <a:srgbClr val="FF0000"/>
                </a:solidFill>
              </a:rPr>
              <a:t> </a:t>
            </a:r>
            <a:r>
              <a:rPr lang="cs-CZ" sz="1600" dirty="0" err="1" smtClean="0">
                <a:solidFill>
                  <a:srgbClr val="FF0000"/>
                </a:solidFill>
              </a:rPr>
              <a:t>abscesses</a:t>
            </a:r>
            <a:r>
              <a:rPr lang="cs-CZ" sz="1600" dirty="0" smtClean="0">
                <a:solidFill>
                  <a:srgbClr val="FF0000"/>
                </a:solidFill>
              </a:rPr>
              <a:t> </a:t>
            </a:r>
            <a:r>
              <a:rPr lang="cs-CZ" sz="1600" dirty="0" err="1" smtClean="0">
                <a:solidFill>
                  <a:srgbClr val="FF0000"/>
                </a:solidFill>
              </a:rPr>
              <a:t>bilaterally</a:t>
            </a:r>
            <a:r>
              <a:rPr lang="cs-CZ" sz="1600" dirty="0" smtClean="0">
                <a:solidFill>
                  <a:srgbClr val="FF0000"/>
                </a:solidFill>
              </a:rPr>
              <a:t>, </a:t>
            </a:r>
            <a:r>
              <a:rPr lang="cs-CZ" sz="1600" dirty="0" err="1" smtClean="0">
                <a:solidFill>
                  <a:srgbClr val="FF0000"/>
                </a:solidFill>
              </a:rPr>
              <a:t>and</a:t>
            </a:r>
            <a:r>
              <a:rPr lang="cs-CZ" sz="1600" dirty="0" smtClean="0">
                <a:solidFill>
                  <a:srgbClr val="FF0000"/>
                </a:solidFill>
              </a:rPr>
              <a:t> </a:t>
            </a:r>
            <a:r>
              <a:rPr lang="cs-CZ" sz="1600" dirty="0" err="1" smtClean="0">
                <a:solidFill>
                  <a:srgbClr val="FF0000"/>
                </a:solidFill>
              </a:rPr>
              <a:t>dorsal</a:t>
            </a:r>
            <a:r>
              <a:rPr lang="cs-CZ" sz="1600" dirty="0" smtClean="0">
                <a:solidFill>
                  <a:srgbClr val="FF0000"/>
                </a:solidFill>
              </a:rPr>
              <a:t> </a:t>
            </a:r>
            <a:r>
              <a:rPr lang="cs-CZ" sz="1600" dirty="0" err="1" smtClean="0">
                <a:solidFill>
                  <a:srgbClr val="FF0000"/>
                </a:solidFill>
              </a:rPr>
              <a:t>paraspinal</a:t>
            </a:r>
            <a:r>
              <a:rPr lang="cs-CZ" sz="1600" dirty="0" smtClean="0">
                <a:solidFill>
                  <a:srgbClr val="FF0000"/>
                </a:solidFill>
              </a:rPr>
              <a:t> </a:t>
            </a:r>
            <a:r>
              <a:rPr lang="cs-CZ" sz="1600" dirty="0" err="1" smtClean="0">
                <a:solidFill>
                  <a:srgbClr val="FF0000"/>
                </a:solidFill>
              </a:rPr>
              <a:t>muscle</a:t>
            </a:r>
            <a:r>
              <a:rPr lang="cs-CZ" sz="1600" dirty="0" smtClean="0">
                <a:solidFill>
                  <a:srgbClr val="FF0000"/>
                </a:solidFill>
              </a:rPr>
              <a:t> </a:t>
            </a:r>
            <a:r>
              <a:rPr lang="cs-CZ" sz="1600" dirty="0" err="1" smtClean="0">
                <a:solidFill>
                  <a:srgbClr val="FF0000"/>
                </a:solidFill>
              </a:rPr>
              <a:t>abscesses</a:t>
            </a:r>
            <a:r>
              <a:rPr lang="cs-CZ" sz="1600" dirty="0" smtClean="0">
                <a:solidFill>
                  <a:srgbClr val="FF0000"/>
                </a:solidFill>
              </a:rPr>
              <a:t>. </a:t>
            </a:r>
          </a:p>
          <a:p>
            <a:r>
              <a:rPr lang="en-US" sz="1600" dirty="0" smtClean="0"/>
              <a:t>MRI of the brain performed 10 days after admission showed a</a:t>
            </a:r>
            <a:r>
              <a:rPr lang="cs-CZ" sz="1600" dirty="0" smtClean="0"/>
              <a:t>n </a:t>
            </a:r>
            <a:r>
              <a:rPr lang="en-US" sz="1600" dirty="0" smtClean="0">
                <a:solidFill>
                  <a:srgbClr val="FF0000"/>
                </a:solidFill>
              </a:rPr>
              <a:t>ischemic lesion in the right me</a:t>
            </a:r>
            <a:r>
              <a:rPr lang="cs-CZ" sz="1600" dirty="0" smtClean="0">
                <a:solidFill>
                  <a:srgbClr val="FF0000"/>
                </a:solidFill>
              </a:rPr>
              <a:t>d</a:t>
            </a:r>
            <a:r>
              <a:rPr lang="en-US" sz="1600" dirty="0" err="1" smtClean="0">
                <a:solidFill>
                  <a:srgbClr val="FF0000"/>
                </a:solidFill>
              </a:rPr>
              <a:t>ial</a:t>
            </a:r>
            <a:r>
              <a:rPr lang="en-US" sz="1600" dirty="0" smtClean="0">
                <a:solidFill>
                  <a:srgbClr val="FF0000"/>
                </a:solidFill>
              </a:rPr>
              <a:t> temporal lobe.</a:t>
            </a:r>
            <a:endParaRPr lang="cs-CZ" sz="1600" dirty="0">
              <a:solidFill>
                <a:srgbClr val="FF0000"/>
              </a:solidFill>
            </a:endParaRPr>
          </a:p>
        </p:txBody>
      </p:sp>
      <p:sp>
        <p:nvSpPr>
          <p:cNvPr id="5" name="Nadpis 4"/>
          <p:cNvSpPr>
            <a:spLocks noGrp="1"/>
          </p:cNvSpPr>
          <p:nvPr>
            <p:ph type="title"/>
          </p:nvPr>
        </p:nvSpPr>
        <p:spPr>
          <a:xfrm>
            <a:off x="301752" y="381000"/>
            <a:ext cx="8461248" cy="606552"/>
          </a:xfrm>
        </p:spPr>
        <p:txBody>
          <a:bodyPr>
            <a:noAutofit/>
          </a:bodyPr>
          <a:lstStyle/>
          <a:p>
            <a:r>
              <a:rPr lang="cs-CZ" sz="2400" dirty="0" err="1" smtClean="0"/>
              <a:t>Create</a:t>
            </a:r>
            <a:r>
              <a:rPr lang="cs-CZ" sz="2400" dirty="0" smtClean="0"/>
              <a:t> a </a:t>
            </a:r>
            <a:r>
              <a:rPr lang="cs-CZ" sz="2400" dirty="0" err="1" smtClean="0"/>
              <a:t>clear</a:t>
            </a:r>
            <a:r>
              <a:rPr lang="cs-CZ" sz="2400" dirty="0" smtClean="0"/>
              <a:t> Latin diagnose </a:t>
            </a:r>
            <a:r>
              <a:rPr lang="cs-CZ" sz="2400" dirty="0" err="1" smtClean="0"/>
              <a:t>based</a:t>
            </a:r>
            <a:r>
              <a:rPr lang="cs-CZ" sz="2400" dirty="0" smtClean="0"/>
              <a:t> on </a:t>
            </a:r>
            <a:r>
              <a:rPr lang="cs-CZ" sz="2400" dirty="0" err="1" smtClean="0"/>
              <a:t>the</a:t>
            </a:r>
            <a:r>
              <a:rPr lang="cs-CZ" sz="2400" dirty="0" smtClean="0"/>
              <a:t> </a:t>
            </a:r>
            <a:r>
              <a:rPr lang="cs-CZ" sz="2400" dirty="0" err="1" smtClean="0"/>
              <a:t>passages</a:t>
            </a:r>
            <a:r>
              <a:rPr lang="cs-CZ" sz="2400" dirty="0" smtClean="0"/>
              <a:t> in </a:t>
            </a:r>
            <a:r>
              <a:rPr lang="cs-CZ" sz="2400" dirty="0" err="1" smtClean="0"/>
              <a:t>red</a:t>
            </a:r>
            <a:endParaRPr lang="cs-CZ"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4294967295"/>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3429000">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xmlns="" val="10000"/>
                  </a:ext>
                </a:extLst>
              </a:tr>
              <a:tr h="3429000">
                <a:tc>
                  <a:txBody>
                    <a:bodyPr/>
                    <a:lstStyle/>
                    <a:p>
                      <a:endParaRPr lang="cs-CZ" dirty="0"/>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xmlns="" val="10001"/>
                  </a:ext>
                </a:extLst>
              </a:tr>
            </a:tbl>
          </a:graphicData>
        </a:graphic>
      </p:graphicFrame>
      <p:pic>
        <p:nvPicPr>
          <p:cNvPr id="26640" name="Obrázok 4" descr="Musculus latissimus dorsi.png"/>
          <p:cNvPicPr>
            <a:picLocks noChangeAspect="1"/>
          </p:cNvPicPr>
          <p:nvPr/>
        </p:nvPicPr>
        <p:blipFill>
          <a:blip r:embed="rId3" cstate="print"/>
          <a:srcRect r="4845"/>
          <a:stretch>
            <a:fillRect/>
          </a:stretch>
        </p:blipFill>
        <p:spPr bwMode="auto">
          <a:xfrm>
            <a:off x="0" y="22225"/>
            <a:ext cx="3067050" cy="3382963"/>
          </a:xfrm>
          <a:prstGeom prst="rect">
            <a:avLst/>
          </a:prstGeom>
          <a:noFill/>
          <a:ln w="9525">
            <a:noFill/>
            <a:miter lim="800000"/>
            <a:headEnd/>
            <a:tailEnd/>
          </a:ln>
        </p:spPr>
      </p:pic>
      <p:sp>
        <p:nvSpPr>
          <p:cNvPr id="6" name="Obdĺžnik 5"/>
          <p:cNvSpPr>
            <a:spLocks noChangeArrowheads="1"/>
          </p:cNvSpPr>
          <p:nvPr/>
        </p:nvSpPr>
        <p:spPr bwMode="auto">
          <a:xfrm>
            <a:off x="0" y="1684338"/>
            <a:ext cx="971550" cy="449262"/>
          </a:xfrm>
          <a:prstGeom prst="rect">
            <a:avLst/>
          </a:prstGeom>
          <a:solidFill>
            <a:schemeClr val="accent1"/>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A</a:t>
            </a:r>
          </a:p>
        </p:txBody>
      </p:sp>
      <p:pic>
        <p:nvPicPr>
          <p:cNvPr id="26642" name="Obrázok 6" descr="Musculus levator labii superioris.png"/>
          <p:cNvPicPr>
            <a:picLocks noChangeAspect="1"/>
          </p:cNvPicPr>
          <p:nvPr/>
        </p:nvPicPr>
        <p:blipFill>
          <a:blip r:embed="rId4" cstate="print"/>
          <a:srcRect r="18993" b="-1318"/>
          <a:stretch>
            <a:fillRect/>
          </a:stretch>
        </p:blipFill>
        <p:spPr bwMode="auto">
          <a:xfrm>
            <a:off x="2987675" y="22225"/>
            <a:ext cx="3133725" cy="3427413"/>
          </a:xfrm>
          <a:prstGeom prst="rect">
            <a:avLst/>
          </a:prstGeom>
          <a:noFill/>
          <a:ln w="9525">
            <a:noFill/>
            <a:miter lim="800000"/>
            <a:headEnd/>
            <a:tailEnd/>
          </a:ln>
        </p:spPr>
      </p:pic>
      <p:cxnSp>
        <p:nvCxnSpPr>
          <p:cNvPr id="9" name="Rovná spojnica 8"/>
          <p:cNvCxnSpPr/>
          <p:nvPr/>
        </p:nvCxnSpPr>
        <p:spPr>
          <a:xfrm>
            <a:off x="3067050" y="992188"/>
            <a:ext cx="523875" cy="69215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bdĺžnik 9"/>
          <p:cNvSpPr>
            <a:spLocks noChangeArrowheads="1"/>
          </p:cNvSpPr>
          <p:nvPr/>
        </p:nvSpPr>
        <p:spPr bwMode="auto">
          <a:xfrm>
            <a:off x="2530475" y="668338"/>
            <a:ext cx="962025" cy="455612"/>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B</a:t>
            </a:r>
          </a:p>
        </p:txBody>
      </p:sp>
      <p:pic>
        <p:nvPicPr>
          <p:cNvPr id="26645" name="Obrázok 10" descr="Musculus serratus posterior.png"/>
          <p:cNvPicPr>
            <a:picLocks noChangeAspect="1"/>
          </p:cNvPicPr>
          <p:nvPr/>
        </p:nvPicPr>
        <p:blipFill>
          <a:blip r:embed="rId5" cstate="print"/>
          <a:srcRect l="4150" t="13960" r="15228" b="15218"/>
          <a:stretch>
            <a:fillRect/>
          </a:stretch>
        </p:blipFill>
        <p:spPr bwMode="auto">
          <a:xfrm>
            <a:off x="6121400" y="11113"/>
            <a:ext cx="3033713" cy="3394075"/>
          </a:xfrm>
          <a:prstGeom prst="rect">
            <a:avLst/>
          </a:prstGeom>
          <a:noFill/>
          <a:ln w="9525">
            <a:noFill/>
            <a:miter lim="800000"/>
            <a:headEnd/>
            <a:tailEnd/>
          </a:ln>
        </p:spPr>
      </p:pic>
      <p:pic>
        <p:nvPicPr>
          <p:cNvPr id="26646" name="Obrázok 11" descr="musculus pectoralis major.png"/>
          <p:cNvPicPr>
            <a:picLocks noChangeAspect="1"/>
          </p:cNvPicPr>
          <p:nvPr/>
        </p:nvPicPr>
        <p:blipFill>
          <a:blip r:embed="rId6" cstate="print"/>
          <a:srcRect r="11261"/>
          <a:stretch>
            <a:fillRect/>
          </a:stretch>
        </p:blipFill>
        <p:spPr bwMode="auto">
          <a:xfrm>
            <a:off x="3100388" y="3405188"/>
            <a:ext cx="3021012" cy="3405187"/>
          </a:xfrm>
          <a:prstGeom prst="rect">
            <a:avLst/>
          </a:prstGeom>
          <a:noFill/>
          <a:ln w="9525">
            <a:noFill/>
            <a:miter lim="800000"/>
            <a:headEnd/>
            <a:tailEnd/>
          </a:ln>
        </p:spPr>
      </p:pic>
      <p:sp>
        <p:nvSpPr>
          <p:cNvPr id="13" name="Obdĺžnik 12"/>
          <p:cNvSpPr>
            <a:spLocks noChangeArrowheads="1"/>
          </p:cNvSpPr>
          <p:nvPr/>
        </p:nvSpPr>
        <p:spPr bwMode="auto">
          <a:xfrm>
            <a:off x="6043613" y="1255713"/>
            <a:ext cx="904875" cy="444500"/>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C</a:t>
            </a:r>
          </a:p>
        </p:txBody>
      </p:sp>
      <p:pic>
        <p:nvPicPr>
          <p:cNvPr id="26648" name="Obrázok 13" descr="musculus rhomboideus minor.png"/>
          <p:cNvPicPr>
            <a:picLocks noChangeAspect="1"/>
          </p:cNvPicPr>
          <p:nvPr/>
        </p:nvPicPr>
        <p:blipFill>
          <a:blip r:embed="rId7" cstate="print"/>
          <a:srcRect/>
          <a:stretch>
            <a:fillRect/>
          </a:stretch>
        </p:blipFill>
        <p:spPr bwMode="auto">
          <a:xfrm>
            <a:off x="0" y="3405188"/>
            <a:ext cx="3444875" cy="3411537"/>
          </a:xfrm>
          <a:prstGeom prst="rect">
            <a:avLst/>
          </a:prstGeom>
          <a:noFill/>
          <a:ln w="9525">
            <a:noFill/>
            <a:miter lim="800000"/>
            <a:headEnd/>
            <a:tailEnd/>
          </a:ln>
        </p:spPr>
      </p:pic>
      <p:cxnSp>
        <p:nvCxnSpPr>
          <p:cNvPr id="16" name="Rovná spojnica 15"/>
          <p:cNvCxnSpPr/>
          <p:nvPr/>
        </p:nvCxnSpPr>
        <p:spPr>
          <a:xfrm>
            <a:off x="6958013" y="1579563"/>
            <a:ext cx="881062" cy="42703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Rovná spojnica 19"/>
          <p:cNvCxnSpPr/>
          <p:nvPr/>
        </p:nvCxnSpPr>
        <p:spPr>
          <a:xfrm flipV="1">
            <a:off x="1884363" y="4059238"/>
            <a:ext cx="468312" cy="61277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Obdĺžnik 20"/>
          <p:cNvSpPr>
            <a:spLocks noChangeArrowheads="1"/>
          </p:cNvSpPr>
          <p:nvPr/>
        </p:nvSpPr>
        <p:spPr bwMode="auto">
          <a:xfrm>
            <a:off x="2152650" y="3735388"/>
            <a:ext cx="906463" cy="414337"/>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D</a:t>
            </a:r>
          </a:p>
        </p:txBody>
      </p:sp>
      <p:sp>
        <p:nvSpPr>
          <p:cNvPr id="22" name="Obdĺžnik 21"/>
          <p:cNvSpPr>
            <a:spLocks noChangeArrowheads="1"/>
          </p:cNvSpPr>
          <p:nvPr/>
        </p:nvSpPr>
        <p:spPr bwMode="auto">
          <a:xfrm>
            <a:off x="3021013" y="4638675"/>
            <a:ext cx="903287" cy="446088"/>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E</a:t>
            </a:r>
          </a:p>
        </p:txBody>
      </p:sp>
      <p:pic>
        <p:nvPicPr>
          <p:cNvPr id="26653" name="Obrázok 22" descr="Musculus abductor digiti minimi.png"/>
          <p:cNvPicPr>
            <a:picLocks noChangeAspect="1"/>
          </p:cNvPicPr>
          <p:nvPr/>
        </p:nvPicPr>
        <p:blipFill>
          <a:blip r:embed="rId8" cstate="print"/>
          <a:srcRect l="-3741" t="5602" r="-6653"/>
          <a:stretch>
            <a:fillRect/>
          </a:stretch>
        </p:blipFill>
        <p:spPr bwMode="auto">
          <a:xfrm>
            <a:off x="6021388" y="3405188"/>
            <a:ext cx="3289300" cy="3455987"/>
          </a:xfrm>
          <a:prstGeom prst="rect">
            <a:avLst/>
          </a:prstGeom>
          <a:noFill/>
          <a:ln w="9525">
            <a:noFill/>
            <a:miter lim="800000"/>
            <a:headEnd/>
            <a:tailEnd/>
          </a:ln>
        </p:spPr>
      </p:pic>
      <p:sp>
        <p:nvSpPr>
          <p:cNvPr id="24" name="Obdĺžnik 23"/>
          <p:cNvSpPr>
            <a:spLocks noChangeArrowheads="1"/>
          </p:cNvSpPr>
          <p:nvPr/>
        </p:nvSpPr>
        <p:spPr bwMode="auto">
          <a:xfrm>
            <a:off x="5586413" y="3897313"/>
            <a:ext cx="930275" cy="468312"/>
          </a:xfrm>
          <a:prstGeom prst="rect">
            <a:avLst/>
          </a:prstGeom>
          <a:solidFill>
            <a:srgbClr val="990000"/>
          </a:solidFill>
          <a:ln>
            <a:noFill/>
          </a:ln>
          <a:effectLst>
            <a:outerShdw blurRad="38100" dist="25400" dir="6599969" sx="100999" sy="100999" rotWithShape="0">
              <a:srgbClr val="808080">
                <a:alpha val="75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defRPr/>
            </a:pPr>
            <a:r>
              <a:rPr lang="cs-CZ" dirty="0">
                <a:solidFill>
                  <a:schemeClr val="lt1"/>
                </a:solidFill>
                <a:latin typeface="+mn-lt"/>
                <a:ea typeface="+mn-ea"/>
              </a:rPr>
              <a:t>F</a:t>
            </a:r>
          </a:p>
        </p:txBody>
      </p:sp>
      <p:cxnSp>
        <p:nvCxnSpPr>
          <p:cNvPr id="26" name="Rovná spojnica 25"/>
          <p:cNvCxnSpPr>
            <a:stCxn id="24" idx="2"/>
          </p:cNvCxnSpPr>
          <p:nvPr/>
        </p:nvCxnSpPr>
        <p:spPr>
          <a:xfrm>
            <a:off x="6051550" y="4365625"/>
            <a:ext cx="906463" cy="27305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pPr marL="342900" indent="-342900">
              <a:buAutoNum type="alphaUcParenR"/>
            </a:pPr>
            <a:r>
              <a:rPr lang="cs-CZ" dirty="0" smtClean="0"/>
              <a:t>PREPOSITIONS</a:t>
            </a:r>
          </a:p>
          <a:p>
            <a:pPr marL="342900" indent="-342900">
              <a:buAutoNum type="alphaUcParenR"/>
            </a:pPr>
            <a:r>
              <a:rPr lang="cs-CZ" dirty="0" smtClean="0"/>
              <a:t> PREFIXES </a:t>
            </a:r>
          </a:p>
          <a:p>
            <a:pPr marL="342900" indent="-342900">
              <a:buAutoNum type="alphaUcParenR"/>
            </a:pPr>
            <a:r>
              <a:rPr lang="cs-CZ" dirty="0" smtClean="0"/>
              <a:t>COMPARATIVE FORMS</a:t>
            </a:r>
          </a:p>
          <a:p>
            <a:pPr marL="342900" indent="-342900">
              <a:buAutoNum type="alphaUcParenR"/>
            </a:pPr>
            <a:r>
              <a:rPr lang="cs-CZ" dirty="0" smtClean="0"/>
              <a:t>ADJECTIVES</a:t>
            </a:r>
            <a:endParaRPr lang="cs-CZ" dirty="0"/>
          </a:p>
        </p:txBody>
      </p:sp>
      <p:sp>
        <p:nvSpPr>
          <p:cNvPr id="4" name="Nadpis 3"/>
          <p:cNvSpPr>
            <a:spLocks noGrp="1"/>
          </p:cNvSpPr>
          <p:nvPr>
            <p:ph type="ctrTitle"/>
          </p:nvPr>
        </p:nvSpPr>
        <p:spPr/>
        <p:txBody>
          <a:bodyPr/>
          <a:lstStyle/>
          <a:p>
            <a:r>
              <a:rPr lang="cs-CZ" dirty="0" smtClean="0"/>
              <a:t>EXPRESSING POSITION</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PREPOSITIONS</a:t>
            </a:r>
            <a:endParaRPr lang="cs-CZ" dirty="0"/>
          </a:p>
        </p:txBody>
      </p:sp>
      <p:sp>
        <p:nvSpPr>
          <p:cNvPr id="3" name="Zástupný symbol pro obsah 2"/>
          <p:cNvSpPr>
            <a:spLocks noGrp="1"/>
          </p:cNvSpPr>
          <p:nvPr>
            <p:ph sz="quarter" idx="1"/>
          </p:nvPr>
        </p:nvSpPr>
        <p:spPr/>
        <p:txBody>
          <a:bodyPr/>
          <a:lstStyle/>
          <a:p>
            <a:r>
              <a:rPr lang="cs-CZ" dirty="0" smtClean="0"/>
              <a:t>WITH ABLATIVE </a:t>
            </a:r>
          </a:p>
          <a:p>
            <a:pPr lvl="1"/>
            <a:r>
              <a:rPr lang="cs-CZ" dirty="0" smtClean="0"/>
              <a:t>corpus </a:t>
            </a:r>
            <a:r>
              <a:rPr lang="cs-CZ" dirty="0" err="1" smtClean="0"/>
              <a:t>alienum</a:t>
            </a:r>
            <a:r>
              <a:rPr lang="cs-CZ" dirty="0" smtClean="0"/>
              <a:t> in </a:t>
            </a:r>
            <a:r>
              <a:rPr lang="cs-CZ" dirty="0" err="1" smtClean="0"/>
              <a:t>aure</a:t>
            </a:r>
            <a:r>
              <a:rPr lang="cs-CZ" dirty="0" smtClean="0"/>
              <a:t> interna</a:t>
            </a:r>
          </a:p>
          <a:p>
            <a:pPr lvl="1"/>
            <a:r>
              <a:rPr lang="cs-CZ" dirty="0" err="1" smtClean="0"/>
              <a:t>vulnus</a:t>
            </a:r>
            <a:r>
              <a:rPr lang="cs-CZ" dirty="0" smtClean="0"/>
              <a:t>  </a:t>
            </a:r>
            <a:r>
              <a:rPr lang="cs-CZ" dirty="0" err="1" smtClean="0"/>
              <a:t>morsum</a:t>
            </a:r>
            <a:r>
              <a:rPr lang="cs-CZ" dirty="0" smtClean="0"/>
              <a:t> sub genu l.</a:t>
            </a:r>
            <a:r>
              <a:rPr lang="cs-CZ" dirty="0" err="1" smtClean="0"/>
              <a:t>dx</a:t>
            </a:r>
            <a:r>
              <a:rPr lang="cs-CZ" dirty="0" smtClean="0"/>
              <a:t>.</a:t>
            </a:r>
          </a:p>
          <a:p>
            <a:pPr lvl="1">
              <a:buNone/>
            </a:pPr>
            <a:endParaRPr lang="cs-CZ" dirty="0" smtClean="0"/>
          </a:p>
          <a:p>
            <a:r>
              <a:rPr lang="cs-CZ" dirty="0" smtClean="0"/>
              <a:t>WITH ACCUSATIVE</a:t>
            </a:r>
          </a:p>
          <a:p>
            <a:pPr lvl="1"/>
            <a:r>
              <a:rPr lang="cs-CZ" dirty="0" err="1" smtClean="0"/>
              <a:t>funiculus</a:t>
            </a:r>
            <a:r>
              <a:rPr lang="cs-CZ" dirty="0" smtClean="0"/>
              <a:t> </a:t>
            </a:r>
            <a:r>
              <a:rPr lang="cs-CZ" dirty="0" err="1" smtClean="0"/>
              <a:t>umbilicalis</a:t>
            </a:r>
            <a:r>
              <a:rPr lang="cs-CZ" dirty="0" smtClean="0"/>
              <a:t> </a:t>
            </a:r>
            <a:r>
              <a:rPr lang="cs-CZ" dirty="0" err="1" smtClean="0"/>
              <a:t>circum</a:t>
            </a:r>
            <a:r>
              <a:rPr lang="cs-CZ" dirty="0" smtClean="0"/>
              <a:t> </a:t>
            </a:r>
            <a:r>
              <a:rPr lang="cs-CZ" dirty="0" err="1" smtClean="0"/>
              <a:t>collum</a:t>
            </a:r>
            <a:r>
              <a:rPr lang="cs-CZ" dirty="0" smtClean="0"/>
              <a:t> fetus </a:t>
            </a:r>
          </a:p>
          <a:p>
            <a:pPr lvl="1"/>
            <a:r>
              <a:rPr lang="cs-CZ" dirty="0" smtClean="0"/>
              <a:t>tumor ad </a:t>
            </a:r>
            <a:r>
              <a:rPr lang="cs-CZ" dirty="0" err="1" smtClean="0"/>
              <a:t>hepar</a:t>
            </a:r>
            <a:r>
              <a:rPr lang="cs-CZ" dirty="0" smtClean="0"/>
              <a:t> </a:t>
            </a:r>
            <a:r>
              <a:rPr lang="cs-CZ" dirty="0" err="1" smtClean="0"/>
              <a:t>increscens</a:t>
            </a:r>
            <a:endParaRPr lang="cs-CZ" dirty="0" smtClean="0"/>
          </a:p>
          <a:p>
            <a:pPr lvl="1"/>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 COMPARATIVE FORMS</a:t>
            </a:r>
            <a:endParaRPr lang="cs-CZ" dirty="0"/>
          </a:p>
        </p:txBody>
      </p:sp>
      <p:pic>
        <p:nvPicPr>
          <p:cNvPr id="4" name="Zástupný symbol pro obsah 3" descr="anterior_ethmoidal_foramen1322538376639-153D147C7AE1CE8955E.jpg"/>
          <p:cNvPicPr>
            <a:picLocks noGrp="1" noChangeAspect="1"/>
          </p:cNvPicPr>
          <p:nvPr>
            <p:ph sz="quarter" idx="1"/>
          </p:nvPr>
        </p:nvPicPr>
        <p:blipFill>
          <a:blip r:embed="rId3" cstate="print"/>
          <a:stretch>
            <a:fillRect/>
          </a:stretch>
        </p:blipFill>
        <p:spPr>
          <a:xfrm>
            <a:off x="838200" y="1752600"/>
            <a:ext cx="5143500" cy="4286250"/>
          </a:xfrm>
        </p:spPr>
      </p:pic>
      <p:sp>
        <p:nvSpPr>
          <p:cNvPr id="5" name="Šipka nahoru 4"/>
          <p:cNvSpPr/>
          <p:nvPr/>
        </p:nvSpPr>
        <p:spPr>
          <a:xfrm>
            <a:off x="3276600" y="2819400"/>
            <a:ext cx="533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172200" y="1981200"/>
            <a:ext cx="2667000" cy="707886"/>
          </a:xfrm>
          <a:prstGeom prst="rect">
            <a:avLst/>
          </a:prstGeom>
          <a:noFill/>
        </p:spPr>
        <p:txBody>
          <a:bodyPr wrap="square" rtlCol="0">
            <a:spAutoFit/>
          </a:bodyPr>
          <a:lstStyle/>
          <a:p>
            <a:r>
              <a:rPr lang="cs-CZ" sz="2000" dirty="0" err="1" smtClean="0"/>
              <a:t>foramen</a:t>
            </a:r>
            <a:r>
              <a:rPr lang="cs-CZ" sz="2000" dirty="0" smtClean="0"/>
              <a:t> </a:t>
            </a:r>
            <a:r>
              <a:rPr lang="cs-CZ" sz="2000" dirty="0" err="1" smtClean="0"/>
              <a:t>ethmoidale</a:t>
            </a:r>
            <a:r>
              <a:rPr lang="cs-CZ" sz="2000" dirty="0" smtClean="0"/>
              <a:t> </a:t>
            </a:r>
          </a:p>
          <a:p>
            <a:r>
              <a:rPr lang="cs-CZ" sz="2000" dirty="0" err="1" smtClean="0">
                <a:solidFill>
                  <a:srgbClr val="0070C0"/>
                </a:solidFill>
              </a:rPr>
              <a:t>anterius</a:t>
            </a:r>
            <a:r>
              <a:rPr lang="cs-CZ" sz="2000" dirty="0" smtClean="0">
                <a:solidFill>
                  <a:srgbClr val="0070C0"/>
                </a:solidFill>
              </a:rPr>
              <a:t> / </a:t>
            </a:r>
            <a:r>
              <a:rPr lang="cs-CZ" sz="2000" dirty="0" err="1" smtClean="0">
                <a:solidFill>
                  <a:srgbClr val="0070C0"/>
                </a:solidFill>
              </a:rPr>
              <a:t>posterius</a:t>
            </a:r>
            <a:endParaRPr lang="cs-CZ" sz="20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 ADJECTIVES</a:t>
            </a:r>
            <a:endParaRPr lang="cs-CZ" dirty="0"/>
          </a:p>
        </p:txBody>
      </p:sp>
      <p:pic>
        <p:nvPicPr>
          <p:cNvPr id="2050" name="Picture 2"/>
          <p:cNvPicPr>
            <a:picLocks noChangeAspect="1" noChangeArrowheads="1"/>
          </p:cNvPicPr>
          <p:nvPr/>
        </p:nvPicPr>
        <p:blipFill>
          <a:blip r:embed="rId3" cstate="print"/>
          <a:srcRect/>
          <a:stretch>
            <a:fillRect/>
          </a:stretch>
        </p:blipFill>
        <p:spPr bwMode="auto">
          <a:xfrm>
            <a:off x="533400" y="1447800"/>
            <a:ext cx="3267075" cy="4733925"/>
          </a:xfrm>
          <a:prstGeom prst="rect">
            <a:avLst/>
          </a:prstGeom>
          <a:noFill/>
          <a:ln w="9525">
            <a:noFill/>
            <a:miter lim="800000"/>
            <a:headEnd/>
            <a:tailEnd/>
          </a:ln>
        </p:spPr>
      </p:pic>
      <p:sp>
        <p:nvSpPr>
          <p:cNvPr id="5" name="Elipsa 4"/>
          <p:cNvSpPr/>
          <p:nvPr/>
        </p:nvSpPr>
        <p:spPr>
          <a:xfrm>
            <a:off x="1524000" y="27432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Elipsa 5"/>
          <p:cNvSpPr/>
          <p:nvPr/>
        </p:nvSpPr>
        <p:spPr>
          <a:xfrm>
            <a:off x="1981200" y="32004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p:cNvPicPr>
            <a:picLocks noChangeAspect="1" noChangeArrowheads="1"/>
          </p:cNvPicPr>
          <p:nvPr/>
        </p:nvPicPr>
        <p:blipFill>
          <a:blip r:embed="rId4" cstate="print"/>
          <a:srcRect/>
          <a:stretch>
            <a:fillRect/>
          </a:stretch>
        </p:blipFill>
        <p:spPr bwMode="auto">
          <a:xfrm>
            <a:off x="4114800" y="3048000"/>
            <a:ext cx="4729162" cy="2703337"/>
          </a:xfrm>
          <a:prstGeom prst="rect">
            <a:avLst/>
          </a:prstGeom>
          <a:noFill/>
          <a:ln w="9525">
            <a:noFill/>
            <a:miter lim="800000"/>
            <a:headEnd/>
            <a:tailEnd/>
          </a:ln>
        </p:spPr>
      </p:pic>
      <p:sp>
        <p:nvSpPr>
          <p:cNvPr id="8" name="Elipsa 7"/>
          <p:cNvSpPr/>
          <p:nvPr/>
        </p:nvSpPr>
        <p:spPr>
          <a:xfrm>
            <a:off x="6324600" y="35052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Elipsa 8"/>
          <p:cNvSpPr/>
          <p:nvPr/>
        </p:nvSpPr>
        <p:spPr>
          <a:xfrm>
            <a:off x="4114800" y="3352800"/>
            <a:ext cx="533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4343400" y="5715000"/>
            <a:ext cx="3886200" cy="369332"/>
          </a:xfrm>
          <a:prstGeom prst="rect">
            <a:avLst/>
          </a:prstGeom>
          <a:noFill/>
        </p:spPr>
        <p:txBody>
          <a:bodyPr wrap="square" rtlCol="0">
            <a:spAutoFit/>
          </a:bodyPr>
          <a:lstStyle/>
          <a:p>
            <a:r>
              <a:rPr lang="cs-CZ" dirty="0" smtClean="0"/>
              <a:t>sinus </a:t>
            </a:r>
            <a:r>
              <a:rPr lang="cs-CZ" dirty="0" err="1" smtClean="0">
                <a:solidFill>
                  <a:srgbClr val="0070C0"/>
                </a:solidFill>
              </a:rPr>
              <a:t>sagittalis</a:t>
            </a:r>
            <a:r>
              <a:rPr lang="cs-CZ" dirty="0" smtClean="0"/>
              <a:t> superior / </a:t>
            </a:r>
            <a:r>
              <a:rPr lang="cs-CZ" dirty="0" err="1" smtClean="0"/>
              <a:t>inferior</a:t>
            </a:r>
            <a:endParaRPr lang="cs-CZ" dirty="0"/>
          </a:p>
        </p:txBody>
      </p:sp>
      <p:sp>
        <p:nvSpPr>
          <p:cNvPr id="11" name="TextovéPole 10"/>
          <p:cNvSpPr txBox="1"/>
          <p:nvPr/>
        </p:nvSpPr>
        <p:spPr>
          <a:xfrm>
            <a:off x="3886200" y="1752600"/>
            <a:ext cx="4191000" cy="646331"/>
          </a:xfrm>
          <a:prstGeom prst="rect">
            <a:avLst/>
          </a:prstGeom>
          <a:noFill/>
        </p:spPr>
        <p:txBody>
          <a:bodyPr wrap="square" rtlCol="0">
            <a:spAutoFit/>
          </a:bodyPr>
          <a:lstStyle/>
          <a:p>
            <a:r>
              <a:rPr lang="cs-CZ" dirty="0" smtClean="0"/>
              <a:t>bronchus </a:t>
            </a:r>
            <a:r>
              <a:rPr lang="cs-CZ" dirty="0" err="1" smtClean="0"/>
              <a:t>segmentalis</a:t>
            </a:r>
            <a:r>
              <a:rPr lang="cs-CZ" dirty="0" smtClean="0"/>
              <a:t> </a:t>
            </a:r>
            <a:r>
              <a:rPr lang="cs-CZ" dirty="0" err="1" smtClean="0">
                <a:solidFill>
                  <a:srgbClr val="0070C0"/>
                </a:solidFill>
              </a:rPr>
              <a:t>apicalis</a:t>
            </a:r>
            <a:endParaRPr lang="cs-CZ" dirty="0" smtClean="0">
              <a:solidFill>
                <a:srgbClr val="0070C0"/>
              </a:solidFill>
            </a:endParaRPr>
          </a:p>
          <a:p>
            <a:r>
              <a:rPr lang="cs-CZ" dirty="0" smtClean="0"/>
              <a:t>bronchus </a:t>
            </a:r>
            <a:r>
              <a:rPr lang="cs-CZ" dirty="0" err="1" smtClean="0">
                <a:solidFill>
                  <a:srgbClr val="0070C0"/>
                </a:solidFill>
              </a:rPr>
              <a:t>lobaris</a:t>
            </a:r>
            <a:r>
              <a:rPr lang="cs-CZ" dirty="0" smtClean="0"/>
              <a:t> superior </a:t>
            </a:r>
            <a:r>
              <a:rPr lang="cs-CZ" dirty="0" err="1" smtClean="0"/>
              <a:t>dexter</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4294967295"/>
          </p:nvPr>
        </p:nvPicPr>
        <p:blipFill>
          <a:blip r:embed="rId2" cstate="print"/>
          <a:srcRect/>
          <a:stretch>
            <a:fillRect/>
          </a:stretch>
        </p:blipFill>
        <p:spPr bwMode="auto">
          <a:xfrm>
            <a:off x="2819400" y="990600"/>
            <a:ext cx="5715000" cy="3246353"/>
          </a:xfrm>
          <a:prstGeom prst="rect">
            <a:avLst/>
          </a:prstGeom>
          <a:noFill/>
          <a:ln w="9525">
            <a:noFill/>
            <a:miter lim="800000"/>
            <a:headEnd/>
            <a:tailEnd/>
          </a:ln>
        </p:spPr>
      </p:pic>
      <p:sp>
        <p:nvSpPr>
          <p:cNvPr id="5" name="TextovéPole 4"/>
          <p:cNvSpPr txBox="1"/>
          <p:nvPr/>
        </p:nvSpPr>
        <p:spPr>
          <a:xfrm>
            <a:off x="381000" y="4724400"/>
            <a:ext cx="8534400" cy="2031325"/>
          </a:xfrm>
          <a:prstGeom prst="rect">
            <a:avLst/>
          </a:prstGeom>
          <a:noFill/>
        </p:spPr>
        <p:txBody>
          <a:bodyPr wrap="square" numCol="2" rtlCol="0">
            <a:spAutoFit/>
          </a:bodyPr>
          <a:lstStyle/>
          <a:p>
            <a:r>
              <a:rPr lang="cs-CZ" dirty="0" smtClean="0"/>
              <a:t>25 a. </a:t>
            </a:r>
            <a:r>
              <a:rPr lang="cs-CZ" b="1" dirty="0" err="1" smtClean="0">
                <a:solidFill>
                  <a:srgbClr val="00B050"/>
                </a:solidFill>
              </a:rPr>
              <a:t>front</a:t>
            </a:r>
            <a:r>
              <a:rPr lang="cs-CZ" b="1" dirty="0" err="1" smtClean="0"/>
              <a:t>o</a:t>
            </a:r>
            <a:r>
              <a:rPr lang="cs-CZ" b="1" dirty="0" err="1" smtClean="0">
                <a:solidFill>
                  <a:srgbClr val="00B050"/>
                </a:solidFill>
              </a:rPr>
              <a:t>basalis</a:t>
            </a:r>
            <a:r>
              <a:rPr lang="cs-CZ" dirty="0" smtClean="0"/>
              <a:t> </a:t>
            </a:r>
            <a:r>
              <a:rPr lang="cs-CZ" b="1" dirty="0" err="1" smtClean="0">
                <a:solidFill>
                  <a:srgbClr val="00B050"/>
                </a:solidFill>
              </a:rPr>
              <a:t>lateralis</a:t>
            </a:r>
            <a:endParaRPr lang="cs-CZ" b="1" dirty="0" smtClean="0">
              <a:solidFill>
                <a:srgbClr val="00B050"/>
              </a:solidFill>
            </a:endParaRPr>
          </a:p>
          <a:p>
            <a:r>
              <a:rPr lang="cs-CZ" dirty="0" smtClean="0"/>
              <a:t>26 a. </a:t>
            </a:r>
            <a:r>
              <a:rPr lang="cs-CZ" dirty="0" err="1" smtClean="0"/>
              <a:t>temporalis</a:t>
            </a:r>
            <a:r>
              <a:rPr lang="cs-CZ" dirty="0" smtClean="0"/>
              <a:t> </a:t>
            </a:r>
            <a:r>
              <a:rPr lang="cs-CZ" b="1" dirty="0" err="1" smtClean="0"/>
              <a:t>anterior</a:t>
            </a:r>
            <a:endParaRPr lang="cs-CZ" b="1" dirty="0" smtClean="0"/>
          </a:p>
          <a:p>
            <a:r>
              <a:rPr lang="cs-CZ" dirty="0" smtClean="0"/>
              <a:t>27 a. </a:t>
            </a:r>
            <a:r>
              <a:rPr lang="cs-CZ" dirty="0" err="1" smtClean="0"/>
              <a:t>temporalis</a:t>
            </a:r>
            <a:r>
              <a:rPr lang="cs-CZ" dirty="0" smtClean="0"/>
              <a:t> </a:t>
            </a:r>
            <a:r>
              <a:rPr lang="cs-CZ" b="1" dirty="0" smtClean="0"/>
              <a:t>media</a:t>
            </a:r>
          </a:p>
          <a:p>
            <a:r>
              <a:rPr lang="cs-CZ" dirty="0" smtClean="0"/>
              <a:t>28 a. </a:t>
            </a:r>
            <a:r>
              <a:rPr lang="cs-CZ" dirty="0" err="1" smtClean="0"/>
              <a:t>temporalis</a:t>
            </a:r>
            <a:r>
              <a:rPr lang="cs-CZ" dirty="0" smtClean="0"/>
              <a:t> </a:t>
            </a:r>
            <a:r>
              <a:rPr lang="cs-CZ" b="1" dirty="0" err="1" smtClean="0"/>
              <a:t>posterior</a:t>
            </a:r>
            <a:endParaRPr lang="cs-CZ" b="1" dirty="0" smtClean="0"/>
          </a:p>
          <a:p>
            <a:endParaRPr lang="cs-CZ" dirty="0" smtClean="0"/>
          </a:p>
          <a:p>
            <a:endParaRPr lang="cs-CZ" dirty="0" smtClean="0"/>
          </a:p>
          <a:p>
            <a:endParaRPr lang="cs-CZ" dirty="0" smtClean="0"/>
          </a:p>
          <a:p>
            <a:r>
              <a:rPr lang="cs-CZ" dirty="0" smtClean="0"/>
              <a:t>30 a. sulci </a:t>
            </a:r>
            <a:r>
              <a:rPr lang="cs-CZ" dirty="0" err="1" smtClean="0"/>
              <a:t>centralis</a:t>
            </a:r>
            <a:endParaRPr lang="cs-CZ" dirty="0" smtClean="0"/>
          </a:p>
          <a:p>
            <a:r>
              <a:rPr lang="cs-CZ" dirty="0" smtClean="0"/>
              <a:t>31 a. sulci </a:t>
            </a:r>
            <a:r>
              <a:rPr lang="cs-CZ" b="1" dirty="0" err="1" smtClean="0"/>
              <a:t>pre</a:t>
            </a:r>
            <a:r>
              <a:rPr lang="cs-CZ" dirty="0" err="1" smtClean="0"/>
              <a:t>centralis</a:t>
            </a:r>
            <a:endParaRPr lang="cs-CZ" dirty="0" smtClean="0"/>
          </a:p>
          <a:p>
            <a:r>
              <a:rPr lang="cs-CZ" dirty="0" smtClean="0"/>
              <a:t>32 a. sulci </a:t>
            </a:r>
            <a:r>
              <a:rPr lang="cs-CZ" b="1" dirty="0" err="1" smtClean="0"/>
              <a:t>post</a:t>
            </a:r>
            <a:r>
              <a:rPr lang="cs-CZ" dirty="0" err="1" smtClean="0"/>
              <a:t>centralis</a:t>
            </a:r>
            <a:endParaRPr lang="cs-CZ" dirty="0" smtClean="0"/>
          </a:p>
          <a:p>
            <a:r>
              <a:rPr lang="cs-CZ" dirty="0" smtClean="0"/>
              <a:t>33 </a:t>
            </a:r>
            <a:r>
              <a:rPr lang="cs-CZ" dirty="0" err="1" smtClean="0"/>
              <a:t>aa</a:t>
            </a:r>
            <a:r>
              <a:rPr lang="cs-CZ" dirty="0" smtClean="0"/>
              <a:t>. </a:t>
            </a:r>
            <a:r>
              <a:rPr lang="cs-CZ" dirty="0" err="1" smtClean="0"/>
              <a:t>parietales</a:t>
            </a:r>
            <a:r>
              <a:rPr lang="cs-CZ" dirty="0" smtClean="0"/>
              <a:t> </a:t>
            </a:r>
            <a:r>
              <a:rPr lang="cs-CZ" b="1" dirty="0" err="1" smtClean="0"/>
              <a:t>anterior</a:t>
            </a:r>
            <a:r>
              <a:rPr lang="cs-CZ" dirty="0" smtClean="0"/>
              <a:t> </a:t>
            </a:r>
            <a:r>
              <a:rPr lang="cs-CZ" dirty="0" err="1" smtClean="0"/>
              <a:t>et</a:t>
            </a:r>
            <a:r>
              <a:rPr lang="cs-CZ" dirty="0" smtClean="0"/>
              <a:t> </a:t>
            </a:r>
            <a:r>
              <a:rPr lang="cs-CZ" b="1" dirty="0" err="1" smtClean="0"/>
              <a:t>posterior</a:t>
            </a:r>
            <a:endParaRPr lang="cs-CZ" b="1" dirty="0" smtClean="0"/>
          </a:p>
          <a:p>
            <a:endParaRPr lang="cs-CZ" dirty="0" smtClean="0"/>
          </a:p>
          <a:p>
            <a:endParaRPr lang="cs-CZ" dirty="0" smtClean="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 COMBINED TERMS</a:t>
            </a:r>
            <a:endParaRPr lang="cs-CZ"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381000" y="1524000"/>
            <a:ext cx="2514600" cy="3558031"/>
          </a:xfrm>
          <a:prstGeom prst="rect">
            <a:avLst/>
          </a:prstGeom>
          <a:noFill/>
          <a:ln w="9525">
            <a:noFill/>
            <a:miter lim="800000"/>
            <a:headEnd/>
            <a:tailEnd/>
          </a:ln>
        </p:spPr>
      </p:pic>
      <p:sp>
        <p:nvSpPr>
          <p:cNvPr id="5" name="TextovéPole 4"/>
          <p:cNvSpPr txBox="1"/>
          <p:nvPr/>
        </p:nvSpPr>
        <p:spPr>
          <a:xfrm>
            <a:off x="304800" y="5105400"/>
            <a:ext cx="2590800" cy="381000"/>
          </a:xfrm>
          <a:prstGeom prst="rect">
            <a:avLst/>
          </a:prstGeom>
          <a:noFill/>
        </p:spPr>
        <p:txBody>
          <a:bodyPr wrap="square" rtlCol="0">
            <a:spAutoFit/>
          </a:bodyPr>
          <a:lstStyle/>
          <a:p>
            <a:r>
              <a:rPr lang="cs-CZ" dirty="0" smtClean="0"/>
              <a:t>lig. </a:t>
            </a:r>
            <a:r>
              <a:rPr lang="cs-CZ" b="1" dirty="0" err="1" smtClean="0"/>
              <a:t>thyr</a:t>
            </a:r>
            <a:r>
              <a:rPr lang="cs-CZ" dirty="0" err="1" smtClean="0">
                <a:solidFill>
                  <a:srgbClr val="0070C0"/>
                </a:solidFill>
              </a:rPr>
              <a:t>o</a:t>
            </a:r>
            <a:r>
              <a:rPr lang="cs-CZ" b="1" dirty="0" err="1" smtClean="0"/>
              <a:t>epi</a:t>
            </a:r>
            <a:r>
              <a:rPr lang="cs-CZ" dirty="0" err="1" smtClean="0"/>
              <a:t>glotticum</a:t>
            </a:r>
            <a:endParaRPr lang="cs-CZ" dirty="0"/>
          </a:p>
        </p:txBody>
      </p:sp>
      <p:sp>
        <p:nvSpPr>
          <p:cNvPr id="6" name="Elipsa 5"/>
          <p:cNvSpPr/>
          <p:nvPr/>
        </p:nvSpPr>
        <p:spPr>
          <a:xfrm>
            <a:off x="2438400" y="3124200"/>
            <a:ext cx="304800" cy="3048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p:cNvPicPr>
            <a:picLocks noChangeAspect="1" noChangeArrowheads="1"/>
          </p:cNvPicPr>
          <p:nvPr/>
        </p:nvPicPr>
        <p:blipFill>
          <a:blip r:embed="rId4" cstate="print"/>
          <a:srcRect/>
          <a:stretch>
            <a:fillRect/>
          </a:stretch>
        </p:blipFill>
        <p:spPr bwMode="auto">
          <a:xfrm>
            <a:off x="3429000" y="1600200"/>
            <a:ext cx="5124450" cy="3474913"/>
          </a:xfrm>
          <a:prstGeom prst="rect">
            <a:avLst/>
          </a:prstGeom>
          <a:noFill/>
          <a:ln w="9525">
            <a:noFill/>
            <a:miter lim="800000"/>
            <a:headEnd/>
            <a:tailEnd/>
          </a:ln>
        </p:spPr>
      </p:pic>
      <p:sp>
        <p:nvSpPr>
          <p:cNvPr id="8" name="TextovéPole 7"/>
          <p:cNvSpPr txBox="1"/>
          <p:nvPr/>
        </p:nvSpPr>
        <p:spPr>
          <a:xfrm>
            <a:off x="4114800" y="5105400"/>
            <a:ext cx="5410200" cy="1815882"/>
          </a:xfrm>
          <a:prstGeom prst="rect">
            <a:avLst/>
          </a:prstGeom>
          <a:noFill/>
        </p:spPr>
        <p:txBody>
          <a:bodyPr wrap="square" rtlCol="0">
            <a:spAutoFit/>
          </a:bodyPr>
          <a:lstStyle/>
          <a:p>
            <a:r>
              <a:rPr lang="cs-CZ" sz="1600" dirty="0" err="1" smtClean="0"/>
              <a:t>nucleus</a:t>
            </a:r>
            <a:r>
              <a:rPr lang="cs-CZ" sz="1600" dirty="0" smtClean="0"/>
              <a:t> </a:t>
            </a:r>
            <a:r>
              <a:rPr lang="cs-CZ" sz="1600" i="1" dirty="0" err="1" smtClean="0">
                <a:solidFill>
                  <a:srgbClr val="0070C0"/>
                </a:solidFill>
              </a:rPr>
              <a:t>antero</a:t>
            </a:r>
            <a:r>
              <a:rPr lang="cs-CZ" sz="1600" b="1" dirty="0" err="1" smtClean="0"/>
              <a:t>lateralis</a:t>
            </a:r>
            <a:r>
              <a:rPr lang="cs-CZ" sz="1600" b="1" dirty="0" smtClean="0"/>
              <a:t>	</a:t>
            </a:r>
            <a:r>
              <a:rPr lang="cs-CZ" sz="1600" dirty="0" smtClean="0"/>
              <a:t>19</a:t>
            </a:r>
            <a:r>
              <a:rPr lang="cs-CZ" sz="1600" b="1" dirty="0" smtClean="0"/>
              <a:t>		</a:t>
            </a:r>
          </a:p>
          <a:p>
            <a:r>
              <a:rPr lang="cs-CZ" sz="1600" dirty="0" smtClean="0"/>
              <a:t>          n. </a:t>
            </a:r>
            <a:r>
              <a:rPr lang="cs-CZ" sz="1600" i="1" dirty="0" err="1" smtClean="0">
                <a:solidFill>
                  <a:srgbClr val="0070C0"/>
                </a:solidFill>
              </a:rPr>
              <a:t>antero</a:t>
            </a:r>
            <a:r>
              <a:rPr lang="cs-CZ" sz="1600" b="1" dirty="0" err="1" smtClean="0"/>
              <a:t>medialis</a:t>
            </a:r>
            <a:r>
              <a:rPr lang="cs-CZ" sz="1600" b="1" dirty="0" smtClean="0"/>
              <a:t>	</a:t>
            </a:r>
            <a:r>
              <a:rPr lang="cs-CZ" sz="1600" dirty="0" smtClean="0"/>
              <a:t>20</a:t>
            </a:r>
            <a:endParaRPr lang="cs-CZ" sz="1600" b="1" dirty="0" smtClean="0"/>
          </a:p>
          <a:p>
            <a:r>
              <a:rPr lang="cs-CZ" sz="1600" dirty="0" smtClean="0"/>
              <a:t>          n. </a:t>
            </a:r>
            <a:r>
              <a:rPr lang="cs-CZ" sz="1600" i="1" dirty="0" err="1" smtClean="0">
                <a:solidFill>
                  <a:srgbClr val="0070C0"/>
                </a:solidFill>
              </a:rPr>
              <a:t>postero</a:t>
            </a:r>
            <a:r>
              <a:rPr lang="cs-CZ" sz="1600" dirty="0" err="1" smtClean="0"/>
              <a:t>lateralis</a:t>
            </a:r>
            <a:r>
              <a:rPr lang="cs-CZ" sz="1600" dirty="0" smtClean="0"/>
              <a:t>	21</a:t>
            </a:r>
          </a:p>
          <a:p>
            <a:r>
              <a:rPr lang="cs-CZ" sz="1600" dirty="0" smtClean="0"/>
              <a:t>          n. </a:t>
            </a:r>
            <a:r>
              <a:rPr lang="cs-CZ" sz="1600" b="1" i="1" dirty="0" err="1" smtClean="0">
                <a:solidFill>
                  <a:srgbClr val="0070C0"/>
                </a:solidFill>
              </a:rPr>
              <a:t>retro</a:t>
            </a:r>
            <a:r>
              <a:rPr lang="cs-CZ" sz="1600" i="1" dirty="0" err="1" smtClean="0">
                <a:solidFill>
                  <a:srgbClr val="0070C0"/>
                </a:solidFill>
              </a:rPr>
              <a:t>postero</a:t>
            </a:r>
            <a:r>
              <a:rPr lang="cs-CZ" sz="1600" dirty="0" err="1" smtClean="0"/>
              <a:t>lateralis</a:t>
            </a:r>
            <a:r>
              <a:rPr lang="cs-CZ" sz="1600" dirty="0" smtClean="0"/>
              <a:t>	22</a:t>
            </a:r>
          </a:p>
          <a:p>
            <a:r>
              <a:rPr lang="cs-CZ" sz="1600" dirty="0" smtClean="0"/>
              <a:t>          n. </a:t>
            </a:r>
            <a:r>
              <a:rPr lang="cs-CZ" sz="1600" i="1" dirty="0" err="1" smtClean="0">
                <a:solidFill>
                  <a:srgbClr val="0070C0"/>
                </a:solidFill>
              </a:rPr>
              <a:t>postero</a:t>
            </a:r>
            <a:r>
              <a:rPr lang="cs-CZ" sz="1600" dirty="0" err="1" smtClean="0"/>
              <a:t>medialis</a:t>
            </a:r>
            <a:r>
              <a:rPr lang="cs-CZ" sz="1600" dirty="0" smtClean="0"/>
              <a:t>	23</a:t>
            </a:r>
          </a:p>
          <a:p>
            <a:endParaRPr lang="cs-CZ" sz="1600" dirty="0" smtClean="0"/>
          </a:p>
          <a:p>
            <a:endParaRPr lang="cs-CZ" sz="16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2589</TotalTime>
  <Words>1357</Words>
  <Application>Microsoft Office PowerPoint</Application>
  <PresentationFormat>Předvádění na obrazovce (4:3)</PresentationFormat>
  <Paragraphs>328</Paragraphs>
  <Slides>27</Slides>
  <Notes>17</Notes>
  <HiddenSlides>0</HiddenSlides>
  <MMClips>0</MMClips>
  <ScaleCrop>false</ScaleCrop>
  <HeadingPairs>
    <vt:vector size="4" baseType="variant">
      <vt:variant>
        <vt:lpstr>Motiv</vt:lpstr>
      </vt:variant>
      <vt:variant>
        <vt:i4>1</vt:i4>
      </vt:variant>
      <vt:variant>
        <vt:lpstr>Nadpisy snímků</vt:lpstr>
      </vt:variant>
      <vt:variant>
        <vt:i4>27</vt:i4>
      </vt:variant>
    </vt:vector>
  </HeadingPairs>
  <TitlesOfParts>
    <vt:vector size="28" baseType="lpstr">
      <vt:lpstr>Administrativní</vt:lpstr>
      <vt:lpstr>Snímek 1</vt:lpstr>
      <vt:lpstr>Snímek 2</vt:lpstr>
      <vt:lpstr>Snímek 3</vt:lpstr>
      <vt:lpstr>EXPRESSING POSITION</vt:lpstr>
      <vt:lpstr>A) PREPOSITIONS</vt:lpstr>
      <vt:lpstr>B) COMPARATIVE FORMS</vt:lpstr>
      <vt:lpstr>C) ADJECTIVES</vt:lpstr>
      <vt:lpstr>Snímek 8</vt:lpstr>
      <vt:lpstr>D) COMBINED TERMS</vt:lpstr>
      <vt:lpstr>E) PREFIXES</vt:lpstr>
      <vt:lpstr>Snímek 11</vt:lpstr>
      <vt:lpstr>Snímek 12</vt:lpstr>
      <vt:lpstr>Snímek 13</vt:lpstr>
      <vt:lpstr>Snímek 14</vt:lpstr>
      <vt:lpstr>Fractures - addition</vt:lpstr>
      <vt:lpstr>Dislocated fractures</vt:lpstr>
      <vt:lpstr>Snímek 17</vt:lpstr>
      <vt:lpstr>Fracture Healing:   1:   REPOSITIO = REDUCTIO fragmentorum </vt:lpstr>
      <vt:lpstr>Fracture Healing:   2: FIXATIO = STABILISATIO fragmentorum</vt:lpstr>
      <vt:lpstr>Fracture Healing:   2: FIXATIO = STABILISATIO fragmentorum</vt:lpstr>
      <vt:lpstr>Name types of permanent teeth</vt:lpstr>
      <vt:lpstr>Snímek 22</vt:lpstr>
      <vt:lpstr>Translate types of tooth fractures :  ICD S 02.50-54</vt:lpstr>
      <vt:lpstr>1) Number types of tooth decay based on its severity, start from the simplest  2) Identify all adjectives, which declension are they?</vt:lpstr>
      <vt:lpstr>Authentic reports :1</vt:lpstr>
      <vt:lpstr>Authentic reports :2</vt:lpstr>
      <vt:lpstr>Create a clear Latin diagnose based on the passages in red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EXPRESSING POSITION</dc:title>
  <dc:creator>user</dc:creator>
  <cp:lastModifiedBy>Gachallová Natália</cp:lastModifiedBy>
  <cp:revision>57</cp:revision>
  <dcterms:created xsi:type="dcterms:W3CDTF">2017-02-04T13:15:53Z</dcterms:created>
  <dcterms:modified xsi:type="dcterms:W3CDTF">2017-03-06T08:17:36Z</dcterms:modified>
</cp:coreProperties>
</file>