
<file path=[Content_Types].xml><?xml version="1.0" encoding="utf-8"?>
<Types xmlns="http://schemas.openxmlformats.org/package/2006/content-types">
  <Default Extension="png" ContentType="image/png"/>
  <Default Extension="jfif" ContentType="image/jpeg"/>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saveSubsetFonts="1">
  <p:sldMasterIdLst>
    <p:sldMasterId id="2147483648" r:id="rId1"/>
  </p:sldMasterIdLst>
  <p:notesMasterIdLst>
    <p:notesMasterId r:id="rId115"/>
  </p:notesMasterIdLst>
  <p:sldIdLst>
    <p:sldId id="256" r:id="rId2"/>
    <p:sldId id="287" r:id="rId3"/>
    <p:sldId id="308" r:id="rId4"/>
    <p:sldId id="316" r:id="rId5"/>
    <p:sldId id="328" r:id="rId6"/>
    <p:sldId id="315" r:id="rId7"/>
    <p:sldId id="309" r:id="rId8"/>
    <p:sldId id="310" r:id="rId9"/>
    <p:sldId id="318" r:id="rId10"/>
    <p:sldId id="386" r:id="rId11"/>
    <p:sldId id="311" r:id="rId12"/>
    <p:sldId id="314" r:id="rId13"/>
    <p:sldId id="403" r:id="rId14"/>
    <p:sldId id="299" r:id="rId15"/>
    <p:sldId id="295" r:id="rId16"/>
    <p:sldId id="365" r:id="rId17"/>
    <p:sldId id="297" r:id="rId18"/>
    <p:sldId id="298" r:id="rId19"/>
    <p:sldId id="286" r:id="rId20"/>
    <p:sldId id="288" r:id="rId21"/>
    <p:sldId id="296" r:id="rId22"/>
    <p:sldId id="289" r:id="rId23"/>
    <p:sldId id="293" r:id="rId24"/>
    <p:sldId id="452" r:id="rId25"/>
    <p:sldId id="294" r:id="rId26"/>
    <p:sldId id="453" r:id="rId27"/>
    <p:sldId id="300" r:id="rId28"/>
    <p:sldId id="301" r:id="rId29"/>
    <p:sldId id="302" r:id="rId30"/>
    <p:sldId id="303" r:id="rId31"/>
    <p:sldId id="307" r:id="rId32"/>
    <p:sldId id="468" r:id="rId33"/>
    <p:sldId id="469" r:id="rId34"/>
    <p:sldId id="454" r:id="rId35"/>
    <p:sldId id="455" r:id="rId36"/>
    <p:sldId id="407" r:id="rId37"/>
    <p:sldId id="408" r:id="rId38"/>
    <p:sldId id="409" r:id="rId39"/>
    <p:sldId id="410" r:id="rId40"/>
    <p:sldId id="411" r:id="rId41"/>
    <p:sldId id="412" r:id="rId42"/>
    <p:sldId id="413" r:id="rId43"/>
    <p:sldId id="414" r:id="rId44"/>
    <p:sldId id="415" r:id="rId45"/>
    <p:sldId id="416" r:id="rId46"/>
    <p:sldId id="417" r:id="rId47"/>
    <p:sldId id="418" r:id="rId48"/>
    <p:sldId id="419" r:id="rId49"/>
    <p:sldId id="420" r:id="rId50"/>
    <p:sldId id="421" r:id="rId51"/>
    <p:sldId id="422" r:id="rId52"/>
    <p:sldId id="423" r:id="rId53"/>
    <p:sldId id="424" r:id="rId54"/>
    <p:sldId id="425" r:id="rId55"/>
    <p:sldId id="426" r:id="rId56"/>
    <p:sldId id="427" r:id="rId57"/>
    <p:sldId id="428" r:id="rId58"/>
    <p:sldId id="429" r:id="rId59"/>
    <p:sldId id="430" r:id="rId60"/>
    <p:sldId id="431" r:id="rId61"/>
    <p:sldId id="432" r:id="rId62"/>
    <p:sldId id="433" r:id="rId63"/>
    <p:sldId id="434" r:id="rId64"/>
    <p:sldId id="435" r:id="rId65"/>
    <p:sldId id="436" r:id="rId66"/>
    <p:sldId id="437" r:id="rId67"/>
    <p:sldId id="438" r:id="rId68"/>
    <p:sldId id="439" r:id="rId69"/>
    <p:sldId id="464" r:id="rId70"/>
    <p:sldId id="465" r:id="rId71"/>
    <p:sldId id="466" r:id="rId72"/>
    <p:sldId id="389" r:id="rId73"/>
    <p:sldId id="390" r:id="rId74"/>
    <p:sldId id="391" r:id="rId75"/>
    <p:sldId id="392" r:id="rId76"/>
    <p:sldId id="319" r:id="rId77"/>
    <p:sldId id="320" r:id="rId78"/>
    <p:sldId id="377" r:id="rId79"/>
    <p:sldId id="290" r:id="rId80"/>
    <p:sldId id="374" r:id="rId81"/>
    <p:sldId id="406" r:id="rId82"/>
    <p:sldId id="446" r:id="rId83"/>
    <p:sldId id="447" r:id="rId84"/>
    <p:sldId id="448" r:id="rId85"/>
    <p:sldId id="449" r:id="rId86"/>
    <p:sldId id="450" r:id="rId87"/>
    <p:sldId id="398" r:id="rId88"/>
    <p:sldId id="397" r:id="rId89"/>
    <p:sldId id="399" r:id="rId90"/>
    <p:sldId id="400" r:id="rId91"/>
    <p:sldId id="401" r:id="rId92"/>
    <p:sldId id="402" r:id="rId93"/>
    <p:sldId id="384" r:id="rId94"/>
    <p:sldId id="291" r:id="rId95"/>
    <p:sldId id="370" r:id="rId96"/>
    <p:sldId id="368" r:id="rId97"/>
    <p:sldId id="366" r:id="rId98"/>
    <p:sldId id="367" r:id="rId99"/>
    <p:sldId id="369" r:id="rId100"/>
    <p:sldId id="371" r:id="rId101"/>
    <p:sldId id="451" r:id="rId102"/>
    <p:sldId id="372" r:id="rId103"/>
    <p:sldId id="373" r:id="rId104"/>
    <p:sldId id="375" r:id="rId105"/>
    <p:sldId id="292" r:id="rId106"/>
    <p:sldId id="456" r:id="rId107"/>
    <p:sldId id="457" r:id="rId108"/>
    <p:sldId id="458" r:id="rId109"/>
    <p:sldId id="459" r:id="rId110"/>
    <p:sldId id="460" r:id="rId111"/>
    <p:sldId id="461" r:id="rId112"/>
    <p:sldId id="462" r:id="rId113"/>
    <p:sldId id="463" r:id="rId114"/>
  </p:sldIdLst>
  <p:sldSz cx="12192000" cy="6858000"/>
  <p:notesSz cx="6858000" cy="9144000"/>
  <p:embeddedFontLst>
    <p:embeddedFont>
      <p:font typeface="Segoe UI Black" panose="020B0A02040204020203" pitchFamily="34" charset="0"/>
      <p:bold r:id="rId116"/>
      <p:boldItalic r:id="rId117"/>
    </p:embeddedFont>
    <p:embeddedFont>
      <p:font typeface="Mangal" panose="020B0604020202020204" charset="0"/>
      <p:regular r:id="rId118"/>
      <p:bold r:id="rId119"/>
    </p:embeddedFont>
    <p:embeddedFont>
      <p:font typeface="MS PGothic" panose="020B0600070205080204" pitchFamily="34" charset="-128"/>
      <p:regular r:id="rId120"/>
    </p:embeddedFont>
    <p:embeddedFont>
      <p:font typeface="Comic Sans MS" panose="030F0702030302020204" pitchFamily="66" charset="0"/>
      <p:regular r:id="rId121"/>
      <p:bold r:id="rId122"/>
      <p:italic r:id="rId123"/>
      <p:boldItalic r:id="rId124"/>
    </p:embeddedFont>
    <p:embeddedFont>
      <p:font typeface="Georgia" panose="02040502050405020303" pitchFamily="18" charset="0"/>
      <p:regular r:id="rId125"/>
      <p:bold r:id="rId126"/>
      <p:italic r:id="rId127"/>
      <p:boldItalic r:id="rId128"/>
    </p:embeddedFont>
    <p:embeddedFont>
      <p:font typeface="Segoe UI" panose="020B0502040204020203" pitchFamily="34" charset="0"/>
      <p:regular r:id="rId129"/>
      <p:bold r:id="rId130"/>
      <p:italic r:id="rId131"/>
      <p:boldItalic r:id="rId132"/>
    </p:embeddedFont>
    <p:embeddedFont>
      <p:font typeface="Wingdings 3" panose="05040102010807070707" pitchFamily="18" charset="2"/>
      <p:regular r:id="rId133"/>
    </p:embeddedFont>
    <p:embeddedFont>
      <p:font typeface="Calibri Light" panose="020F0302020204030204" pitchFamily="34" charset="0"/>
      <p:regular r:id="rId134"/>
      <p:italic r:id="rId135"/>
    </p:embeddedFont>
    <p:embeddedFont>
      <p:font typeface="Calibri" panose="020F0502020204030204" pitchFamily="34" charset="0"/>
      <p:regular r:id="rId136"/>
      <p:bold r:id="rId137"/>
      <p:italic r:id="rId138"/>
      <p:boldItalic r:id="rId139"/>
    </p:embeddedFont>
  </p:embeddedFontLst>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6600"/>
    <a:srgbClr val="993300"/>
    <a:srgbClr val="F2D9C0"/>
    <a:srgbClr val="E9DAC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21E4AEA4-8DFA-4A89-87EB-49C32662AFE0}" styleName="Střední styl 2 – zvýraznění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DF18680-E054-41AD-8BC1-D1AEF772440D}" styleName="Střední styl 2 – zvýraznění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Střední styl 2 – zvýraznění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8A107856-5554-42FB-B03E-39F5DBC370BA}" styleName="Střední styl 4 – zvýraznění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3C2FFA5D-87B4-456A-9821-1D502468CF0F}" styleName="Styl s motivem 1 – zvýraznění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35758FB7-9AC5-4552-8A53-C91805E547FA}" styleName="Styl s motivem 1 – zvýraznění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D113A9D2-9D6B-4929-AA2D-F23B5EE8CBE7}" styleName="Styl s motivem 2 – zvýraznění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F5AB1C69-6EDB-4FF4-983F-18BD219EF322}" styleName="Střední styl 2 – zvýraznění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Střední styl 2 – zvýraznění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6" d="100"/>
          <a:sy n="106" d="100"/>
        </p:scale>
        <p:origin x="114" y="4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font" Target="fonts/font2.fntdata"/><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font" Target="fonts/font18.fntdata"/><Relationship Id="rId138" Type="http://schemas.openxmlformats.org/officeDocument/2006/relationships/font" Target="fonts/font23.fntdata"/><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font" Target="fonts/font8.fntdata"/><Relationship Id="rId128" Type="http://schemas.openxmlformats.org/officeDocument/2006/relationships/font" Target="fonts/font13.fntdata"/><Relationship Id="rId144" Type="http://schemas.microsoft.com/office/2016/11/relationships/changesInfo" Target="changesInfos/changesInfo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font" Target="fonts/font3.fntdata"/><Relationship Id="rId134" Type="http://schemas.openxmlformats.org/officeDocument/2006/relationships/font" Target="fonts/font19.fntdata"/><Relationship Id="rId139" Type="http://schemas.openxmlformats.org/officeDocument/2006/relationships/font" Target="fonts/font24.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font" Target="fonts/font6.fntdata"/><Relationship Id="rId14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font" Target="fonts/font1.fntdata"/><Relationship Id="rId124" Type="http://schemas.openxmlformats.org/officeDocument/2006/relationships/font" Target="fonts/font9.fntdata"/><Relationship Id="rId129" Type="http://schemas.openxmlformats.org/officeDocument/2006/relationships/font" Target="fonts/font14.fntdata"/><Relationship Id="rId137" Type="http://schemas.openxmlformats.org/officeDocument/2006/relationships/font" Target="fonts/font22.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font" Target="fonts/font17.fntdata"/><Relationship Id="rId14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font" Target="fonts/font4.fntdata"/><Relationship Id="rId127" Type="http://schemas.openxmlformats.org/officeDocument/2006/relationships/font" Target="fonts/font12.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font" Target="fonts/font7.fntdata"/><Relationship Id="rId130" Type="http://schemas.openxmlformats.org/officeDocument/2006/relationships/font" Target="fonts/font15.fntdata"/><Relationship Id="rId135" Type="http://schemas.openxmlformats.org/officeDocument/2006/relationships/font" Target="fonts/font20.fntdata"/><Relationship Id="rId14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font" Target="fonts/font5.fntdata"/><Relationship Id="rId125" Type="http://schemas.openxmlformats.org/officeDocument/2006/relationships/font" Target="fonts/font10.fntdata"/><Relationship Id="rId141"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notesMaster" Target="notesMasters/notesMaster1.xml"/><Relationship Id="rId131" Type="http://schemas.openxmlformats.org/officeDocument/2006/relationships/font" Target="fonts/font16.fntdata"/><Relationship Id="rId136" Type="http://schemas.openxmlformats.org/officeDocument/2006/relationships/font" Target="fonts/font21.fntdata"/><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font" Target="fonts/font11.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tin Krobot" userId="8edb803b-cac4-4c2b-8b5f-c391bf30afed" providerId="ADAL" clId="{2D26BDA7-CC40-4912-8D22-2835F3993E6E}"/>
    <pc:docChg chg="undo custSel addSld modSld">
      <pc:chgData name="Martin Krobot" userId="8edb803b-cac4-4c2b-8b5f-c391bf30afed" providerId="ADAL" clId="{2D26BDA7-CC40-4912-8D22-2835F3993E6E}" dt="2018-04-15T09:24:12.849" v="20" actId="1076"/>
      <pc:docMkLst>
        <pc:docMk/>
      </pc:docMkLst>
      <pc:sldChg chg="modSp modAnim">
        <pc:chgData name="Martin Krobot" userId="8edb803b-cac4-4c2b-8b5f-c391bf30afed" providerId="ADAL" clId="{2D26BDA7-CC40-4912-8D22-2835F3993E6E}" dt="2018-04-15T09:24:12.849" v="20" actId="1076"/>
        <pc:sldMkLst>
          <pc:docMk/>
          <pc:sldMk cId="2358055973" sldId="373"/>
        </pc:sldMkLst>
        <pc:spChg chg="mod">
          <ac:chgData name="Martin Krobot" userId="8edb803b-cac4-4c2b-8b5f-c391bf30afed" providerId="ADAL" clId="{2D26BDA7-CC40-4912-8D22-2835F3993E6E}" dt="2018-04-15T09:23:58.191" v="17" actId="20577"/>
          <ac:spMkLst>
            <pc:docMk/>
            <pc:sldMk cId="2358055973" sldId="373"/>
            <ac:spMk id="3" creationId="{00000000-0000-0000-0000-000000000000}"/>
          </ac:spMkLst>
        </pc:spChg>
        <pc:picChg chg="mod">
          <ac:chgData name="Martin Krobot" userId="8edb803b-cac4-4c2b-8b5f-c391bf30afed" providerId="ADAL" clId="{2D26BDA7-CC40-4912-8D22-2835F3993E6E}" dt="2018-04-15T09:24:12.849" v="20" actId="1076"/>
          <ac:picMkLst>
            <pc:docMk/>
            <pc:sldMk cId="2358055973" sldId="373"/>
            <ac:picMk id="8" creationId="{00000000-0000-0000-0000-000000000000}"/>
          </ac:picMkLst>
        </pc:picChg>
      </pc:sldChg>
      <pc:sldChg chg="add">
        <pc:chgData name="Martin Krobot" userId="8edb803b-cac4-4c2b-8b5f-c391bf30afed" providerId="ADAL" clId="{2D26BDA7-CC40-4912-8D22-2835F3993E6E}" dt="2018-04-15T09:23:09.082" v="0"/>
        <pc:sldMkLst>
          <pc:docMk/>
          <pc:sldMk cId="334811876" sldId="467"/>
        </pc:sldMkLst>
      </pc:sldChg>
    </pc:docChg>
  </pc:docChgLst>
  <pc:docChgLst>
    <pc:chgData name="Martin Krobot" userId="8edb803b-cac4-4c2b-8b5f-c391bf30afed" providerId="ADAL" clId="{D51A1BAA-6A46-4416-AE03-41C9C112AE6B}"/>
    <pc:docChg chg="custSel modSld">
      <pc:chgData name="Martin Krobot" userId="8edb803b-cac4-4c2b-8b5f-c391bf30afed" providerId="ADAL" clId="{D51A1BAA-6A46-4416-AE03-41C9C112AE6B}" dt="2018-01-31T21:06:08.335" v="4650"/>
      <pc:docMkLst>
        <pc:docMk/>
      </pc:docMkLst>
      <pc:sldChg chg="modSp">
        <pc:chgData name="Martin Krobot" userId="8edb803b-cac4-4c2b-8b5f-c391bf30afed" providerId="ADAL" clId="{D51A1BAA-6A46-4416-AE03-41C9C112AE6B}" dt="2018-01-27T11:08:50.465" v="4" actId="404"/>
        <pc:sldMkLst>
          <pc:docMk/>
          <pc:sldMk cId="1516889868" sldId="256"/>
        </pc:sldMkLst>
        <pc:spChg chg="mod">
          <ac:chgData name="Martin Krobot" userId="8edb803b-cac4-4c2b-8b5f-c391bf30afed" providerId="ADAL" clId="{D51A1BAA-6A46-4416-AE03-41C9C112AE6B}" dt="2018-01-27T11:08:50.465" v="4" actId="404"/>
          <ac:spMkLst>
            <pc:docMk/>
            <pc:sldMk cId="1516889868" sldId="256"/>
            <ac:spMk id="2" creationId="{00000000-0000-0000-0000-000000000000}"/>
          </ac:spMkLst>
        </pc:spChg>
      </pc:sldChg>
      <pc:sldChg chg="modSp">
        <pc:chgData name="Martin Krobot" userId="8edb803b-cac4-4c2b-8b5f-c391bf30afed" providerId="ADAL" clId="{D51A1BAA-6A46-4416-AE03-41C9C112AE6B}" dt="2018-01-31T20:11:13.489" v="10" actId="20577"/>
        <pc:sldMkLst>
          <pc:docMk/>
          <pc:sldMk cId="3073138051" sldId="301"/>
        </pc:sldMkLst>
        <pc:spChg chg="mod">
          <ac:chgData name="Martin Krobot" userId="8edb803b-cac4-4c2b-8b5f-c391bf30afed" providerId="ADAL" clId="{D51A1BAA-6A46-4416-AE03-41C9C112AE6B}" dt="2018-01-31T20:11:13.489" v="10" actId="20577"/>
          <ac:spMkLst>
            <pc:docMk/>
            <pc:sldMk cId="3073138051" sldId="301"/>
            <ac:spMk id="4" creationId="{4EB04493-200C-46B3-8D4C-7C3CE6914740}"/>
          </ac:spMkLst>
        </pc:spChg>
      </pc:sldChg>
      <pc:sldChg chg="modSp modAnim">
        <pc:chgData name="Martin Krobot" userId="8edb803b-cac4-4c2b-8b5f-c391bf30afed" providerId="ADAL" clId="{D51A1BAA-6A46-4416-AE03-41C9C112AE6B}" dt="2018-01-27T11:09:28.222" v="8" actId="1076"/>
        <pc:sldMkLst>
          <pc:docMk/>
          <pc:sldMk cId="294058494" sldId="366"/>
        </pc:sldMkLst>
        <pc:spChg chg="mod">
          <ac:chgData name="Martin Krobot" userId="8edb803b-cac4-4c2b-8b5f-c391bf30afed" providerId="ADAL" clId="{D51A1BAA-6A46-4416-AE03-41C9C112AE6B}" dt="2018-01-27T11:09:23.771" v="7" actId="6549"/>
          <ac:spMkLst>
            <pc:docMk/>
            <pc:sldMk cId="294058494" sldId="366"/>
            <ac:spMk id="7" creationId="{00000000-0000-0000-0000-000000000000}"/>
          </ac:spMkLst>
        </pc:spChg>
        <pc:picChg chg="mod">
          <ac:chgData name="Martin Krobot" userId="8edb803b-cac4-4c2b-8b5f-c391bf30afed" providerId="ADAL" clId="{D51A1BAA-6A46-4416-AE03-41C9C112AE6B}" dt="2018-01-27T11:09:28.222" v="8" actId="1076"/>
          <ac:picMkLst>
            <pc:docMk/>
            <pc:sldMk cId="294058494" sldId="366"/>
            <ac:picMk id="10" creationId="{00000000-0000-0000-0000-000000000000}"/>
          </ac:picMkLst>
        </pc:picChg>
      </pc:sldChg>
      <pc:sldChg chg="modSp">
        <pc:chgData name="Martin Krobot" userId="8edb803b-cac4-4c2b-8b5f-c391bf30afed" providerId="ADAL" clId="{D51A1BAA-6A46-4416-AE03-41C9C112AE6B}" dt="2018-01-31T20:18:03.243" v="643"/>
        <pc:sldMkLst>
          <pc:docMk/>
          <pc:sldMk cId="2772295694" sldId="410"/>
        </pc:sldMkLst>
        <pc:spChg chg="mod">
          <ac:chgData name="Martin Krobot" userId="8edb803b-cac4-4c2b-8b5f-c391bf30afed" providerId="ADAL" clId="{D51A1BAA-6A46-4416-AE03-41C9C112AE6B}" dt="2018-01-31T20:11:40.102" v="27" actId="5793"/>
          <ac:spMkLst>
            <pc:docMk/>
            <pc:sldMk cId="2772295694" sldId="410"/>
            <ac:spMk id="2" creationId="{00000000-0000-0000-0000-000000000000}"/>
          </ac:spMkLst>
        </pc:spChg>
        <pc:spChg chg="mod">
          <ac:chgData name="Martin Krobot" userId="8edb803b-cac4-4c2b-8b5f-c391bf30afed" providerId="ADAL" clId="{D51A1BAA-6A46-4416-AE03-41C9C112AE6B}" dt="2018-01-31T20:18:03.243" v="643"/>
          <ac:spMkLst>
            <pc:docMk/>
            <pc:sldMk cId="2772295694" sldId="410"/>
            <ac:spMk id="3" creationId="{00000000-0000-0000-0000-000000000000}"/>
          </ac:spMkLst>
        </pc:spChg>
      </pc:sldChg>
      <pc:sldChg chg="modSp">
        <pc:chgData name="Martin Krobot" userId="8edb803b-cac4-4c2b-8b5f-c391bf30afed" providerId="ADAL" clId="{D51A1BAA-6A46-4416-AE03-41C9C112AE6B}" dt="2018-01-31T20:27:47.991" v="1204"/>
        <pc:sldMkLst>
          <pc:docMk/>
          <pc:sldMk cId="2149750111" sldId="411"/>
        </pc:sldMkLst>
        <pc:spChg chg="mod">
          <ac:chgData name="Martin Krobot" userId="8edb803b-cac4-4c2b-8b5f-c391bf30afed" providerId="ADAL" clId="{D51A1BAA-6A46-4416-AE03-41C9C112AE6B}" dt="2018-01-31T20:24:27.995" v="780" actId="5793"/>
          <ac:spMkLst>
            <pc:docMk/>
            <pc:sldMk cId="2149750111" sldId="411"/>
            <ac:spMk id="2" creationId="{00000000-0000-0000-0000-000000000000}"/>
          </ac:spMkLst>
        </pc:spChg>
        <pc:spChg chg="mod">
          <ac:chgData name="Martin Krobot" userId="8edb803b-cac4-4c2b-8b5f-c391bf30afed" providerId="ADAL" clId="{D51A1BAA-6A46-4416-AE03-41C9C112AE6B}" dt="2018-01-31T20:27:47.991" v="1204"/>
          <ac:spMkLst>
            <pc:docMk/>
            <pc:sldMk cId="2149750111" sldId="411"/>
            <ac:spMk id="3" creationId="{00000000-0000-0000-0000-000000000000}"/>
          </ac:spMkLst>
        </pc:spChg>
      </pc:sldChg>
      <pc:sldChg chg="modSp">
        <pc:chgData name="Martin Krobot" userId="8edb803b-cac4-4c2b-8b5f-c391bf30afed" providerId="ADAL" clId="{D51A1BAA-6A46-4416-AE03-41C9C112AE6B}" dt="2018-01-31T20:35:47.728" v="1823" actId="20577"/>
        <pc:sldMkLst>
          <pc:docMk/>
          <pc:sldMk cId="1212139243" sldId="414"/>
        </pc:sldMkLst>
        <pc:spChg chg="mod">
          <ac:chgData name="Martin Krobot" userId="8edb803b-cac4-4c2b-8b5f-c391bf30afed" providerId="ADAL" clId="{D51A1BAA-6A46-4416-AE03-41C9C112AE6B}" dt="2018-01-31T20:28:00.577" v="1224" actId="20577"/>
          <ac:spMkLst>
            <pc:docMk/>
            <pc:sldMk cId="1212139243" sldId="414"/>
            <ac:spMk id="2" creationId="{00000000-0000-0000-0000-000000000000}"/>
          </ac:spMkLst>
        </pc:spChg>
        <pc:spChg chg="mod">
          <ac:chgData name="Martin Krobot" userId="8edb803b-cac4-4c2b-8b5f-c391bf30afed" providerId="ADAL" clId="{D51A1BAA-6A46-4416-AE03-41C9C112AE6B}" dt="2018-01-31T20:35:47.728" v="1823" actId="20577"/>
          <ac:spMkLst>
            <pc:docMk/>
            <pc:sldMk cId="1212139243" sldId="414"/>
            <ac:spMk id="3" creationId="{00000000-0000-0000-0000-000000000000}"/>
          </ac:spMkLst>
        </pc:spChg>
      </pc:sldChg>
      <pc:sldChg chg="modSp">
        <pc:chgData name="Martin Krobot" userId="8edb803b-cac4-4c2b-8b5f-c391bf30afed" providerId="ADAL" clId="{D51A1BAA-6A46-4416-AE03-41C9C112AE6B}" dt="2018-01-31T20:43:38.430" v="2204" actId="14100"/>
        <pc:sldMkLst>
          <pc:docMk/>
          <pc:sldMk cId="1890098712" sldId="415"/>
        </pc:sldMkLst>
        <pc:spChg chg="mod">
          <ac:chgData name="Martin Krobot" userId="8edb803b-cac4-4c2b-8b5f-c391bf30afed" providerId="ADAL" clId="{D51A1BAA-6A46-4416-AE03-41C9C112AE6B}" dt="2018-01-31T20:36:52.436" v="1843" actId="20577"/>
          <ac:spMkLst>
            <pc:docMk/>
            <pc:sldMk cId="1890098712" sldId="415"/>
            <ac:spMk id="2" creationId="{00000000-0000-0000-0000-000000000000}"/>
          </ac:spMkLst>
        </pc:spChg>
        <pc:spChg chg="mod">
          <ac:chgData name="Martin Krobot" userId="8edb803b-cac4-4c2b-8b5f-c391bf30afed" providerId="ADAL" clId="{D51A1BAA-6A46-4416-AE03-41C9C112AE6B}" dt="2018-01-31T20:37:45.710" v="1986" actId="20577"/>
          <ac:spMkLst>
            <pc:docMk/>
            <pc:sldMk cId="1890098712" sldId="415"/>
            <ac:spMk id="541" creationId="{00000000-0000-0000-0000-000000000000}"/>
          </ac:spMkLst>
        </pc:spChg>
        <pc:spChg chg="mod">
          <ac:chgData name="Martin Krobot" userId="8edb803b-cac4-4c2b-8b5f-c391bf30afed" providerId="ADAL" clId="{D51A1BAA-6A46-4416-AE03-41C9C112AE6B}" dt="2018-01-31T20:38:43.308" v="2016" actId="20577"/>
          <ac:spMkLst>
            <pc:docMk/>
            <pc:sldMk cId="1890098712" sldId="415"/>
            <ac:spMk id="544" creationId="{00000000-0000-0000-0000-000000000000}"/>
          </ac:spMkLst>
        </pc:spChg>
        <pc:spChg chg="mod">
          <ac:chgData name="Martin Krobot" userId="8edb803b-cac4-4c2b-8b5f-c391bf30afed" providerId="ADAL" clId="{D51A1BAA-6A46-4416-AE03-41C9C112AE6B}" dt="2018-01-31T20:40:03.884" v="2071" actId="20577"/>
          <ac:spMkLst>
            <pc:docMk/>
            <pc:sldMk cId="1890098712" sldId="415"/>
            <ac:spMk id="546" creationId="{00000000-0000-0000-0000-000000000000}"/>
          </ac:spMkLst>
        </pc:spChg>
        <pc:spChg chg="mod">
          <ac:chgData name="Martin Krobot" userId="8edb803b-cac4-4c2b-8b5f-c391bf30afed" providerId="ADAL" clId="{D51A1BAA-6A46-4416-AE03-41C9C112AE6B}" dt="2018-01-31T20:40:37.872" v="2120" actId="20577"/>
          <ac:spMkLst>
            <pc:docMk/>
            <pc:sldMk cId="1890098712" sldId="415"/>
            <ac:spMk id="547" creationId="{00000000-0000-0000-0000-000000000000}"/>
          </ac:spMkLst>
        </pc:spChg>
        <pc:spChg chg="mod">
          <ac:chgData name="Martin Krobot" userId="8edb803b-cac4-4c2b-8b5f-c391bf30afed" providerId="ADAL" clId="{D51A1BAA-6A46-4416-AE03-41C9C112AE6B}" dt="2018-01-31T20:40:06.557" v="2072" actId="20577"/>
          <ac:spMkLst>
            <pc:docMk/>
            <pc:sldMk cId="1890098712" sldId="415"/>
            <ac:spMk id="550" creationId="{00000000-0000-0000-0000-000000000000}"/>
          </ac:spMkLst>
        </pc:spChg>
        <pc:spChg chg="mod">
          <ac:chgData name="Martin Krobot" userId="8edb803b-cac4-4c2b-8b5f-c391bf30afed" providerId="ADAL" clId="{D51A1BAA-6A46-4416-AE03-41C9C112AE6B}" dt="2018-01-31T20:40:48.615" v="2151" actId="20577"/>
          <ac:spMkLst>
            <pc:docMk/>
            <pc:sldMk cId="1890098712" sldId="415"/>
            <ac:spMk id="552" creationId="{00000000-0000-0000-0000-000000000000}"/>
          </ac:spMkLst>
        </pc:spChg>
        <pc:spChg chg="mod">
          <ac:chgData name="Martin Krobot" userId="8edb803b-cac4-4c2b-8b5f-c391bf30afed" providerId="ADAL" clId="{D51A1BAA-6A46-4416-AE03-41C9C112AE6B}" dt="2018-01-31T20:42:50.761" v="2168" actId="14100"/>
          <ac:spMkLst>
            <pc:docMk/>
            <pc:sldMk cId="1890098712" sldId="415"/>
            <ac:spMk id="553" creationId="{00000000-0000-0000-0000-000000000000}"/>
          </ac:spMkLst>
        </pc:spChg>
        <pc:spChg chg="mod">
          <ac:chgData name="Martin Krobot" userId="8edb803b-cac4-4c2b-8b5f-c391bf30afed" providerId="ADAL" clId="{D51A1BAA-6A46-4416-AE03-41C9C112AE6B}" dt="2018-01-31T20:43:28.472" v="2183" actId="14100"/>
          <ac:spMkLst>
            <pc:docMk/>
            <pc:sldMk cId="1890098712" sldId="415"/>
            <ac:spMk id="555" creationId="{00000000-0000-0000-0000-000000000000}"/>
          </ac:spMkLst>
        </pc:spChg>
        <pc:spChg chg="mod">
          <ac:chgData name="Martin Krobot" userId="8edb803b-cac4-4c2b-8b5f-c391bf30afed" providerId="ADAL" clId="{D51A1BAA-6A46-4416-AE03-41C9C112AE6B}" dt="2018-01-31T20:43:38.430" v="2204" actId="14100"/>
          <ac:spMkLst>
            <pc:docMk/>
            <pc:sldMk cId="1890098712" sldId="415"/>
            <ac:spMk id="557" creationId="{00000000-0000-0000-0000-000000000000}"/>
          </ac:spMkLst>
        </pc:spChg>
      </pc:sldChg>
      <pc:sldChg chg="modSp">
        <pc:chgData name="Martin Krobot" userId="8edb803b-cac4-4c2b-8b5f-c391bf30afed" providerId="ADAL" clId="{D51A1BAA-6A46-4416-AE03-41C9C112AE6B}" dt="2018-01-31T20:53:04.613" v="3249" actId="27636"/>
        <pc:sldMkLst>
          <pc:docMk/>
          <pc:sldMk cId="2523364179" sldId="416"/>
        </pc:sldMkLst>
        <pc:spChg chg="mod">
          <ac:chgData name="Martin Krobot" userId="8edb803b-cac4-4c2b-8b5f-c391bf30afed" providerId="ADAL" clId="{D51A1BAA-6A46-4416-AE03-41C9C112AE6B}" dt="2018-01-31T20:44:03.272" v="2225" actId="5793"/>
          <ac:spMkLst>
            <pc:docMk/>
            <pc:sldMk cId="2523364179" sldId="416"/>
            <ac:spMk id="2" creationId="{00000000-0000-0000-0000-000000000000}"/>
          </ac:spMkLst>
        </pc:spChg>
        <pc:spChg chg="mod">
          <ac:chgData name="Martin Krobot" userId="8edb803b-cac4-4c2b-8b5f-c391bf30afed" providerId="ADAL" clId="{D51A1BAA-6A46-4416-AE03-41C9C112AE6B}" dt="2018-01-31T20:53:04.613" v="3249" actId="27636"/>
          <ac:spMkLst>
            <pc:docMk/>
            <pc:sldMk cId="2523364179" sldId="416"/>
            <ac:spMk id="3" creationId="{00000000-0000-0000-0000-000000000000}"/>
          </ac:spMkLst>
        </pc:spChg>
      </pc:sldChg>
      <pc:sldChg chg="modSp">
        <pc:chgData name="Martin Krobot" userId="8edb803b-cac4-4c2b-8b5f-c391bf30afed" providerId="ADAL" clId="{D51A1BAA-6A46-4416-AE03-41C9C112AE6B}" dt="2018-01-31T20:54:02.339" v="3363"/>
        <pc:sldMkLst>
          <pc:docMk/>
          <pc:sldMk cId="1194320398" sldId="417"/>
        </pc:sldMkLst>
        <pc:spChg chg="mod">
          <ac:chgData name="Martin Krobot" userId="8edb803b-cac4-4c2b-8b5f-c391bf30afed" providerId="ADAL" clId="{D51A1BAA-6A46-4416-AE03-41C9C112AE6B}" dt="2018-01-31T20:53:30.576" v="3289" actId="27636"/>
          <ac:spMkLst>
            <pc:docMk/>
            <pc:sldMk cId="1194320398" sldId="417"/>
            <ac:spMk id="2" creationId="{00000000-0000-0000-0000-000000000000}"/>
          </ac:spMkLst>
        </pc:spChg>
        <pc:spChg chg="mod">
          <ac:chgData name="Martin Krobot" userId="8edb803b-cac4-4c2b-8b5f-c391bf30afed" providerId="ADAL" clId="{D51A1BAA-6A46-4416-AE03-41C9C112AE6B}" dt="2018-01-31T20:54:02.339" v="3363"/>
          <ac:spMkLst>
            <pc:docMk/>
            <pc:sldMk cId="1194320398" sldId="417"/>
            <ac:spMk id="3" creationId="{00000000-0000-0000-0000-000000000000}"/>
          </ac:spMkLst>
        </pc:spChg>
      </pc:sldChg>
      <pc:sldChg chg="modSp">
        <pc:chgData name="Martin Krobot" userId="8edb803b-cac4-4c2b-8b5f-c391bf30afed" providerId="ADAL" clId="{D51A1BAA-6A46-4416-AE03-41C9C112AE6B}" dt="2018-01-31T20:56:38.714" v="3671" actId="20577"/>
        <pc:sldMkLst>
          <pc:docMk/>
          <pc:sldMk cId="4088731660" sldId="418"/>
        </pc:sldMkLst>
        <pc:spChg chg="mod">
          <ac:chgData name="Martin Krobot" userId="8edb803b-cac4-4c2b-8b5f-c391bf30afed" providerId="ADAL" clId="{D51A1BAA-6A46-4416-AE03-41C9C112AE6B}" dt="2018-01-31T20:54:07.246" v="3369" actId="20577"/>
          <ac:spMkLst>
            <pc:docMk/>
            <pc:sldMk cId="4088731660" sldId="418"/>
            <ac:spMk id="2" creationId="{00000000-0000-0000-0000-000000000000}"/>
          </ac:spMkLst>
        </pc:spChg>
        <pc:spChg chg="mod">
          <ac:chgData name="Martin Krobot" userId="8edb803b-cac4-4c2b-8b5f-c391bf30afed" providerId="ADAL" clId="{D51A1BAA-6A46-4416-AE03-41C9C112AE6B}" dt="2018-01-31T20:56:38.714" v="3671" actId="20577"/>
          <ac:spMkLst>
            <pc:docMk/>
            <pc:sldMk cId="4088731660" sldId="418"/>
            <ac:spMk id="3" creationId="{00000000-0000-0000-0000-000000000000}"/>
          </ac:spMkLst>
        </pc:spChg>
      </pc:sldChg>
      <pc:sldChg chg="modSp">
        <pc:chgData name="Martin Krobot" userId="8edb803b-cac4-4c2b-8b5f-c391bf30afed" providerId="ADAL" clId="{D51A1BAA-6A46-4416-AE03-41C9C112AE6B}" dt="2018-01-31T20:57:10.269" v="3685" actId="20577"/>
        <pc:sldMkLst>
          <pc:docMk/>
          <pc:sldMk cId="1450492258" sldId="419"/>
        </pc:sldMkLst>
        <pc:spChg chg="mod">
          <ac:chgData name="Martin Krobot" userId="8edb803b-cac4-4c2b-8b5f-c391bf30afed" providerId="ADAL" clId="{D51A1BAA-6A46-4416-AE03-41C9C112AE6B}" dt="2018-01-31T20:57:10.269" v="3685" actId="20577"/>
          <ac:spMkLst>
            <pc:docMk/>
            <pc:sldMk cId="1450492258" sldId="419"/>
            <ac:spMk id="2" creationId="{00000000-0000-0000-0000-000000000000}"/>
          </ac:spMkLst>
        </pc:spChg>
      </pc:sldChg>
      <pc:sldChg chg="modSp">
        <pc:chgData name="Martin Krobot" userId="8edb803b-cac4-4c2b-8b5f-c391bf30afed" providerId="ADAL" clId="{D51A1BAA-6A46-4416-AE03-41C9C112AE6B}" dt="2018-01-31T21:01:30.195" v="4332"/>
        <pc:sldMkLst>
          <pc:docMk/>
          <pc:sldMk cId="3497832729" sldId="420"/>
        </pc:sldMkLst>
        <pc:spChg chg="mod">
          <ac:chgData name="Martin Krobot" userId="8edb803b-cac4-4c2b-8b5f-c391bf30afed" providerId="ADAL" clId="{D51A1BAA-6A46-4416-AE03-41C9C112AE6B}" dt="2018-01-31T20:57:17.164" v="3704" actId="20577"/>
          <ac:spMkLst>
            <pc:docMk/>
            <pc:sldMk cId="3497832729" sldId="420"/>
            <ac:spMk id="2" creationId="{00000000-0000-0000-0000-000000000000}"/>
          </ac:spMkLst>
        </pc:spChg>
        <pc:spChg chg="mod">
          <ac:chgData name="Martin Krobot" userId="8edb803b-cac4-4c2b-8b5f-c391bf30afed" providerId="ADAL" clId="{D51A1BAA-6A46-4416-AE03-41C9C112AE6B}" dt="2018-01-31T21:01:30.195" v="4332"/>
          <ac:spMkLst>
            <pc:docMk/>
            <pc:sldMk cId="3497832729" sldId="420"/>
            <ac:spMk id="3" creationId="{00000000-0000-0000-0000-000000000000}"/>
          </ac:spMkLst>
        </pc:spChg>
      </pc:sldChg>
      <pc:sldChg chg="modSp">
        <pc:chgData name="Martin Krobot" userId="8edb803b-cac4-4c2b-8b5f-c391bf30afed" providerId="ADAL" clId="{D51A1BAA-6A46-4416-AE03-41C9C112AE6B}" dt="2018-01-31T21:06:08.335" v="4650"/>
        <pc:sldMkLst>
          <pc:docMk/>
          <pc:sldMk cId="1348786491" sldId="421"/>
        </pc:sldMkLst>
        <pc:spChg chg="mod">
          <ac:chgData name="Martin Krobot" userId="8edb803b-cac4-4c2b-8b5f-c391bf30afed" providerId="ADAL" clId="{D51A1BAA-6A46-4416-AE03-41C9C112AE6B}" dt="2018-01-31T21:01:36.621" v="4346" actId="20577"/>
          <ac:spMkLst>
            <pc:docMk/>
            <pc:sldMk cId="1348786491" sldId="421"/>
            <ac:spMk id="2" creationId="{00000000-0000-0000-0000-000000000000}"/>
          </ac:spMkLst>
        </pc:spChg>
        <pc:spChg chg="mod">
          <ac:chgData name="Martin Krobot" userId="8edb803b-cac4-4c2b-8b5f-c391bf30afed" providerId="ADAL" clId="{D51A1BAA-6A46-4416-AE03-41C9C112AE6B}" dt="2018-01-31T21:06:08.335" v="4650"/>
          <ac:spMkLst>
            <pc:docMk/>
            <pc:sldMk cId="1348786491" sldId="421"/>
            <ac:spMk id="3" creationId="{00000000-0000-0000-0000-000000000000}"/>
          </ac:spMkLst>
        </pc:spChg>
      </pc:sldChg>
    </pc:docChg>
  </pc:docChgLst>
  <pc:docChgLst>
    <pc:chgData name="Přispěvatel typu host" userId="URN:SPO:ANON#57A8E72183D4697391778D6FEFBADB9C0D0743B990B7AD0271718892B1D110CB" providerId="AD" clId="Web-{2A36DC0C-A37D-4437-9057-8643F1F6B331}"/>
    <pc:docChg chg="modSld">
      <pc:chgData name="Přispěvatel typu host" userId="URN:SPO:ANON#57A8E72183D4697391778D6FEFBADB9C0D0743B990B7AD0271718892B1D110CB" providerId="AD" clId="Web-{2A36DC0C-A37D-4437-9057-8643F1F6B331}" dt="2018-01-30T18:36:00.489" v="28"/>
      <pc:docMkLst>
        <pc:docMk/>
      </pc:docMkLst>
      <pc:sldChg chg="modSp">
        <pc:chgData name="Přispěvatel typu host" userId="URN:SPO:ANON#57A8E72183D4697391778D6FEFBADB9C0D0743B990B7AD0271718892B1D110CB" providerId="AD" clId="Web-{2A36DC0C-A37D-4437-9057-8643F1F6B331}" dt="2018-01-30T18:20:46.747" v="26"/>
        <pc:sldMkLst>
          <pc:docMk/>
          <pc:sldMk cId="2016665521" sldId="413"/>
        </pc:sldMkLst>
        <pc:spChg chg="mod">
          <ac:chgData name="Přispěvatel typu host" userId="URN:SPO:ANON#57A8E72183D4697391778D6FEFBADB9C0D0743B990B7AD0271718892B1D110CB" providerId="AD" clId="Web-{2A36DC0C-A37D-4437-9057-8643F1F6B331}" dt="2018-01-30T18:20:46.747" v="26"/>
          <ac:spMkLst>
            <pc:docMk/>
            <pc:sldMk cId="2016665521" sldId="413"/>
            <ac:spMk id="3" creationId="{00000000-0000-0000-0000-000000000000}"/>
          </ac:spMkLst>
        </pc:spChg>
      </pc:sldChg>
    </pc:docChg>
  </pc:docChgLst>
  <pc:docChgLst>
    <pc:chgData name="Přispěvatel typu host" userId="URN:SPO:ANON#57A8E72183D4697391778D6FEFBADB9C0D0743B990B7AD0271718892B1D110CB" providerId="AD" clId="Web-{0F2D284A-84C5-4079-BE3C-927F87640751}"/>
    <pc:docChg chg="modSld">
      <pc:chgData name="Přispěvatel typu host" userId="URN:SPO:ANON#57A8E72183D4697391778D6FEFBADB9C0D0743B990B7AD0271718892B1D110CB" providerId="AD" clId="Web-{0F2D284A-84C5-4079-BE3C-927F87640751}" dt="2018-01-30T08:54:59.502" v="768"/>
      <pc:docMkLst>
        <pc:docMk/>
      </pc:docMkLst>
      <pc:sldChg chg="modSp">
        <pc:chgData name="Přispěvatel typu host" userId="URN:SPO:ANON#57A8E72183D4697391778D6FEFBADB9C0D0743B990B7AD0271718892B1D110CB" providerId="AD" clId="Web-{0F2D284A-84C5-4079-BE3C-927F87640751}" dt="2018-01-30T08:47:49.279" v="473"/>
        <pc:sldMkLst>
          <pc:docMk/>
          <pc:sldMk cId="291033970" sldId="407"/>
        </pc:sldMkLst>
        <pc:spChg chg="mod">
          <ac:chgData name="Přispěvatel typu host" userId="URN:SPO:ANON#57A8E72183D4697391778D6FEFBADB9C0D0743B990B7AD0271718892B1D110CB" providerId="AD" clId="Web-{0F2D284A-84C5-4079-BE3C-927F87640751}" dt="2018-01-30T08:47:49.279" v="473"/>
          <ac:spMkLst>
            <pc:docMk/>
            <pc:sldMk cId="291033970" sldId="407"/>
            <ac:spMk id="3" creationId="{00000000-0000-0000-0000-000000000000}"/>
          </ac:spMkLst>
        </pc:spChg>
      </pc:sldChg>
      <pc:sldChg chg="modSp">
        <pc:chgData name="Přispěvatel typu host" userId="URN:SPO:ANON#57A8E72183D4697391778D6FEFBADB9C0D0743B990B7AD0271718892B1D110CB" providerId="AD" clId="Web-{0F2D284A-84C5-4079-BE3C-927F87640751}" dt="2018-01-30T08:54:59.486" v="767"/>
        <pc:sldMkLst>
          <pc:docMk/>
          <pc:sldMk cId="1455379064" sldId="408"/>
        </pc:sldMkLst>
        <pc:spChg chg="mod">
          <ac:chgData name="Přispěvatel typu host" userId="URN:SPO:ANON#57A8E72183D4697391778D6FEFBADB9C0D0743B990B7AD0271718892B1D110CB" providerId="AD" clId="Web-{0F2D284A-84C5-4079-BE3C-927F87640751}" dt="2018-01-30T08:54:59.486" v="767"/>
          <ac:spMkLst>
            <pc:docMk/>
            <pc:sldMk cId="1455379064" sldId="408"/>
            <ac:spMk id="3" creationId="{00000000-0000-0000-0000-000000000000}"/>
          </ac:spMkLst>
        </pc:spChg>
      </pc:sldChg>
    </pc:docChg>
  </pc:docChgLst>
  <pc:docChgLst>
    <pc:chgData name="Přispěvatel typu host" userId="URN:SPO:ANON#57A8E72183D4697391778D6FEFBADB9C0D0743B990B7AD0271718892B1D110CB" providerId="AD" clId="Web-{5890E4DE-CEA8-4B59-8C3A-781F9C8BA863}"/>
    <pc:docChg chg="modSld">
      <pc:chgData name="Přispěvatel typu host" userId="URN:SPO:ANON#57A8E72183D4697391778D6FEFBADB9C0D0743B990B7AD0271718892B1D110CB" providerId="AD" clId="Web-{5890E4DE-CEA8-4B59-8C3A-781F9C8BA863}" dt="2018-01-30T14:17:18.819" v="621"/>
      <pc:docMkLst>
        <pc:docMk/>
      </pc:docMkLst>
      <pc:sldChg chg="modSp">
        <pc:chgData name="Přispěvatel typu host" userId="URN:SPO:ANON#57A8E72183D4697391778D6FEFBADB9C0D0743B990B7AD0271718892B1D110CB" providerId="AD" clId="Web-{5890E4DE-CEA8-4B59-8C3A-781F9C8BA863}" dt="2018-01-30T13:52:31.991" v="374"/>
        <pc:sldMkLst>
          <pc:docMk/>
          <pc:sldMk cId="291033970" sldId="407"/>
        </pc:sldMkLst>
        <pc:spChg chg="mod">
          <ac:chgData name="Přispěvatel typu host" userId="URN:SPO:ANON#57A8E72183D4697391778D6FEFBADB9C0D0743B990B7AD0271718892B1D110CB" providerId="AD" clId="Web-{5890E4DE-CEA8-4B59-8C3A-781F9C8BA863}" dt="2018-01-30T13:52:31.991" v="374"/>
          <ac:spMkLst>
            <pc:docMk/>
            <pc:sldMk cId="291033970" sldId="407"/>
            <ac:spMk id="3" creationId="{00000000-0000-0000-0000-000000000000}"/>
          </ac:spMkLst>
        </pc:spChg>
      </pc:sldChg>
      <pc:sldChg chg="modSp">
        <pc:chgData name="Přispěvatel typu host" userId="URN:SPO:ANON#57A8E72183D4697391778D6FEFBADB9C0D0743B990B7AD0271718892B1D110CB" providerId="AD" clId="Web-{5890E4DE-CEA8-4B59-8C3A-781F9C8BA863}" dt="2018-01-30T13:51:12.922" v="345"/>
        <pc:sldMkLst>
          <pc:docMk/>
          <pc:sldMk cId="768686276" sldId="412"/>
        </pc:sldMkLst>
        <pc:spChg chg="mod">
          <ac:chgData name="Přispěvatel typu host" userId="URN:SPO:ANON#57A8E72183D4697391778D6FEFBADB9C0D0743B990B7AD0271718892B1D110CB" providerId="AD" clId="Web-{5890E4DE-CEA8-4B59-8C3A-781F9C8BA863}" dt="2018-01-30T13:51:12.922" v="345"/>
          <ac:spMkLst>
            <pc:docMk/>
            <pc:sldMk cId="768686276" sldId="412"/>
            <ac:spMk id="3" creationId="{00000000-0000-0000-0000-000000000000}"/>
          </ac:spMkLst>
        </pc:spChg>
      </pc:sldChg>
      <pc:sldChg chg="modSp">
        <pc:chgData name="Přispěvatel typu host" userId="URN:SPO:ANON#57A8E72183D4697391778D6FEFBADB9C0D0743B990B7AD0271718892B1D110CB" providerId="AD" clId="Web-{5890E4DE-CEA8-4B59-8C3A-781F9C8BA863}" dt="2018-01-30T14:12:53.180" v="585"/>
        <pc:sldMkLst>
          <pc:docMk/>
          <pc:sldMk cId="2016665521" sldId="413"/>
        </pc:sldMkLst>
        <pc:spChg chg="mod">
          <ac:chgData name="Přispěvatel typu host" userId="URN:SPO:ANON#57A8E72183D4697391778D6FEFBADB9C0D0743B990B7AD0271718892B1D110CB" providerId="AD" clId="Web-{5890E4DE-CEA8-4B59-8C3A-781F9C8BA863}" dt="2018-01-30T14:12:53.180" v="585"/>
          <ac:spMkLst>
            <pc:docMk/>
            <pc:sldMk cId="2016665521" sldId="413"/>
            <ac:spMk id="3" creationId="{00000000-0000-0000-0000-000000000000}"/>
          </ac:spMkLst>
        </pc:spChg>
        <pc:spChg chg="mod">
          <ac:chgData name="Přispěvatel typu host" userId="URN:SPO:ANON#57A8E72183D4697391778D6FEFBADB9C0D0743B990B7AD0271718892B1D110CB" providerId="AD" clId="Web-{5890E4DE-CEA8-4B59-8C3A-781F9C8BA863}" dt="2018-01-30T13:51:45.346" v="364"/>
          <ac:spMkLst>
            <pc:docMk/>
            <pc:sldMk cId="2016665521" sldId="413"/>
            <ac:spMk id="4" creationId="{00000000-0000-0000-0000-000000000000}"/>
          </ac:spMkLst>
        </pc:spChg>
      </pc:sldChg>
      <pc:sldChg chg="modSp">
        <pc:chgData name="Přispěvatel typu host" userId="URN:SPO:ANON#57A8E72183D4697391778D6FEFBADB9C0D0743B990B7AD0271718892B1D110CB" providerId="AD" clId="Web-{5890E4DE-CEA8-4B59-8C3A-781F9C8BA863}" dt="2018-01-30T14:17:18.819" v="620"/>
        <pc:sldMkLst>
          <pc:docMk/>
          <pc:sldMk cId="4088731660" sldId="418"/>
        </pc:sldMkLst>
        <pc:spChg chg="mod">
          <ac:chgData name="Přispěvatel typu host" userId="URN:SPO:ANON#57A8E72183D4697391778D6FEFBADB9C0D0743B990B7AD0271718892B1D110CB" providerId="AD" clId="Web-{5890E4DE-CEA8-4B59-8C3A-781F9C8BA863}" dt="2018-01-30T14:16:28.986" v="602"/>
          <ac:spMkLst>
            <pc:docMk/>
            <pc:sldMk cId="4088731660" sldId="418"/>
            <ac:spMk id="2" creationId="{00000000-0000-0000-0000-000000000000}"/>
          </ac:spMkLst>
        </pc:spChg>
        <pc:spChg chg="mod">
          <ac:chgData name="Přispěvatel typu host" userId="URN:SPO:ANON#57A8E72183D4697391778D6FEFBADB9C0D0743B990B7AD0271718892B1D110CB" providerId="AD" clId="Web-{5890E4DE-CEA8-4B59-8C3A-781F9C8BA863}" dt="2018-01-30T14:17:18.819" v="620"/>
          <ac:spMkLst>
            <pc:docMk/>
            <pc:sldMk cId="4088731660" sldId="418"/>
            <ac:spMk id="3" creationId="{00000000-0000-0000-0000-000000000000}"/>
          </ac:spMkLst>
        </pc:spChg>
      </pc:sldChg>
    </pc:docChg>
  </pc:docChgLst>
  <pc:docChgLst>
    <pc:chgData name="Přispěvatel typu host" userId="URN:SPO:ANON#57A8E72183D4697391778D6FEFBADB9C0D0743B990B7AD0271718892B1D110CB" providerId="AD" clId="Web-{94D00BC0-80C2-45AD-BEC7-6FF87A3BB43B}"/>
    <pc:docChg chg="modSld">
      <pc:chgData name="Přispěvatel typu host" userId="URN:SPO:ANON#57A8E72183D4697391778D6FEFBADB9C0D0743B990B7AD0271718892B1D110CB" providerId="AD" clId="Web-{94D00BC0-80C2-45AD-BEC7-6FF87A3BB43B}" dt="2018-01-30T10:22:36.542" v="90"/>
      <pc:docMkLst>
        <pc:docMk/>
      </pc:docMkLst>
      <pc:sldChg chg="modSp">
        <pc:chgData name="Přispěvatel typu host" userId="URN:SPO:ANON#57A8E72183D4697391778D6FEFBADB9C0D0743B990B7AD0271718892B1D110CB" providerId="AD" clId="Web-{94D00BC0-80C2-45AD-BEC7-6FF87A3BB43B}" dt="2018-01-30T10:04:08.342" v="6"/>
        <pc:sldMkLst>
          <pc:docMk/>
          <pc:sldMk cId="291033970" sldId="407"/>
        </pc:sldMkLst>
        <pc:spChg chg="mod">
          <ac:chgData name="Přispěvatel typu host" userId="URN:SPO:ANON#57A8E72183D4697391778D6FEFBADB9C0D0743B990B7AD0271718892B1D110CB" providerId="AD" clId="Web-{94D00BC0-80C2-45AD-BEC7-6FF87A3BB43B}" dt="2018-01-30T10:04:08.342" v="6"/>
          <ac:spMkLst>
            <pc:docMk/>
            <pc:sldMk cId="291033970" sldId="407"/>
            <ac:spMk id="3" creationId="{00000000-0000-0000-0000-000000000000}"/>
          </ac:spMkLst>
        </pc:spChg>
      </pc:sldChg>
      <pc:sldChg chg="modSp">
        <pc:chgData name="Přispěvatel typu host" userId="URN:SPO:ANON#57A8E72183D4697391778D6FEFBADB9C0D0743B990B7AD0271718892B1D110CB" providerId="AD" clId="Web-{94D00BC0-80C2-45AD-BEC7-6FF87A3BB43B}" dt="2018-01-30T10:04:35.466" v="10"/>
        <pc:sldMkLst>
          <pc:docMk/>
          <pc:sldMk cId="1455379064" sldId="408"/>
        </pc:sldMkLst>
        <pc:spChg chg="mod">
          <ac:chgData name="Přispěvatel typu host" userId="URN:SPO:ANON#57A8E72183D4697391778D6FEFBADB9C0D0743B990B7AD0271718892B1D110CB" providerId="AD" clId="Web-{94D00BC0-80C2-45AD-BEC7-6FF87A3BB43B}" dt="2018-01-30T10:04:35.466" v="10"/>
          <ac:spMkLst>
            <pc:docMk/>
            <pc:sldMk cId="1455379064" sldId="408"/>
            <ac:spMk id="3" creationId="{00000000-0000-0000-0000-000000000000}"/>
          </ac:spMkLst>
        </pc:spChg>
      </pc:sldChg>
      <pc:sldChg chg="modSp">
        <pc:chgData name="Přispěvatel typu host" userId="URN:SPO:ANON#57A8E72183D4697391778D6FEFBADB9C0D0743B990B7AD0271718892B1D110CB" providerId="AD" clId="Web-{94D00BC0-80C2-45AD-BEC7-6FF87A3BB43B}" dt="2018-01-30T10:22:36.542" v="89"/>
        <pc:sldMkLst>
          <pc:docMk/>
          <pc:sldMk cId="768686276" sldId="412"/>
        </pc:sldMkLst>
        <pc:spChg chg="mod">
          <ac:chgData name="Přispěvatel typu host" userId="URN:SPO:ANON#57A8E72183D4697391778D6FEFBADB9C0D0743B990B7AD0271718892B1D110CB" providerId="AD" clId="Web-{94D00BC0-80C2-45AD-BEC7-6FF87A3BB43B}" dt="2018-01-30T10:22:36.542" v="89"/>
          <ac:spMkLst>
            <pc:docMk/>
            <pc:sldMk cId="768686276" sldId="412"/>
            <ac:spMk id="3" creationId="{00000000-0000-0000-0000-000000000000}"/>
          </ac:spMkLst>
        </pc:spChg>
        <pc:spChg chg="mod">
          <ac:chgData name="Přispěvatel typu host" userId="URN:SPO:ANON#57A8E72183D4697391778D6FEFBADB9C0D0743B990B7AD0271718892B1D110CB" providerId="AD" clId="Web-{94D00BC0-80C2-45AD-BEC7-6FF87A3BB43B}" dt="2018-01-30T10:05:16.953" v="35"/>
          <ac:spMkLst>
            <pc:docMk/>
            <pc:sldMk cId="768686276" sldId="412"/>
            <ac:spMk id="4" creationId="{00000000-0000-0000-0000-000000000000}"/>
          </ac:spMkLst>
        </pc:spChg>
      </pc:sldChg>
    </pc:docChg>
  </pc:docChgLst>
  <pc:docChgLst>
    <pc:chgData clId="Web-{F1CFD839-D3CA-45AC-9B97-92D7A0315DAC}"/>
  </pc:docChgLst>
  <pc:docChgLst>
    <pc:chgData name="Martin Krobot" userId="8edb803b-cac4-4c2b-8b5f-c391bf30afed" providerId="ADAL" clId="{D4937F42-CB2F-4FDC-B397-223685B972C8}"/>
  </pc:docChgLst>
  <pc:docChgLst>
    <pc:chgData name="Přispěvatel typu host" userId="URN:SPO:ANON#57A8E72183D4697391778D6FEFBADB9C0D0743B990B7AD0271718892B1D110CB" providerId="AD" clId="Web-{A979240D-0277-4B21-9282-60643EA51F17}"/>
    <pc:docChg chg="modSld">
      <pc:chgData name="Přispěvatel typu host" userId="URN:SPO:ANON#57A8E72183D4697391778D6FEFBADB9C0D0743B990B7AD0271718892B1D110CB" providerId="AD" clId="Web-{A979240D-0277-4B21-9282-60643EA51F17}" dt="2018-01-30T14:47:19.354" v="37"/>
      <pc:docMkLst>
        <pc:docMk/>
      </pc:docMkLst>
      <pc:sldChg chg="modSp">
        <pc:chgData name="Přispěvatel typu host" userId="URN:SPO:ANON#57A8E72183D4697391778D6FEFBADB9C0D0743B990B7AD0271718892B1D110CB" providerId="AD" clId="Web-{A979240D-0277-4B21-9282-60643EA51F17}" dt="2018-01-30T14:47:19.354" v="36"/>
        <pc:sldMkLst>
          <pc:docMk/>
          <pc:sldMk cId="273272529" sldId="432"/>
        </pc:sldMkLst>
        <pc:spChg chg="mod">
          <ac:chgData name="Přispěvatel typu host" userId="URN:SPO:ANON#57A8E72183D4697391778D6FEFBADB9C0D0743B990B7AD0271718892B1D110CB" providerId="AD" clId="Web-{A979240D-0277-4B21-9282-60643EA51F17}" dt="2018-01-30T14:47:19.354" v="36"/>
          <ac:spMkLst>
            <pc:docMk/>
            <pc:sldMk cId="273272529" sldId="432"/>
            <ac:spMk id="2"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E5F0572-23D1-4DC6-B92A-C71750FB391D}" type="datetimeFigureOut">
              <a:rPr lang="cs-CZ" smtClean="0"/>
              <a:t>17.04.2018</a:t>
            </a:fld>
            <a:endParaRPr lang="cs-CZ"/>
          </a:p>
        </p:txBody>
      </p:sp>
      <p:sp>
        <p:nvSpPr>
          <p:cNvPr id="4" name="Zástupný symbol pro obrázek snímk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1929CF3-3309-4B38-B262-528A89859F55}" type="slidenum">
              <a:rPr lang="cs-CZ" smtClean="0"/>
              <a:t>‹#›</a:t>
            </a:fld>
            <a:endParaRPr lang="cs-CZ"/>
          </a:p>
        </p:txBody>
      </p:sp>
    </p:spTree>
    <p:extLst>
      <p:ext uri="{BB962C8B-B14F-4D97-AF65-F5344CB8AC3E}">
        <p14:creationId xmlns:p14="http://schemas.microsoft.com/office/powerpoint/2010/main" val="6286595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fld id="{31929CF3-3309-4B38-B262-528A89859F55}" type="slidenum">
              <a:rPr lang="cs-CZ" smtClean="0"/>
              <a:t>1</a:t>
            </a:fld>
            <a:endParaRPr lang="cs-CZ"/>
          </a:p>
        </p:txBody>
      </p:sp>
    </p:spTree>
    <p:extLst>
      <p:ext uri="{BB962C8B-B14F-4D97-AF65-F5344CB8AC3E}">
        <p14:creationId xmlns:p14="http://schemas.microsoft.com/office/powerpoint/2010/main" val="32272952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fld id="{31929CF3-3309-4B38-B262-528A89859F55}" type="slidenum">
              <a:rPr lang="cs-CZ" smtClean="0"/>
              <a:t>2</a:t>
            </a:fld>
            <a:endParaRPr lang="cs-CZ"/>
          </a:p>
        </p:txBody>
      </p:sp>
    </p:spTree>
    <p:extLst>
      <p:ext uri="{BB962C8B-B14F-4D97-AF65-F5344CB8AC3E}">
        <p14:creationId xmlns:p14="http://schemas.microsoft.com/office/powerpoint/2010/main" val="2208991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31929CF3-3309-4B38-B262-528A89859F55}" type="slidenum">
              <a:rPr lang="cs-CZ" smtClean="0"/>
              <a:t>4</a:t>
            </a:fld>
            <a:endParaRPr lang="cs-CZ"/>
          </a:p>
        </p:txBody>
      </p:sp>
    </p:spTree>
    <p:extLst>
      <p:ext uri="{BB962C8B-B14F-4D97-AF65-F5344CB8AC3E}">
        <p14:creationId xmlns:p14="http://schemas.microsoft.com/office/powerpoint/2010/main" val="23039735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fld id="{31929CF3-3309-4B38-B262-528A89859F55}" type="slidenum">
              <a:rPr lang="cs-CZ" smtClean="0"/>
              <a:t>9</a:t>
            </a:fld>
            <a:endParaRPr lang="cs-CZ"/>
          </a:p>
        </p:txBody>
      </p:sp>
    </p:spTree>
    <p:extLst>
      <p:ext uri="{BB962C8B-B14F-4D97-AF65-F5344CB8AC3E}">
        <p14:creationId xmlns:p14="http://schemas.microsoft.com/office/powerpoint/2010/main" val="33121135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fld id="{31929CF3-3309-4B38-B262-528A89859F55}" type="slidenum">
              <a:rPr lang="cs-CZ" smtClean="0"/>
              <a:t>16</a:t>
            </a:fld>
            <a:endParaRPr lang="cs-CZ"/>
          </a:p>
        </p:txBody>
      </p:sp>
    </p:spTree>
    <p:extLst>
      <p:ext uri="{BB962C8B-B14F-4D97-AF65-F5344CB8AC3E}">
        <p14:creationId xmlns:p14="http://schemas.microsoft.com/office/powerpoint/2010/main" val="20167726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fld id="{31929CF3-3309-4B38-B262-528A89859F55}" type="slidenum">
              <a:rPr lang="cs-CZ" smtClean="0"/>
              <a:t>105</a:t>
            </a:fld>
            <a:endParaRPr lang="cs-CZ"/>
          </a:p>
        </p:txBody>
      </p:sp>
    </p:spTree>
    <p:extLst>
      <p:ext uri="{BB962C8B-B14F-4D97-AF65-F5344CB8AC3E}">
        <p14:creationId xmlns:p14="http://schemas.microsoft.com/office/powerpoint/2010/main" val="32768996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1524000" y="1122363"/>
            <a:ext cx="9144000" cy="2387600"/>
          </a:xfrm>
        </p:spPr>
        <p:txBody>
          <a:bodyPr anchor="b"/>
          <a:lstStyle>
            <a:lvl1pPr algn="ctr">
              <a:defRPr sz="6000"/>
            </a:lvl1pPr>
          </a:lstStyle>
          <a:p>
            <a:r>
              <a:rPr lang="cs-CZ"/>
              <a:t>Kliknutím lze upravit styl.</a:t>
            </a:r>
          </a:p>
        </p:txBody>
      </p:sp>
      <p:sp>
        <p:nvSpPr>
          <p:cNvPr id="3" name="Podnadpis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p>
        </p:txBody>
      </p:sp>
      <p:sp>
        <p:nvSpPr>
          <p:cNvPr id="4" name="Zástupný symbol pro datum 3"/>
          <p:cNvSpPr>
            <a:spLocks noGrp="1"/>
          </p:cNvSpPr>
          <p:nvPr>
            <p:ph type="dt" sz="half" idx="10"/>
          </p:nvPr>
        </p:nvSpPr>
        <p:spPr/>
        <p:txBody>
          <a:bodyPr/>
          <a:lstStyle/>
          <a:p>
            <a:endParaRPr lang="cs-CZ"/>
          </a:p>
        </p:txBody>
      </p:sp>
      <p:sp>
        <p:nvSpPr>
          <p:cNvPr id="5" name="Zástupný symbol pro zápatí 4"/>
          <p:cNvSpPr>
            <a:spLocks noGrp="1"/>
          </p:cNvSpPr>
          <p:nvPr>
            <p:ph type="ftr" sz="quarter" idx="11"/>
          </p:nvPr>
        </p:nvSpPr>
        <p:spPr/>
        <p:txBody>
          <a:bodyPr/>
          <a:lstStyle/>
          <a:p>
            <a:r>
              <a:rPr lang="cs-CZ"/>
              <a:t>Nutrition</a:t>
            </a:r>
          </a:p>
        </p:txBody>
      </p:sp>
      <p:sp>
        <p:nvSpPr>
          <p:cNvPr id="6" name="Zástupný symbol pro číslo snímku 5"/>
          <p:cNvSpPr>
            <a:spLocks noGrp="1"/>
          </p:cNvSpPr>
          <p:nvPr>
            <p:ph type="sldNum" sz="quarter" idx="12"/>
          </p:nvPr>
        </p:nvSpPr>
        <p:spPr/>
        <p:txBody>
          <a:bodyPr/>
          <a:lstStyle/>
          <a:p>
            <a:fld id="{7D74F88D-855E-4C4A-AC2F-7A0A64C53FD8}" type="slidenum">
              <a:rPr lang="cs-CZ" smtClean="0"/>
              <a:t>‹#›</a:t>
            </a:fld>
            <a:endParaRPr lang="cs-CZ"/>
          </a:p>
        </p:txBody>
      </p:sp>
    </p:spTree>
    <p:extLst>
      <p:ext uri="{BB962C8B-B14F-4D97-AF65-F5344CB8AC3E}">
        <p14:creationId xmlns:p14="http://schemas.microsoft.com/office/powerpoint/2010/main" val="13384376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svislý text 2"/>
          <p:cNvSpPr>
            <a:spLocks noGrp="1"/>
          </p:cNvSpPr>
          <p:nvPr>
            <p:ph type="body" orient="vert" idx="1"/>
          </p:nvPr>
        </p:nvSpPr>
        <p:spPr/>
        <p:txBody>
          <a:bodyPr vert="eaVert"/>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endParaRPr lang="cs-CZ"/>
          </a:p>
        </p:txBody>
      </p:sp>
      <p:sp>
        <p:nvSpPr>
          <p:cNvPr id="5" name="Zástupný symbol pro zápatí 4"/>
          <p:cNvSpPr>
            <a:spLocks noGrp="1"/>
          </p:cNvSpPr>
          <p:nvPr>
            <p:ph type="ftr" sz="quarter" idx="11"/>
          </p:nvPr>
        </p:nvSpPr>
        <p:spPr/>
        <p:txBody>
          <a:bodyPr/>
          <a:lstStyle/>
          <a:p>
            <a:r>
              <a:rPr lang="cs-CZ"/>
              <a:t>Nutrition</a:t>
            </a:r>
          </a:p>
        </p:txBody>
      </p:sp>
      <p:sp>
        <p:nvSpPr>
          <p:cNvPr id="6" name="Zástupný symbol pro číslo snímku 5"/>
          <p:cNvSpPr>
            <a:spLocks noGrp="1"/>
          </p:cNvSpPr>
          <p:nvPr>
            <p:ph type="sldNum" sz="quarter" idx="12"/>
          </p:nvPr>
        </p:nvSpPr>
        <p:spPr/>
        <p:txBody>
          <a:bodyPr/>
          <a:lstStyle/>
          <a:p>
            <a:fld id="{7D74F88D-855E-4C4A-AC2F-7A0A64C53FD8}" type="slidenum">
              <a:rPr lang="cs-CZ" smtClean="0"/>
              <a:t>‹#›</a:t>
            </a:fld>
            <a:endParaRPr lang="cs-CZ"/>
          </a:p>
        </p:txBody>
      </p:sp>
    </p:spTree>
    <p:extLst>
      <p:ext uri="{BB962C8B-B14F-4D97-AF65-F5344CB8AC3E}">
        <p14:creationId xmlns:p14="http://schemas.microsoft.com/office/powerpoint/2010/main" val="29290174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8724900" y="365125"/>
            <a:ext cx="2628900" cy="5811838"/>
          </a:xfrm>
        </p:spPr>
        <p:txBody>
          <a:bodyPr vert="eaVert"/>
          <a:lstStyle/>
          <a:p>
            <a:r>
              <a:rPr lang="cs-CZ"/>
              <a:t>Kliknutím lze upravit styl.</a:t>
            </a:r>
          </a:p>
        </p:txBody>
      </p:sp>
      <p:sp>
        <p:nvSpPr>
          <p:cNvPr id="3" name="Zástupný symbol pro svislý text 2"/>
          <p:cNvSpPr>
            <a:spLocks noGrp="1"/>
          </p:cNvSpPr>
          <p:nvPr>
            <p:ph type="body" orient="vert" idx="1"/>
          </p:nvPr>
        </p:nvSpPr>
        <p:spPr>
          <a:xfrm>
            <a:off x="838200" y="365125"/>
            <a:ext cx="7734300" cy="5811838"/>
          </a:xfrm>
        </p:spPr>
        <p:txBody>
          <a:bodyPr vert="eaVert"/>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endParaRPr lang="cs-CZ"/>
          </a:p>
        </p:txBody>
      </p:sp>
      <p:sp>
        <p:nvSpPr>
          <p:cNvPr id="5" name="Zástupný symbol pro zápatí 4"/>
          <p:cNvSpPr>
            <a:spLocks noGrp="1"/>
          </p:cNvSpPr>
          <p:nvPr>
            <p:ph type="ftr" sz="quarter" idx="11"/>
          </p:nvPr>
        </p:nvSpPr>
        <p:spPr/>
        <p:txBody>
          <a:bodyPr/>
          <a:lstStyle/>
          <a:p>
            <a:r>
              <a:rPr lang="cs-CZ"/>
              <a:t>Nutrition</a:t>
            </a:r>
          </a:p>
        </p:txBody>
      </p:sp>
      <p:sp>
        <p:nvSpPr>
          <p:cNvPr id="6" name="Zástupný symbol pro číslo snímku 5"/>
          <p:cNvSpPr>
            <a:spLocks noGrp="1"/>
          </p:cNvSpPr>
          <p:nvPr>
            <p:ph type="sldNum" sz="quarter" idx="12"/>
          </p:nvPr>
        </p:nvSpPr>
        <p:spPr/>
        <p:txBody>
          <a:bodyPr/>
          <a:lstStyle/>
          <a:p>
            <a:fld id="{7D74F88D-855E-4C4A-AC2F-7A0A64C53FD8}" type="slidenum">
              <a:rPr lang="cs-CZ" smtClean="0"/>
              <a:t>‹#›</a:t>
            </a:fld>
            <a:endParaRPr lang="cs-CZ"/>
          </a:p>
        </p:txBody>
      </p:sp>
    </p:spTree>
    <p:extLst>
      <p:ext uri="{BB962C8B-B14F-4D97-AF65-F5344CB8AC3E}">
        <p14:creationId xmlns:p14="http://schemas.microsoft.com/office/powerpoint/2010/main" val="11528607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cSld name="Title, 2 Content">
    <p:spTree>
      <p:nvGrpSpPr>
        <p:cNvPr id="1" name=""/>
        <p:cNvGrpSpPr/>
        <p:nvPr/>
      </p:nvGrpSpPr>
      <p:grpSpPr>
        <a:xfrm>
          <a:off x="0" y="0"/>
          <a:ext cx="0" cy="0"/>
          <a:chOff x="0" y="0"/>
          <a:chExt cx="0" cy="0"/>
        </a:xfrm>
      </p:grpSpPr>
      <p:sp>
        <p:nvSpPr>
          <p:cNvPr id="9" name="PlaceHolder 1"/>
          <p:cNvSpPr>
            <a:spLocks noGrp="1"/>
          </p:cNvSpPr>
          <p:nvPr>
            <p:ph type="title"/>
          </p:nvPr>
        </p:nvSpPr>
        <p:spPr>
          <a:xfrm>
            <a:off x="609562" y="273352"/>
            <a:ext cx="10971684" cy="1145009"/>
          </a:xfrm>
          <a:prstGeom prst="rect">
            <a:avLst/>
          </a:prstGeom>
        </p:spPr>
        <p:txBody>
          <a:bodyPr lIns="0" tIns="0" rIns="0" bIns="0" anchor="ctr"/>
          <a:lstStyle/>
          <a:p>
            <a:pPr algn="ctr"/>
            <a:endParaRPr/>
          </a:p>
        </p:txBody>
      </p:sp>
      <p:sp>
        <p:nvSpPr>
          <p:cNvPr id="10" name="PlaceHolder 2"/>
          <p:cNvSpPr>
            <a:spLocks noGrp="1"/>
          </p:cNvSpPr>
          <p:nvPr>
            <p:ph type="body"/>
          </p:nvPr>
        </p:nvSpPr>
        <p:spPr>
          <a:xfrm>
            <a:off x="609562" y="1604841"/>
            <a:ext cx="5354133" cy="3977484"/>
          </a:xfrm>
          <a:prstGeom prst="rect">
            <a:avLst/>
          </a:prstGeom>
        </p:spPr>
        <p:txBody>
          <a:bodyPr lIns="0" tIns="0" rIns="0" bIns="0"/>
          <a:lstStyle/>
          <a:p>
            <a:endParaRPr/>
          </a:p>
        </p:txBody>
      </p:sp>
      <p:sp>
        <p:nvSpPr>
          <p:cNvPr id="11" name="PlaceHolder 3"/>
          <p:cNvSpPr>
            <a:spLocks noGrp="1"/>
          </p:cNvSpPr>
          <p:nvPr>
            <p:ph type="body"/>
          </p:nvPr>
        </p:nvSpPr>
        <p:spPr>
          <a:xfrm>
            <a:off x="6231903" y="1604841"/>
            <a:ext cx="5354133" cy="3977484"/>
          </a:xfrm>
          <a:prstGeom prst="rect">
            <a:avLst/>
          </a:prstGeom>
        </p:spPr>
        <p:txBody>
          <a:bodyPr lIns="0" tIns="0" rIns="0" bIns="0"/>
          <a:lstStyle/>
          <a:p>
            <a:endParaRPr/>
          </a:p>
        </p:txBody>
      </p:sp>
    </p:spTree>
    <p:extLst>
      <p:ext uri="{BB962C8B-B14F-4D97-AF65-F5344CB8AC3E}">
        <p14:creationId xmlns:p14="http://schemas.microsoft.com/office/powerpoint/2010/main" val="9548596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18" name="PlaceHolder 1"/>
          <p:cNvSpPr>
            <a:spLocks noGrp="1"/>
          </p:cNvSpPr>
          <p:nvPr>
            <p:ph type="title"/>
          </p:nvPr>
        </p:nvSpPr>
        <p:spPr>
          <a:xfrm>
            <a:off x="609562" y="273352"/>
            <a:ext cx="10971684" cy="1145009"/>
          </a:xfrm>
          <a:prstGeom prst="rect">
            <a:avLst/>
          </a:prstGeom>
        </p:spPr>
        <p:txBody>
          <a:bodyPr lIns="0" tIns="0" rIns="0" bIns="0" anchor="ctr"/>
          <a:lstStyle/>
          <a:p>
            <a:pPr algn="ctr"/>
            <a:endParaRPr/>
          </a:p>
        </p:txBody>
      </p:sp>
      <p:sp>
        <p:nvSpPr>
          <p:cNvPr id="19" name="PlaceHolder 2"/>
          <p:cNvSpPr>
            <a:spLocks noGrp="1"/>
          </p:cNvSpPr>
          <p:nvPr>
            <p:ph type="body"/>
          </p:nvPr>
        </p:nvSpPr>
        <p:spPr>
          <a:xfrm>
            <a:off x="609562" y="1604841"/>
            <a:ext cx="5354133" cy="3977484"/>
          </a:xfrm>
          <a:prstGeom prst="rect">
            <a:avLst/>
          </a:prstGeom>
        </p:spPr>
        <p:txBody>
          <a:bodyPr lIns="0" tIns="0" rIns="0" bIns="0"/>
          <a:lstStyle/>
          <a:p>
            <a:endParaRPr/>
          </a:p>
        </p:txBody>
      </p:sp>
      <p:sp>
        <p:nvSpPr>
          <p:cNvPr id="20" name="PlaceHolder 3"/>
          <p:cNvSpPr>
            <a:spLocks noGrp="1"/>
          </p:cNvSpPr>
          <p:nvPr>
            <p:ph type="body"/>
          </p:nvPr>
        </p:nvSpPr>
        <p:spPr>
          <a:xfrm>
            <a:off x="6231903" y="1604841"/>
            <a:ext cx="5354133" cy="1897135"/>
          </a:xfrm>
          <a:prstGeom prst="rect">
            <a:avLst/>
          </a:prstGeom>
        </p:spPr>
        <p:txBody>
          <a:bodyPr lIns="0" tIns="0" rIns="0" bIns="0"/>
          <a:lstStyle/>
          <a:p>
            <a:endParaRPr/>
          </a:p>
        </p:txBody>
      </p:sp>
      <p:sp>
        <p:nvSpPr>
          <p:cNvPr id="21" name="PlaceHolder 4"/>
          <p:cNvSpPr>
            <a:spLocks noGrp="1"/>
          </p:cNvSpPr>
          <p:nvPr>
            <p:ph type="body"/>
          </p:nvPr>
        </p:nvSpPr>
        <p:spPr>
          <a:xfrm>
            <a:off x="6231903" y="3682578"/>
            <a:ext cx="5354133" cy="1897135"/>
          </a:xfrm>
          <a:prstGeom prst="rect">
            <a:avLst/>
          </a:prstGeom>
        </p:spPr>
        <p:txBody>
          <a:bodyPr lIns="0" tIns="0" rIns="0" bIns="0"/>
          <a:lstStyle/>
          <a:p>
            <a:endParaRPr/>
          </a:p>
        </p:txBody>
      </p:sp>
    </p:spTree>
    <p:extLst>
      <p:ext uri="{BB962C8B-B14F-4D97-AF65-F5344CB8AC3E}">
        <p14:creationId xmlns:p14="http://schemas.microsoft.com/office/powerpoint/2010/main" val="8119807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cSld name="Nadpis, text a obsah">
    <p:spTree>
      <p:nvGrpSpPr>
        <p:cNvPr id="1" name=""/>
        <p:cNvGrpSpPr/>
        <p:nvPr/>
      </p:nvGrpSpPr>
      <p:grpSpPr>
        <a:xfrm>
          <a:off x="0" y="0"/>
          <a:ext cx="0" cy="0"/>
          <a:chOff x="0" y="0"/>
          <a:chExt cx="0" cy="0"/>
        </a:xfrm>
      </p:grpSpPr>
      <p:sp>
        <p:nvSpPr>
          <p:cNvPr id="2" name="Nadpis 1"/>
          <p:cNvSpPr>
            <a:spLocks noGrp="1"/>
          </p:cNvSpPr>
          <p:nvPr>
            <p:ph type="title"/>
          </p:nvPr>
        </p:nvSpPr>
        <p:spPr>
          <a:xfrm>
            <a:off x="609600" y="274638"/>
            <a:ext cx="10972800" cy="1143000"/>
          </a:xfrm>
        </p:spPr>
        <p:txBody>
          <a:bodyPr/>
          <a:lstStyle/>
          <a:p>
            <a:r>
              <a:rPr lang="cs-CZ"/>
              <a:t>Kliknutím lze upravit styl.</a:t>
            </a:r>
          </a:p>
        </p:txBody>
      </p:sp>
      <p:sp>
        <p:nvSpPr>
          <p:cNvPr id="3" name="Zástupný symbol pro text 2"/>
          <p:cNvSpPr>
            <a:spLocks noGrp="1"/>
          </p:cNvSpPr>
          <p:nvPr>
            <p:ph type="body" sz="half" idx="1"/>
          </p:nvPr>
        </p:nvSpPr>
        <p:spPr>
          <a:xfrm>
            <a:off x="609600" y="1600201"/>
            <a:ext cx="5384800" cy="4525963"/>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6197600" y="1600201"/>
            <a:ext cx="5384800" cy="4525963"/>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p:cNvSpPr>
            <a:spLocks noGrp="1"/>
          </p:cNvSpPr>
          <p:nvPr>
            <p:ph type="dt" sz="half" idx="10"/>
          </p:nvPr>
        </p:nvSpPr>
        <p:spPr>
          <a:xfrm>
            <a:off x="609600" y="6245225"/>
            <a:ext cx="2844800" cy="476250"/>
          </a:xfrm>
        </p:spPr>
        <p:txBody>
          <a:bodyPr/>
          <a:lstStyle>
            <a:lvl1pPr>
              <a:defRPr/>
            </a:lvl1pPr>
          </a:lstStyle>
          <a:p>
            <a:endParaRPr lang="cs-CZ" altLang="cs-CZ"/>
          </a:p>
        </p:txBody>
      </p:sp>
      <p:sp>
        <p:nvSpPr>
          <p:cNvPr id="6" name="Zástupný symbol pro zápatí 5"/>
          <p:cNvSpPr>
            <a:spLocks noGrp="1"/>
          </p:cNvSpPr>
          <p:nvPr>
            <p:ph type="ftr" sz="quarter" idx="11"/>
          </p:nvPr>
        </p:nvSpPr>
        <p:spPr>
          <a:xfrm>
            <a:off x="4165600" y="6245225"/>
            <a:ext cx="3860800" cy="476250"/>
          </a:xfrm>
        </p:spPr>
        <p:txBody>
          <a:bodyPr/>
          <a:lstStyle>
            <a:lvl1pPr>
              <a:defRPr/>
            </a:lvl1pPr>
          </a:lstStyle>
          <a:p>
            <a:endParaRPr lang="cs-CZ" altLang="cs-CZ"/>
          </a:p>
        </p:txBody>
      </p:sp>
      <p:sp>
        <p:nvSpPr>
          <p:cNvPr id="7" name="Zástupný symbol pro číslo snímku 6"/>
          <p:cNvSpPr>
            <a:spLocks noGrp="1"/>
          </p:cNvSpPr>
          <p:nvPr>
            <p:ph type="sldNum" sz="quarter" idx="12"/>
          </p:nvPr>
        </p:nvSpPr>
        <p:spPr>
          <a:xfrm>
            <a:off x="8737600" y="6245225"/>
            <a:ext cx="2844800" cy="476250"/>
          </a:xfrm>
        </p:spPr>
        <p:txBody>
          <a:bodyPr/>
          <a:lstStyle>
            <a:lvl1pPr>
              <a:defRPr/>
            </a:lvl1pPr>
          </a:lstStyle>
          <a:p>
            <a:fld id="{D08F91B0-6A1D-4410-B957-C467FE126057}" type="slidenum">
              <a:rPr lang="cs-CZ" altLang="cs-CZ"/>
              <a:pPr/>
              <a:t>‹#›</a:t>
            </a:fld>
            <a:endParaRPr lang="cs-CZ" altLang="cs-CZ"/>
          </a:p>
        </p:txBody>
      </p:sp>
    </p:spTree>
    <p:extLst>
      <p:ext uri="{BB962C8B-B14F-4D97-AF65-F5344CB8AC3E}">
        <p14:creationId xmlns:p14="http://schemas.microsoft.com/office/powerpoint/2010/main" val="15689963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datum 2"/>
          <p:cNvSpPr>
            <a:spLocks noGrp="1"/>
          </p:cNvSpPr>
          <p:nvPr>
            <p:ph type="dt" sz="half" idx="10"/>
          </p:nvPr>
        </p:nvSpPr>
        <p:spPr/>
        <p:txBody>
          <a:bodyPr/>
          <a:lstStyle/>
          <a:p>
            <a:fld id="{41C3C38E-9968-4639-A46E-05ACBC283907}" type="datetimeFigureOut">
              <a:rPr lang="cs-CZ" smtClean="0"/>
              <a:t>17.04.2018</a:t>
            </a:fld>
            <a:endParaRPr lang="cs-CZ"/>
          </a:p>
        </p:txBody>
      </p:sp>
      <p:sp>
        <p:nvSpPr>
          <p:cNvPr id="4" name="Zástupný symbol pro zápatí 3"/>
          <p:cNvSpPr>
            <a:spLocks noGrp="1"/>
          </p:cNvSpPr>
          <p:nvPr>
            <p:ph type="ftr" sz="quarter" idx="11"/>
          </p:nvPr>
        </p:nvSpPr>
        <p:spPr/>
        <p:txBody>
          <a:bodyPr/>
          <a:lstStyle/>
          <a:p>
            <a:endParaRPr lang="cs-CZ"/>
          </a:p>
        </p:txBody>
      </p:sp>
      <p:sp>
        <p:nvSpPr>
          <p:cNvPr id="5" name="Zástupný symbol pro číslo snímku 4"/>
          <p:cNvSpPr>
            <a:spLocks noGrp="1"/>
          </p:cNvSpPr>
          <p:nvPr>
            <p:ph type="sldNum" sz="quarter" idx="12"/>
          </p:nvPr>
        </p:nvSpPr>
        <p:spPr/>
        <p:txBody>
          <a:bodyPr/>
          <a:lstStyle/>
          <a:p>
            <a:fld id="{6D7BF561-7E2E-45C6-9660-38E72703215F}" type="slidenum">
              <a:rPr lang="cs-CZ" smtClean="0"/>
              <a:t>‹#›</a:t>
            </a:fld>
            <a:endParaRPr lang="cs-CZ"/>
          </a:p>
        </p:txBody>
      </p:sp>
    </p:spTree>
    <p:extLst>
      <p:ext uri="{BB962C8B-B14F-4D97-AF65-F5344CB8AC3E}">
        <p14:creationId xmlns:p14="http://schemas.microsoft.com/office/powerpoint/2010/main" val="30180485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cSld name="1_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839788" y="365125"/>
            <a:ext cx="10515600" cy="1325563"/>
          </a:xfrm>
        </p:spPr>
        <p:txBody>
          <a:bodyPr/>
          <a:lstStyle/>
          <a:p>
            <a:r>
              <a:rPr lang="cs-CZ"/>
              <a:t>Kliknutím lze upravit styl.</a:t>
            </a:r>
          </a:p>
        </p:txBody>
      </p:sp>
      <p:sp>
        <p:nvSpPr>
          <p:cNvPr id="3" name="Zástupný symbol pro tex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4" name="Zástupný symbol pro obsah 3"/>
          <p:cNvSpPr>
            <a:spLocks noGrp="1"/>
          </p:cNvSpPr>
          <p:nvPr>
            <p:ph sz="half" idx="2"/>
          </p:nvPr>
        </p:nvSpPr>
        <p:spPr>
          <a:xfrm>
            <a:off x="839788" y="2505075"/>
            <a:ext cx="5157787" cy="3684588"/>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6" name="Zástupný symbol pro obsah 5"/>
          <p:cNvSpPr>
            <a:spLocks noGrp="1"/>
          </p:cNvSpPr>
          <p:nvPr>
            <p:ph sz="quarter" idx="4"/>
          </p:nvPr>
        </p:nvSpPr>
        <p:spPr>
          <a:xfrm>
            <a:off x="6172200" y="2505075"/>
            <a:ext cx="5183188" cy="3684588"/>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p:cNvSpPr>
            <a:spLocks noGrp="1"/>
          </p:cNvSpPr>
          <p:nvPr>
            <p:ph type="dt" sz="half" idx="10"/>
          </p:nvPr>
        </p:nvSpPr>
        <p:spPr/>
        <p:txBody>
          <a:bodyPr/>
          <a:lstStyle/>
          <a:p>
            <a:fld id="{41C3C38E-9968-4639-A46E-05ACBC283907}" type="datetimeFigureOut">
              <a:rPr lang="cs-CZ" smtClean="0"/>
              <a:t>17.04.2018</a:t>
            </a:fld>
            <a:endParaRPr lang="cs-CZ"/>
          </a:p>
        </p:txBody>
      </p:sp>
      <p:sp>
        <p:nvSpPr>
          <p:cNvPr id="8" name="Zástupný symbol pro zápatí 7"/>
          <p:cNvSpPr>
            <a:spLocks noGrp="1"/>
          </p:cNvSpPr>
          <p:nvPr>
            <p:ph type="ftr" sz="quarter" idx="11"/>
          </p:nvPr>
        </p:nvSpPr>
        <p:spPr/>
        <p:txBody>
          <a:bodyPr/>
          <a:lstStyle/>
          <a:p>
            <a:endParaRPr lang="cs-CZ"/>
          </a:p>
        </p:txBody>
      </p:sp>
      <p:sp>
        <p:nvSpPr>
          <p:cNvPr id="9" name="Zástupný symbol pro číslo snímku 8"/>
          <p:cNvSpPr>
            <a:spLocks noGrp="1"/>
          </p:cNvSpPr>
          <p:nvPr>
            <p:ph type="sldNum" sz="quarter" idx="12"/>
          </p:nvPr>
        </p:nvSpPr>
        <p:spPr/>
        <p:txBody>
          <a:bodyPr/>
          <a:lstStyle/>
          <a:p>
            <a:fld id="{6D7BF561-7E2E-45C6-9660-38E72703215F}" type="slidenum">
              <a:rPr lang="cs-CZ" smtClean="0"/>
              <a:t>‹#›</a:t>
            </a:fld>
            <a:endParaRPr lang="cs-CZ"/>
          </a:p>
        </p:txBody>
      </p:sp>
    </p:spTree>
    <p:extLst>
      <p:ext uri="{BB962C8B-B14F-4D97-AF65-F5344CB8AC3E}">
        <p14:creationId xmlns:p14="http://schemas.microsoft.com/office/powerpoint/2010/main" val="7676719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cSld name="1_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40149E23-7E1A-DB42-A6FB-BD85079EADE2}" type="datetimeFigureOut">
              <a:rPr lang="cs-CZ" smtClean="0"/>
              <a:pPr/>
              <a:t>17.04.2018</a:t>
            </a:fld>
            <a:endParaRPr lang="cs-CZ"/>
          </a:p>
        </p:txBody>
      </p:sp>
      <p:sp>
        <p:nvSpPr>
          <p:cNvPr id="3" name="Zástupný symbol pro zápatí 2"/>
          <p:cNvSpPr>
            <a:spLocks noGrp="1"/>
          </p:cNvSpPr>
          <p:nvPr>
            <p:ph type="ftr" sz="quarter" idx="11"/>
          </p:nvPr>
        </p:nvSpPr>
        <p:spPr/>
        <p:txBody>
          <a:bodyPr/>
          <a:lstStyle/>
          <a:p>
            <a:endParaRPr lang="cs-CZ"/>
          </a:p>
        </p:txBody>
      </p:sp>
      <p:sp>
        <p:nvSpPr>
          <p:cNvPr id="4" name="Zástupný symbol pro číslo snímku 3"/>
          <p:cNvSpPr>
            <a:spLocks noGrp="1"/>
          </p:cNvSpPr>
          <p:nvPr>
            <p:ph type="sldNum" sz="quarter" idx="12"/>
          </p:nvPr>
        </p:nvSpPr>
        <p:spPr/>
        <p:txBody>
          <a:bodyPr/>
          <a:lstStyle/>
          <a:p>
            <a:fld id="{60AA0FCB-6828-364D-A5FC-9CF18A9EE696}" type="slidenum">
              <a:rPr lang="cs-CZ" smtClean="0"/>
              <a:pPr/>
              <a:t>‹#›</a:t>
            </a:fld>
            <a:endParaRPr lang="cs-CZ"/>
          </a:p>
        </p:txBody>
      </p:sp>
    </p:spTree>
    <p:extLst>
      <p:ext uri="{BB962C8B-B14F-4D97-AF65-F5344CB8AC3E}">
        <p14:creationId xmlns:p14="http://schemas.microsoft.com/office/powerpoint/2010/main" val="1662702525"/>
      </p:ext>
    </p:extLst>
  </p:cSld>
  <p:clrMapOvr>
    <a:masterClrMapping/>
  </p:clrMapOvr>
  <p:extLst mod="1">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8" name="Obdélník 7"/>
          <p:cNvSpPr/>
          <p:nvPr userDrawn="1"/>
        </p:nvSpPr>
        <p:spPr>
          <a:xfrm>
            <a:off x="203916" y="6349284"/>
            <a:ext cx="3309871" cy="508715"/>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9" name="Obdélník 8"/>
          <p:cNvSpPr/>
          <p:nvPr userDrawn="1"/>
        </p:nvSpPr>
        <p:spPr>
          <a:xfrm>
            <a:off x="3706970" y="6349284"/>
            <a:ext cx="8281115" cy="508715"/>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 name="Nadpis 1"/>
          <p:cNvSpPr>
            <a:spLocks noGrp="1"/>
          </p:cNvSpPr>
          <p:nvPr>
            <p:ph type="title"/>
          </p:nvPr>
        </p:nvSpPr>
        <p:spPr>
          <a:xfrm>
            <a:off x="838200" y="365126"/>
            <a:ext cx="10515600" cy="1012914"/>
          </a:xfrm>
        </p:spPr>
        <p:txBody>
          <a:bodyPr/>
          <a:lstStyle>
            <a:lvl1pPr>
              <a:defRPr>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cs typeface="Segoe UI Black" panose="020B0A02040204020203" pitchFamily="34" charset="0"/>
              </a:defRPr>
            </a:lvl1pPr>
          </a:lstStyle>
          <a:p>
            <a:r>
              <a:rPr lang="cs-CZ"/>
              <a:t>Kliknutím lze upravit styl.</a:t>
            </a:r>
          </a:p>
        </p:txBody>
      </p:sp>
      <p:sp>
        <p:nvSpPr>
          <p:cNvPr id="3" name="Zástupný symbol pro obsah 2"/>
          <p:cNvSpPr>
            <a:spLocks noGrp="1"/>
          </p:cNvSpPr>
          <p:nvPr>
            <p:ph idx="1"/>
          </p:nvPr>
        </p:nvSpPr>
        <p:spPr>
          <a:xfrm>
            <a:off x="838200" y="1620816"/>
            <a:ext cx="10515600" cy="4380739"/>
          </a:xfrm>
        </p:spPr>
        <p:txBody>
          <a:bodyPr/>
          <a:lstStyle>
            <a:lvl1pPr>
              <a:defRPr>
                <a:latin typeface="Segoe UI" panose="020B0502040204020203" pitchFamily="34" charset="0"/>
                <a:cs typeface="Segoe UI" panose="020B0502040204020203" pitchFamily="34" charset="0"/>
              </a:defRPr>
            </a:lvl1pPr>
            <a:lvl2pPr>
              <a:defRPr>
                <a:latin typeface="Segoe UI" panose="020B0502040204020203" pitchFamily="34" charset="0"/>
                <a:cs typeface="Segoe UI" panose="020B0502040204020203" pitchFamily="34" charset="0"/>
              </a:defRPr>
            </a:lvl2pPr>
            <a:lvl3pPr>
              <a:defRPr>
                <a:latin typeface="Segoe UI" panose="020B0502040204020203" pitchFamily="34" charset="0"/>
                <a:cs typeface="Segoe UI" panose="020B0502040204020203" pitchFamily="34" charset="0"/>
              </a:defRPr>
            </a:lvl3pPr>
            <a:lvl4pPr>
              <a:defRPr>
                <a:latin typeface="Segoe UI" panose="020B0502040204020203" pitchFamily="34" charset="0"/>
                <a:cs typeface="Segoe UI" panose="020B0502040204020203" pitchFamily="34" charset="0"/>
              </a:defRPr>
            </a:lvl4pPr>
            <a:lvl5pPr>
              <a:defRPr>
                <a:latin typeface="Segoe UI" panose="020B0502040204020203" pitchFamily="34" charset="0"/>
                <a:cs typeface="Segoe UI" panose="020B0502040204020203" pitchFamily="34" charset="0"/>
              </a:defRPr>
            </a:lvl5p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zápatí 4"/>
          <p:cNvSpPr>
            <a:spLocks noGrp="1"/>
          </p:cNvSpPr>
          <p:nvPr>
            <p:ph type="ftr" sz="quarter" idx="11"/>
          </p:nvPr>
        </p:nvSpPr>
        <p:spPr>
          <a:xfrm>
            <a:off x="916010" y="6421078"/>
            <a:ext cx="1885681" cy="365125"/>
          </a:xfrm>
        </p:spPr>
        <p:txBody>
          <a:bodyPr/>
          <a:lstStyle>
            <a:lvl1pPr>
              <a:defRPr sz="1800" b="1">
                <a:solidFill>
                  <a:schemeClr val="accent2">
                    <a:lumMod val="50000"/>
                  </a:schemeClr>
                </a:solidFill>
                <a:latin typeface="Segoe UI" panose="020B0502040204020203" pitchFamily="34" charset="0"/>
                <a:cs typeface="Segoe UI" panose="020B0502040204020203" pitchFamily="34" charset="0"/>
              </a:defRPr>
            </a:lvl1pPr>
          </a:lstStyle>
          <a:p>
            <a:r>
              <a:rPr lang="cs-CZ" dirty="0" err="1"/>
              <a:t>Childhood</a:t>
            </a:r>
            <a:r>
              <a:rPr lang="cs-CZ" dirty="0"/>
              <a:t> </a:t>
            </a:r>
            <a:r>
              <a:rPr lang="cs-CZ" dirty="0" err="1"/>
              <a:t>hygiene</a:t>
            </a:r>
            <a:endParaRPr lang="cs-CZ" dirty="0"/>
          </a:p>
        </p:txBody>
      </p:sp>
      <p:sp>
        <p:nvSpPr>
          <p:cNvPr id="6" name="Zástupný symbol pro číslo snímku 5"/>
          <p:cNvSpPr>
            <a:spLocks noGrp="1"/>
          </p:cNvSpPr>
          <p:nvPr>
            <p:ph type="sldNum" sz="quarter" idx="12"/>
          </p:nvPr>
        </p:nvSpPr>
        <p:spPr>
          <a:xfrm>
            <a:off x="9087118" y="6421078"/>
            <a:ext cx="2743200" cy="365125"/>
          </a:xfrm>
        </p:spPr>
        <p:txBody>
          <a:bodyPr/>
          <a:lstStyle>
            <a:lvl1pPr>
              <a:defRPr sz="1600" b="1">
                <a:solidFill>
                  <a:schemeClr val="accent2">
                    <a:lumMod val="50000"/>
                  </a:schemeClr>
                </a:solidFill>
                <a:latin typeface="Segoe UI" panose="020B0502040204020203" pitchFamily="34" charset="0"/>
                <a:cs typeface="Segoe UI" panose="020B0502040204020203" pitchFamily="34" charset="0"/>
              </a:defRPr>
            </a:lvl1pPr>
          </a:lstStyle>
          <a:p>
            <a:fld id="{7D74F88D-855E-4C4A-AC2F-7A0A64C53FD8}" type="slidenum">
              <a:rPr lang="cs-CZ" smtClean="0"/>
              <a:pPr/>
              <a:t>‹#›</a:t>
            </a:fld>
            <a:endParaRPr lang="cs-CZ"/>
          </a:p>
        </p:txBody>
      </p:sp>
      <p:cxnSp>
        <p:nvCxnSpPr>
          <p:cNvPr id="12" name="Přímá spojnice 11"/>
          <p:cNvCxnSpPr/>
          <p:nvPr userDrawn="1"/>
        </p:nvCxnSpPr>
        <p:spPr>
          <a:xfrm>
            <a:off x="525888" y="1368717"/>
            <a:ext cx="11165983" cy="0"/>
          </a:xfrm>
          <a:prstGeom prst="line">
            <a:avLst/>
          </a:prstGeom>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3141427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838200" y="400050"/>
            <a:ext cx="10515600" cy="6057900"/>
          </a:xfrm>
        </p:spPr>
        <p:txBody>
          <a:bodyPr anchor="ctr" anchorCtr="0">
            <a:normAutofit/>
          </a:bodyPr>
          <a:lstStyle>
            <a:lvl1pPr algn="ctr">
              <a:defRPr sz="8000">
                <a:effectLst>
                  <a:outerShdw blurRad="38100" dist="38100" dir="2700000" algn="tl">
                    <a:srgbClr val="000000">
                      <a:alpha val="43137"/>
                    </a:srgbClr>
                  </a:outerShdw>
                </a:effectLst>
                <a:latin typeface="Segoe UI Black" panose="020B0604020202020204" charset="0"/>
                <a:ea typeface="Segoe UI Black" panose="020B0604020202020204" charset="0"/>
                <a:cs typeface="Segoe UI Black" panose="020B0604020202020204" charset="0"/>
              </a:defRPr>
            </a:lvl1pPr>
          </a:lstStyle>
          <a:p>
            <a:r>
              <a:rPr lang="cs-CZ"/>
              <a:t>Kliknutím lze upravit styl.</a:t>
            </a:r>
          </a:p>
        </p:txBody>
      </p:sp>
    </p:spTree>
    <p:extLst>
      <p:ext uri="{BB962C8B-B14F-4D97-AF65-F5344CB8AC3E}">
        <p14:creationId xmlns:p14="http://schemas.microsoft.com/office/powerpoint/2010/main" val="7786425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va obsahy">
    <p:spTree>
      <p:nvGrpSpPr>
        <p:cNvPr id="1" name=""/>
        <p:cNvGrpSpPr/>
        <p:nvPr/>
      </p:nvGrpSpPr>
      <p:grpSpPr>
        <a:xfrm>
          <a:off x="0" y="0"/>
          <a:ext cx="0" cy="0"/>
          <a:chOff x="0" y="0"/>
          <a:chExt cx="0" cy="0"/>
        </a:xfrm>
      </p:grpSpPr>
      <p:sp>
        <p:nvSpPr>
          <p:cNvPr id="8" name="Obdélník 7"/>
          <p:cNvSpPr/>
          <p:nvPr userDrawn="1"/>
        </p:nvSpPr>
        <p:spPr>
          <a:xfrm>
            <a:off x="203916" y="6349284"/>
            <a:ext cx="3309871" cy="508715"/>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9" name="Obdélník 8"/>
          <p:cNvSpPr/>
          <p:nvPr userDrawn="1"/>
        </p:nvSpPr>
        <p:spPr>
          <a:xfrm>
            <a:off x="3706970" y="6349284"/>
            <a:ext cx="8281115" cy="508715"/>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0" name="Nadpis 1"/>
          <p:cNvSpPr>
            <a:spLocks noGrp="1"/>
          </p:cNvSpPr>
          <p:nvPr>
            <p:ph type="title"/>
          </p:nvPr>
        </p:nvSpPr>
        <p:spPr>
          <a:xfrm>
            <a:off x="838200" y="365126"/>
            <a:ext cx="10515600" cy="1012914"/>
          </a:xfrm>
        </p:spPr>
        <p:txBody>
          <a:bodyPr/>
          <a:lstStyle>
            <a:lvl1pPr>
              <a:defRPr>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cs typeface="Segoe UI Black" panose="020B0A02040204020203" pitchFamily="34" charset="0"/>
              </a:defRPr>
            </a:lvl1pPr>
          </a:lstStyle>
          <a:p>
            <a:r>
              <a:rPr lang="cs-CZ"/>
              <a:t>Kliknutím lze upravit styl.</a:t>
            </a:r>
          </a:p>
        </p:txBody>
      </p:sp>
      <p:sp>
        <p:nvSpPr>
          <p:cNvPr id="11" name="Zástupný symbol pro obsah 2"/>
          <p:cNvSpPr>
            <a:spLocks noGrp="1"/>
          </p:cNvSpPr>
          <p:nvPr>
            <p:ph idx="1"/>
          </p:nvPr>
        </p:nvSpPr>
        <p:spPr>
          <a:xfrm>
            <a:off x="838200" y="1620816"/>
            <a:ext cx="10515600" cy="4380739"/>
          </a:xfrm>
        </p:spPr>
        <p:txBody>
          <a:bodyPr/>
          <a:lstStyle>
            <a:lvl1pPr>
              <a:defRPr>
                <a:latin typeface="Segoe UI" panose="020B0502040204020203" pitchFamily="34" charset="0"/>
                <a:cs typeface="Segoe UI" panose="020B0502040204020203" pitchFamily="34" charset="0"/>
              </a:defRPr>
            </a:lvl1pPr>
            <a:lvl2pPr>
              <a:defRPr>
                <a:latin typeface="Segoe UI" panose="020B0502040204020203" pitchFamily="34" charset="0"/>
                <a:cs typeface="Segoe UI" panose="020B0502040204020203" pitchFamily="34" charset="0"/>
              </a:defRPr>
            </a:lvl2pPr>
            <a:lvl3pPr>
              <a:defRPr>
                <a:latin typeface="Segoe UI" panose="020B0502040204020203" pitchFamily="34" charset="0"/>
                <a:cs typeface="Segoe UI" panose="020B0502040204020203" pitchFamily="34" charset="0"/>
              </a:defRPr>
            </a:lvl3pPr>
            <a:lvl4pPr>
              <a:defRPr>
                <a:latin typeface="Segoe UI" panose="020B0502040204020203" pitchFamily="34" charset="0"/>
                <a:cs typeface="Segoe UI" panose="020B0502040204020203" pitchFamily="34" charset="0"/>
              </a:defRPr>
            </a:lvl4pPr>
            <a:lvl5pPr>
              <a:defRPr>
                <a:latin typeface="Segoe UI" panose="020B0502040204020203" pitchFamily="34" charset="0"/>
                <a:cs typeface="Segoe UI" panose="020B0502040204020203" pitchFamily="34" charset="0"/>
              </a:defRPr>
            </a:lvl5p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12" name="Zástupný symbol pro zápatí 4"/>
          <p:cNvSpPr>
            <a:spLocks noGrp="1"/>
          </p:cNvSpPr>
          <p:nvPr>
            <p:ph type="ftr" sz="quarter" idx="11"/>
          </p:nvPr>
        </p:nvSpPr>
        <p:spPr>
          <a:xfrm>
            <a:off x="916010" y="6421078"/>
            <a:ext cx="1885681" cy="365125"/>
          </a:xfrm>
        </p:spPr>
        <p:txBody>
          <a:bodyPr/>
          <a:lstStyle>
            <a:lvl1pPr>
              <a:defRPr sz="1800" b="1">
                <a:solidFill>
                  <a:schemeClr val="accent6">
                    <a:lumMod val="50000"/>
                  </a:schemeClr>
                </a:solidFill>
                <a:latin typeface="Segoe UI" panose="020B0502040204020203" pitchFamily="34" charset="0"/>
                <a:cs typeface="Segoe UI" panose="020B0502040204020203" pitchFamily="34" charset="0"/>
              </a:defRPr>
            </a:lvl1pPr>
          </a:lstStyle>
          <a:p>
            <a:r>
              <a:rPr lang="cs-CZ" dirty="0" err="1"/>
              <a:t>Childhood</a:t>
            </a:r>
            <a:r>
              <a:rPr lang="cs-CZ" dirty="0"/>
              <a:t> </a:t>
            </a:r>
            <a:r>
              <a:rPr lang="cs-CZ" dirty="0" err="1"/>
              <a:t>hygiene</a:t>
            </a:r>
            <a:endParaRPr lang="cs-CZ" dirty="0"/>
          </a:p>
        </p:txBody>
      </p:sp>
      <p:sp>
        <p:nvSpPr>
          <p:cNvPr id="13" name="Zástupný symbol pro číslo snímku 5"/>
          <p:cNvSpPr>
            <a:spLocks noGrp="1"/>
          </p:cNvSpPr>
          <p:nvPr>
            <p:ph type="sldNum" sz="quarter" idx="12"/>
          </p:nvPr>
        </p:nvSpPr>
        <p:spPr>
          <a:xfrm>
            <a:off x="9087118" y="6421078"/>
            <a:ext cx="2743200" cy="365125"/>
          </a:xfrm>
        </p:spPr>
        <p:txBody>
          <a:bodyPr/>
          <a:lstStyle>
            <a:lvl1pPr>
              <a:defRPr sz="1600" b="1">
                <a:solidFill>
                  <a:schemeClr val="accent6">
                    <a:lumMod val="50000"/>
                  </a:schemeClr>
                </a:solidFill>
                <a:latin typeface="Segoe UI" panose="020B0502040204020203" pitchFamily="34" charset="0"/>
                <a:cs typeface="Segoe UI" panose="020B0502040204020203" pitchFamily="34" charset="0"/>
              </a:defRPr>
            </a:lvl1pPr>
          </a:lstStyle>
          <a:p>
            <a:fld id="{7D74F88D-855E-4C4A-AC2F-7A0A64C53FD8}" type="slidenum">
              <a:rPr lang="cs-CZ" smtClean="0"/>
              <a:pPr/>
              <a:t>‹#›</a:t>
            </a:fld>
            <a:endParaRPr lang="cs-CZ"/>
          </a:p>
        </p:txBody>
      </p:sp>
      <p:cxnSp>
        <p:nvCxnSpPr>
          <p:cNvPr id="14" name="Přímá spojnice 13"/>
          <p:cNvCxnSpPr/>
          <p:nvPr userDrawn="1"/>
        </p:nvCxnSpPr>
        <p:spPr>
          <a:xfrm>
            <a:off x="525888" y="1368717"/>
            <a:ext cx="11165983" cy="0"/>
          </a:xfrm>
          <a:prstGeom prst="line">
            <a:avLst/>
          </a:prstGeom>
          <a:ln>
            <a:solidFill>
              <a:schemeClr val="accent6">
                <a:lumMod val="75000"/>
              </a:schemeClr>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2702777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orovnání">
    <p:spTree>
      <p:nvGrpSpPr>
        <p:cNvPr id="1" name=""/>
        <p:cNvGrpSpPr/>
        <p:nvPr/>
      </p:nvGrpSpPr>
      <p:grpSpPr>
        <a:xfrm>
          <a:off x="0" y="0"/>
          <a:ext cx="0" cy="0"/>
          <a:chOff x="0" y="0"/>
          <a:chExt cx="0" cy="0"/>
        </a:xfrm>
      </p:grpSpPr>
      <p:sp>
        <p:nvSpPr>
          <p:cNvPr id="10" name="Obdélník 9"/>
          <p:cNvSpPr/>
          <p:nvPr userDrawn="1"/>
        </p:nvSpPr>
        <p:spPr>
          <a:xfrm>
            <a:off x="203916" y="6349284"/>
            <a:ext cx="3309871" cy="508715"/>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1" name="Obdélník 10"/>
          <p:cNvSpPr/>
          <p:nvPr userDrawn="1"/>
        </p:nvSpPr>
        <p:spPr>
          <a:xfrm>
            <a:off x="3706970" y="6349284"/>
            <a:ext cx="8281115" cy="508715"/>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2" name="Nadpis 1"/>
          <p:cNvSpPr>
            <a:spLocks noGrp="1"/>
          </p:cNvSpPr>
          <p:nvPr>
            <p:ph type="title"/>
          </p:nvPr>
        </p:nvSpPr>
        <p:spPr>
          <a:xfrm>
            <a:off x="838200" y="365126"/>
            <a:ext cx="10515600" cy="1012914"/>
          </a:xfrm>
        </p:spPr>
        <p:txBody>
          <a:bodyPr/>
          <a:lstStyle>
            <a:lvl1pPr>
              <a:defRPr>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cs typeface="Segoe UI Black" panose="020B0A02040204020203" pitchFamily="34" charset="0"/>
              </a:defRPr>
            </a:lvl1pPr>
          </a:lstStyle>
          <a:p>
            <a:r>
              <a:rPr lang="cs-CZ"/>
              <a:t>Kliknutím lze upravit styl.</a:t>
            </a:r>
          </a:p>
        </p:txBody>
      </p:sp>
      <p:sp>
        <p:nvSpPr>
          <p:cNvPr id="13" name="Zástupný symbol pro obsah 2"/>
          <p:cNvSpPr>
            <a:spLocks noGrp="1"/>
          </p:cNvSpPr>
          <p:nvPr>
            <p:ph idx="1"/>
          </p:nvPr>
        </p:nvSpPr>
        <p:spPr>
          <a:xfrm>
            <a:off x="838200" y="1620816"/>
            <a:ext cx="10515600" cy="4380739"/>
          </a:xfrm>
        </p:spPr>
        <p:txBody>
          <a:bodyPr/>
          <a:lstStyle>
            <a:lvl1pPr>
              <a:defRPr>
                <a:latin typeface="Segoe UI" panose="020B0502040204020203" pitchFamily="34" charset="0"/>
                <a:cs typeface="Segoe UI" panose="020B0502040204020203" pitchFamily="34" charset="0"/>
              </a:defRPr>
            </a:lvl1pPr>
            <a:lvl2pPr>
              <a:defRPr>
                <a:latin typeface="Segoe UI" panose="020B0502040204020203" pitchFamily="34" charset="0"/>
                <a:cs typeface="Segoe UI" panose="020B0502040204020203" pitchFamily="34" charset="0"/>
              </a:defRPr>
            </a:lvl2pPr>
            <a:lvl3pPr>
              <a:defRPr>
                <a:latin typeface="Segoe UI" panose="020B0502040204020203" pitchFamily="34" charset="0"/>
                <a:cs typeface="Segoe UI" panose="020B0502040204020203" pitchFamily="34" charset="0"/>
              </a:defRPr>
            </a:lvl3pPr>
            <a:lvl4pPr>
              <a:defRPr>
                <a:latin typeface="Segoe UI" panose="020B0502040204020203" pitchFamily="34" charset="0"/>
                <a:cs typeface="Segoe UI" panose="020B0502040204020203" pitchFamily="34" charset="0"/>
              </a:defRPr>
            </a:lvl4pPr>
            <a:lvl5pPr>
              <a:defRPr>
                <a:latin typeface="Segoe UI" panose="020B0502040204020203" pitchFamily="34" charset="0"/>
                <a:cs typeface="Segoe UI" panose="020B0502040204020203" pitchFamily="34" charset="0"/>
              </a:defRPr>
            </a:lvl5p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14" name="Zástupný symbol pro zápatí 4"/>
          <p:cNvSpPr>
            <a:spLocks noGrp="1"/>
          </p:cNvSpPr>
          <p:nvPr>
            <p:ph type="ftr" sz="quarter" idx="11"/>
          </p:nvPr>
        </p:nvSpPr>
        <p:spPr>
          <a:xfrm>
            <a:off x="663047" y="6421077"/>
            <a:ext cx="2391607" cy="365125"/>
          </a:xfrm>
        </p:spPr>
        <p:txBody>
          <a:bodyPr/>
          <a:lstStyle>
            <a:lvl1pPr>
              <a:defRPr sz="1800" b="1">
                <a:solidFill>
                  <a:schemeClr val="accent1">
                    <a:lumMod val="50000"/>
                  </a:schemeClr>
                </a:solidFill>
                <a:latin typeface="Segoe UI" panose="020B0502040204020203" pitchFamily="34" charset="0"/>
                <a:cs typeface="Segoe UI" panose="020B0502040204020203" pitchFamily="34" charset="0"/>
              </a:defRPr>
            </a:lvl1pPr>
          </a:lstStyle>
          <a:p>
            <a:r>
              <a:rPr lang="cs-CZ" dirty="0" err="1"/>
              <a:t>Childhood</a:t>
            </a:r>
            <a:r>
              <a:rPr lang="cs-CZ" dirty="0"/>
              <a:t> </a:t>
            </a:r>
            <a:r>
              <a:rPr lang="cs-CZ" dirty="0" err="1"/>
              <a:t>hygiene</a:t>
            </a:r>
            <a:endParaRPr lang="cs-CZ" dirty="0"/>
          </a:p>
        </p:txBody>
      </p:sp>
      <p:sp>
        <p:nvSpPr>
          <p:cNvPr id="15" name="Zástupný symbol pro číslo snímku 5"/>
          <p:cNvSpPr>
            <a:spLocks noGrp="1"/>
          </p:cNvSpPr>
          <p:nvPr>
            <p:ph type="sldNum" sz="quarter" idx="12"/>
          </p:nvPr>
        </p:nvSpPr>
        <p:spPr>
          <a:xfrm>
            <a:off x="9087118" y="6421078"/>
            <a:ext cx="2743200" cy="365125"/>
          </a:xfrm>
        </p:spPr>
        <p:txBody>
          <a:bodyPr/>
          <a:lstStyle>
            <a:lvl1pPr>
              <a:defRPr sz="1600" b="1">
                <a:solidFill>
                  <a:schemeClr val="accent1">
                    <a:lumMod val="50000"/>
                  </a:schemeClr>
                </a:solidFill>
                <a:latin typeface="Segoe UI" panose="020B0502040204020203" pitchFamily="34" charset="0"/>
                <a:cs typeface="Segoe UI" panose="020B0502040204020203" pitchFamily="34" charset="0"/>
              </a:defRPr>
            </a:lvl1pPr>
          </a:lstStyle>
          <a:p>
            <a:fld id="{7D74F88D-855E-4C4A-AC2F-7A0A64C53FD8}" type="slidenum">
              <a:rPr lang="cs-CZ" smtClean="0"/>
              <a:pPr/>
              <a:t>‹#›</a:t>
            </a:fld>
            <a:endParaRPr lang="cs-CZ"/>
          </a:p>
        </p:txBody>
      </p:sp>
      <p:cxnSp>
        <p:nvCxnSpPr>
          <p:cNvPr id="16" name="Přímá spojnice 15"/>
          <p:cNvCxnSpPr/>
          <p:nvPr userDrawn="1"/>
        </p:nvCxnSpPr>
        <p:spPr>
          <a:xfrm>
            <a:off x="525888" y="1368717"/>
            <a:ext cx="11165983" cy="0"/>
          </a:xfrm>
          <a:prstGeom prst="line">
            <a:avLst/>
          </a:prstGeom>
          <a:ln>
            <a:solidFill>
              <a:schemeClr val="accent1">
                <a:lumMod val="75000"/>
              </a:schemeClr>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1263195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Jenom nadpis">
    <p:spTree>
      <p:nvGrpSpPr>
        <p:cNvPr id="1" name=""/>
        <p:cNvGrpSpPr/>
        <p:nvPr/>
      </p:nvGrpSpPr>
      <p:grpSpPr>
        <a:xfrm>
          <a:off x="0" y="0"/>
          <a:ext cx="0" cy="0"/>
          <a:chOff x="0" y="0"/>
          <a:chExt cx="0" cy="0"/>
        </a:xfrm>
      </p:grpSpPr>
      <p:sp>
        <p:nvSpPr>
          <p:cNvPr id="6" name="Obdélník 5"/>
          <p:cNvSpPr/>
          <p:nvPr userDrawn="1"/>
        </p:nvSpPr>
        <p:spPr>
          <a:xfrm>
            <a:off x="203916" y="6349284"/>
            <a:ext cx="3309871" cy="508715"/>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7" name="Obdélník 6"/>
          <p:cNvSpPr/>
          <p:nvPr userDrawn="1"/>
        </p:nvSpPr>
        <p:spPr>
          <a:xfrm>
            <a:off x="3706970" y="6349284"/>
            <a:ext cx="8281115" cy="508715"/>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8" name="Nadpis 1"/>
          <p:cNvSpPr>
            <a:spLocks noGrp="1"/>
          </p:cNvSpPr>
          <p:nvPr>
            <p:ph type="title"/>
          </p:nvPr>
        </p:nvSpPr>
        <p:spPr>
          <a:xfrm>
            <a:off x="838200" y="365126"/>
            <a:ext cx="10515600" cy="1012914"/>
          </a:xfrm>
        </p:spPr>
        <p:txBody>
          <a:bodyPr/>
          <a:lstStyle>
            <a:lvl1pPr>
              <a:defRPr>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cs typeface="Segoe UI Black" panose="020B0A02040204020203" pitchFamily="34" charset="0"/>
              </a:defRPr>
            </a:lvl1pPr>
          </a:lstStyle>
          <a:p>
            <a:r>
              <a:rPr lang="cs-CZ"/>
              <a:t>Kliknutím lze upravit styl.</a:t>
            </a:r>
          </a:p>
        </p:txBody>
      </p:sp>
      <p:sp>
        <p:nvSpPr>
          <p:cNvPr id="9" name="Zástupný symbol pro obsah 2"/>
          <p:cNvSpPr>
            <a:spLocks noGrp="1"/>
          </p:cNvSpPr>
          <p:nvPr>
            <p:ph idx="1"/>
          </p:nvPr>
        </p:nvSpPr>
        <p:spPr>
          <a:xfrm>
            <a:off x="838200" y="1620816"/>
            <a:ext cx="10515600" cy="4380739"/>
          </a:xfrm>
        </p:spPr>
        <p:txBody>
          <a:bodyPr/>
          <a:lstStyle>
            <a:lvl1pPr>
              <a:defRPr>
                <a:latin typeface="Segoe UI" panose="020B0502040204020203" pitchFamily="34" charset="0"/>
                <a:cs typeface="Segoe UI" panose="020B0502040204020203" pitchFamily="34" charset="0"/>
              </a:defRPr>
            </a:lvl1pPr>
            <a:lvl2pPr>
              <a:defRPr>
                <a:latin typeface="Segoe UI" panose="020B0502040204020203" pitchFamily="34" charset="0"/>
                <a:cs typeface="Segoe UI" panose="020B0502040204020203" pitchFamily="34" charset="0"/>
              </a:defRPr>
            </a:lvl2pPr>
            <a:lvl3pPr>
              <a:defRPr>
                <a:latin typeface="Segoe UI" panose="020B0502040204020203" pitchFamily="34" charset="0"/>
                <a:cs typeface="Segoe UI" panose="020B0502040204020203" pitchFamily="34" charset="0"/>
              </a:defRPr>
            </a:lvl3pPr>
            <a:lvl4pPr>
              <a:defRPr>
                <a:latin typeface="Segoe UI" panose="020B0502040204020203" pitchFamily="34" charset="0"/>
                <a:cs typeface="Segoe UI" panose="020B0502040204020203" pitchFamily="34" charset="0"/>
              </a:defRPr>
            </a:lvl4pPr>
            <a:lvl5pPr>
              <a:defRPr>
                <a:latin typeface="Segoe UI" panose="020B0502040204020203" pitchFamily="34" charset="0"/>
                <a:cs typeface="Segoe UI" panose="020B0502040204020203" pitchFamily="34" charset="0"/>
              </a:defRPr>
            </a:lvl5p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10" name="Zástupný symbol pro zápatí 4"/>
          <p:cNvSpPr>
            <a:spLocks noGrp="1"/>
          </p:cNvSpPr>
          <p:nvPr>
            <p:ph type="ftr" sz="quarter" idx="11"/>
          </p:nvPr>
        </p:nvSpPr>
        <p:spPr>
          <a:xfrm>
            <a:off x="916010" y="6421078"/>
            <a:ext cx="1885681" cy="365125"/>
          </a:xfrm>
        </p:spPr>
        <p:txBody>
          <a:bodyPr/>
          <a:lstStyle>
            <a:lvl1pPr>
              <a:defRPr sz="1800" b="1">
                <a:solidFill>
                  <a:schemeClr val="accent4">
                    <a:lumMod val="50000"/>
                  </a:schemeClr>
                </a:solidFill>
                <a:latin typeface="Segoe UI" panose="020B0502040204020203" pitchFamily="34" charset="0"/>
                <a:cs typeface="Segoe UI" panose="020B0502040204020203" pitchFamily="34" charset="0"/>
              </a:defRPr>
            </a:lvl1pPr>
          </a:lstStyle>
          <a:p>
            <a:r>
              <a:rPr lang="cs-CZ" dirty="0" err="1"/>
              <a:t>Childhood</a:t>
            </a:r>
            <a:r>
              <a:rPr lang="cs-CZ" dirty="0"/>
              <a:t> </a:t>
            </a:r>
            <a:r>
              <a:rPr lang="cs-CZ" dirty="0" err="1"/>
              <a:t>hygiene</a:t>
            </a:r>
            <a:endParaRPr lang="cs-CZ" dirty="0"/>
          </a:p>
        </p:txBody>
      </p:sp>
      <p:sp>
        <p:nvSpPr>
          <p:cNvPr id="11" name="Zástupný symbol pro číslo snímku 5"/>
          <p:cNvSpPr>
            <a:spLocks noGrp="1"/>
          </p:cNvSpPr>
          <p:nvPr>
            <p:ph type="sldNum" sz="quarter" idx="12"/>
          </p:nvPr>
        </p:nvSpPr>
        <p:spPr>
          <a:xfrm>
            <a:off x="9087118" y="6421078"/>
            <a:ext cx="2743200" cy="365125"/>
          </a:xfrm>
        </p:spPr>
        <p:txBody>
          <a:bodyPr/>
          <a:lstStyle>
            <a:lvl1pPr>
              <a:defRPr sz="1600" b="1">
                <a:solidFill>
                  <a:schemeClr val="accent4">
                    <a:lumMod val="50000"/>
                  </a:schemeClr>
                </a:solidFill>
                <a:latin typeface="Segoe UI" panose="020B0502040204020203" pitchFamily="34" charset="0"/>
                <a:cs typeface="Segoe UI" panose="020B0502040204020203" pitchFamily="34" charset="0"/>
              </a:defRPr>
            </a:lvl1pPr>
          </a:lstStyle>
          <a:p>
            <a:fld id="{7D74F88D-855E-4C4A-AC2F-7A0A64C53FD8}" type="slidenum">
              <a:rPr lang="cs-CZ" smtClean="0"/>
              <a:pPr/>
              <a:t>‹#›</a:t>
            </a:fld>
            <a:endParaRPr lang="cs-CZ"/>
          </a:p>
        </p:txBody>
      </p:sp>
      <p:cxnSp>
        <p:nvCxnSpPr>
          <p:cNvPr id="12" name="Přímá spojnice 11"/>
          <p:cNvCxnSpPr/>
          <p:nvPr userDrawn="1"/>
        </p:nvCxnSpPr>
        <p:spPr>
          <a:xfrm>
            <a:off x="525888" y="1368717"/>
            <a:ext cx="11165983" cy="0"/>
          </a:xfrm>
          <a:prstGeom prst="line">
            <a:avLst/>
          </a:prstGeom>
          <a:ln>
            <a:solidFill>
              <a:schemeClr val="accent4">
                <a:lumMod val="75000"/>
              </a:schemeClr>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7214323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rázdný">
    <p:spTree>
      <p:nvGrpSpPr>
        <p:cNvPr id="1" name=""/>
        <p:cNvGrpSpPr/>
        <p:nvPr/>
      </p:nvGrpSpPr>
      <p:grpSpPr>
        <a:xfrm>
          <a:off x="0" y="0"/>
          <a:ext cx="0" cy="0"/>
          <a:chOff x="0" y="0"/>
          <a:chExt cx="0" cy="0"/>
        </a:xfrm>
      </p:grpSpPr>
      <p:sp>
        <p:nvSpPr>
          <p:cNvPr id="5" name="Obdélník 4"/>
          <p:cNvSpPr/>
          <p:nvPr userDrawn="1"/>
        </p:nvSpPr>
        <p:spPr>
          <a:xfrm>
            <a:off x="203916" y="6349284"/>
            <a:ext cx="3309871" cy="508715"/>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6" name="Obdélník 5"/>
          <p:cNvSpPr/>
          <p:nvPr userDrawn="1"/>
        </p:nvSpPr>
        <p:spPr>
          <a:xfrm>
            <a:off x="3706970" y="6349284"/>
            <a:ext cx="8281115" cy="508715"/>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7" name="Nadpis 1"/>
          <p:cNvSpPr>
            <a:spLocks noGrp="1"/>
          </p:cNvSpPr>
          <p:nvPr>
            <p:ph type="title"/>
          </p:nvPr>
        </p:nvSpPr>
        <p:spPr>
          <a:xfrm>
            <a:off x="838200" y="365126"/>
            <a:ext cx="10515600" cy="1012914"/>
          </a:xfrm>
        </p:spPr>
        <p:txBody>
          <a:bodyPr/>
          <a:lstStyle>
            <a:lvl1pPr>
              <a:defRPr>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cs typeface="Segoe UI Black" panose="020B0A02040204020203" pitchFamily="34" charset="0"/>
              </a:defRPr>
            </a:lvl1pPr>
          </a:lstStyle>
          <a:p>
            <a:r>
              <a:rPr lang="cs-CZ"/>
              <a:t>Kliknutím lze upravit styl.</a:t>
            </a:r>
          </a:p>
        </p:txBody>
      </p:sp>
      <p:sp>
        <p:nvSpPr>
          <p:cNvPr id="8" name="Zástupný symbol pro obsah 2"/>
          <p:cNvSpPr>
            <a:spLocks noGrp="1"/>
          </p:cNvSpPr>
          <p:nvPr>
            <p:ph idx="1"/>
          </p:nvPr>
        </p:nvSpPr>
        <p:spPr>
          <a:xfrm>
            <a:off x="838200" y="1620816"/>
            <a:ext cx="10515600" cy="4380739"/>
          </a:xfrm>
        </p:spPr>
        <p:txBody>
          <a:bodyPr/>
          <a:lstStyle>
            <a:lvl1pPr>
              <a:defRPr>
                <a:latin typeface="Segoe UI" panose="020B0502040204020203" pitchFamily="34" charset="0"/>
                <a:cs typeface="Segoe UI" panose="020B0502040204020203" pitchFamily="34" charset="0"/>
              </a:defRPr>
            </a:lvl1pPr>
            <a:lvl2pPr>
              <a:defRPr>
                <a:latin typeface="Segoe UI" panose="020B0502040204020203" pitchFamily="34" charset="0"/>
                <a:cs typeface="Segoe UI" panose="020B0502040204020203" pitchFamily="34" charset="0"/>
              </a:defRPr>
            </a:lvl2pPr>
            <a:lvl3pPr>
              <a:defRPr>
                <a:latin typeface="Segoe UI" panose="020B0502040204020203" pitchFamily="34" charset="0"/>
                <a:cs typeface="Segoe UI" panose="020B0502040204020203" pitchFamily="34" charset="0"/>
              </a:defRPr>
            </a:lvl3pPr>
            <a:lvl4pPr>
              <a:defRPr>
                <a:latin typeface="Segoe UI" panose="020B0502040204020203" pitchFamily="34" charset="0"/>
                <a:cs typeface="Segoe UI" panose="020B0502040204020203" pitchFamily="34" charset="0"/>
              </a:defRPr>
            </a:lvl4pPr>
            <a:lvl5pPr>
              <a:defRPr>
                <a:latin typeface="Segoe UI" panose="020B0502040204020203" pitchFamily="34" charset="0"/>
                <a:cs typeface="Segoe UI" panose="020B0502040204020203" pitchFamily="34" charset="0"/>
              </a:defRPr>
            </a:lvl5p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9" name="Zástupný symbol pro zápatí 4"/>
          <p:cNvSpPr>
            <a:spLocks noGrp="1"/>
          </p:cNvSpPr>
          <p:nvPr>
            <p:ph type="ftr" sz="quarter" idx="11"/>
          </p:nvPr>
        </p:nvSpPr>
        <p:spPr>
          <a:xfrm>
            <a:off x="916010" y="6421078"/>
            <a:ext cx="1885681" cy="365125"/>
          </a:xfrm>
        </p:spPr>
        <p:txBody>
          <a:bodyPr/>
          <a:lstStyle>
            <a:lvl1pPr>
              <a:defRPr sz="1800" b="1">
                <a:solidFill>
                  <a:schemeClr val="tx2">
                    <a:lumMod val="50000"/>
                  </a:schemeClr>
                </a:solidFill>
                <a:latin typeface="Segoe UI" panose="020B0502040204020203" pitchFamily="34" charset="0"/>
                <a:cs typeface="Segoe UI" panose="020B0502040204020203" pitchFamily="34" charset="0"/>
              </a:defRPr>
            </a:lvl1pPr>
          </a:lstStyle>
          <a:p>
            <a:r>
              <a:rPr lang="cs-CZ" dirty="0" err="1"/>
              <a:t>Childhood</a:t>
            </a:r>
            <a:r>
              <a:rPr lang="cs-CZ" dirty="0"/>
              <a:t> </a:t>
            </a:r>
            <a:r>
              <a:rPr lang="cs-CZ" dirty="0" err="1"/>
              <a:t>hygiene</a:t>
            </a:r>
            <a:endParaRPr lang="cs-CZ" dirty="0"/>
          </a:p>
        </p:txBody>
      </p:sp>
      <p:sp>
        <p:nvSpPr>
          <p:cNvPr id="10" name="Zástupný symbol pro číslo snímku 5"/>
          <p:cNvSpPr>
            <a:spLocks noGrp="1"/>
          </p:cNvSpPr>
          <p:nvPr>
            <p:ph type="sldNum" sz="quarter" idx="12"/>
          </p:nvPr>
        </p:nvSpPr>
        <p:spPr>
          <a:xfrm>
            <a:off x="9087118" y="6421078"/>
            <a:ext cx="2743200" cy="365125"/>
          </a:xfrm>
        </p:spPr>
        <p:txBody>
          <a:bodyPr/>
          <a:lstStyle>
            <a:lvl1pPr>
              <a:defRPr lang="cs-CZ" sz="1800" b="1" kern="1200" smtClean="0">
                <a:solidFill>
                  <a:schemeClr val="tx2">
                    <a:lumMod val="50000"/>
                  </a:schemeClr>
                </a:solidFill>
                <a:latin typeface="Segoe UI" panose="020B0502040204020203" pitchFamily="34" charset="0"/>
                <a:ea typeface="+mn-ea"/>
                <a:cs typeface="Segoe UI" panose="020B0502040204020203" pitchFamily="34" charset="0"/>
              </a:defRPr>
            </a:lvl1pPr>
          </a:lstStyle>
          <a:p>
            <a:fld id="{7D74F88D-855E-4C4A-AC2F-7A0A64C53FD8}" type="slidenum">
              <a:rPr lang="cs-CZ" smtClean="0"/>
              <a:pPr/>
              <a:t>‹#›</a:t>
            </a:fld>
            <a:endParaRPr lang="cs-CZ"/>
          </a:p>
        </p:txBody>
      </p:sp>
      <p:cxnSp>
        <p:nvCxnSpPr>
          <p:cNvPr id="11" name="Přímá spojnice 10"/>
          <p:cNvCxnSpPr/>
          <p:nvPr userDrawn="1"/>
        </p:nvCxnSpPr>
        <p:spPr>
          <a:xfrm>
            <a:off x="525888" y="1368717"/>
            <a:ext cx="11165983" cy="0"/>
          </a:xfrm>
          <a:prstGeom prst="line">
            <a:avLst/>
          </a:prstGeom>
          <a:ln>
            <a:solidFill>
              <a:schemeClr val="tx2">
                <a:lumMod val="60000"/>
                <a:lumOff val="40000"/>
              </a:schemeClr>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53299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Obsah s titulkem">
    <p:spTree>
      <p:nvGrpSpPr>
        <p:cNvPr id="1" name=""/>
        <p:cNvGrpSpPr/>
        <p:nvPr/>
      </p:nvGrpSpPr>
      <p:grpSpPr>
        <a:xfrm>
          <a:off x="0" y="0"/>
          <a:ext cx="0" cy="0"/>
          <a:chOff x="0" y="0"/>
          <a:chExt cx="0" cy="0"/>
        </a:xfrm>
      </p:grpSpPr>
      <p:sp>
        <p:nvSpPr>
          <p:cNvPr id="8" name="Obdélník 7"/>
          <p:cNvSpPr/>
          <p:nvPr userDrawn="1"/>
        </p:nvSpPr>
        <p:spPr>
          <a:xfrm>
            <a:off x="203916" y="6349284"/>
            <a:ext cx="3309871" cy="508715"/>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9" name="Obdélník 8"/>
          <p:cNvSpPr/>
          <p:nvPr userDrawn="1"/>
        </p:nvSpPr>
        <p:spPr>
          <a:xfrm>
            <a:off x="3706970" y="6349284"/>
            <a:ext cx="8281115" cy="508715"/>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0" name="Nadpis 1"/>
          <p:cNvSpPr>
            <a:spLocks noGrp="1"/>
          </p:cNvSpPr>
          <p:nvPr>
            <p:ph type="title"/>
          </p:nvPr>
        </p:nvSpPr>
        <p:spPr>
          <a:xfrm>
            <a:off x="838200" y="365126"/>
            <a:ext cx="10515600" cy="1012914"/>
          </a:xfrm>
        </p:spPr>
        <p:txBody>
          <a:bodyPr/>
          <a:lstStyle>
            <a:lvl1pPr>
              <a:defRPr>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cs typeface="Segoe UI Black" panose="020B0A02040204020203" pitchFamily="34" charset="0"/>
              </a:defRPr>
            </a:lvl1pPr>
          </a:lstStyle>
          <a:p>
            <a:r>
              <a:rPr lang="cs-CZ"/>
              <a:t>Kliknutím lze upravit styl.</a:t>
            </a:r>
          </a:p>
        </p:txBody>
      </p:sp>
      <p:sp>
        <p:nvSpPr>
          <p:cNvPr id="11" name="Zástupný symbol pro obsah 2"/>
          <p:cNvSpPr>
            <a:spLocks noGrp="1"/>
          </p:cNvSpPr>
          <p:nvPr>
            <p:ph idx="1"/>
          </p:nvPr>
        </p:nvSpPr>
        <p:spPr>
          <a:xfrm>
            <a:off x="838200" y="1620816"/>
            <a:ext cx="10515600" cy="4380739"/>
          </a:xfrm>
        </p:spPr>
        <p:txBody>
          <a:bodyPr/>
          <a:lstStyle>
            <a:lvl1pPr>
              <a:defRPr>
                <a:latin typeface="Segoe UI" panose="020B0502040204020203" pitchFamily="34" charset="0"/>
                <a:cs typeface="Segoe UI" panose="020B0502040204020203" pitchFamily="34" charset="0"/>
              </a:defRPr>
            </a:lvl1pPr>
            <a:lvl2pPr>
              <a:defRPr>
                <a:latin typeface="Segoe UI" panose="020B0502040204020203" pitchFamily="34" charset="0"/>
                <a:cs typeface="Segoe UI" panose="020B0502040204020203" pitchFamily="34" charset="0"/>
              </a:defRPr>
            </a:lvl2pPr>
            <a:lvl3pPr>
              <a:defRPr>
                <a:latin typeface="Segoe UI" panose="020B0502040204020203" pitchFamily="34" charset="0"/>
                <a:cs typeface="Segoe UI" panose="020B0502040204020203" pitchFamily="34" charset="0"/>
              </a:defRPr>
            </a:lvl3pPr>
            <a:lvl4pPr>
              <a:defRPr>
                <a:latin typeface="Segoe UI" panose="020B0502040204020203" pitchFamily="34" charset="0"/>
                <a:cs typeface="Segoe UI" panose="020B0502040204020203" pitchFamily="34" charset="0"/>
              </a:defRPr>
            </a:lvl4pPr>
            <a:lvl5pPr>
              <a:defRPr>
                <a:latin typeface="Segoe UI" panose="020B0502040204020203" pitchFamily="34" charset="0"/>
                <a:cs typeface="Segoe UI" panose="020B0502040204020203" pitchFamily="34" charset="0"/>
              </a:defRPr>
            </a:lvl5p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12" name="Zástupný symbol pro zápatí 4"/>
          <p:cNvSpPr>
            <a:spLocks noGrp="1"/>
          </p:cNvSpPr>
          <p:nvPr>
            <p:ph type="ftr" sz="quarter" idx="11"/>
          </p:nvPr>
        </p:nvSpPr>
        <p:spPr>
          <a:xfrm>
            <a:off x="916010" y="6421078"/>
            <a:ext cx="1885681" cy="365125"/>
          </a:xfrm>
        </p:spPr>
        <p:txBody>
          <a:bodyPr/>
          <a:lstStyle>
            <a:lvl1pPr>
              <a:defRPr sz="1800" b="1">
                <a:solidFill>
                  <a:schemeClr val="accent5">
                    <a:lumMod val="50000"/>
                  </a:schemeClr>
                </a:solidFill>
                <a:latin typeface="Segoe UI" panose="020B0502040204020203" pitchFamily="34" charset="0"/>
                <a:cs typeface="Segoe UI" panose="020B0502040204020203" pitchFamily="34" charset="0"/>
              </a:defRPr>
            </a:lvl1pPr>
          </a:lstStyle>
          <a:p>
            <a:r>
              <a:rPr lang="cs-CZ" dirty="0" err="1"/>
              <a:t>Childhood</a:t>
            </a:r>
            <a:r>
              <a:rPr lang="cs-CZ" dirty="0"/>
              <a:t> </a:t>
            </a:r>
            <a:r>
              <a:rPr lang="cs-CZ" dirty="0" err="1"/>
              <a:t>hygiene</a:t>
            </a:r>
            <a:endParaRPr lang="cs-CZ" dirty="0"/>
          </a:p>
        </p:txBody>
      </p:sp>
      <p:sp>
        <p:nvSpPr>
          <p:cNvPr id="13" name="Zástupný symbol pro číslo snímku 5"/>
          <p:cNvSpPr>
            <a:spLocks noGrp="1"/>
          </p:cNvSpPr>
          <p:nvPr>
            <p:ph type="sldNum" sz="quarter" idx="12"/>
          </p:nvPr>
        </p:nvSpPr>
        <p:spPr>
          <a:xfrm>
            <a:off x="9087118" y="6421078"/>
            <a:ext cx="2743200" cy="365125"/>
          </a:xfrm>
        </p:spPr>
        <p:txBody>
          <a:bodyPr/>
          <a:lstStyle>
            <a:lvl1pPr>
              <a:defRPr sz="1600" b="1">
                <a:solidFill>
                  <a:schemeClr val="accent5">
                    <a:lumMod val="50000"/>
                  </a:schemeClr>
                </a:solidFill>
                <a:latin typeface="Segoe UI" panose="020B0502040204020203" pitchFamily="34" charset="0"/>
                <a:cs typeface="Segoe UI" panose="020B0502040204020203" pitchFamily="34" charset="0"/>
              </a:defRPr>
            </a:lvl1pPr>
          </a:lstStyle>
          <a:p>
            <a:fld id="{7D74F88D-855E-4C4A-AC2F-7A0A64C53FD8}" type="slidenum">
              <a:rPr lang="cs-CZ" smtClean="0"/>
              <a:pPr/>
              <a:t>‹#›</a:t>
            </a:fld>
            <a:endParaRPr lang="cs-CZ"/>
          </a:p>
        </p:txBody>
      </p:sp>
      <p:cxnSp>
        <p:nvCxnSpPr>
          <p:cNvPr id="14" name="Přímá spojnice 13"/>
          <p:cNvCxnSpPr/>
          <p:nvPr userDrawn="1"/>
        </p:nvCxnSpPr>
        <p:spPr>
          <a:xfrm>
            <a:off x="525888" y="1368717"/>
            <a:ext cx="11165983" cy="0"/>
          </a:xfrm>
          <a:prstGeom prst="line">
            <a:avLst/>
          </a:prstGeom>
          <a:ln>
            <a:solidFill>
              <a:schemeClr val="accent5">
                <a:lumMod val="75000"/>
              </a:schemeClr>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41989845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Obrázek s titulkem">
    <p:spTree>
      <p:nvGrpSpPr>
        <p:cNvPr id="1" name=""/>
        <p:cNvGrpSpPr/>
        <p:nvPr/>
      </p:nvGrpSpPr>
      <p:grpSpPr>
        <a:xfrm>
          <a:off x="0" y="0"/>
          <a:ext cx="0" cy="0"/>
          <a:chOff x="0" y="0"/>
          <a:chExt cx="0" cy="0"/>
        </a:xfrm>
      </p:grpSpPr>
      <p:sp>
        <p:nvSpPr>
          <p:cNvPr id="8" name="Obdélník 7"/>
          <p:cNvSpPr/>
          <p:nvPr userDrawn="1"/>
        </p:nvSpPr>
        <p:spPr>
          <a:xfrm>
            <a:off x="203916" y="6349284"/>
            <a:ext cx="3309871" cy="508715"/>
          </a:xfrm>
          <a:prstGeom prst="rect">
            <a:avLst/>
          </a:prstGeom>
          <a:solidFill>
            <a:srgbClr val="CC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9" name="Obdélník 8"/>
          <p:cNvSpPr/>
          <p:nvPr userDrawn="1"/>
        </p:nvSpPr>
        <p:spPr>
          <a:xfrm>
            <a:off x="3706970" y="6349284"/>
            <a:ext cx="8281115" cy="508715"/>
          </a:xfrm>
          <a:prstGeom prst="rect">
            <a:avLst/>
          </a:prstGeom>
          <a:solidFill>
            <a:srgbClr val="F2D9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0" name="Nadpis 1"/>
          <p:cNvSpPr>
            <a:spLocks noGrp="1"/>
          </p:cNvSpPr>
          <p:nvPr>
            <p:ph type="title"/>
          </p:nvPr>
        </p:nvSpPr>
        <p:spPr>
          <a:xfrm>
            <a:off x="838200" y="365126"/>
            <a:ext cx="10515600" cy="1012914"/>
          </a:xfrm>
        </p:spPr>
        <p:txBody>
          <a:bodyPr/>
          <a:lstStyle>
            <a:lvl1pPr>
              <a:defRPr>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cs typeface="Segoe UI Black" panose="020B0A02040204020203" pitchFamily="34" charset="0"/>
              </a:defRPr>
            </a:lvl1pPr>
          </a:lstStyle>
          <a:p>
            <a:r>
              <a:rPr lang="cs-CZ"/>
              <a:t>Kliknutím lze upravit styl.</a:t>
            </a:r>
          </a:p>
        </p:txBody>
      </p:sp>
      <p:sp>
        <p:nvSpPr>
          <p:cNvPr id="11" name="Zástupný symbol pro obsah 2"/>
          <p:cNvSpPr>
            <a:spLocks noGrp="1"/>
          </p:cNvSpPr>
          <p:nvPr>
            <p:ph idx="1"/>
          </p:nvPr>
        </p:nvSpPr>
        <p:spPr>
          <a:xfrm>
            <a:off x="838200" y="1620816"/>
            <a:ext cx="10515600" cy="4380739"/>
          </a:xfrm>
        </p:spPr>
        <p:txBody>
          <a:bodyPr/>
          <a:lstStyle>
            <a:lvl1pPr>
              <a:defRPr>
                <a:latin typeface="Segoe UI" panose="020B0502040204020203" pitchFamily="34" charset="0"/>
                <a:cs typeface="Segoe UI" panose="020B0502040204020203" pitchFamily="34" charset="0"/>
              </a:defRPr>
            </a:lvl1pPr>
            <a:lvl2pPr>
              <a:defRPr>
                <a:latin typeface="Segoe UI" panose="020B0502040204020203" pitchFamily="34" charset="0"/>
                <a:cs typeface="Segoe UI" panose="020B0502040204020203" pitchFamily="34" charset="0"/>
              </a:defRPr>
            </a:lvl2pPr>
            <a:lvl3pPr>
              <a:defRPr>
                <a:latin typeface="Segoe UI" panose="020B0502040204020203" pitchFamily="34" charset="0"/>
                <a:cs typeface="Segoe UI" panose="020B0502040204020203" pitchFamily="34" charset="0"/>
              </a:defRPr>
            </a:lvl3pPr>
            <a:lvl4pPr>
              <a:defRPr>
                <a:latin typeface="Segoe UI" panose="020B0502040204020203" pitchFamily="34" charset="0"/>
                <a:cs typeface="Segoe UI" panose="020B0502040204020203" pitchFamily="34" charset="0"/>
              </a:defRPr>
            </a:lvl4pPr>
            <a:lvl5pPr>
              <a:defRPr>
                <a:latin typeface="Segoe UI" panose="020B0502040204020203" pitchFamily="34" charset="0"/>
                <a:cs typeface="Segoe UI" panose="020B0502040204020203" pitchFamily="34" charset="0"/>
              </a:defRPr>
            </a:lvl5p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12" name="Zástupný symbol pro zápatí 4"/>
          <p:cNvSpPr>
            <a:spLocks noGrp="1"/>
          </p:cNvSpPr>
          <p:nvPr>
            <p:ph type="ftr" sz="quarter" idx="11"/>
          </p:nvPr>
        </p:nvSpPr>
        <p:spPr>
          <a:xfrm>
            <a:off x="916010" y="6421078"/>
            <a:ext cx="1885681" cy="365125"/>
          </a:xfrm>
        </p:spPr>
        <p:txBody>
          <a:bodyPr/>
          <a:lstStyle>
            <a:lvl1pPr>
              <a:defRPr sz="1800" b="1">
                <a:solidFill>
                  <a:srgbClr val="993300"/>
                </a:solidFill>
                <a:latin typeface="Segoe UI" panose="020B0502040204020203" pitchFamily="34" charset="0"/>
                <a:cs typeface="Segoe UI" panose="020B0502040204020203" pitchFamily="34" charset="0"/>
              </a:defRPr>
            </a:lvl1pPr>
          </a:lstStyle>
          <a:p>
            <a:r>
              <a:rPr lang="cs-CZ" dirty="0" err="1"/>
              <a:t>Childhood</a:t>
            </a:r>
            <a:r>
              <a:rPr lang="cs-CZ" dirty="0"/>
              <a:t> </a:t>
            </a:r>
            <a:r>
              <a:rPr lang="cs-CZ" dirty="0" err="1"/>
              <a:t>hygiene</a:t>
            </a:r>
            <a:endParaRPr lang="cs-CZ" dirty="0"/>
          </a:p>
        </p:txBody>
      </p:sp>
      <p:sp>
        <p:nvSpPr>
          <p:cNvPr id="13" name="Zástupný symbol pro číslo snímku 5"/>
          <p:cNvSpPr>
            <a:spLocks noGrp="1"/>
          </p:cNvSpPr>
          <p:nvPr>
            <p:ph type="sldNum" sz="quarter" idx="12"/>
          </p:nvPr>
        </p:nvSpPr>
        <p:spPr>
          <a:xfrm>
            <a:off x="9087118" y="6421078"/>
            <a:ext cx="2743200" cy="365125"/>
          </a:xfrm>
        </p:spPr>
        <p:txBody>
          <a:bodyPr/>
          <a:lstStyle>
            <a:lvl1pPr>
              <a:defRPr sz="1600" b="1">
                <a:solidFill>
                  <a:srgbClr val="993300"/>
                </a:solidFill>
                <a:latin typeface="Segoe UI" panose="020B0502040204020203" pitchFamily="34" charset="0"/>
                <a:cs typeface="Segoe UI" panose="020B0502040204020203" pitchFamily="34" charset="0"/>
              </a:defRPr>
            </a:lvl1pPr>
          </a:lstStyle>
          <a:p>
            <a:fld id="{7D74F88D-855E-4C4A-AC2F-7A0A64C53FD8}" type="slidenum">
              <a:rPr lang="cs-CZ" smtClean="0"/>
              <a:pPr/>
              <a:t>‹#›</a:t>
            </a:fld>
            <a:endParaRPr lang="cs-CZ"/>
          </a:p>
        </p:txBody>
      </p:sp>
      <p:cxnSp>
        <p:nvCxnSpPr>
          <p:cNvPr id="14" name="Přímá spojnice 13"/>
          <p:cNvCxnSpPr/>
          <p:nvPr userDrawn="1"/>
        </p:nvCxnSpPr>
        <p:spPr>
          <a:xfrm>
            <a:off x="525888" y="1368717"/>
            <a:ext cx="11165983" cy="0"/>
          </a:xfrm>
          <a:prstGeom prst="line">
            <a:avLst/>
          </a:prstGeom>
          <a:ln>
            <a:solidFill>
              <a:srgbClr val="993300"/>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6966698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s-CZ"/>
              <a:t>Kliknutím lze upravit styl.</a:t>
            </a:r>
          </a:p>
        </p:txBody>
      </p:sp>
      <p:sp>
        <p:nvSpPr>
          <p:cNvPr id="3" name="Zástupný symbol pro tex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cs-CZ"/>
          </a:p>
        </p:txBody>
      </p:sp>
      <p:sp>
        <p:nvSpPr>
          <p:cNvPr id="5" name="Zástupný symbol pro zápatí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cs-CZ"/>
              <a:t>Nutrition</a:t>
            </a:r>
          </a:p>
        </p:txBody>
      </p:sp>
      <p:sp>
        <p:nvSpPr>
          <p:cNvPr id="6" name="Zástupný symbol pro číslo snímk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74F88D-855E-4C4A-AC2F-7A0A64C53FD8}" type="slidenum">
              <a:rPr lang="cs-CZ" smtClean="0"/>
              <a:t>‹#›</a:t>
            </a:fld>
            <a:endParaRPr lang="cs-CZ"/>
          </a:p>
        </p:txBody>
      </p:sp>
    </p:spTree>
    <p:extLst>
      <p:ext uri="{BB962C8B-B14F-4D97-AF65-F5344CB8AC3E}">
        <p14:creationId xmlns:p14="http://schemas.microsoft.com/office/powerpoint/2010/main" val="41116018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3" r:id="rId14"/>
    <p:sldLayoutId id="2147483664" r:id="rId15"/>
    <p:sldLayoutId id="2147483665" r:id="rId16"/>
    <p:sldLayoutId id="2147483666" r:id="rId17"/>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5.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3.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5.xml"/></Relationships>
</file>

<file path=ppt/slides/_rels/slide104.xml.rels><?xml version="1.0" encoding="UTF-8" standalone="yes"?>
<Relationships xmlns="http://schemas.openxmlformats.org/package/2006/relationships"><Relationship Id="rId3" Type="http://schemas.openxmlformats.org/officeDocument/2006/relationships/hyperlink" Target="http://www.szu.cz/publikace/data/seznam-rustovych-grafu-ke-stazeni" TargetMode="External"/><Relationship Id="rId2" Type="http://schemas.openxmlformats.org/officeDocument/2006/relationships/hyperlink" Target="http://www.szu.cz/publikace/data/program-rustove-grafy-ke-stazeni" TargetMode="External"/><Relationship Id="rId1" Type="http://schemas.openxmlformats.org/officeDocument/2006/relationships/slideLayout" Target="../slideLayouts/slideLayout5.xml"/></Relationships>
</file>

<file path=ppt/slides/_rels/slide105.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2.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6.xml"/></Relationships>
</file>

<file path=ppt/slides/_rels/slide113.xml.rels><?xml version="1.0" encoding="UTF-8" standalone="yes"?>
<Relationships xmlns="http://schemas.openxmlformats.org/package/2006/relationships"><Relationship Id="rId3" Type="http://schemas.openxmlformats.org/officeDocument/2006/relationships/hyperlink" Target="mailto:krobot@med.muni.cz" TargetMode="External"/><Relationship Id="rId2" Type="http://schemas.openxmlformats.org/officeDocument/2006/relationships/image" Target="../media/image64.jfif"/><Relationship Id="rId1" Type="http://schemas.openxmlformats.org/officeDocument/2006/relationships/slideLayout" Target="../slideLayouts/slideLayout3.xml"/><Relationship Id="rId4" Type="http://schemas.openxmlformats.org/officeDocument/2006/relationships/hyperlink" Target="mailto:jancekova@med.muni.cz"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3.jfif"/><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www.kojeni.cz/maminkam/bfh/seznam-bfh-nemocnic/" TargetMode="External"/><Relationship Id="rId2" Type="http://schemas.openxmlformats.org/officeDocument/2006/relationships/image" Target="../media/image14.e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16.tiff"/><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3.xml"/><Relationship Id="rId1" Type="http://schemas.openxmlformats.org/officeDocument/2006/relationships/video" Target="https://www.youtube.com/embed/2nx1EKc_Fs0" TargetMode="Externa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9.tif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slideLayout" Target="../slideLayouts/slideLayout3.xml"/><Relationship Id="rId1" Type="http://schemas.openxmlformats.org/officeDocument/2006/relationships/video" Target="https://www.youtube.com/embed/0alN_3V_qvI" TargetMode="Externa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9.tif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19.tif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19.tiff"/><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19.tiff"/><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19.tif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19.tiff"/><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19.tiff"/><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5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hyperlink" Target="https://www.youtube.com/watch?v=-erpc0vLbm4" TargetMode="Externa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38.tiff"/><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19.tiff"/><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68.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19.tif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19.tiff"/><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19.tiff"/><Relationship Id="rId1" Type="http://schemas.openxmlformats.org/officeDocument/2006/relationships/slideLayout" Target="../slideLayouts/slideLayout2.xml"/><Relationship Id="rId4" Type="http://schemas.openxmlformats.org/officeDocument/2006/relationships/image" Target="../media/image46.tiff"/></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tiff"/><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4.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3.xml.rels><?xml version="1.0" encoding="UTF-8" standalone="yes"?>
<Relationships xmlns="http://schemas.openxmlformats.org/package/2006/relationships"><Relationship Id="rId3" Type="http://schemas.openxmlformats.org/officeDocument/2006/relationships/hyperlink" Target="http://www.vyzivaspol.cz/rubrika-dokumenty/konecne-zneni-vyzivovych-doporuceni.html" TargetMode="External"/><Relationship Id="rId2" Type="http://schemas.openxmlformats.org/officeDocument/2006/relationships/hyperlink" Target="http://www.mzcr.cz/Odbornik/dokumenty/doporuceni-k-zavadeni-komplementarni-vyzivyprikrmu-u-kojencu_7542_1154_3.html" TargetMode="External"/><Relationship Id="rId1" Type="http://schemas.openxmlformats.org/officeDocument/2006/relationships/slideLayout" Target="../slideLayouts/slideLayout4.xml"/></Relationships>
</file>

<file path=ppt/slides/_rels/slide94.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3.xml"/></Relationships>
</file>

<file path=ppt/slides/_rels/slide9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3.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5.xml"/></Relationships>
</file>

<file path=ppt/slides/_rels/slide9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3.xml"/></Relationships>
</file>

<file path=ppt/slides/_rels/slide99.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4" name="Obdélník 23"/>
          <p:cNvSpPr/>
          <p:nvPr/>
        </p:nvSpPr>
        <p:spPr>
          <a:xfrm>
            <a:off x="0" y="-2099"/>
            <a:ext cx="12192000" cy="6858000"/>
          </a:xfrm>
          <a:prstGeom prst="rect">
            <a:avLst/>
          </a:prstGeom>
          <a:solidFill>
            <a:schemeClr val="bg1">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5" name="Obdélník 24"/>
          <p:cNvSpPr/>
          <p:nvPr/>
        </p:nvSpPr>
        <p:spPr>
          <a:xfrm>
            <a:off x="3980815" y="0"/>
            <a:ext cx="7743825" cy="6858001"/>
          </a:xfrm>
          <a:prstGeom prst="rect">
            <a:avLst/>
          </a:prstGeom>
          <a:solidFill>
            <a:schemeClr val="bg1">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 name="Podnadpis 2"/>
          <p:cNvSpPr>
            <a:spLocks noGrp="1"/>
          </p:cNvSpPr>
          <p:nvPr>
            <p:ph type="subTitle" idx="1"/>
          </p:nvPr>
        </p:nvSpPr>
        <p:spPr>
          <a:xfrm>
            <a:off x="6290910" y="4351283"/>
            <a:ext cx="5282417" cy="2335271"/>
          </a:xfrm>
        </p:spPr>
        <p:txBody>
          <a:bodyPr>
            <a:normAutofit/>
          </a:bodyPr>
          <a:lstStyle/>
          <a:p>
            <a:pPr algn="r"/>
            <a:r>
              <a:rPr lang="cs-CZ" b="1" i="1" noProof="0">
                <a:solidFill>
                  <a:schemeClr val="accent1">
                    <a:lumMod val="50000"/>
                  </a:schemeClr>
                </a:solidFill>
                <a:latin typeface="Segoe UI" panose="020B0502040204020203" pitchFamily="34" charset="0"/>
                <a:cs typeface="Segoe UI" panose="020B0502040204020203" pitchFamily="34" charset="0"/>
              </a:rPr>
              <a:t>Mgr. Martin Krobot</a:t>
            </a:r>
          </a:p>
          <a:p>
            <a:pPr algn="r"/>
            <a:r>
              <a:rPr lang="cs-CZ" b="1" i="1" noProof="0">
                <a:solidFill>
                  <a:schemeClr val="accent1">
                    <a:lumMod val="50000"/>
                  </a:schemeClr>
                </a:solidFill>
                <a:latin typeface="Segoe UI" panose="020B0502040204020203" pitchFamily="34" charset="0"/>
                <a:cs typeface="Segoe UI" panose="020B0502040204020203" pitchFamily="34" charset="0"/>
              </a:rPr>
              <a:t>Mgr. Kamila </a:t>
            </a:r>
            <a:r>
              <a:rPr lang="cs-CZ" b="1" i="1" noProof="0" err="1">
                <a:solidFill>
                  <a:schemeClr val="accent1">
                    <a:lumMod val="50000"/>
                  </a:schemeClr>
                </a:solidFill>
                <a:latin typeface="Segoe UI" panose="020B0502040204020203" pitchFamily="34" charset="0"/>
                <a:cs typeface="Segoe UI" panose="020B0502040204020203" pitchFamily="34" charset="0"/>
              </a:rPr>
              <a:t>Jančeková</a:t>
            </a:r>
            <a:endParaRPr lang="cs-CZ" b="1" i="1" noProof="0">
              <a:solidFill>
                <a:schemeClr val="accent1">
                  <a:lumMod val="50000"/>
                </a:schemeClr>
              </a:solidFill>
              <a:latin typeface="Segoe UI" panose="020B0502040204020203" pitchFamily="34" charset="0"/>
              <a:cs typeface="Segoe UI" panose="020B0502040204020203" pitchFamily="34" charset="0"/>
            </a:endParaRPr>
          </a:p>
          <a:p>
            <a:pPr algn="r"/>
            <a:r>
              <a:rPr lang="cs-CZ" b="1" i="1">
                <a:solidFill>
                  <a:schemeClr val="accent1">
                    <a:lumMod val="50000"/>
                  </a:schemeClr>
                </a:solidFill>
                <a:latin typeface="Segoe UI" panose="020B0502040204020203" pitchFamily="34" charset="0"/>
                <a:cs typeface="Segoe UI" panose="020B0502040204020203" pitchFamily="34" charset="0"/>
              </a:rPr>
              <a:t>Mgr. Sylva Šmídová</a:t>
            </a:r>
            <a:endParaRPr lang="cs-CZ" b="1" i="1" noProof="0">
              <a:solidFill>
                <a:schemeClr val="accent1">
                  <a:lumMod val="50000"/>
                </a:schemeClr>
              </a:solidFill>
              <a:latin typeface="Segoe UI" panose="020B0502040204020203" pitchFamily="34" charset="0"/>
              <a:cs typeface="Segoe UI" panose="020B0502040204020203" pitchFamily="34" charset="0"/>
            </a:endParaRPr>
          </a:p>
          <a:p>
            <a:pPr algn="r"/>
            <a:r>
              <a:rPr lang="cs-CZ" i="1">
                <a:solidFill>
                  <a:schemeClr val="accent1">
                    <a:lumMod val="50000"/>
                  </a:schemeClr>
                </a:solidFill>
                <a:latin typeface="Segoe UI" panose="020B0502040204020203" pitchFamily="34" charset="0"/>
                <a:cs typeface="Segoe UI" panose="020B0502040204020203" pitchFamily="34" charset="0"/>
              </a:rPr>
              <a:t>Department </a:t>
            </a:r>
            <a:r>
              <a:rPr lang="cs-CZ" i="1" err="1">
                <a:solidFill>
                  <a:schemeClr val="accent1">
                    <a:lumMod val="50000"/>
                  </a:schemeClr>
                </a:solidFill>
                <a:latin typeface="Segoe UI" panose="020B0502040204020203" pitchFamily="34" charset="0"/>
                <a:cs typeface="Segoe UI" panose="020B0502040204020203" pitchFamily="34" charset="0"/>
              </a:rPr>
              <a:t>of</a:t>
            </a:r>
            <a:r>
              <a:rPr lang="cs-CZ" i="1">
                <a:solidFill>
                  <a:schemeClr val="accent1">
                    <a:lumMod val="50000"/>
                  </a:schemeClr>
                </a:solidFill>
                <a:latin typeface="Segoe UI" panose="020B0502040204020203" pitchFamily="34" charset="0"/>
                <a:cs typeface="Segoe UI" panose="020B0502040204020203" pitchFamily="34" charset="0"/>
              </a:rPr>
              <a:t> Public </a:t>
            </a:r>
            <a:r>
              <a:rPr lang="cs-CZ" i="1" err="1">
                <a:solidFill>
                  <a:schemeClr val="accent1">
                    <a:lumMod val="50000"/>
                  </a:schemeClr>
                </a:solidFill>
                <a:latin typeface="Segoe UI" panose="020B0502040204020203" pitchFamily="34" charset="0"/>
                <a:cs typeface="Segoe UI" panose="020B0502040204020203" pitchFamily="34" charset="0"/>
              </a:rPr>
              <a:t>Health</a:t>
            </a:r>
            <a:endParaRPr lang="en-GB" i="1" noProof="0">
              <a:solidFill>
                <a:schemeClr val="accent1">
                  <a:lumMod val="50000"/>
                </a:schemeClr>
              </a:solidFill>
              <a:latin typeface="Segoe UI" panose="020B0502040204020203" pitchFamily="34" charset="0"/>
              <a:cs typeface="Segoe UI" panose="020B0502040204020203" pitchFamily="34" charset="0"/>
            </a:endParaRPr>
          </a:p>
          <a:p>
            <a:pPr algn="r"/>
            <a:r>
              <a:rPr lang="cs-CZ" i="1">
                <a:solidFill>
                  <a:schemeClr val="accent1">
                    <a:lumMod val="50000"/>
                  </a:schemeClr>
                </a:solidFill>
                <a:latin typeface="Segoe UI" panose="020B0502040204020203" pitchFamily="34" charset="0"/>
                <a:cs typeface="Segoe UI" panose="020B0502040204020203" pitchFamily="34" charset="0"/>
              </a:rPr>
              <a:t>Public </a:t>
            </a:r>
            <a:r>
              <a:rPr lang="cs-CZ" i="1" err="1">
                <a:solidFill>
                  <a:schemeClr val="accent1">
                    <a:lumMod val="50000"/>
                  </a:schemeClr>
                </a:solidFill>
                <a:latin typeface="Segoe UI" panose="020B0502040204020203" pitchFamily="34" charset="0"/>
                <a:cs typeface="Segoe UI" panose="020B0502040204020203" pitchFamily="34" charset="0"/>
              </a:rPr>
              <a:t>Health</a:t>
            </a:r>
            <a:r>
              <a:rPr lang="cs-CZ" i="1">
                <a:solidFill>
                  <a:schemeClr val="accent1">
                    <a:lumMod val="50000"/>
                  </a:schemeClr>
                </a:solidFill>
                <a:latin typeface="Segoe UI" panose="020B0502040204020203" pitchFamily="34" charset="0"/>
                <a:cs typeface="Segoe UI" panose="020B0502040204020203" pitchFamily="34" charset="0"/>
              </a:rPr>
              <a:t> II – </a:t>
            </a:r>
            <a:r>
              <a:rPr lang="cs-CZ" i="1" err="1">
                <a:solidFill>
                  <a:schemeClr val="accent1">
                    <a:lumMod val="50000"/>
                  </a:schemeClr>
                </a:solidFill>
                <a:latin typeface="Segoe UI" panose="020B0502040204020203" pitchFamily="34" charset="0"/>
                <a:cs typeface="Segoe UI" panose="020B0502040204020203" pitchFamily="34" charset="0"/>
              </a:rPr>
              <a:t>spring</a:t>
            </a:r>
            <a:r>
              <a:rPr lang="cs-CZ" i="1">
                <a:solidFill>
                  <a:schemeClr val="accent1">
                    <a:lumMod val="50000"/>
                  </a:schemeClr>
                </a:solidFill>
                <a:latin typeface="Segoe UI" panose="020B0502040204020203" pitchFamily="34" charset="0"/>
                <a:cs typeface="Segoe UI" panose="020B0502040204020203" pitchFamily="34" charset="0"/>
              </a:rPr>
              <a:t> 2018</a:t>
            </a:r>
            <a:endParaRPr lang="en-GB" i="1" noProof="0">
              <a:solidFill>
                <a:schemeClr val="accent1">
                  <a:lumMod val="50000"/>
                </a:schemeClr>
              </a:solidFill>
              <a:latin typeface="Segoe UI" panose="020B0502040204020203" pitchFamily="34" charset="0"/>
              <a:cs typeface="Segoe UI" panose="020B0502040204020203" pitchFamily="34" charset="0"/>
            </a:endParaRPr>
          </a:p>
        </p:txBody>
      </p:sp>
      <p:sp>
        <p:nvSpPr>
          <p:cNvPr id="2" name="Nadpis 1"/>
          <p:cNvSpPr>
            <a:spLocks noGrp="1"/>
          </p:cNvSpPr>
          <p:nvPr>
            <p:ph type="ctrTitle"/>
          </p:nvPr>
        </p:nvSpPr>
        <p:spPr>
          <a:xfrm>
            <a:off x="4218368" y="343069"/>
            <a:ext cx="7268718" cy="3779614"/>
          </a:xfrm>
        </p:spPr>
        <p:txBody>
          <a:bodyPr anchor="t">
            <a:noAutofit/>
          </a:bodyPr>
          <a:lstStyle/>
          <a:p>
            <a:pPr>
              <a:spcBef>
                <a:spcPts val="0"/>
              </a:spcBef>
            </a:pPr>
            <a:r>
              <a:rPr lang="cs-CZ" sz="8800" noProof="0">
                <a:solidFill>
                  <a:schemeClr val="accent1">
                    <a:lumMod val="50000"/>
                  </a:schemeClr>
                </a:solidFill>
                <a:latin typeface="Segoe UI Black" panose="020B0A02040204020203" pitchFamily="34" charset="0"/>
                <a:ea typeface="Segoe UI Black" panose="020B0A02040204020203" pitchFamily="34" charset="0"/>
                <a:cs typeface="Segoe UI Black" panose="020B0A02040204020203" pitchFamily="34" charset="0"/>
              </a:rPr>
              <a:t>CHILDHOOD HYGIENE</a:t>
            </a:r>
            <a:r>
              <a:rPr lang="cs-CZ" sz="9600" noProof="0">
                <a:solidFill>
                  <a:schemeClr val="accent1">
                    <a:lumMod val="50000"/>
                  </a:schemeClr>
                </a:solidFill>
                <a:latin typeface="Segoe UI Black" panose="020B0A02040204020203" pitchFamily="34" charset="0"/>
                <a:ea typeface="Segoe UI Black" panose="020B0A02040204020203" pitchFamily="34" charset="0"/>
                <a:cs typeface="Segoe UI Black" panose="020B0A02040204020203" pitchFamily="34" charset="0"/>
              </a:rPr>
              <a:t/>
            </a:r>
            <a:br>
              <a:rPr lang="cs-CZ" sz="9600" noProof="0">
                <a:solidFill>
                  <a:schemeClr val="accent1">
                    <a:lumMod val="50000"/>
                  </a:schemeClr>
                </a:solidFill>
                <a:latin typeface="Segoe UI Black" panose="020B0A02040204020203" pitchFamily="34" charset="0"/>
                <a:ea typeface="Segoe UI Black" panose="020B0A02040204020203" pitchFamily="34" charset="0"/>
                <a:cs typeface="Segoe UI Black" panose="020B0A02040204020203" pitchFamily="34" charset="0"/>
              </a:rPr>
            </a:br>
            <a:r>
              <a:rPr lang="cs-CZ" sz="800" noProof="0">
                <a:solidFill>
                  <a:schemeClr val="accent1">
                    <a:lumMod val="50000"/>
                  </a:schemeClr>
                </a:solidFill>
                <a:latin typeface="Segoe UI Black" panose="020B0A02040204020203" pitchFamily="34" charset="0"/>
                <a:ea typeface="Segoe UI Black" panose="020B0A02040204020203" pitchFamily="34" charset="0"/>
                <a:cs typeface="Segoe UI Black" panose="020B0A02040204020203" pitchFamily="34" charset="0"/>
              </a:rPr>
              <a:t> </a:t>
            </a:r>
            <a:r>
              <a:rPr lang="cs-CZ" sz="2000" noProof="0">
                <a:solidFill>
                  <a:schemeClr val="accent1">
                    <a:lumMod val="50000"/>
                  </a:schemeClr>
                </a:solidFill>
                <a:latin typeface="Segoe UI Black" panose="020B0A02040204020203" pitchFamily="34" charset="0"/>
                <a:ea typeface="Segoe UI Black" panose="020B0A02040204020203" pitchFamily="34" charset="0"/>
                <a:cs typeface="Segoe UI Black" panose="020B0A02040204020203" pitchFamily="34" charset="0"/>
              </a:rPr>
              <a:t> </a:t>
            </a:r>
            <a:r>
              <a:rPr lang="cs-CZ" sz="9600" noProof="0">
                <a:solidFill>
                  <a:schemeClr val="accent1">
                    <a:lumMod val="50000"/>
                  </a:schemeClr>
                </a:solidFill>
                <a:latin typeface="Segoe UI Black" panose="020B0A02040204020203" pitchFamily="34" charset="0"/>
                <a:ea typeface="Segoe UI Black" panose="020B0A02040204020203" pitchFamily="34" charset="0"/>
                <a:cs typeface="Segoe UI Black" panose="020B0A02040204020203" pitchFamily="34" charset="0"/>
              </a:rPr>
              <a:t/>
            </a:r>
            <a:br>
              <a:rPr lang="cs-CZ" sz="9600" noProof="0">
                <a:solidFill>
                  <a:schemeClr val="accent1">
                    <a:lumMod val="50000"/>
                  </a:schemeClr>
                </a:solidFill>
                <a:latin typeface="Segoe UI Black" panose="020B0A02040204020203" pitchFamily="34" charset="0"/>
                <a:ea typeface="Segoe UI Black" panose="020B0A02040204020203" pitchFamily="34" charset="0"/>
                <a:cs typeface="Segoe UI Black" panose="020B0A02040204020203" pitchFamily="34" charset="0"/>
              </a:rPr>
            </a:br>
            <a:r>
              <a:rPr lang="cs-CZ" sz="2400" err="1">
                <a:solidFill>
                  <a:schemeClr val="accent1">
                    <a:lumMod val="50000"/>
                  </a:schemeClr>
                </a:solidFill>
                <a:latin typeface="Segoe UI Black" panose="020B0A02040204020203" pitchFamily="34" charset="0"/>
                <a:ea typeface="Segoe UI Black" panose="020B0A02040204020203" pitchFamily="34" charset="0"/>
                <a:cs typeface="Segoe UI Black" panose="020B0A02040204020203" pitchFamily="34" charset="0"/>
                <a:sym typeface="Wingdings" panose="05000000000000000000" pitchFamily="2" charset="2"/>
              </a:rPr>
              <a:t>breastfeeding</a:t>
            </a:r>
            <a:r>
              <a:rPr lang="cs-CZ" sz="2400">
                <a:solidFill>
                  <a:schemeClr val="accent1">
                    <a:lumMod val="50000"/>
                  </a:schemeClr>
                </a:solidFill>
                <a:latin typeface="Segoe UI Black" panose="020B0A02040204020203" pitchFamily="34" charset="0"/>
                <a:ea typeface="Segoe UI Black" panose="020B0A02040204020203" pitchFamily="34" charset="0"/>
                <a:cs typeface="Segoe UI Black" panose="020B0A02040204020203" pitchFamily="34" charset="0"/>
                <a:sym typeface="Wingdings" panose="05000000000000000000" pitchFamily="2" charset="2"/>
              </a:rPr>
              <a:t> support </a:t>
            </a:r>
            <a:r>
              <a:rPr lang="cs-CZ" sz="2400">
                <a:solidFill>
                  <a:schemeClr val="accent1">
                    <a:lumMod val="50000"/>
                  </a:schemeClr>
                </a:solidFill>
                <a:latin typeface="Segoe UI" panose="020B0502040204020203" pitchFamily="34" charset="0"/>
                <a:ea typeface="Segoe UI Black" panose="020B0A02040204020203" pitchFamily="34" charset="0"/>
                <a:cs typeface="Segoe UI" panose="020B0502040204020203" pitchFamily="34" charset="0"/>
                <a:sym typeface="Wingdings" panose="05000000000000000000" pitchFamily="2" charset="2"/>
              </a:rPr>
              <a:t>•</a:t>
            </a:r>
            <a:r>
              <a:rPr lang="cs-CZ" sz="2400" noProof="0">
                <a:solidFill>
                  <a:schemeClr val="accent1">
                    <a:lumMod val="50000"/>
                  </a:schemeClr>
                </a:solidFill>
                <a:latin typeface="Segoe UI Black" panose="020B0A02040204020203" pitchFamily="34" charset="0"/>
                <a:ea typeface="Segoe UI Black" panose="020B0A02040204020203" pitchFamily="34" charset="0"/>
                <a:cs typeface="Segoe UI Black" panose="020B0A02040204020203" pitchFamily="34" charset="0"/>
              </a:rPr>
              <a:t> infant and </a:t>
            </a:r>
            <a:r>
              <a:rPr lang="cs-CZ" sz="2400" noProof="0" err="1">
                <a:solidFill>
                  <a:schemeClr val="accent1">
                    <a:lumMod val="50000"/>
                  </a:schemeClr>
                </a:solidFill>
                <a:latin typeface="Segoe UI Black" panose="020B0A02040204020203" pitchFamily="34" charset="0"/>
                <a:ea typeface="Segoe UI Black" panose="020B0A02040204020203" pitchFamily="34" charset="0"/>
                <a:cs typeface="Segoe UI Black" panose="020B0A02040204020203" pitchFamily="34" charset="0"/>
              </a:rPr>
              <a:t>toddler</a:t>
            </a:r>
            <a:r>
              <a:rPr lang="cs-CZ" sz="2400" noProof="0">
                <a:solidFill>
                  <a:schemeClr val="accent1">
                    <a:lumMod val="50000"/>
                  </a:schemeClr>
                </a:solidFill>
                <a:latin typeface="Segoe UI Black" panose="020B0A02040204020203" pitchFamily="34" charset="0"/>
                <a:ea typeface="Segoe UI Black" panose="020B0A02040204020203" pitchFamily="34" charset="0"/>
                <a:cs typeface="Segoe UI Black" panose="020B0A02040204020203" pitchFamily="34" charset="0"/>
              </a:rPr>
              <a:t> </a:t>
            </a:r>
            <a:r>
              <a:rPr lang="cs-CZ" sz="2400" noProof="0" err="1">
                <a:solidFill>
                  <a:schemeClr val="accent1">
                    <a:lumMod val="50000"/>
                  </a:schemeClr>
                </a:solidFill>
                <a:latin typeface="Segoe UI Black" panose="020B0A02040204020203" pitchFamily="34" charset="0"/>
                <a:ea typeface="Segoe UI Black" panose="020B0A02040204020203" pitchFamily="34" charset="0"/>
                <a:cs typeface="Segoe UI Black" panose="020B0A02040204020203" pitchFamily="34" charset="0"/>
              </a:rPr>
              <a:t>nutrition</a:t>
            </a:r>
            <a:r>
              <a:rPr lang="cs-CZ" sz="2400">
                <a:solidFill>
                  <a:schemeClr val="accent1">
                    <a:lumMod val="50000"/>
                  </a:schemeClr>
                </a:solidFill>
                <a:latin typeface="Segoe UI Black" panose="020B0A02040204020203" pitchFamily="34" charset="0"/>
                <a:ea typeface="Segoe UI Black" panose="020B0A02040204020203" pitchFamily="34" charset="0"/>
                <a:cs typeface="Segoe UI Black" panose="020B0A02040204020203" pitchFamily="34" charset="0"/>
                <a:sym typeface="Wingdings" panose="05000000000000000000" pitchFamily="2" charset="2"/>
              </a:rPr>
              <a:t> </a:t>
            </a:r>
            <a:r>
              <a:rPr lang="cs-CZ" sz="2400">
                <a:solidFill>
                  <a:schemeClr val="accent1">
                    <a:lumMod val="50000"/>
                  </a:schemeClr>
                </a:solidFill>
                <a:latin typeface="Segoe UI" panose="020B0502040204020203" pitchFamily="34" charset="0"/>
                <a:ea typeface="Segoe UI Black" panose="020B0A02040204020203" pitchFamily="34" charset="0"/>
                <a:cs typeface="Segoe UI" panose="020B0502040204020203" pitchFamily="34" charset="0"/>
                <a:sym typeface="Wingdings" panose="05000000000000000000" pitchFamily="2" charset="2"/>
              </a:rPr>
              <a:t>•</a:t>
            </a:r>
            <a:r>
              <a:rPr lang="cs-CZ" sz="2400" noProof="0">
                <a:solidFill>
                  <a:schemeClr val="accent1">
                    <a:lumMod val="50000"/>
                  </a:schemeClr>
                </a:solidFill>
                <a:latin typeface="Segoe UI Black" panose="020B0A02040204020203" pitchFamily="34" charset="0"/>
                <a:ea typeface="Segoe UI Black" panose="020B0A02040204020203" pitchFamily="34" charset="0"/>
                <a:cs typeface="Segoe UI Black" panose="020B0A02040204020203" pitchFamily="34" charset="0"/>
              </a:rPr>
              <a:t> </a:t>
            </a:r>
            <a:r>
              <a:rPr lang="cs-CZ" sz="2400" noProof="0" err="1">
                <a:solidFill>
                  <a:schemeClr val="accent1">
                    <a:lumMod val="50000"/>
                  </a:schemeClr>
                </a:solidFill>
                <a:latin typeface="Segoe UI Black" panose="020B0A02040204020203" pitchFamily="34" charset="0"/>
                <a:ea typeface="Segoe UI Black" panose="020B0A02040204020203" pitchFamily="34" charset="0"/>
                <a:cs typeface="Segoe UI Black" panose="020B0A02040204020203" pitchFamily="34" charset="0"/>
              </a:rPr>
              <a:t>growth</a:t>
            </a:r>
            <a:r>
              <a:rPr lang="cs-CZ" sz="2400" noProof="0">
                <a:solidFill>
                  <a:schemeClr val="accent1">
                    <a:lumMod val="50000"/>
                  </a:schemeClr>
                </a:solidFill>
                <a:latin typeface="Segoe UI Black" panose="020B0A02040204020203" pitchFamily="34" charset="0"/>
                <a:ea typeface="Segoe UI Black" panose="020B0A02040204020203" pitchFamily="34" charset="0"/>
                <a:cs typeface="Segoe UI Black" panose="020B0A02040204020203" pitchFamily="34" charset="0"/>
              </a:rPr>
              <a:t> </a:t>
            </a:r>
            <a:r>
              <a:rPr lang="cs-CZ" sz="2400" noProof="0" err="1">
                <a:solidFill>
                  <a:schemeClr val="accent1">
                    <a:lumMod val="50000"/>
                  </a:schemeClr>
                </a:solidFill>
                <a:latin typeface="Segoe UI Black" panose="020B0A02040204020203" pitchFamily="34" charset="0"/>
                <a:ea typeface="Segoe UI Black" panose="020B0A02040204020203" pitchFamily="34" charset="0"/>
                <a:cs typeface="Segoe UI Black" panose="020B0A02040204020203" pitchFamily="34" charset="0"/>
              </a:rPr>
              <a:t>charts</a:t>
            </a:r>
            <a:r>
              <a:rPr lang="cs-CZ" sz="2400" noProof="0">
                <a:solidFill>
                  <a:schemeClr val="accent1">
                    <a:lumMod val="50000"/>
                  </a:schemeClr>
                </a:solidFill>
                <a:latin typeface="Segoe UI Black" panose="020B0A02040204020203" pitchFamily="34" charset="0"/>
                <a:ea typeface="Segoe UI Black" panose="020B0A02040204020203" pitchFamily="34" charset="0"/>
                <a:cs typeface="Segoe UI Black" panose="020B0A02040204020203" pitchFamily="34" charset="0"/>
              </a:rPr>
              <a:t> </a:t>
            </a:r>
            <a:r>
              <a:rPr lang="cs-CZ" sz="2400">
                <a:solidFill>
                  <a:schemeClr val="accent1">
                    <a:lumMod val="50000"/>
                  </a:schemeClr>
                </a:solidFill>
                <a:latin typeface="Segoe UI" panose="020B0502040204020203" pitchFamily="34" charset="0"/>
                <a:ea typeface="Segoe UI Black" panose="020B0A02040204020203" pitchFamily="34" charset="0"/>
                <a:cs typeface="Segoe UI" panose="020B0502040204020203" pitchFamily="34" charset="0"/>
                <a:sym typeface="Wingdings" panose="05000000000000000000" pitchFamily="2" charset="2"/>
              </a:rPr>
              <a:t>•</a:t>
            </a:r>
            <a:r>
              <a:rPr lang="cs-CZ" sz="2400" noProof="0">
                <a:solidFill>
                  <a:schemeClr val="accent1">
                    <a:lumMod val="50000"/>
                  </a:schemeClr>
                </a:solidFill>
                <a:latin typeface="Segoe UI Black" panose="020B0A02040204020203" pitchFamily="34" charset="0"/>
                <a:ea typeface="Segoe UI Black" panose="020B0A02040204020203" pitchFamily="34" charset="0"/>
                <a:cs typeface="Segoe UI Black" panose="020B0A02040204020203" pitchFamily="34" charset="0"/>
              </a:rPr>
              <a:t> </a:t>
            </a:r>
            <a:r>
              <a:rPr lang="cs-CZ" sz="2400" noProof="0" err="1">
                <a:solidFill>
                  <a:schemeClr val="accent1">
                    <a:lumMod val="50000"/>
                  </a:schemeClr>
                </a:solidFill>
                <a:latin typeface="Segoe UI Black" panose="020B0A02040204020203" pitchFamily="34" charset="0"/>
                <a:ea typeface="Segoe UI Black" panose="020B0A02040204020203" pitchFamily="34" charset="0"/>
                <a:cs typeface="Segoe UI Black" panose="020B0A02040204020203" pitchFamily="34" charset="0"/>
              </a:rPr>
              <a:t>social</a:t>
            </a:r>
            <a:r>
              <a:rPr lang="cs-CZ" sz="2400" noProof="0">
                <a:solidFill>
                  <a:schemeClr val="accent1">
                    <a:lumMod val="50000"/>
                  </a:schemeClr>
                </a:solidFill>
                <a:latin typeface="Segoe UI Black" panose="020B0A02040204020203" pitchFamily="34" charset="0"/>
                <a:ea typeface="Segoe UI Black" panose="020B0A02040204020203" pitchFamily="34" charset="0"/>
                <a:cs typeface="Segoe UI Black" panose="020B0A02040204020203" pitchFamily="34" charset="0"/>
              </a:rPr>
              <a:t> </a:t>
            </a:r>
            <a:r>
              <a:rPr lang="cs-CZ" sz="2400" noProof="0" err="1">
                <a:solidFill>
                  <a:schemeClr val="accent1">
                    <a:lumMod val="50000"/>
                  </a:schemeClr>
                </a:solidFill>
                <a:latin typeface="Segoe UI Black" panose="020B0A02040204020203" pitchFamily="34" charset="0"/>
                <a:ea typeface="Segoe UI Black" panose="020B0A02040204020203" pitchFamily="34" charset="0"/>
                <a:cs typeface="Segoe UI Black" panose="020B0A02040204020203" pitchFamily="34" charset="0"/>
              </a:rPr>
              <a:t>pediatrics</a:t>
            </a:r>
            <a:r>
              <a:rPr lang="cs-CZ" sz="2400">
                <a:solidFill>
                  <a:schemeClr val="accent1">
                    <a:lumMod val="50000"/>
                  </a:schemeClr>
                </a:solidFill>
                <a:latin typeface="Segoe UI Black" panose="020B0A02040204020203" pitchFamily="34" charset="0"/>
                <a:ea typeface="Segoe UI Black" panose="020B0A02040204020203" pitchFamily="34" charset="0"/>
                <a:cs typeface="Segoe UI Black" panose="020B0A02040204020203" pitchFamily="34" charset="0"/>
                <a:sym typeface="Wingdings" panose="05000000000000000000" pitchFamily="2" charset="2"/>
              </a:rPr>
              <a:t> </a:t>
            </a:r>
            <a:endParaRPr lang="en-GB" sz="6600" i="1" noProof="0">
              <a:solidFill>
                <a:schemeClr val="accent1">
                  <a:lumMod val="50000"/>
                </a:schemeClr>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15168898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err="1"/>
              <a:t>Proteins</a:t>
            </a:r>
            <a:r>
              <a:rPr lang="cs-CZ"/>
              <a:t> in </a:t>
            </a:r>
            <a:r>
              <a:rPr lang="cs-CZ" err="1"/>
              <a:t>breast</a:t>
            </a:r>
            <a:r>
              <a:rPr lang="cs-CZ"/>
              <a:t> </a:t>
            </a:r>
            <a:r>
              <a:rPr lang="cs-CZ" err="1"/>
              <a:t>milk</a:t>
            </a:r>
            <a:endParaRPr lang="cs-CZ"/>
          </a:p>
        </p:txBody>
      </p:sp>
      <p:sp>
        <p:nvSpPr>
          <p:cNvPr id="5" name="Zástupný symbol pro číslo snímku 4"/>
          <p:cNvSpPr>
            <a:spLocks noGrp="1"/>
          </p:cNvSpPr>
          <p:nvPr>
            <p:ph type="sldNum" sz="quarter" idx="12"/>
          </p:nvPr>
        </p:nvSpPr>
        <p:spPr/>
        <p:txBody>
          <a:bodyPr/>
          <a:lstStyle/>
          <a:p>
            <a:fld id="{7D74F88D-855E-4C4A-AC2F-7A0A64C53FD8}" type="slidenum">
              <a:rPr lang="cs-CZ" smtClean="0"/>
              <a:pPr/>
              <a:t>10</a:t>
            </a:fld>
            <a:endParaRPr lang="cs-CZ"/>
          </a:p>
        </p:txBody>
      </p:sp>
      <p:sp>
        <p:nvSpPr>
          <p:cNvPr id="6" name="Rectangle 2"/>
          <p:cNvSpPr>
            <a:spLocks noChangeArrowheads="1"/>
          </p:cNvSpPr>
          <p:nvPr/>
        </p:nvSpPr>
        <p:spPr bwMode="auto">
          <a:xfrm>
            <a:off x="2318956" y="1498895"/>
            <a:ext cx="783746" cy="2337956"/>
          </a:xfrm>
          <a:prstGeom prst="rect">
            <a:avLst/>
          </a:prstGeom>
          <a:solidFill>
            <a:srgbClr val="FF99FF"/>
          </a:solidFill>
          <a:ln w="9525">
            <a:solidFill>
              <a:schemeClr val="tx1"/>
            </a:solidFill>
            <a:miter lim="800000"/>
            <a:headEnd/>
            <a:tailEnd/>
          </a:ln>
        </p:spPr>
        <p:txBody>
          <a:bodyPr vert="vert270" wrap="none" anchor="ctr"/>
          <a:lstStyle/>
          <a:p>
            <a:pPr algn="ctr">
              <a:defRPr/>
            </a:pPr>
            <a:r>
              <a:rPr lang="cs-CZ" b="1"/>
              <a:t>67 % </a:t>
            </a:r>
            <a:r>
              <a:rPr lang="cs-CZ" b="1" err="1"/>
              <a:t>Whey</a:t>
            </a:r>
            <a:endParaRPr lang="cs-CZ" b="1"/>
          </a:p>
          <a:p>
            <a:pPr algn="ctr">
              <a:defRPr/>
            </a:pPr>
            <a:endParaRPr lang="en-GB" b="1">
              <a:latin typeface="Comic Sans MS" pitchFamily="66" charset="0"/>
            </a:endParaRPr>
          </a:p>
        </p:txBody>
      </p:sp>
      <p:sp>
        <p:nvSpPr>
          <p:cNvPr id="7" name="Rectangle 3"/>
          <p:cNvSpPr>
            <a:spLocks noChangeArrowheads="1"/>
          </p:cNvSpPr>
          <p:nvPr/>
        </p:nvSpPr>
        <p:spPr bwMode="auto">
          <a:xfrm>
            <a:off x="2318981" y="4487771"/>
            <a:ext cx="783746" cy="1700331"/>
          </a:xfrm>
          <a:prstGeom prst="rect">
            <a:avLst/>
          </a:prstGeom>
          <a:solidFill>
            <a:srgbClr val="FF99FF"/>
          </a:solidFill>
          <a:ln w="9525">
            <a:solidFill>
              <a:schemeClr val="tx1"/>
            </a:solidFill>
            <a:miter lim="800000"/>
            <a:headEnd/>
            <a:tailEnd/>
          </a:ln>
        </p:spPr>
        <p:txBody>
          <a:bodyPr wrap="none" anchor="ctr"/>
          <a:lstStyle/>
          <a:p>
            <a:pPr algn="ctr">
              <a:defRPr/>
            </a:pPr>
            <a:r>
              <a:rPr lang="en-GB" b="1"/>
              <a:t>25</a:t>
            </a:r>
            <a:r>
              <a:rPr lang="cs-CZ" b="1"/>
              <a:t> </a:t>
            </a:r>
            <a:r>
              <a:rPr lang="en-GB" b="1"/>
              <a:t>%</a:t>
            </a:r>
          </a:p>
          <a:p>
            <a:pPr algn="ctr">
              <a:defRPr/>
            </a:pPr>
            <a:r>
              <a:rPr lang="cs-CZ" b="1" err="1"/>
              <a:t>np</a:t>
            </a:r>
            <a:r>
              <a:rPr lang="cs-CZ" b="1"/>
              <a:t>-N</a:t>
            </a:r>
            <a:endParaRPr lang="en-GB" b="1"/>
          </a:p>
        </p:txBody>
      </p:sp>
      <p:sp>
        <p:nvSpPr>
          <p:cNvPr id="8" name="Rectangle 4"/>
          <p:cNvSpPr>
            <a:spLocks noChangeArrowheads="1"/>
          </p:cNvSpPr>
          <p:nvPr/>
        </p:nvSpPr>
        <p:spPr bwMode="auto">
          <a:xfrm>
            <a:off x="8695244" y="2030252"/>
            <a:ext cx="783747" cy="3684051"/>
          </a:xfrm>
          <a:prstGeom prst="rect">
            <a:avLst/>
          </a:prstGeom>
          <a:solidFill>
            <a:srgbClr val="FF99FF"/>
          </a:solidFill>
          <a:ln w="9525">
            <a:solidFill>
              <a:schemeClr val="tx1"/>
            </a:solidFill>
            <a:miter lim="800000"/>
            <a:headEnd/>
            <a:tailEnd/>
          </a:ln>
        </p:spPr>
        <p:txBody>
          <a:bodyPr vert="vert270" wrap="none" anchor="ctr"/>
          <a:lstStyle/>
          <a:p>
            <a:pPr algn="ctr">
              <a:defRPr/>
            </a:pPr>
            <a:r>
              <a:rPr lang="en-US" b="1"/>
              <a:t>90</a:t>
            </a:r>
            <a:r>
              <a:rPr lang="cs-CZ" b="1"/>
              <a:t> % </a:t>
            </a:r>
            <a:r>
              <a:rPr lang="cs-CZ" b="1" err="1"/>
              <a:t>Casein</a:t>
            </a:r>
            <a:endParaRPr lang="en-GB" b="1"/>
          </a:p>
        </p:txBody>
      </p:sp>
      <p:sp>
        <p:nvSpPr>
          <p:cNvPr id="9" name="Rectangle 5"/>
          <p:cNvSpPr>
            <a:spLocks noChangeArrowheads="1"/>
          </p:cNvSpPr>
          <p:nvPr/>
        </p:nvSpPr>
        <p:spPr bwMode="auto">
          <a:xfrm>
            <a:off x="8695224" y="1498908"/>
            <a:ext cx="783746" cy="495930"/>
          </a:xfrm>
          <a:prstGeom prst="rect">
            <a:avLst/>
          </a:prstGeom>
          <a:solidFill>
            <a:srgbClr val="FF99FF"/>
          </a:solidFill>
          <a:ln w="9525">
            <a:solidFill>
              <a:schemeClr val="tx1"/>
            </a:solidFill>
            <a:miter lim="800000"/>
            <a:headEnd/>
            <a:tailEnd/>
          </a:ln>
        </p:spPr>
        <p:txBody>
          <a:bodyPr wrap="none" anchor="ctr"/>
          <a:lstStyle/>
          <a:p>
            <a:pPr algn="ctr">
              <a:defRPr/>
            </a:pPr>
            <a:r>
              <a:rPr lang="en-US" b="1"/>
              <a:t>8</a:t>
            </a:r>
            <a:r>
              <a:rPr lang="cs-CZ" b="1"/>
              <a:t> </a:t>
            </a:r>
            <a:r>
              <a:rPr lang="en-GB" b="1"/>
              <a:t>%</a:t>
            </a:r>
          </a:p>
        </p:txBody>
      </p:sp>
      <p:sp>
        <p:nvSpPr>
          <p:cNvPr id="10" name="Rectangle 6"/>
          <p:cNvSpPr>
            <a:spLocks noChangeArrowheads="1"/>
          </p:cNvSpPr>
          <p:nvPr/>
        </p:nvSpPr>
        <p:spPr bwMode="auto">
          <a:xfrm>
            <a:off x="8695224" y="5816155"/>
            <a:ext cx="783746" cy="354236"/>
          </a:xfrm>
          <a:prstGeom prst="rect">
            <a:avLst/>
          </a:prstGeom>
          <a:solidFill>
            <a:srgbClr val="FF99FF"/>
          </a:solidFill>
          <a:ln w="9525">
            <a:solidFill>
              <a:schemeClr val="tx1"/>
            </a:solidFill>
            <a:miter lim="800000"/>
            <a:headEnd/>
            <a:tailEnd/>
          </a:ln>
        </p:spPr>
        <p:txBody>
          <a:bodyPr wrap="none" anchor="ctr"/>
          <a:lstStyle/>
          <a:p>
            <a:pPr algn="ctr">
              <a:defRPr/>
            </a:pPr>
            <a:r>
              <a:rPr lang="en-GB" b="1"/>
              <a:t>2</a:t>
            </a:r>
            <a:r>
              <a:rPr lang="cs-CZ" b="1"/>
              <a:t> </a:t>
            </a:r>
            <a:r>
              <a:rPr lang="en-GB" b="1"/>
              <a:t>%</a:t>
            </a:r>
          </a:p>
        </p:txBody>
      </p:sp>
      <p:sp>
        <p:nvSpPr>
          <p:cNvPr id="11" name="Rectangle 7"/>
          <p:cNvSpPr>
            <a:spLocks noChangeArrowheads="1"/>
          </p:cNvSpPr>
          <p:nvPr/>
        </p:nvSpPr>
        <p:spPr bwMode="auto">
          <a:xfrm>
            <a:off x="2318981" y="3889999"/>
            <a:ext cx="783746" cy="495930"/>
          </a:xfrm>
          <a:prstGeom prst="rect">
            <a:avLst/>
          </a:prstGeom>
          <a:solidFill>
            <a:srgbClr val="FF99FF"/>
          </a:solidFill>
          <a:ln w="9525">
            <a:solidFill>
              <a:schemeClr val="tx1"/>
            </a:solidFill>
            <a:miter lim="800000"/>
            <a:headEnd/>
            <a:tailEnd/>
          </a:ln>
        </p:spPr>
        <p:txBody>
          <a:bodyPr wrap="none" anchor="ctr"/>
          <a:lstStyle/>
          <a:p>
            <a:pPr algn="ctr">
              <a:defRPr/>
            </a:pPr>
            <a:r>
              <a:rPr lang="en-US" b="1"/>
              <a:t>8</a:t>
            </a:r>
            <a:r>
              <a:rPr lang="cs-CZ" b="1"/>
              <a:t> </a:t>
            </a:r>
            <a:r>
              <a:rPr lang="en-GB" b="1"/>
              <a:t>%</a:t>
            </a:r>
          </a:p>
        </p:txBody>
      </p:sp>
      <p:sp>
        <p:nvSpPr>
          <p:cNvPr id="12" name="Text Box 8"/>
          <p:cNvSpPr txBox="1">
            <a:spLocks noChangeArrowheads="1"/>
          </p:cNvSpPr>
          <p:nvPr/>
        </p:nvSpPr>
        <p:spPr bwMode="auto">
          <a:xfrm>
            <a:off x="3713784" y="1498909"/>
            <a:ext cx="4325289" cy="4801314"/>
          </a:xfrm>
          <a:prstGeom prst="rect">
            <a:avLst/>
          </a:prstGeom>
          <a:noFill/>
          <a:ln w="9525">
            <a:noFill/>
            <a:miter lim="800000"/>
            <a:headEnd/>
            <a:tailEnd/>
          </a:ln>
          <a:effectLst/>
        </p:spPr>
        <p:txBody>
          <a:bodyPr wrap="square">
            <a:spAutoFit/>
          </a:bodyPr>
          <a:lstStyle/>
          <a:p>
            <a:pPr>
              <a:defRPr/>
            </a:pPr>
            <a:r>
              <a:rPr lang="cs-CZ" u="sng" err="1"/>
              <a:t>Breast</a:t>
            </a:r>
            <a:r>
              <a:rPr lang="cs-CZ" u="sng"/>
              <a:t> </a:t>
            </a:r>
            <a:r>
              <a:rPr lang="cs-CZ" u="sng" err="1"/>
              <a:t>milk</a:t>
            </a:r>
            <a:r>
              <a:rPr lang="cs-CZ"/>
              <a:t>	       	</a:t>
            </a:r>
            <a:r>
              <a:rPr lang="cs-CZ" u="sng" err="1"/>
              <a:t>Cow‘s</a:t>
            </a:r>
            <a:r>
              <a:rPr lang="cs-CZ" u="sng"/>
              <a:t> </a:t>
            </a:r>
            <a:r>
              <a:rPr lang="cs-CZ" u="sng" err="1"/>
              <a:t>milk</a:t>
            </a:r>
            <a:endParaRPr lang="cs-CZ" u="sng"/>
          </a:p>
          <a:p>
            <a:pPr>
              <a:defRPr/>
            </a:pPr>
            <a:r>
              <a:rPr lang="cs-CZ">
                <a:latin typeface="Comic Sans MS" pitchFamily="66" charset="0"/>
              </a:rPr>
              <a:t>				</a:t>
            </a:r>
          </a:p>
          <a:p>
            <a:pPr>
              <a:defRPr/>
            </a:pPr>
            <a:r>
              <a:rPr lang="cs-CZ"/>
              <a:t>67 %	</a:t>
            </a:r>
            <a:r>
              <a:rPr lang="cs-CZ" err="1"/>
              <a:t>Whey</a:t>
            </a:r>
            <a:r>
              <a:rPr lang="cs-CZ"/>
              <a:t>	 	8 %</a:t>
            </a:r>
          </a:p>
          <a:p>
            <a:pPr>
              <a:defRPr/>
            </a:pPr>
            <a:r>
              <a:rPr lang="cs-CZ"/>
              <a:t>  </a:t>
            </a:r>
          </a:p>
          <a:p>
            <a:pPr>
              <a:defRPr/>
            </a:pPr>
            <a:endParaRPr lang="cs-CZ"/>
          </a:p>
          <a:p>
            <a:pPr>
              <a:defRPr/>
            </a:pPr>
            <a:endParaRPr lang="cs-CZ"/>
          </a:p>
          <a:p>
            <a:pPr>
              <a:defRPr/>
            </a:pPr>
            <a:endParaRPr lang="cs-CZ"/>
          </a:p>
          <a:p>
            <a:pPr>
              <a:defRPr/>
            </a:pPr>
            <a:r>
              <a:rPr lang="cs-CZ"/>
              <a:t>   </a:t>
            </a:r>
          </a:p>
          <a:p>
            <a:pPr>
              <a:defRPr/>
            </a:pPr>
            <a:r>
              <a:rPr lang="cs-CZ"/>
              <a:t>8 %	</a:t>
            </a:r>
            <a:r>
              <a:rPr lang="cs-CZ" err="1"/>
              <a:t>Casein</a:t>
            </a:r>
            <a:r>
              <a:rPr lang="cs-CZ"/>
              <a:t>		90 %</a:t>
            </a:r>
          </a:p>
          <a:p>
            <a:pPr>
              <a:defRPr/>
            </a:pPr>
            <a:endParaRPr lang="cs-CZ"/>
          </a:p>
          <a:p>
            <a:pPr>
              <a:defRPr/>
            </a:pPr>
            <a:r>
              <a:rPr lang="cs-CZ"/>
              <a:t>			</a:t>
            </a:r>
          </a:p>
          <a:p>
            <a:pPr>
              <a:defRPr/>
            </a:pPr>
            <a:endParaRPr lang="cs-CZ"/>
          </a:p>
          <a:p>
            <a:pPr>
              <a:defRPr/>
            </a:pPr>
            <a:endParaRPr lang="cs-CZ"/>
          </a:p>
          <a:p>
            <a:pPr>
              <a:defRPr/>
            </a:pPr>
            <a:endParaRPr lang="cs-CZ"/>
          </a:p>
          <a:p>
            <a:pPr>
              <a:defRPr/>
            </a:pPr>
            <a:r>
              <a:rPr lang="cs-CZ"/>
              <a:t>   </a:t>
            </a:r>
          </a:p>
          <a:p>
            <a:pPr>
              <a:defRPr/>
            </a:pPr>
            <a:r>
              <a:rPr lang="cs-CZ"/>
              <a:t>25 %	</a:t>
            </a:r>
            <a:r>
              <a:rPr lang="cs-CZ" err="1"/>
              <a:t>np</a:t>
            </a:r>
            <a:r>
              <a:rPr lang="cs-CZ"/>
              <a:t>-N 		2 % 		</a:t>
            </a:r>
          </a:p>
        </p:txBody>
      </p:sp>
      <p:sp>
        <p:nvSpPr>
          <p:cNvPr id="13" name="Line 9"/>
          <p:cNvSpPr>
            <a:spLocks noChangeShapeType="1"/>
          </p:cNvSpPr>
          <p:nvPr/>
        </p:nvSpPr>
        <p:spPr bwMode="auto">
          <a:xfrm flipV="1">
            <a:off x="3116011" y="2030262"/>
            <a:ext cx="5596924" cy="184202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4" name="Line 10"/>
          <p:cNvSpPr>
            <a:spLocks noChangeShapeType="1"/>
          </p:cNvSpPr>
          <p:nvPr/>
        </p:nvSpPr>
        <p:spPr bwMode="auto">
          <a:xfrm>
            <a:off x="3106841" y="1500187"/>
            <a:ext cx="559692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5" name="Line 11"/>
          <p:cNvSpPr>
            <a:spLocks noChangeShapeType="1"/>
          </p:cNvSpPr>
          <p:nvPr/>
        </p:nvSpPr>
        <p:spPr bwMode="auto">
          <a:xfrm flipV="1">
            <a:off x="3116011" y="1963842"/>
            <a:ext cx="5596924" cy="184202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6" name="Line 12"/>
          <p:cNvSpPr>
            <a:spLocks noChangeShapeType="1"/>
          </p:cNvSpPr>
          <p:nvPr/>
        </p:nvSpPr>
        <p:spPr bwMode="auto">
          <a:xfrm>
            <a:off x="3116011" y="4354933"/>
            <a:ext cx="5596924" cy="13460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7" name="Line 13"/>
          <p:cNvSpPr>
            <a:spLocks noChangeShapeType="1"/>
          </p:cNvSpPr>
          <p:nvPr/>
        </p:nvSpPr>
        <p:spPr bwMode="auto">
          <a:xfrm>
            <a:off x="3116011" y="6148252"/>
            <a:ext cx="559692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8" name="Line 14"/>
          <p:cNvSpPr>
            <a:spLocks noChangeShapeType="1"/>
          </p:cNvSpPr>
          <p:nvPr/>
        </p:nvSpPr>
        <p:spPr bwMode="auto">
          <a:xfrm>
            <a:off x="3116011" y="4487771"/>
            <a:ext cx="5596924" cy="13460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9" name="Zástupný symbol pro zápatí 3">
            <a:extLst>
              <a:ext uri="{FF2B5EF4-FFF2-40B4-BE49-F238E27FC236}">
                <a16:creationId xmlns:a16="http://schemas.microsoft.com/office/drawing/2014/main" id="{E6FFCC30-ED8A-4965-8322-A627E262B37E}"/>
              </a:ext>
            </a:extLst>
          </p:cNvPr>
          <p:cNvSpPr txBox="1">
            <a:spLocks/>
          </p:cNvSpPr>
          <p:nvPr/>
        </p:nvSpPr>
        <p:spPr>
          <a:xfrm>
            <a:off x="3802902" y="6421078"/>
            <a:ext cx="2994138"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err="1">
                <a:solidFill>
                  <a:srgbClr val="CC6600"/>
                </a:solidFill>
              </a:rPr>
              <a:t>Breastfeeding</a:t>
            </a:r>
            <a:r>
              <a:rPr lang="cs-CZ" dirty="0">
                <a:solidFill>
                  <a:srgbClr val="CC6600"/>
                </a:solidFill>
              </a:rPr>
              <a:t> support</a:t>
            </a:r>
          </a:p>
        </p:txBody>
      </p:sp>
      <p:sp>
        <p:nvSpPr>
          <p:cNvPr id="20" name="Zástupný symbol pro zápatí 3"/>
          <p:cNvSpPr>
            <a:spLocks noGrp="1"/>
          </p:cNvSpPr>
          <p:nvPr>
            <p:ph type="ftr" sz="quarter" idx="11"/>
          </p:nvPr>
        </p:nvSpPr>
        <p:spPr>
          <a:xfrm>
            <a:off x="731520" y="6421078"/>
            <a:ext cx="2292808" cy="365125"/>
          </a:xfrm>
        </p:spPr>
        <p:txBody>
          <a:bodyPr/>
          <a:lstStyle/>
          <a:p>
            <a:r>
              <a:rPr lang="cs-CZ" dirty="0" err="1"/>
              <a:t>Childhood</a:t>
            </a:r>
            <a:r>
              <a:rPr lang="cs-CZ" dirty="0"/>
              <a:t> </a:t>
            </a:r>
            <a:r>
              <a:rPr lang="cs-CZ" dirty="0" err="1"/>
              <a:t>hygiene</a:t>
            </a:r>
            <a:endParaRPr lang="cs-CZ" dirty="0"/>
          </a:p>
        </p:txBody>
      </p:sp>
    </p:spTree>
    <p:extLst>
      <p:ext uri="{BB962C8B-B14F-4D97-AF65-F5344CB8AC3E}">
        <p14:creationId xmlns:p14="http://schemas.microsoft.com/office/powerpoint/2010/main" val="1711483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dpis 5"/>
          <p:cNvSpPr>
            <a:spLocks noGrp="1"/>
          </p:cNvSpPr>
          <p:nvPr>
            <p:ph type="title"/>
          </p:nvPr>
        </p:nvSpPr>
        <p:spPr/>
        <p:txBody>
          <a:bodyPr/>
          <a:lstStyle/>
          <a:p>
            <a:r>
              <a:rPr lang="cs-CZ" err="1"/>
              <a:t>Good</a:t>
            </a:r>
            <a:r>
              <a:rPr lang="cs-CZ"/>
              <a:t> utility, not a </a:t>
            </a:r>
            <a:r>
              <a:rPr lang="cs-CZ" err="1"/>
              <a:t>pattern</a:t>
            </a:r>
            <a:r>
              <a:rPr lang="cs-CZ"/>
              <a:t>!</a:t>
            </a:r>
          </a:p>
        </p:txBody>
      </p:sp>
      <p:sp>
        <p:nvSpPr>
          <p:cNvPr id="7" name="Zástupný symbol pro obsah 6"/>
          <p:cNvSpPr>
            <a:spLocks noGrp="1"/>
          </p:cNvSpPr>
          <p:nvPr>
            <p:ph idx="1"/>
          </p:nvPr>
        </p:nvSpPr>
        <p:spPr/>
        <p:txBody>
          <a:bodyPr/>
          <a:lstStyle/>
          <a:p>
            <a:r>
              <a:rPr lang="cs-CZ" b="1" err="1"/>
              <a:t>think</a:t>
            </a:r>
            <a:r>
              <a:rPr lang="cs-CZ"/>
              <a:t> </a:t>
            </a:r>
            <a:r>
              <a:rPr lang="cs-CZ" err="1"/>
              <a:t>when</a:t>
            </a:r>
            <a:r>
              <a:rPr lang="cs-CZ"/>
              <a:t> </a:t>
            </a:r>
            <a:r>
              <a:rPr lang="cs-CZ" err="1"/>
              <a:t>you</a:t>
            </a:r>
            <a:r>
              <a:rPr lang="cs-CZ"/>
              <a:t> use </a:t>
            </a:r>
            <a:r>
              <a:rPr lang="cs-CZ" err="1"/>
              <a:t>the</a:t>
            </a:r>
            <a:r>
              <a:rPr lang="cs-CZ"/>
              <a:t> </a:t>
            </a:r>
            <a:r>
              <a:rPr lang="cs-CZ" err="1"/>
              <a:t>charts</a:t>
            </a:r>
            <a:endParaRPr lang="cs-CZ" b="1"/>
          </a:p>
          <a:p>
            <a:endParaRPr lang="cs-CZ" b="1"/>
          </a:p>
          <a:p>
            <a:r>
              <a:rPr lang="cs-CZ"/>
              <a:t>a </a:t>
            </a:r>
            <a:r>
              <a:rPr lang="cs-CZ" err="1"/>
              <a:t>child</a:t>
            </a:r>
            <a:r>
              <a:rPr lang="cs-CZ"/>
              <a:t> </a:t>
            </a:r>
            <a:r>
              <a:rPr lang="cs-CZ" err="1"/>
              <a:t>high</a:t>
            </a:r>
            <a:r>
              <a:rPr lang="cs-CZ"/>
              <a:t> </a:t>
            </a:r>
            <a:r>
              <a:rPr lang="cs-CZ" err="1"/>
              <a:t>for</a:t>
            </a:r>
            <a:r>
              <a:rPr lang="cs-CZ"/>
              <a:t> his </a:t>
            </a:r>
            <a:r>
              <a:rPr lang="cs-CZ" err="1"/>
              <a:t>age</a:t>
            </a:r>
            <a:r>
              <a:rPr lang="cs-CZ"/>
              <a:t> – </a:t>
            </a:r>
            <a:r>
              <a:rPr lang="cs-CZ" err="1"/>
              <a:t>weight</a:t>
            </a:r>
            <a:r>
              <a:rPr lang="cs-CZ"/>
              <a:t> </a:t>
            </a:r>
            <a:r>
              <a:rPr lang="cs-CZ" err="1"/>
              <a:t>will</a:t>
            </a:r>
            <a:r>
              <a:rPr lang="cs-CZ"/>
              <a:t> </a:t>
            </a:r>
            <a:r>
              <a:rPr lang="cs-CZ" err="1"/>
              <a:t>be</a:t>
            </a:r>
            <a:r>
              <a:rPr lang="cs-CZ"/>
              <a:t> </a:t>
            </a:r>
            <a:r>
              <a:rPr lang="cs-CZ" b="1" err="1"/>
              <a:t>higher</a:t>
            </a:r>
            <a:endParaRPr lang="cs-CZ" b="1"/>
          </a:p>
          <a:p>
            <a:pPr lvl="1"/>
            <a:r>
              <a:rPr lang="cs-CZ" err="1"/>
              <a:t>assess</a:t>
            </a:r>
            <a:r>
              <a:rPr lang="cs-CZ"/>
              <a:t> </a:t>
            </a:r>
            <a:r>
              <a:rPr lang="cs-CZ" err="1"/>
              <a:t>rather</a:t>
            </a:r>
            <a:r>
              <a:rPr lang="cs-CZ"/>
              <a:t> </a:t>
            </a:r>
            <a:r>
              <a:rPr lang="cs-CZ" b="1" err="1"/>
              <a:t>weight</a:t>
            </a:r>
            <a:r>
              <a:rPr lang="cs-CZ" b="1"/>
              <a:t>/</a:t>
            </a:r>
            <a:r>
              <a:rPr lang="cs-CZ" b="1" err="1"/>
              <a:t>height</a:t>
            </a:r>
            <a:r>
              <a:rPr lang="cs-CZ"/>
              <a:t> </a:t>
            </a:r>
            <a:r>
              <a:rPr lang="cs-CZ" err="1"/>
              <a:t>or</a:t>
            </a:r>
            <a:r>
              <a:rPr lang="cs-CZ"/>
              <a:t> </a:t>
            </a:r>
            <a:r>
              <a:rPr lang="cs-CZ" b="1"/>
              <a:t>BMI </a:t>
            </a:r>
            <a:r>
              <a:rPr lang="cs-CZ"/>
              <a:t>(in </a:t>
            </a:r>
            <a:r>
              <a:rPr lang="cs-CZ" err="1"/>
              <a:t>older</a:t>
            </a:r>
            <a:r>
              <a:rPr lang="cs-CZ"/>
              <a:t> </a:t>
            </a:r>
            <a:r>
              <a:rPr lang="cs-CZ" err="1"/>
              <a:t>children</a:t>
            </a:r>
            <a:r>
              <a:rPr lang="cs-CZ"/>
              <a:t>)</a:t>
            </a:r>
            <a:endParaRPr lang="cs-CZ" b="1"/>
          </a:p>
          <a:p>
            <a:r>
              <a:rPr lang="cs-CZ"/>
              <a:t>a </a:t>
            </a:r>
            <a:r>
              <a:rPr lang="cs-CZ" err="1"/>
              <a:t>child</a:t>
            </a:r>
            <a:r>
              <a:rPr lang="cs-CZ"/>
              <a:t> </a:t>
            </a:r>
            <a:r>
              <a:rPr lang="cs-CZ" err="1"/>
              <a:t>with</a:t>
            </a:r>
            <a:r>
              <a:rPr lang="cs-CZ"/>
              <a:t> </a:t>
            </a:r>
            <a:r>
              <a:rPr lang="cs-CZ" err="1"/>
              <a:t>family</a:t>
            </a:r>
            <a:r>
              <a:rPr lang="cs-CZ"/>
              <a:t> </a:t>
            </a:r>
            <a:r>
              <a:rPr lang="cs-CZ" err="1"/>
              <a:t>history</a:t>
            </a:r>
            <a:r>
              <a:rPr lang="cs-CZ"/>
              <a:t> </a:t>
            </a:r>
            <a:r>
              <a:rPr lang="cs-CZ" err="1"/>
              <a:t>of</a:t>
            </a:r>
            <a:r>
              <a:rPr lang="cs-CZ"/>
              <a:t> </a:t>
            </a:r>
            <a:r>
              <a:rPr lang="cs-CZ" err="1"/>
              <a:t>low</a:t>
            </a:r>
            <a:r>
              <a:rPr lang="cs-CZ"/>
              <a:t> </a:t>
            </a:r>
            <a:r>
              <a:rPr lang="cs-CZ" err="1"/>
              <a:t>statures</a:t>
            </a:r>
            <a:r>
              <a:rPr lang="cs-CZ"/>
              <a:t> – </a:t>
            </a:r>
            <a:r>
              <a:rPr lang="cs-CZ" err="1"/>
              <a:t>will</a:t>
            </a:r>
            <a:r>
              <a:rPr lang="cs-CZ"/>
              <a:t> </a:t>
            </a:r>
            <a:r>
              <a:rPr lang="cs-CZ" err="1"/>
              <a:t>be</a:t>
            </a:r>
            <a:r>
              <a:rPr lang="cs-CZ"/>
              <a:t> </a:t>
            </a:r>
            <a:r>
              <a:rPr lang="cs-CZ" b="1" err="1"/>
              <a:t>smaller</a:t>
            </a:r>
            <a:endParaRPr lang="cs-CZ" b="1"/>
          </a:p>
          <a:p>
            <a:pPr lvl="1"/>
            <a:r>
              <a:rPr lang="cs-CZ" err="1"/>
              <a:t>keep</a:t>
            </a:r>
            <a:r>
              <a:rPr lang="cs-CZ"/>
              <a:t> </a:t>
            </a:r>
            <a:r>
              <a:rPr lang="cs-CZ" b="1" err="1"/>
              <a:t>other</a:t>
            </a:r>
            <a:r>
              <a:rPr lang="cs-CZ" b="1"/>
              <a:t> </a:t>
            </a:r>
            <a:r>
              <a:rPr lang="cs-CZ" b="1" err="1"/>
              <a:t>factors</a:t>
            </a:r>
            <a:r>
              <a:rPr lang="cs-CZ"/>
              <a:t> in mind</a:t>
            </a:r>
          </a:p>
          <a:p>
            <a:endParaRPr lang="cs-CZ" b="1"/>
          </a:p>
        </p:txBody>
      </p:sp>
      <p:sp>
        <p:nvSpPr>
          <p:cNvPr id="5" name="Zástupný symbol pro číslo snímku 4"/>
          <p:cNvSpPr>
            <a:spLocks noGrp="1"/>
          </p:cNvSpPr>
          <p:nvPr>
            <p:ph type="sldNum" sz="quarter" idx="12"/>
          </p:nvPr>
        </p:nvSpPr>
        <p:spPr/>
        <p:txBody>
          <a:bodyPr/>
          <a:lstStyle/>
          <a:p>
            <a:fld id="{7D74F88D-855E-4C4A-AC2F-7A0A64C53FD8}" type="slidenum">
              <a:rPr lang="cs-CZ" smtClean="0"/>
              <a:pPr/>
              <a:t>100</a:t>
            </a:fld>
            <a:endParaRPr lang="cs-CZ"/>
          </a:p>
        </p:txBody>
      </p:sp>
      <p:sp>
        <p:nvSpPr>
          <p:cNvPr id="8" name="Zástupný symbol pro zápatí 3"/>
          <p:cNvSpPr txBox="1">
            <a:spLocks/>
          </p:cNvSpPr>
          <p:nvPr/>
        </p:nvSpPr>
        <p:spPr>
          <a:xfrm>
            <a:off x="3802902" y="6421078"/>
            <a:ext cx="2994138"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err="1">
                <a:solidFill>
                  <a:schemeClr val="accent1">
                    <a:lumMod val="60000"/>
                    <a:lumOff val="40000"/>
                  </a:schemeClr>
                </a:solidFill>
              </a:rPr>
              <a:t>Growth</a:t>
            </a:r>
            <a:r>
              <a:rPr lang="cs-CZ">
                <a:solidFill>
                  <a:schemeClr val="accent1">
                    <a:lumMod val="60000"/>
                    <a:lumOff val="40000"/>
                  </a:schemeClr>
                </a:solidFill>
              </a:rPr>
              <a:t> </a:t>
            </a:r>
            <a:r>
              <a:rPr lang="cs-CZ" err="1">
                <a:solidFill>
                  <a:schemeClr val="accent1">
                    <a:lumMod val="60000"/>
                    <a:lumOff val="40000"/>
                  </a:schemeClr>
                </a:solidFill>
              </a:rPr>
              <a:t>charts</a:t>
            </a:r>
            <a:endParaRPr lang="cs-CZ">
              <a:solidFill>
                <a:schemeClr val="accent1">
                  <a:lumMod val="60000"/>
                  <a:lumOff val="40000"/>
                </a:schemeClr>
              </a:solidFill>
            </a:endParaRPr>
          </a:p>
        </p:txBody>
      </p:sp>
      <p:sp>
        <p:nvSpPr>
          <p:cNvPr id="10" name="Zástupný symbol pro zápatí 3"/>
          <p:cNvSpPr>
            <a:spLocks noGrp="1"/>
          </p:cNvSpPr>
          <p:nvPr>
            <p:ph type="ftr" sz="quarter" idx="11"/>
          </p:nvPr>
        </p:nvSpPr>
        <p:spPr>
          <a:xfrm>
            <a:off x="731520" y="6421078"/>
            <a:ext cx="2292808" cy="365125"/>
          </a:xfrm>
        </p:spPr>
        <p:txBody>
          <a:bodyPr/>
          <a:lstStyle/>
          <a:p>
            <a:r>
              <a:rPr lang="cs-CZ" dirty="0" err="1"/>
              <a:t>Childhood</a:t>
            </a:r>
            <a:r>
              <a:rPr lang="cs-CZ" dirty="0"/>
              <a:t> </a:t>
            </a:r>
            <a:r>
              <a:rPr lang="cs-CZ" dirty="0" err="1"/>
              <a:t>hygiene</a:t>
            </a:r>
            <a:endParaRPr lang="cs-CZ" dirty="0"/>
          </a:p>
        </p:txBody>
      </p:sp>
      <p:pic>
        <p:nvPicPr>
          <p:cNvPr id="9" name="Obrázek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4336" y="4780131"/>
            <a:ext cx="855605" cy="1221424"/>
          </a:xfrm>
          <a:prstGeom prst="rect">
            <a:avLst/>
          </a:prstGeom>
        </p:spPr>
      </p:pic>
      <p:sp>
        <p:nvSpPr>
          <p:cNvPr id="2" name="Obdélník 1"/>
          <p:cNvSpPr/>
          <p:nvPr/>
        </p:nvSpPr>
        <p:spPr>
          <a:xfrm>
            <a:off x="2236464" y="5160010"/>
            <a:ext cx="7760714" cy="461665"/>
          </a:xfrm>
          <a:prstGeom prst="rect">
            <a:avLst/>
          </a:prstGeom>
        </p:spPr>
        <p:txBody>
          <a:bodyPr wrap="none">
            <a:spAutoFit/>
          </a:bodyPr>
          <a:lstStyle/>
          <a:p>
            <a:r>
              <a:rPr lang="cs-CZ" sz="2400" b="1" dirty="0" err="1" smtClean="0">
                <a:latin typeface="Segoe UI" panose="020B0502040204020203" pitchFamily="34" charset="0"/>
                <a:cs typeface="Segoe UI" panose="020B0502040204020203" pitchFamily="34" charset="0"/>
              </a:rPr>
              <a:t>What</a:t>
            </a:r>
            <a:r>
              <a:rPr lang="cs-CZ" sz="2400" b="1" dirty="0" smtClean="0">
                <a:latin typeface="Segoe UI" panose="020B0502040204020203" pitchFamily="34" charset="0"/>
                <a:cs typeface="Segoe UI" panose="020B0502040204020203" pitchFamily="34" charset="0"/>
              </a:rPr>
              <a:t> do </a:t>
            </a:r>
            <a:r>
              <a:rPr lang="cs-CZ" sz="2400" b="1" dirty="0" err="1" smtClean="0">
                <a:latin typeface="Segoe UI" panose="020B0502040204020203" pitchFamily="34" charset="0"/>
                <a:cs typeface="Segoe UI" panose="020B0502040204020203" pitchFamily="34" charset="0"/>
              </a:rPr>
              <a:t>we</a:t>
            </a:r>
            <a:r>
              <a:rPr lang="cs-CZ" sz="2400" b="1" dirty="0" smtClean="0">
                <a:latin typeface="Segoe UI" panose="020B0502040204020203" pitchFamily="34" charset="0"/>
                <a:cs typeface="Segoe UI" panose="020B0502040204020203" pitchFamily="34" charset="0"/>
              </a:rPr>
              <a:t> </a:t>
            </a:r>
            <a:r>
              <a:rPr lang="cs-CZ" sz="2400" b="1" dirty="0" err="1" smtClean="0">
                <a:latin typeface="Segoe UI" panose="020B0502040204020203" pitchFamily="34" charset="0"/>
                <a:cs typeface="Segoe UI" panose="020B0502040204020203" pitchFamily="34" charset="0"/>
              </a:rPr>
              <a:t>know</a:t>
            </a:r>
            <a:r>
              <a:rPr lang="cs-CZ" sz="2400" b="1" dirty="0" smtClean="0">
                <a:latin typeface="Segoe UI" panose="020B0502040204020203" pitchFamily="34" charset="0"/>
                <a:cs typeface="Segoe UI" panose="020B0502040204020203" pitchFamily="34" charset="0"/>
              </a:rPr>
              <a:t> </a:t>
            </a:r>
            <a:r>
              <a:rPr lang="cs-CZ" sz="2400" b="1" dirty="0" err="1" smtClean="0">
                <a:latin typeface="Segoe UI" panose="020B0502040204020203" pitchFamily="34" charset="0"/>
                <a:cs typeface="Segoe UI" panose="020B0502040204020203" pitchFamily="34" charset="0"/>
              </a:rPr>
              <a:t>from</a:t>
            </a:r>
            <a:r>
              <a:rPr lang="cs-CZ" sz="2400" b="1" dirty="0" smtClean="0">
                <a:latin typeface="Segoe UI" panose="020B0502040204020203" pitchFamily="34" charset="0"/>
                <a:cs typeface="Segoe UI" panose="020B0502040204020203" pitchFamily="34" charset="0"/>
              </a:rPr>
              <a:t> </a:t>
            </a:r>
            <a:r>
              <a:rPr lang="cs-CZ" sz="2400" b="1" dirty="0" err="1" smtClean="0">
                <a:latin typeface="Segoe UI" panose="020B0502040204020203" pitchFamily="34" charset="0"/>
                <a:cs typeface="Segoe UI" panose="020B0502040204020203" pitchFamily="34" charset="0"/>
              </a:rPr>
              <a:t>only</a:t>
            </a:r>
            <a:r>
              <a:rPr lang="cs-CZ" sz="2400" b="1" dirty="0" smtClean="0">
                <a:latin typeface="Segoe UI" panose="020B0502040204020203" pitchFamily="34" charset="0"/>
                <a:cs typeface="Segoe UI" panose="020B0502040204020203" pitchFamily="34" charset="0"/>
              </a:rPr>
              <a:t> </a:t>
            </a:r>
            <a:r>
              <a:rPr lang="cs-CZ" sz="2400" b="1" dirty="0" err="1" smtClean="0">
                <a:latin typeface="Segoe UI" panose="020B0502040204020203" pitchFamily="34" charset="0"/>
                <a:cs typeface="Segoe UI" panose="020B0502040204020203" pitchFamily="34" charset="0"/>
              </a:rPr>
              <a:t>one</a:t>
            </a:r>
            <a:r>
              <a:rPr lang="cs-CZ" sz="2400" b="1" dirty="0" smtClean="0">
                <a:latin typeface="Segoe UI" panose="020B0502040204020203" pitchFamily="34" charset="0"/>
                <a:cs typeface="Segoe UI" panose="020B0502040204020203" pitchFamily="34" charset="0"/>
              </a:rPr>
              <a:t> point on </a:t>
            </a:r>
            <a:r>
              <a:rPr lang="cs-CZ" sz="2400" b="1" dirty="0" err="1" smtClean="0">
                <a:latin typeface="Segoe UI" panose="020B0502040204020203" pitchFamily="34" charset="0"/>
                <a:cs typeface="Segoe UI" panose="020B0502040204020203" pitchFamily="34" charset="0"/>
              </a:rPr>
              <a:t>the</a:t>
            </a:r>
            <a:r>
              <a:rPr lang="cs-CZ" sz="2400" b="1" dirty="0" smtClean="0">
                <a:latin typeface="Segoe UI" panose="020B0502040204020203" pitchFamily="34" charset="0"/>
                <a:cs typeface="Segoe UI" panose="020B0502040204020203" pitchFamily="34" charset="0"/>
              </a:rPr>
              <a:t> chart?</a:t>
            </a:r>
            <a:endParaRPr lang="cs-CZ" sz="2400" b="1"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130728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Exclusively</a:t>
            </a:r>
            <a:r>
              <a:rPr lang="cs-CZ" dirty="0"/>
              <a:t> </a:t>
            </a:r>
            <a:r>
              <a:rPr lang="cs-CZ" dirty="0" err="1"/>
              <a:t>breastfed</a:t>
            </a:r>
            <a:r>
              <a:rPr lang="cs-CZ" dirty="0"/>
              <a:t> </a:t>
            </a:r>
            <a:r>
              <a:rPr lang="cs-CZ" dirty="0" err="1"/>
              <a:t>children</a:t>
            </a:r>
            <a:endParaRPr lang="cs-CZ" dirty="0"/>
          </a:p>
        </p:txBody>
      </p:sp>
      <p:sp>
        <p:nvSpPr>
          <p:cNvPr id="3" name="Zástupný symbol pro obsah 2"/>
          <p:cNvSpPr>
            <a:spLocks noGrp="1"/>
          </p:cNvSpPr>
          <p:nvPr>
            <p:ph idx="1"/>
          </p:nvPr>
        </p:nvSpPr>
        <p:spPr/>
        <p:txBody>
          <a:bodyPr>
            <a:normAutofit/>
          </a:bodyPr>
          <a:lstStyle/>
          <a:p>
            <a:r>
              <a:rPr lang="cs-CZ" dirty="0" err="1"/>
              <a:t>exclusively</a:t>
            </a:r>
            <a:r>
              <a:rPr lang="cs-CZ" dirty="0"/>
              <a:t> BF </a:t>
            </a:r>
            <a:r>
              <a:rPr lang="cs-CZ" dirty="0" err="1"/>
              <a:t>children</a:t>
            </a:r>
            <a:r>
              <a:rPr lang="cs-CZ" dirty="0"/>
              <a:t> </a:t>
            </a:r>
            <a:r>
              <a:rPr lang="cs-CZ" dirty="0" err="1"/>
              <a:t>slightly</a:t>
            </a:r>
            <a:r>
              <a:rPr lang="cs-CZ" dirty="0"/>
              <a:t> „</a:t>
            </a:r>
            <a:r>
              <a:rPr lang="cs-CZ" dirty="0" err="1"/>
              <a:t>delayed</a:t>
            </a:r>
            <a:r>
              <a:rPr lang="cs-CZ" dirty="0"/>
              <a:t>“ in Czech </a:t>
            </a:r>
            <a:r>
              <a:rPr lang="cs-CZ" dirty="0" err="1"/>
              <a:t>charts</a:t>
            </a:r>
            <a:endParaRPr lang="cs-CZ" dirty="0"/>
          </a:p>
          <a:p>
            <a:r>
              <a:rPr lang="cs-CZ" dirty="0" err="1"/>
              <a:t>physiologically</a:t>
            </a:r>
            <a:r>
              <a:rPr lang="cs-CZ" dirty="0"/>
              <a:t> </a:t>
            </a:r>
            <a:r>
              <a:rPr lang="cs-CZ" b="1" dirty="0" err="1"/>
              <a:t>slower</a:t>
            </a:r>
            <a:r>
              <a:rPr lang="cs-CZ" b="1" dirty="0"/>
              <a:t> </a:t>
            </a:r>
            <a:r>
              <a:rPr lang="cs-CZ" b="1" dirty="0" err="1"/>
              <a:t>growth</a:t>
            </a:r>
            <a:r>
              <a:rPr lang="cs-CZ" b="1" dirty="0"/>
              <a:t> and </a:t>
            </a:r>
            <a:r>
              <a:rPr lang="cs-CZ" b="1" dirty="0" err="1"/>
              <a:t>weight</a:t>
            </a:r>
            <a:r>
              <a:rPr lang="cs-CZ" b="1" dirty="0"/>
              <a:t> </a:t>
            </a:r>
            <a:r>
              <a:rPr lang="cs-CZ" b="1" dirty="0" err="1"/>
              <a:t>gain</a:t>
            </a:r>
            <a:endParaRPr lang="cs-CZ" dirty="0"/>
          </a:p>
          <a:p>
            <a:pPr lvl="1"/>
            <a:r>
              <a:rPr lang="cs-CZ" dirty="0" err="1"/>
              <a:t>graphs</a:t>
            </a:r>
            <a:r>
              <a:rPr lang="cs-CZ" dirty="0"/>
              <a:t> </a:t>
            </a:r>
            <a:r>
              <a:rPr lang="cs-CZ" dirty="0" err="1"/>
              <a:t>created</a:t>
            </a:r>
            <a:r>
              <a:rPr lang="cs-CZ" dirty="0"/>
              <a:t> </a:t>
            </a:r>
            <a:r>
              <a:rPr lang="cs-CZ" dirty="0" err="1"/>
              <a:t>according</a:t>
            </a:r>
            <a:r>
              <a:rPr lang="cs-CZ" dirty="0"/>
              <a:t> to </a:t>
            </a:r>
            <a:r>
              <a:rPr lang="cs-CZ" dirty="0" err="1"/>
              <a:t>the</a:t>
            </a:r>
            <a:r>
              <a:rPr lang="cs-CZ" dirty="0"/>
              <a:t> data </a:t>
            </a:r>
            <a:r>
              <a:rPr lang="cs-CZ" dirty="0" err="1"/>
              <a:t>of</a:t>
            </a:r>
            <a:r>
              <a:rPr lang="cs-CZ" dirty="0"/>
              <a:t> </a:t>
            </a:r>
            <a:r>
              <a:rPr lang="cs-CZ" dirty="0" err="1"/>
              <a:t>breastfed</a:t>
            </a:r>
            <a:r>
              <a:rPr lang="cs-CZ" dirty="0"/>
              <a:t> </a:t>
            </a:r>
            <a:r>
              <a:rPr lang="cs-CZ" dirty="0" err="1"/>
              <a:t>children</a:t>
            </a:r>
            <a:r>
              <a:rPr lang="cs-CZ" dirty="0"/>
              <a:t> + </a:t>
            </a:r>
            <a:r>
              <a:rPr lang="cs-CZ" dirty="0" err="1"/>
              <a:t>children</a:t>
            </a:r>
            <a:r>
              <a:rPr lang="cs-CZ" dirty="0"/>
              <a:t> </a:t>
            </a:r>
            <a:r>
              <a:rPr lang="cs-CZ" dirty="0" err="1"/>
              <a:t>fed</a:t>
            </a:r>
            <a:r>
              <a:rPr lang="cs-CZ" dirty="0"/>
              <a:t> </a:t>
            </a:r>
            <a:r>
              <a:rPr lang="cs-CZ" dirty="0" err="1"/>
              <a:t>breast</a:t>
            </a:r>
            <a:r>
              <a:rPr lang="cs-CZ" dirty="0"/>
              <a:t> </a:t>
            </a:r>
            <a:r>
              <a:rPr lang="cs-CZ" dirty="0" err="1"/>
              <a:t>milk</a:t>
            </a:r>
            <a:r>
              <a:rPr lang="cs-CZ" dirty="0"/>
              <a:t> </a:t>
            </a:r>
            <a:r>
              <a:rPr lang="cs-CZ" dirty="0" err="1"/>
              <a:t>substitutes</a:t>
            </a:r>
            <a:endParaRPr lang="cs-CZ" dirty="0"/>
          </a:p>
          <a:p>
            <a:pPr marL="0" indent="0">
              <a:buNone/>
            </a:pPr>
            <a:endParaRPr lang="cs-CZ" dirty="0"/>
          </a:p>
          <a:p>
            <a:endParaRPr lang="cs-CZ" dirty="0"/>
          </a:p>
          <a:p>
            <a:pPr marL="0" indent="0" algn="ctr">
              <a:buNone/>
            </a:pPr>
            <a:r>
              <a:rPr lang="cs-CZ" sz="3200" b="1" dirty="0" err="1"/>
              <a:t>Complementary</a:t>
            </a:r>
            <a:r>
              <a:rPr lang="cs-CZ" sz="3200" b="1" dirty="0"/>
              <a:t> food </a:t>
            </a:r>
            <a:r>
              <a:rPr lang="cs-CZ" sz="3200" b="1" dirty="0" err="1"/>
              <a:t>or</a:t>
            </a:r>
            <a:r>
              <a:rPr lang="cs-CZ" sz="3200" b="1" dirty="0"/>
              <a:t> </a:t>
            </a:r>
            <a:r>
              <a:rPr lang="cs-CZ" sz="3200" b="1" dirty="0" err="1"/>
              <a:t>substitutes</a:t>
            </a:r>
            <a:r>
              <a:rPr lang="cs-CZ" sz="3200" b="1" dirty="0"/>
              <a:t> </a:t>
            </a:r>
            <a:r>
              <a:rPr lang="cs-CZ" sz="3200" b="1" dirty="0" err="1"/>
              <a:t>shouldn‘t</a:t>
            </a:r>
            <a:r>
              <a:rPr lang="cs-CZ" sz="3200" b="1" dirty="0"/>
              <a:t> </a:t>
            </a:r>
            <a:r>
              <a:rPr lang="cs-CZ" sz="3200" b="1" dirty="0" err="1"/>
              <a:t>be</a:t>
            </a:r>
            <a:r>
              <a:rPr lang="cs-CZ" sz="3200" b="1" dirty="0"/>
              <a:t> </a:t>
            </a:r>
            <a:r>
              <a:rPr lang="cs-CZ" sz="3200" b="1" dirty="0" err="1"/>
              <a:t>given</a:t>
            </a:r>
            <a:r>
              <a:rPr lang="cs-CZ" sz="3200" dirty="0"/>
              <a:t> </a:t>
            </a:r>
            <a:r>
              <a:rPr lang="cs-CZ" sz="3200" dirty="0" err="1"/>
              <a:t>only</a:t>
            </a:r>
            <a:r>
              <a:rPr lang="cs-CZ" sz="3200" dirty="0"/>
              <a:t> </a:t>
            </a:r>
            <a:r>
              <a:rPr lang="cs-CZ" sz="3200" dirty="0" err="1"/>
              <a:t>because</a:t>
            </a:r>
            <a:r>
              <a:rPr lang="cs-CZ" sz="3200" dirty="0"/>
              <a:t> </a:t>
            </a:r>
            <a:r>
              <a:rPr lang="cs-CZ" sz="3200" dirty="0" err="1"/>
              <a:t>of</a:t>
            </a:r>
            <a:r>
              <a:rPr lang="cs-CZ" sz="3200" dirty="0"/>
              <a:t> </a:t>
            </a:r>
            <a:r>
              <a:rPr lang="cs-CZ" sz="3200" dirty="0" err="1"/>
              <a:t>slight</a:t>
            </a:r>
            <a:r>
              <a:rPr lang="cs-CZ" sz="3200" dirty="0"/>
              <a:t> </a:t>
            </a:r>
            <a:r>
              <a:rPr lang="cs-CZ" sz="3200" dirty="0" err="1"/>
              <a:t>delay</a:t>
            </a:r>
            <a:r>
              <a:rPr lang="cs-CZ" sz="3200" dirty="0"/>
              <a:t> </a:t>
            </a:r>
            <a:r>
              <a:rPr lang="cs-CZ" sz="3200" dirty="0" err="1"/>
              <a:t>of</a:t>
            </a:r>
            <a:r>
              <a:rPr lang="cs-CZ" sz="3200" dirty="0"/>
              <a:t> </a:t>
            </a:r>
            <a:r>
              <a:rPr lang="cs-CZ" sz="3200" dirty="0" err="1"/>
              <a:t>exclusively</a:t>
            </a:r>
            <a:r>
              <a:rPr lang="cs-CZ" sz="3200" dirty="0"/>
              <a:t> </a:t>
            </a:r>
            <a:r>
              <a:rPr lang="cs-CZ" sz="3200" dirty="0" err="1"/>
              <a:t>breastfed</a:t>
            </a:r>
            <a:r>
              <a:rPr lang="cs-CZ" sz="3200" dirty="0"/>
              <a:t> </a:t>
            </a:r>
            <a:r>
              <a:rPr lang="cs-CZ" sz="3200" dirty="0" err="1"/>
              <a:t>children</a:t>
            </a:r>
            <a:r>
              <a:rPr lang="cs-CZ" sz="3200" dirty="0"/>
              <a:t> </a:t>
            </a:r>
            <a:r>
              <a:rPr lang="cs-CZ" sz="3200" dirty="0" err="1"/>
              <a:t>against</a:t>
            </a:r>
            <a:r>
              <a:rPr lang="cs-CZ" sz="3200" dirty="0"/>
              <a:t> </a:t>
            </a:r>
            <a:r>
              <a:rPr lang="cs-CZ" sz="3200" dirty="0" err="1"/>
              <a:t>the</a:t>
            </a:r>
            <a:r>
              <a:rPr lang="cs-CZ" sz="3200" dirty="0"/>
              <a:t> </a:t>
            </a:r>
            <a:r>
              <a:rPr lang="cs-CZ" sz="3200" dirty="0" err="1"/>
              <a:t>growth</a:t>
            </a:r>
            <a:r>
              <a:rPr lang="cs-CZ" sz="3200" dirty="0"/>
              <a:t> chart!</a:t>
            </a:r>
            <a:endParaRPr lang="cs-CZ" sz="3200" b="1" dirty="0"/>
          </a:p>
        </p:txBody>
      </p:sp>
      <p:sp>
        <p:nvSpPr>
          <p:cNvPr id="4" name="Zástupný symbol pro zápatí 3"/>
          <p:cNvSpPr>
            <a:spLocks noGrp="1"/>
          </p:cNvSpPr>
          <p:nvPr>
            <p:ph type="ftr" sz="quarter" idx="11"/>
          </p:nvPr>
        </p:nvSpPr>
        <p:spPr/>
        <p:txBody>
          <a:bodyPr/>
          <a:lstStyle/>
          <a:p>
            <a:r>
              <a:rPr lang="cs-CZ" dirty="0" err="1"/>
              <a:t>Childhood</a:t>
            </a:r>
            <a:r>
              <a:rPr lang="cs-CZ" dirty="0"/>
              <a:t> </a:t>
            </a:r>
            <a:r>
              <a:rPr lang="cs-CZ" dirty="0" err="1"/>
              <a:t>hygiene</a:t>
            </a:r>
            <a:endParaRPr lang="cs-CZ" dirty="0"/>
          </a:p>
        </p:txBody>
      </p:sp>
      <p:sp>
        <p:nvSpPr>
          <p:cNvPr id="5" name="Zástupný symbol pro číslo snímku 4"/>
          <p:cNvSpPr>
            <a:spLocks noGrp="1"/>
          </p:cNvSpPr>
          <p:nvPr>
            <p:ph type="sldNum" sz="quarter" idx="12"/>
          </p:nvPr>
        </p:nvSpPr>
        <p:spPr/>
        <p:txBody>
          <a:bodyPr/>
          <a:lstStyle/>
          <a:p>
            <a:fld id="{7D74F88D-855E-4C4A-AC2F-7A0A64C53FD8}" type="slidenum">
              <a:rPr lang="cs-CZ" smtClean="0"/>
              <a:pPr/>
              <a:t>101</a:t>
            </a:fld>
            <a:endParaRPr lang="cs-CZ"/>
          </a:p>
        </p:txBody>
      </p:sp>
      <p:sp>
        <p:nvSpPr>
          <p:cNvPr id="7" name="Zástupný symbol pro zápatí 3"/>
          <p:cNvSpPr txBox="1">
            <a:spLocks/>
          </p:cNvSpPr>
          <p:nvPr/>
        </p:nvSpPr>
        <p:spPr>
          <a:xfrm>
            <a:off x="3802902" y="6421078"/>
            <a:ext cx="2994138"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err="1">
                <a:solidFill>
                  <a:schemeClr val="accent1">
                    <a:lumMod val="60000"/>
                    <a:lumOff val="40000"/>
                  </a:schemeClr>
                </a:solidFill>
              </a:rPr>
              <a:t>Growth</a:t>
            </a:r>
            <a:r>
              <a:rPr lang="cs-CZ" dirty="0">
                <a:solidFill>
                  <a:schemeClr val="accent1">
                    <a:lumMod val="60000"/>
                    <a:lumOff val="40000"/>
                  </a:schemeClr>
                </a:solidFill>
              </a:rPr>
              <a:t> </a:t>
            </a:r>
            <a:r>
              <a:rPr lang="cs-CZ" dirty="0" err="1">
                <a:solidFill>
                  <a:schemeClr val="accent1">
                    <a:lumMod val="60000"/>
                    <a:lumOff val="40000"/>
                  </a:schemeClr>
                </a:solidFill>
              </a:rPr>
              <a:t>charts</a:t>
            </a:r>
            <a:endParaRPr lang="cs-CZ" dirty="0">
              <a:solidFill>
                <a:schemeClr val="accent1">
                  <a:lumMod val="60000"/>
                  <a:lumOff val="40000"/>
                </a:schemeClr>
              </a:solidFill>
            </a:endParaRPr>
          </a:p>
        </p:txBody>
      </p:sp>
    </p:spTree>
    <p:extLst>
      <p:ext uri="{BB962C8B-B14F-4D97-AF65-F5344CB8AC3E}">
        <p14:creationId xmlns:p14="http://schemas.microsoft.com/office/powerpoint/2010/main" val="2281128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Assessment </a:t>
            </a:r>
            <a:r>
              <a:rPr lang="cs-CZ" err="1"/>
              <a:t>of</a:t>
            </a:r>
            <a:r>
              <a:rPr lang="cs-CZ"/>
              <a:t> </a:t>
            </a:r>
            <a:r>
              <a:rPr lang="cs-CZ" err="1"/>
              <a:t>the</a:t>
            </a:r>
            <a:r>
              <a:rPr lang="cs-CZ"/>
              <a:t> </a:t>
            </a:r>
            <a:r>
              <a:rPr lang="cs-CZ" err="1"/>
              <a:t>weight</a:t>
            </a:r>
            <a:r>
              <a:rPr lang="cs-CZ"/>
              <a:t> </a:t>
            </a:r>
            <a:r>
              <a:rPr lang="cs-CZ" err="1"/>
              <a:t>of</a:t>
            </a:r>
            <a:r>
              <a:rPr lang="cs-CZ"/>
              <a:t> a </a:t>
            </a:r>
            <a:r>
              <a:rPr lang="cs-CZ" err="1"/>
              <a:t>child</a:t>
            </a:r>
            <a:endParaRPr lang="cs-CZ"/>
          </a:p>
        </p:txBody>
      </p:sp>
      <p:graphicFrame>
        <p:nvGraphicFramePr>
          <p:cNvPr id="7" name="Zástupný symbol pro obsah 6"/>
          <p:cNvGraphicFramePr>
            <a:graphicFrameLocks noGrp="1"/>
          </p:cNvGraphicFramePr>
          <p:nvPr>
            <p:ph idx="1"/>
            <p:extLst>
              <p:ext uri="{D42A27DB-BD31-4B8C-83A1-F6EECF244321}">
                <p14:modId xmlns:p14="http://schemas.microsoft.com/office/powerpoint/2010/main" val="1214589619"/>
              </p:ext>
            </p:extLst>
          </p:nvPr>
        </p:nvGraphicFramePr>
        <p:xfrm>
          <a:off x="2424000" y="2251459"/>
          <a:ext cx="7344000" cy="3024000"/>
        </p:xfrm>
        <a:graphic>
          <a:graphicData uri="http://schemas.openxmlformats.org/drawingml/2006/table">
            <a:tbl>
              <a:tblPr firstRow="1" bandRow="1">
                <a:tableStyleId>{5C22544A-7EE6-4342-B048-85BDC9FD1C3A}</a:tableStyleId>
              </a:tblPr>
              <a:tblGrid>
                <a:gridCol w="3060000">
                  <a:extLst>
                    <a:ext uri="{9D8B030D-6E8A-4147-A177-3AD203B41FA5}">
                      <a16:colId xmlns:a16="http://schemas.microsoft.com/office/drawing/2014/main" val="203320309"/>
                    </a:ext>
                  </a:extLst>
                </a:gridCol>
                <a:gridCol w="4284000">
                  <a:extLst>
                    <a:ext uri="{9D8B030D-6E8A-4147-A177-3AD203B41FA5}">
                      <a16:colId xmlns:a16="http://schemas.microsoft.com/office/drawing/2014/main" val="3980529443"/>
                    </a:ext>
                  </a:extLst>
                </a:gridCol>
              </a:tblGrid>
              <a:tr h="432000">
                <a:tc>
                  <a:txBody>
                    <a:bodyPr/>
                    <a:lstStyle/>
                    <a:p>
                      <a:pPr algn="ctr"/>
                      <a:r>
                        <a:rPr lang="cs-CZ">
                          <a:latin typeface="Segoe UI" panose="020B0502040204020203" pitchFamily="34" charset="0"/>
                          <a:cs typeface="Segoe UI" panose="020B0502040204020203" pitchFamily="34" charset="0"/>
                        </a:rPr>
                        <a:t>Percentile area</a:t>
                      </a:r>
                    </a:p>
                  </a:txBody>
                  <a:tcPr anchor="ctr"/>
                </a:tc>
                <a:tc>
                  <a:txBody>
                    <a:bodyPr/>
                    <a:lstStyle/>
                    <a:p>
                      <a:pPr algn="ctr"/>
                      <a:r>
                        <a:rPr lang="cs-CZ">
                          <a:latin typeface="Segoe UI" panose="020B0502040204020203" pitchFamily="34" charset="0"/>
                          <a:cs typeface="Segoe UI" panose="020B0502040204020203" pitchFamily="34" charset="0"/>
                        </a:rPr>
                        <a:t>Assessment</a:t>
                      </a:r>
                    </a:p>
                  </a:txBody>
                  <a:tcPr anchor="ctr"/>
                </a:tc>
                <a:extLst>
                  <a:ext uri="{0D108BD9-81ED-4DB2-BD59-A6C34878D82A}">
                    <a16:rowId xmlns:a16="http://schemas.microsoft.com/office/drawing/2014/main" val="3432092202"/>
                  </a:ext>
                </a:extLst>
              </a:tr>
              <a:tr h="432000">
                <a:tc>
                  <a:txBody>
                    <a:bodyPr/>
                    <a:lstStyle/>
                    <a:p>
                      <a:pPr algn="ctr"/>
                      <a:r>
                        <a:rPr lang="cs-CZ">
                          <a:latin typeface="Segoe UI" panose="020B0502040204020203" pitchFamily="34" charset="0"/>
                          <a:cs typeface="Segoe UI" panose="020B0502040204020203" pitchFamily="34" charset="0"/>
                        </a:rPr>
                        <a:t>&gt; 97</a:t>
                      </a:r>
                    </a:p>
                  </a:txBody>
                  <a:tcPr anchor="ctr"/>
                </a:tc>
                <a:tc>
                  <a:txBody>
                    <a:bodyPr/>
                    <a:lstStyle/>
                    <a:p>
                      <a:pPr algn="ctr"/>
                      <a:r>
                        <a:rPr lang="cs-CZ" err="1">
                          <a:latin typeface="Segoe UI" panose="020B0502040204020203" pitchFamily="34" charset="0"/>
                          <a:cs typeface="Segoe UI" panose="020B0502040204020203" pitchFamily="34" charset="0"/>
                        </a:rPr>
                        <a:t>obese</a:t>
                      </a:r>
                      <a:endParaRPr lang="cs-CZ">
                        <a:latin typeface="Segoe UI" panose="020B0502040204020203" pitchFamily="34" charset="0"/>
                        <a:cs typeface="Segoe UI" panose="020B0502040204020203" pitchFamily="34" charset="0"/>
                      </a:endParaRPr>
                    </a:p>
                  </a:txBody>
                  <a:tcPr anchor="ctr"/>
                </a:tc>
                <a:extLst>
                  <a:ext uri="{0D108BD9-81ED-4DB2-BD59-A6C34878D82A}">
                    <a16:rowId xmlns:a16="http://schemas.microsoft.com/office/drawing/2014/main" val="1968684313"/>
                  </a:ext>
                </a:extLst>
              </a:tr>
              <a:tr h="432000">
                <a:tc>
                  <a:txBody>
                    <a:bodyPr/>
                    <a:lstStyle/>
                    <a:p>
                      <a:pPr algn="ctr"/>
                      <a:r>
                        <a:rPr lang="cs-CZ">
                          <a:latin typeface="Segoe UI" panose="020B0502040204020203" pitchFamily="34" charset="0"/>
                          <a:cs typeface="Segoe UI" panose="020B0502040204020203" pitchFamily="34" charset="0"/>
                        </a:rPr>
                        <a:t>90–97</a:t>
                      </a:r>
                    </a:p>
                  </a:txBody>
                  <a:tcPr anchor="ctr"/>
                </a:tc>
                <a:tc>
                  <a:txBody>
                    <a:bodyPr/>
                    <a:lstStyle/>
                    <a:p>
                      <a:pPr algn="ctr"/>
                      <a:r>
                        <a:rPr lang="cs-CZ" err="1">
                          <a:latin typeface="Segoe UI" panose="020B0502040204020203" pitchFamily="34" charset="0"/>
                          <a:cs typeface="Segoe UI" panose="020B0502040204020203" pitchFamily="34" charset="0"/>
                        </a:rPr>
                        <a:t>overweight</a:t>
                      </a:r>
                      <a:endParaRPr lang="cs-CZ">
                        <a:latin typeface="Segoe UI" panose="020B0502040204020203" pitchFamily="34" charset="0"/>
                        <a:cs typeface="Segoe UI" panose="020B0502040204020203" pitchFamily="34" charset="0"/>
                      </a:endParaRPr>
                    </a:p>
                  </a:txBody>
                  <a:tcPr anchor="ctr"/>
                </a:tc>
                <a:extLst>
                  <a:ext uri="{0D108BD9-81ED-4DB2-BD59-A6C34878D82A}">
                    <a16:rowId xmlns:a16="http://schemas.microsoft.com/office/drawing/2014/main" val="575681986"/>
                  </a:ext>
                </a:extLst>
              </a:tr>
              <a:tr h="432000">
                <a:tc>
                  <a:txBody>
                    <a:bodyPr/>
                    <a:lstStyle/>
                    <a:p>
                      <a:pPr algn="ctr"/>
                      <a:r>
                        <a:rPr lang="cs-CZ">
                          <a:latin typeface="Segoe UI" panose="020B0502040204020203" pitchFamily="34" charset="0"/>
                          <a:cs typeface="Segoe UI" panose="020B0502040204020203" pitchFamily="34" charset="0"/>
                        </a:rPr>
                        <a:t>75–90</a:t>
                      </a:r>
                    </a:p>
                  </a:txBody>
                  <a:tcPr anchor="ctr"/>
                </a:tc>
                <a:tc>
                  <a:txBody>
                    <a:bodyPr/>
                    <a:lstStyle/>
                    <a:p>
                      <a:pPr algn="ctr"/>
                      <a:r>
                        <a:rPr lang="cs-CZ" err="1">
                          <a:latin typeface="Segoe UI" panose="020B0502040204020203" pitchFamily="34" charset="0"/>
                          <a:cs typeface="Segoe UI" panose="020B0502040204020203" pitchFamily="34" charset="0"/>
                        </a:rPr>
                        <a:t>stocky</a:t>
                      </a:r>
                      <a:endParaRPr lang="cs-CZ">
                        <a:latin typeface="Segoe UI" panose="020B0502040204020203" pitchFamily="34" charset="0"/>
                        <a:cs typeface="Segoe UI" panose="020B0502040204020203" pitchFamily="34" charset="0"/>
                      </a:endParaRPr>
                    </a:p>
                  </a:txBody>
                  <a:tcPr anchor="ctr"/>
                </a:tc>
                <a:extLst>
                  <a:ext uri="{0D108BD9-81ED-4DB2-BD59-A6C34878D82A}">
                    <a16:rowId xmlns:a16="http://schemas.microsoft.com/office/drawing/2014/main" val="3591747538"/>
                  </a:ext>
                </a:extLst>
              </a:tr>
              <a:tr h="432000">
                <a:tc>
                  <a:txBody>
                    <a:bodyPr/>
                    <a:lstStyle/>
                    <a:p>
                      <a:pPr algn="ctr"/>
                      <a:r>
                        <a:rPr lang="cs-CZ">
                          <a:latin typeface="Segoe UI" panose="020B0502040204020203" pitchFamily="34" charset="0"/>
                          <a:cs typeface="Segoe UI" panose="020B0502040204020203" pitchFamily="34" charset="0"/>
                        </a:rPr>
                        <a:t>25–75</a:t>
                      </a:r>
                    </a:p>
                  </a:txBody>
                  <a:tcPr anchor="ctr"/>
                </a:tc>
                <a:tc>
                  <a:txBody>
                    <a:bodyPr/>
                    <a:lstStyle/>
                    <a:p>
                      <a:pPr algn="ctr"/>
                      <a:r>
                        <a:rPr lang="cs-CZ" err="1">
                          <a:latin typeface="Segoe UI" panose="020B0502040204020203" pitchFamily="34" charset="0"/>
                          <a:cs typeface="Segoe UI" panose="020B0502040204020203" pitchFamily="34" charset="0"/>
                        </a:rPr>
                        <a:t>proportional</a:t>
                      </a:r>
                      <a:endParaRPr lang="cs-CZ">
                        <a:latin typeface="Segoe UI" panose="020B0502040204020203" pitchFamily="34" charset="0"/>
                        <a:cs typeface="Segoe UI" panose="020B0502040204020203" pitchFamily="34" charset="0"/>
                      </a:endParaRPr>
                    </a:p>
                  </a:txBody>
                  <a:tcPr anchor="ctr"/>
                </a:tc>
                <a:extLst>
                  <a:ext uri="{0D108BD9-81ED-4DB2-BD59-A6C34878D82A}">
                    <a16:rowId xmlns:a16="http://schemas.microsoft.com/office/drawing/2014/main" val="3978933168"/>
                  </a:ext>
                </a:extLst>
              </a:tr>
              <a:tr h="432000">
                <a:tc>
                  <a:txBody>
                    <a:bodyPr/>
                    <a:lstStyle/>
                    <a:p>
                      <a:pPr algn="ctr"/>
                      <a:r>
                        <a:rPr lang="cs-CZ">
                          <a:latin typeface="Segoe UI" panose="020B0502040204020203" pitchFamily="34" charset="0"/>
                          <a:cs typeface="Segoe UI" panose="020B0502040204020203" pitchFamily="34" charset="0"/>
                        </a:rPr>
                        <a:t>10–25</a:t>
                      </a:r>
                    </a:p>
                  </a:txBody>
                  <a:tcPr anchor="ctr"/>
                </a:tc>
                <a:tc>
                  <a:txBody>
                    <a:bodyPr/>
                    <a:lstStyle/>
                    <a:p>
                      <a:pPr algn="ctr"/>
                      <a:r>
                        <a:rPr lang="cs-CZ" err="1">
                          <a:latin typeface="Segoe UI" panose="020B0502040204020203" pitchFamily="34" charset="0"/>
                          <a:cs typeface="Segoe UI" panose="020B0502040204020203" pitchFamily="34" charset="0"/>
                        </a:rPr>
                        <a:t>lean</a:t>
                      </a:r>
                      <a:endParaRPr lang="cs-CZ">
                        <a:latin typeface="Segoe UI" panose="020B0502040204020203" pitchFamily="34" charset="0"/>
                        <a:cs typeface="Segoe UI" panose="020B0502040204020203" pitchFamily="34" charset="0"/>
                      </a:endParaRPr>
                    </a:p>
                  </a:txBody>
                  <a:tcPr anchor="ctr"/>
                </a:tc>
                <a:extLst>
                  <a:ext uri="{0D108BD9-81ED-4DB2-BD59-A6C34878D82A}">
                    <a16:rowId xmlns:a16="http://schemas.microsoft.com/office/drawing/2014/main" val="317111095"/>
                  </a:ext>
                </a:extLst>
              </a:tr>
              <a:tr h="432000">
                <a:tc>
                  <a:txBody>
                    <a:bodyPr/>
                    <a:lstStyle/>
                    <a:p>
                      <a:pPr algn="ctr"/>
                      <a:r>
                        <a:rPr lang="cs-CZ">
                          <a:latin typeface="Segoe UI" panose="020B0502040204020203" pitchFamily="34" charset="0"/>
                          <a:cs typeface="Segoe UI" panose="020B0502040204020203" pitchFamily="34" charset="0"/>
                        </a:rPr>
                        <a:t>&lt; 10</a:t>
                      </a:r>
                    </a:p>
                  </a:txBody>
                  <a:tcPr anchor="ctr"/>
                </a:tc>
                <a:tc>
                  <a:txBody>
                    <a:bodyPr/>
                    <a:lstStyle/>
                    <a:p>
                      <a:pPr algn="ctr"/>
                      <a:r>
                        <a:rPr lang="cs-CZ" err="1">
                          <a:latin typeface="Segoe UI" panose="020B0502040204020203" pitchFamily="34" charset="0"/>
                          <a:cs typeface="Segoe UI" panose="020B0502040204020203" pitchFamily="34" charset="0"/>
                        </a:rPr>
                        <a:t>underweight</a:t>
                      </a:r>
                      <a:endParaRPr lang="cs-CZ">
                        <a:latin typeface="Segoe UI" panose="020B0502040204020203" pitchFamily="34" charset="0"/>
                        <a:cs typeface="Segoe UI" panose="020B0502040204020203" pitchFamily="34" charset="0"/>
                      </a:endParaRPr>
                    </a:p>
                  </a:txBody>
                  <a:tcPr anchor="ctr"/>
                </a:tc>
                <a:extLst>
                  <a:ext uri="{0D108BD9-81ED-4DB2-BD59-A6C34878D82A}">
                    <a16:rowId xmlns:a16="http://schemas.microsoft.com/office/drawing/2014/main" val="266561452"/>
                  </a:ext>
                </a:extLst>
              </a:tr>
            </a:tbl>
          </a:graphicData>
        </a:graphic>
      </p:graphicFrame>
      <p:sp>
        <p:nvSpPr>
          <p:cNvPr id="5" name="Zástupný symbol pro číslo snímku 4"/>
          <p:cNvSpPr>
            <a:spLocks noGrp="1"/>
          </p:cNvSpPr>
          <p:nvPr>
            <p:ph type="sldNum" sz="quarter" idx="12"/>
          </p:nvPr>
        </p:nvSpPr>
        <p:spPr/>
        <p:txBody>
          <a:bodyPr/>
          <a:lstStyle/>
          <a:p>
            <a:fld id="{7D74F88D-855E-4C4A-AC2F-7A0A64C53FD8}" type="slidenum">
              <a:rPr lang="cs-CZ" smtClean="0"/>
              <a:pPr/>
              <a:t>102</a:t>
            </a:fld>
            <a:endParaRPr lang="cs-CZ"/>
          </a:p>
        </p:txBody>
      </p:sp>
      <p:sp>
        <p:nvSpPr>
          <p:cNvPr id="6" name="Zástupný symbol pro zápatí 3"/>
          <p:cNvSpPr txBox="1">
            <a:spLocks/>
          </p:cNvSpPr>
          <p:nvPr/>
        </p:nvSpPr>
        <p:spPr>
          <a:xfrm>
            <a:off x="3802902" y="6421078"/>
            <a:ext cx="2994138"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err="1">
                <a:solidFill>
                  <a:schemeClr val="accent1">
                    <a:lumMod val="60000"/>
                    <a:lumOff val="40000"/>
                  </a:schemeClr>
                </a:solidFill>
              </a:rPr>
              <a:t>Growth</a:t>
            </a:r>
            <a:r>
              <a:rPr lang="cs-CZ" dirty="0">
                <a:solidFill>
                  <a:schemeClr val="accent1">
                    <a:lumMod val="60000"/>
                    <a:lumOff val="40000"/>
                  </a:schemeClr>
                </a:solidFill>
              </a:rPr>
              <a:t> </a:t>
            </a:r>
            <a:r>
              <a:rPr lang="cs-CZ" dirty="0" err="1">
                <a:solidFill>
                  <a:schemeClr val="accent1">
                    <a:lumMod val="60000"/>
                    <a:lumOff val="40000"/>
                  </a:schemeClr>
                </a:solidFill>
              </a:rPr>
              <a:t>charts</a:t>
            </a:r>
            <a:endParaRPr lang="cs-CZ" dirty="0">
              <a:solidFill>
                <a:schemeClr val="accent1">
                  <a:lumMod val="60000"/>
                  <a:lumOff val="40000"/>
                </a:schemeClr>
              </a:solidFill>
            </a:endParaRPr>
          </a:p>
        </p:txBody>
      </p:sp>
      <p:sp>
        <p:nvSpPr>
          <p:cNvPr id="9" name="Zástupný symbol pro zápatí 3"/>
          <p:cNvSpPr>
            <a:spLocks noGrp="1"/>
          </p:cNvSpPr>
          <p:nvPr>
            <p:ph type="ftr" sz="quarter" idx="11"/>
          </p:nvPr>
        </p:nvSpPr>
        <p:spPr>
          <a:xfrm>
            <a:off x="731520" y="6421078"/>
            <a:ext cx="2292808" cy="365125"/>
          </a:xfrm>
        </p:spPr>
        <p:txBody>
          <a:bodyPr/>
          <a:lstStyle/>
          <a:p>
            <a:r>
              <a:rPr lang="cs-CZ" dirty="0" err="1"/>
              <a:t>Childhood</a:t>
            </a:r>
            <a:r>
              <a:rPr lang="cs-CZ" dirty="0"/>
              <a:t> </a:t>
            </a:r>
            <a:r>
              <a:rPr lang="cs-CZ" dirty="0" err="1"/>
              <a:t>hygiene</a:t>
            </a:r>
            <a:endParaRPr lang="cs-CZ" dirty="0"/>
          </a:p>
        </p:txBody>
      </p:sp>
    </p:spTree>
    <p:extLst>
      <p:ext uri="{BB962C8B-B14F-4D97-AF65-F5344CB8AC3E}">
        <p14:creationId xmlns:p14="http://schemas.microsoft.com/office/powerpoint/2010/main" val="419175848"/>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err="1"/>
              <a:t>Exercise</a:t>
            </a:r>
            <a:endParaRPr lang="cs-CZ"/>
          </a:p>
        </p:txBody>
      </p:sp>
      <p:sp>
        <p:nvSpPr>
          <p:cNvPr id="3" name="Zástupný symbol pro obsah 2"/>
          <p:cNvSpPr>
            <a:spLocks noGrp="1"/>
          </p:cNvSpPr>
          <p:nvPr>
            <p:ph idx="1"/>
          </p:nvPr>
        </p:nvSpPr>
        <p:spPr/>
        <p:txBody>
          <a:bodyPr>
            <a:normAutofit lnSpcReduction="10000"/>
          </a:bodyPr>
          <a:lstStyle/>
          <a:p>
            <a:r>
              <a:rPr lang="cs-CZ" dirty="0"/>
              <a:t>boy, 12 </a:t>
            </a:r>
            <a:r>
              <a:rPr lang="cs-CZ" dirty="0" err="1"/>
              <a:t>y.o</a:t>
            </a:r>
            <a:r>
              <a:rPr lang="cs-CZ" dirty="0"/>
              <a:t>., 156 cm</a:t>
            </a:r>
          </a:p>
          <a:p>
            <a:r>
              <a:rPr lang="cs-CZ" dirty="0"/>
              <a:t>girl, 10 </a:t>
            </a:r>
            <a:r>
              <a:rPr lang="cs-CZ" dirty="0" err="1"/>
              <a:t>y.o</a:t>
            </a:r>
            <a:r>
              <a:rPr lang="cs-CZ" dirty="0"/>
              <a:t>., 140 cm, 44 kg</a:t>
            </a:r>
          </a:p>
          <a:p>
            <a:r>
              <a:rPr lang="cs-CZ" dirty="0"/>
              <a:t>girl, 10 </a:t>
            </a:r>
            <a:r>
              <a:rPr lang="cs-CZ" dirty="0" err="1"/>
              <a:t>y.o</a:t>
            </a:r>
            <a:r>
              <a:rPr lang="cs-CZ" dirty="0"/>
              <a:t>., 156 cm, 44 kg</a:t>
            </a:r>
          </a:p>
          <a:p>
            <a:r>
              <a:rPr lang="cs-CZ" dirty="0"/>
              <a:t>boy, 13 </a:t>
            </a:r>
            <a:r>
              <a:rPr lang="cs-CZ" dirty="0" err="1"/>
              <a:t>m.o</a:t>
            </a:r>
            <a:r>
              <a:rPr lang="cs-CZ" dirty="0"/>
              <a:t>., 73 cm, 9 kg</a:t>
            </a:r>
          </a:p>
          <a:p>
            <a:r>
              <a:rPr lang="cs-CZ" dirty="0"/>
              <a:t>boy, 13 </a:t>
            </a:r>
            <a:r>
              <a:rPr lang="cs-CZ" dirty="0" err="1"/>
              <a:t>m.o</a:t>
            </a:r>
            <a:r>
              <a:rPr lang="cs-CZ" dirty="0"/>
              <a:t>., 79 cm, 10 kg</a:t>
            </a:r>
          </a:p>
          <a:p>
            <a:endParaRPr lang="cs-CZ" dirty="0"/>
          </a:p>
          <a:p>
            <a:pPr marL="0" indent="0">
              <a:buNone/>
            </a:pPr>
            <a:r>
              <a:rPr lang="cs-CZ" dirty="0"/>
              <a:t>		</a:t>
            </a:r>
            <a:r>
              <a:rPr lang="cs-CZ" sz="2000" b="1" dirty="0"/>
              <a:t>In CZ, </a:t>
            </a:r>
            <a:r>
              <a:rPr lang="cs-CZ" sz="2000" b="1" dirty="0" err="1"/>
              <a:t>does</a:t>
            </a:r>
            <a:r>
              <a:rPr lang="cs-CZ" sz="2000" b="1" dirty="0"/>
              <a:t> GP </a:t>
            </a:r>
            <a:r>
              <a:rPr lang="cs-CZ" sz="2000" b="1" dirty="0" err="1"/>
              <a:t>have</a:t>
            </a:r>
            <a:r>
              <a:rPr lang="cs-CZ" sz="2000" b="1" dirty="0"/>
              <a:t> to monitor </a:t>
            </a:r>
            <a:r>
              <a:rPr lang="cs-CZ" sz="2000" b="1" dirty="0" err="1"/>
              <a:t>weight</a:t>
            </a:r>
            <a:r>
              <a:rPr lang="cs-CZ" sz="2000" b="1" dirty="0"/>
              <a:t> and </a:t>
            </a:r>
            <a:r>
              <a:rPr lang="cs-CZ" sz="2000" b="1" dirty="0" err="1"/>
              <a:t>height</a:t>
            </a:r>
            <a:r>
              <a:rPr lang="cs-CZ" sz="2000" b="1" dirty="0"/>
              <a:t> </a:t>
            </a:r>
            <a:r>
              <a:rPr lang="cs-CZ" sz="2000" b="1" dirty="0" err="1"/>
              <a:t>of</a:t>
            </a:r>
            <a:r>
              <a:rPr lang="cs-CZ" sz="2000" b="1" dirty="0"/>
              <a:t> a </a:t>
            </a:r>
            <a:r>
              <a:rPr lang="cs-CZ" sz="2000" b="1" dirty="0" err="1"/>
              <a:t>child</a:t>
            </a:r>
            <a:r>
              <a:rPr lang="cs-CZ" sz="2000" b="1" dirty="0"/>
              <a:t>?</a:t>
            </a:r>
            <a:endParaRPr lang="cs-CZ" b="1" dirty="0"/>
          </a:p>
          <a:p>
            <a:pPr marL="0" indent="0">
              <a:buNone/>
            </a:pPr>
            <a:r>
              <a:rPr lang="cs-CZ" b="1" dirty="0"/>
              <a:t>		</a:t>
            </a:r>
            <a:r>
              <a:rPr lang="cs-CZ" sz="2000" b="1" dirty="0"/>
              <a:t>In CZ, </a:t>
            </a:r>
            <a:r>
              <a:rPr lang="cs-CZ" sz="2000" b="1" dirty="0" err="1"/>
              <a:t>does</a:t>
            </a:r>
            <a:r>
              <a:rPr lang="cs-CZ" sz="2000" b="1" dirty="0"/>
              <a:t> GP </a:t>
            </a:r>
            <a:r>
              <a:rPr lang="cs-CZ" sz="2000" b="1" dirty="0" err="1"/>
              <a:t>have</a:t>
            </a:r>
            <a:r>
              <a:rPr lang="cs-CZ" sz="2000" b="1" dirty="0"/>
              <a:t> to use </a:t>
            </a:r>
            <a:r>
              <a:rPr lang="cs-CZ" sz="2000" b="1" dirty="0" err="1"/>
              <a:t>growth</a:t>
            </a:r>
            <a:r>
              <a:rPr lang="cs-CZ" sz="2000" b="1" dirty="0"/>
              <a:t> </a:t>
            </a:r>
            <a:r>
              <a:rPr lang="cs-CZ" sz="2000" b="1" dirty="0" err="1"/>
              <a:t>charts</a:t>
            </a:r>
            <a:r>
              <a:rPr lang="cs-CZ" sz="2000" b="1" dirty="0"/>
              <a:t> </a:t>
            </a:r>
            <a:r>
              <a:rPr lang="cs-CZ" sz="2000" b="1" dirty="0" err="1"/>
              <a:t>for</a:t>
            </a:r>
            <a:r>
              <a:rPr lang="cs-CZ" sz="2000" b="1" dirty="0"/>
              <a:t> </a:t>
            </a:r>
            <a:r>
              <a:rPr lang="cs-CZ" sz="2000" b="1" dirty="0" err="1"/>
              <a:t>this</a:t>
            </a:r>
            <a:r>
              <a:rPr lang="cs-CZ" sz="2000" b="1" dirty="0"/>
              <a:t> monitoring?</a:t>
            </a:r>
          </a:p>
          <a:p>
            <a:pPr marL="0" indent="0">
              <a:buNone/>
            </a:pPr>
            <a:r>
              <a:rPr lang="cs-CZ" b="1" dirty="0"/>
              <a:t>		</a:t>
            </a:r>
            <a:r>
              <a:rPr lang="cs-CZ" sz="2000" b="1" dirty="0" err="1"/>
              <a:t>If</a:t>
            </a:r>
            <a:r>
              <a:rPr lang="cs-CZ" sz="2000" b="1" dirty="0"/>
              <a:t> </a:t>
            </a:r>
            <a:r>
              <a:rPr lang="cs-CZ" sz="2000" b="1" dirty="0" err="1"/>
              <a:t>the</a:t>
            </a:r>
            <a:r>
              <a:rPr lang="cs-CZ" sz="2000" b="1" dirty="0"/>
              <a:t> </a:t>
            </a:r>
            <a:r>
              <a:rPr lang="cs-CZ" sz="2000" b="1" dirty="0" err="1"/>
              <a:t>child</a:t>
            </a:r>
            <a:r>
              <a:rPr lang="cs-CZ" sz="2000" b="1" dirty="0"/>
              <a:t> </a:t>
            </a:r>
            <a:r>
              <a:rPr lang="cs-CZ" sz="2000" b="1" dirty="0" err="1"/>
              <a:t>is</a:t>
            </a:r>
            <a:r>
              <a:rPr lang="cs-CZ" sz="2000" b="1" dirty="0"/>
              <a:t> </a:t>
            </a:r>
            <a:r>
              <a:rPr lang="cs-CZ" sz="2000" b="1" dirty="0" err="1"/>
              <a:t>proportional</a:t>
            </a:r>
            <a:r>
              <a:rPr lang="cs-CZ" sz="2000" b="1" dirty="0"/>
              <a:t>, </a:t>
            </a:r>
            <a:r>
              <a:rPr lang="cs-CZ" sz="2000" b="1" dirty="0" err="1"/>
              <a:t>does</a:t>
            </a:r>
            <a:r>
              <a:rPr lang="cs-CZ" sz="2000" b="1" dirty="0"/>
              <a:t> </a:t>
            </a:r>
            <a:r>
              <a:rPr lang="cs-CZ" sz="2000" b="1" dirty="0" err="1"/>
              <a:t>it</a:t>
            </a:r>
            <a:r>
              <a:rPr lang="cs-CZ" sz="2000" b="1" dirty="0"/>
              <a:t> </a:t>
            </a:r>
            <a:r>
              <a:rPr lang="cs-CZ" sz="2000" b="1" dirty="0" err="1"/>
              <a:t>mean</a:t>
            </a:r>
            <a:r>
              <a:rPr lang="cs-CZ" sz="2000" b="1" dirty="0"/>
              <a:t> </a:t>
            </a:r>
            <a:r>
              <a:rPr lang="cs-CZ" sz="2000" b="1" dirty="0" err="1"/>
              <a:t>its</a:t>
            </a:r>
            <a:r>
              <a:rPr lang="cs-CZ" sz="2000" b="1" dirty="0"/>
              <a:t> </a:t>
            </a:r>
            <a:r>
              <a:rPr lang="cs-CZ" sz="2000" b="1" dirty="0" err="1"/>
              <a:t>nutrition</a:t>
            </a:r>
            <a:r>
              <a:rPr lang="cs-CZ" sz="2000" b="1" dirty="0"/>
              <a:t> </a:t>
            </a:r>
            <a:r>
              <a:rPr lang="cs-CZ" sz="2000" b="1" dirty="0" err="1"/>
              <a:t>is</a:t>
            </a:r>
            <a:r>
              <a:rPr lang="cs-CZ" sz="2000" b="1" dirty="0"/>
              <a:t> </a:t>
            </a:r>
            <a:r>
              <a:rPr lang="cs-CZ" sz="2000" b="1" dirty="0" err="1"/>
              <a:t>alright</a:t>
            </a:r>
            <a:r>
              <a:rPr lang="cs-CZ" sz="2000" b="1" dirty="0"/>
              <a:t>?</a:t>
            </a:r>
            <a:endParaRPr lang="cs-CZ" sz="2400" dirty="0"/>
          </a:p>
        </p:txBody>
      </p:sp>
      <p:sp>
        <p:nvSpPr>
          <p:cNvPr id="5" name="Zástupný symbol pro číslo snímku 4"/>
          <p:cNvSpPr>
            <a:spLocks noGrp="1"/>
          </p:cNvSpPr>
          <p:nvPr>
            <p:ph type="sldNum" sz="quarter" idx="12"/>
          </p:nvPr>
        </p:nvSpPr>
        <p:spPr/>
        <p:txBody>
          <a:bodyPr/>
          <a:lstStyle/>
          <a:p>
            <a:fld id="{7D74F88D-855E-4C4A-AC2F-7A0A64C53FD8}" type="slidenum">
              <a:rPr lang="cs-CZ" smtClean="0"/>
              <a:pPr/>
              <a:t>103</a:t>
            </a:fld>
            <a:endParaRPr lang="cs-CZ"/>
          </a:p>
        </p:txBody>
      </p:sp>
      <p:sp>
        <p:nvSpPr>
          <p:cNvPr id="6" name="Zástupný symbol pro zápatí 3"/>
          <p:cNvSpPr txBox="1">
            <a:spLocks/>
          </p:cNvSpPr>
          <p:nvPr/>
        </p:nvSpPr>
        <p:spPr>
          <a:xfrm>
            <a:off x="3802902" y="6421078"/>
            <a:ext cx="2994138"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err="1">
                <a:solidFill>
                  <a:schemeClr val="accent1">
                    <a:lumMod val="60000"/>
                    <a:lumOff val="40000"/>
                  </a:schemeClr>
                </a:solidFill>
              </a:rPr>
              <a:t>Growth</a:t>
            </a:r>
            <a:r>
              <a:rPr lang="cs-CZ">
                <a:solidFill>
                  <a:schemeClr val="accent1">
                    <a:lumMod val="60000"/>
                    <a:lumOff val="40000"/>
                  </a:schemeClr>
                </a:solidFill>
              </a:rPr>
              <a:t> </a:t>
            </a:r>
            <a:r>
              <a:rPr lang="cs-CZ" err="1">
                <a:solidFill>
                  <a:schemeClr val="accent1">
                    <a:lumMod val="60000"/>
                    <a:lumOff val="40000"/>
                  </a:schemeClr>
                </a:solidFill>
              </a:rPr>
              <a:t>charts</a:t>
            </a:r>
            <a:endParaRPr lang="cs-CZ">
              <a:solidFill>
                <a:schemeClr val="accent1">
                  <a:lumMod val="60000"/>
                  <a:lumOff val="40000"/>
                </a:schemeClr>
              </a:solidFill>
            </a:endParaRPr>
          </a:p>
        </p:txBody>
      </p:sp>
      <p:pic>
        <p:nvPicPr>
          <p:cNvPr id="8" name="Obrázek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9172" y="4147952"/>
            <a:ext cx="1242951" cy="1774383"/>
          </a:xfrm>
          <a:prstGeom prst="rect">
            <a:avLst/>
          </a:prstGeom>
        </p:spPr>
      </p:pic>
      <p:sp>
        <p:nvSpPr>
          <p:cNvPr id="10" name="Zástupný symbol pro zápatí 3"/>
          <p:cNvSpPr>
            <a:spLocks noGrp="1"/>
          </p:cNvSpPr>
          <p:nvPr>
            <p:ph type="ftr" sz="quarter" idx="11"/>
          </p:nvPr>
        </p:nvSpPr>
        <p:spPr>
          <a:xfrm>
            <a:off x="731520" y="6421078"/>
            <a:ext cx="2292808" cy="365125"/>
          </a:xfrm>
        </p:spPr>
        <p:txBody>
          <a:bodyPr/>
          <a:lstStyle/>
          <a:p>
            <a:r>
              <a:rPr lang="cs-CZ" dirty="0" err="1"/>
              <a:t>Childhood</a:t>
            </a:r>
            <a:r>
              <a:rPr lang="cs-CZ" dirty="0"/>
              <a:t> </a:t>
            </a:r>
            <a:r>
              <a:rPr lang="cs-CZ" dirty="0" err="1"/>
              <a:t>hygiene</a:t>
            </a:r>
            <a:endParaRPr lang="cs-CZ" dirty="0"/>
          </a:p>
        </p:txBody>
      </p:sp>
    </p:spTree>
    <p:extLst>
      <p:ext uri="{BB962C8B-B14F-4D97-AF65-F5344CB8AC3E}">
        <p14:creationId xmlns:p14="http://schemas.microsoft.com/office/powerpoint/2010/main" val="2358055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err="1"/>
              <a:t>Further</a:t>
            </a:r>
            <a:r>
              <a:rPr lang="cs-CZ"/>
              <a:t> </a:t>
            </a:r>
            <a:r>
              <a:rPr lang="cs-CZ" err="1"/>
              <a:t>information</a:t>
            </a:r>
            <a:endParaRPr lang="cs-CZ"/>
          </a:p>
        </p:txBody>
      </p:sp>
      <p:sp>
        <p:nvSpPr>
          <p:cNvPr id="3" name="Zástupný symbol pro obsah 2"/>
          <p:cNvSpPr>
            <a:spLocks noGrp="1"/>
          </p:cNvSpPr>
          <p:nvPr>
            <p:ph idx="1"/>
          </p:nvPr>
        </p:nvSpPr>
        <p:spPr/>
        <p:txBody>
          <a:bodyPr/>
          <a:lstStyle/>
          <a:p>
            <a:r>
              <a:rPr lang="cs-CZ" b="1" err="1"/>
              <a:t>webpage</a:t>
            </a:r>
            <a:r>
              <a:rPr lang="cs-CZ" b="1"/>
              <a:t> </a:t>
            </a:r>
            <a:r>
              <a:rPr lang="cs-CZ" b="1" err="1"/>
              <a:t>of</a:t>
            </a:r>
            <a:r>
              <a:rPr lang="cs-CZ" b="1"/>
              <a:t> </a:t>
            </a:r>
            <a:r>
              <a:rPr lang="cs-CZ" b="1" err="1"/>
              <a:t>National</a:t>
            </a:r>
            <a:r>
              <a:rPr lang="cs-CZ" b="1"/>
              <a:t> </a:t>
            </a:r>
            <a:r>
              <a:rPr lang="cs-CZ" b="1" err="1"/>
              <a:t>Health</a:t>
            </a:r>
            <a:r>
              <a:rPr lang="cs-CZ" b="1"/>
              <a:t> </a:t>
            </a:r>
            <a:r>
              <a:rPr lang="cs-CZ" b="1" err="1"/>
              <a:t>Institue</a:t>
            </a:r>
            <a:r>
              <a:rPr lang="cs-CZ" b="1"/>
              <a:t> + </a:t>
            </a:r>
            <a:r>
              <a:rPr lang="cs-CZ" b="1" err="1"/>
              <a:t>RustCZ</a:t>
            </a:r>
            <a:endParaRPr lang="cs-CZ" b="1"/>
          </a:p>
          <a:p>
            <a:pPr lvl="1"/>
            <a:r>
              <a:rPr lang="cs-CZ">
                <a:hlinkClick r:id="rId2"/>
              </a:rPr>
              <a:t>http://www.szu.cz/publikace/data/program-rustove-grafy-ke-stazeni</a:t>
            </a:r>
            <a:endParaRPr lang="cs-CZ"/>
          </a:p>
          <a:p>
            <a:endParaRPr lang="cs-CZ" b="1"/>
          </a:p>
          <a:p>
            <a:r>
              <a:rPr lang="cs-CZ" b="1" err="1"/>
              <a:t>growth</a:t>
            </a:r>
            <a:r>
              <a:rPr lang="cs-CZ" b="1"/>
              <a:t> </a:t>
            </a:r>
            <a:r>
              <a:rPr lang="cs-CZ" b="1" err="1"/>
              <a:t>charts</a:t>
            </a:r>
            <a:r>
              <a:rPr lang="cs-CZ" b="1"/>
              <a:t> </a:t>
            </a:r>
            <a:r>
              <a:rPr lang="cs-CZ" b="1" err="1"/>
              <a:t>for</a:t>
            </a:r>
            <a:r>
              <a:rPr lang="cs-CZ" b="1"/>
              <a:t> </a:t>
            </a:r>
            <a:r>
              <a:rPr lang="cs-CZ" b="1" err="1"/>
              <a:t>download</a:t>
            </a:r>
            <a:endParaRPr lang="cs-CZ" b="1"/>
          </a:p>
          <a:p>
            <a:pPr lvl="1"/>
            <a:r>
              <a:rPr lang="cs-CZ">
                <a:hlinkClick r:id="rId3"/>
              </a:rPr>
              <a:t>http://www.szu.cz/publikace/data/seznam-rustovych-grafu-ke-stazeni</a:t>
            </a:r>
            <a:endParaRPr lang="cs-CZ"/>
          </a:p>
        </p:txBody>
      </p:sp>
      <p:sp>
        <p:nvSpPr>
          <p:cNvPr id="5" name="Zástupný symbol pro číslo snímku 4"/>
          <p:cNvSpPr>
            <a:spLocks noGrp="1"/>
          </p:cNvSpPr>
          <p:nvPr>
            <p:ph type="sldNum" sz="quarter" idx="12"/>
          </p:nvPr>
        </p:nvSpPr>
        <p:spPr/>
        <p:txBody>
          <a:bodyPr/>
          <a:lstStyle/>
          <a:p>
            <a:fld id="{7D74F88D-855E-4C4A-AC2F-7A0A64C53FD8}" type="slidenum">
              <a:rPr lang="cs-CZ" smtClean="0"/>
              <a:pPr/>
              <a:t>104</a:t>
            </a:fld>
            <a:endParaRPr lang="cs-CZ"/>
          </a:p>
        </p:txBody>
      </p:sp>
      <p:sp>
        <p:nvSpPr>
          <p:cNvPr id="6" name="Zástupný symbol pro zápatí 3">
            <a:extLst>
              <a:ext uri="{FF2B5EF4-FFF2-40B4-BE49-F238E27FC236}">
                <a16:creationId xmlns:a16="http://schemas.microsoft.com/office/drawing/2014/main" id="{1A99FEB8-2451-40F1-938A-18B9A79273D1}"/>
              </a:ext>
            </a:extLst>
          </p:cNvPr>
          <p:cNvSpPr txBox="1">
            <a:spLocks/>
          </p:cNvSpPr>
          <p:nvPr/>
        </p:nvSpPr>
        <p:spPr>
          <a:xfrm>
            <a:off x="3802902" y="6421078"/>
            <a:ext cx="2994138"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err="1">
                <a:solidFill>
                  <a:schemeClr val="accent1">
                    <a:lumMod val="60000"/>
                    <a:lumOff val="40000"/>
                  </a:schemeClr>
                </a:solidFill>
              </a:rPr>
              <a:t>Growth</a:t>
            </a:r>
            <a:r>
              <a:rPr lang="cs-CZ">
                <a:solidFill>
                  <a:schemeClr val="accent1">
                    <a:lumMod val="60000"/>
                    <a:lumOff val="40000"/>
                  </a:schemeClr>
                </a:solidFill>
              </a:rPr>
              <a:t> </a:t>
            </a:r>
            <a:r>
              <a:rPr lang="cs-CZ" err="1">
                <a:solidFill>
                  <a:schemeClr val="accent1">
                    <a:lumMod val="60000"/>
                    <a:lumOff val="40000"/>
                  </a:schemeClr>
                </a:solidFill>
              </a:rPr>
              <a:t>charts</a:t>
            </a:r>
            <a:endParaRPr lang="cs-CZ">
              <a:solidFill>
                <a:schemeClr val="accent1">
                  <a:lumMod val="60000"/>
                  <a:lumOff val="40000"/>
                </a:schemeClr>
              </a:solidFill>
            </a:endParaRPr>
          </a:p>
        </p:txBody>
      </p:sp>
      <p:sp>
        <p:nvSpPr>
          <p:cNvPr id="8" name="Zástupný symbol pro zápatí 3"/>
          <p:cNvSpPr>
            <a:spLocks noGrp="1"/>
          </p:cNvSpPr>
          <p:nvPr>
            <p:ph type="ftr" sz="quarter" idx="11"/>
          </p:nvPr>
        </p:nvSpPr>
        <p:spPr>
          <a:xfrm>
            <a:off x="731520" y="6421078"/>
            <a:ext cx="2292808" cy="365125"/>
          </a:xfrm>
        </p:spPr>
        <p:txBody>
          <a:bodyPr/>
          <a:lstStyle/>
          <a:p>
            <a:r>
              <a:rPr lang="cs-CZ" dirty="0" err="1"/>
              <a:t>Childhood</a:t>
            </a:r>
            <a:r>
              <a:rPr lang="cs-CZ" dirty="0"/>
              <a:t> </a:t>
            </a:r>
            <a:r>
              <a:rPr lang="cs-CZ" dirty="0" err="1"/>
              <a:t>hygiene</a:t>
            </a:r>
            <a:endParaRPr lang="cs-CZ" dirty="0"/>
          </a:p>
        </p:txBody>
      </p:sp>
    </p:spTree>
    <p:extLst>
      <p:ext uri="{BB962C8B-B14F-4D97-AF65-F5344CB8AC3E}">
        <p14:creationId xmlns:p14="http://schemas.microsoft.com/office/powerpoint/2010/main" val="30895139"/>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ázek 5" descr="Obsah obrázku osoba, exteriér, strom, žena&#10;&#10;Popis vygenerován s velmi vysokou mírou spolehlivosti">
            <a:extLst>
              <a:ext uri="{FF2B5EF4-FFF2-40B4-BE49-F238E27FC236}">
                <a16:creationId xmlns:a16="http://schemas.microsoft.com/office/drawing/2014/main" id="{8A355812-7D66-42E4-AA8D-7FA4DD01057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5" name="Obdélník 4"/>
          <p:cNvSpPr/>
          <p:nvPr/>
        </p:nvSpPr>
        <p:spPr>
          <a:xfrm>
            <a:off x="0" y="0"/>
            <a:ext cx="12192000" cy="6858000"/>
          </a:xfrm>
          <a:prstGeom prst="rect">
            <a:avLst/>
          </a:prstGeom>
          <a:solidFill>
            <a:schemeClr val="bg1">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 name="Nadpis 1"/>
          <p:cNvSpPr>
            <a:spLocks noGrp="1"/>
          </p:cNvSpPr>
          <p:nvPr>
            <p:ph type="title"/>
          </p:nvPr>
        </p:nvSpPr>
        <p:spPr>
          <a:xfrm>
            <a:off x="838200" y="400050"/>
            <a:ext cx="10515600" cy="6057900"/>
          </a:xfrm>
        </p:spPr>
        <p:txBody>
          <a:bodyPr/>
          <a:lstStyle/>
          <a:p>
            <a:r>
              <a:rPr lang="cs-CZ" dirty="0" err="1"/>
              <a:t>Introduction</a:t>
            </a:r>
            <a:r>
              <a:rPr lang="cs-CZ" dirty="0"/>
              <a:t> to</a:t>
            </a:r>
            <a:br>
              <a:rPr lang="cs-CZ" dirty="0"/>
            </a:br>
            <a:r>
              <a:rPr lang="cs-CZ" dirty="0" err="1"/>
              <a:t>social</a:t>
            </a:r>
            <a:r>
              <a:rPr lang="cs-CZ" dirty="0"/>
              <a:t> </a:t>
            </a:r>
            <a:r>
              <a:rPr lang="cs-CZ" dirty="0" err="1"/>
              <a:t>pediatrics</a:t>
            </a:r>
            <a:endParaRPr lang="cs-CZ" dirty="0"/>
          </a:p>
        </p:txBody>
      </p:sp>
    </p:spTree>
    <p:extLst>
      <p:ext uri="{BB962C8B-B14F-4D97-AF65-F5344CB8AC3E}">
        <p14:creationId xmlns:p14="http://schemas.microsoft.com/office/powerpoint/2010/main" val="2050936881"/>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Social</a:t>
            </a:r>
            <a:r>
              <a:rPr lang="cs-CZ" dirty="0"/>
              <a:t> </a:t>
            </a:r>
            <a:r>
              <a:rPr lang="cs-CZ" dirty="0" err="1"/>
              <a:t>pediatrics</a:t>
            </a:r>
            <a:endParaRPr lang="cs-CZ" dirty="0"/>
          </a:p>
        </p:txBody>
      </p:sp>
      <p:sp>
        <p:nvSpPr>
          <p:cNvPr id="3" name="Zástupný symbol pro obsah 2"/>
          <p:cNvSpPr>
            <a:spLocks noGrp="1"/>
          </p:cNvSpPr>
          <p:nvPr>
            <p:ph idx="1"/>
          </p:nvPr>
        </p:nvSpPr>
        <p:spPr/>
        <p:txBody>
          <a:bodyPr/>
          <a:lstStyle/>
          <a:p>
            <a:r>
              <a:rPr lang="cs-CZ" dirty="0" err="1"/>
              <a:t>social</a:t>
            </a:r>
            <a:r>
              <a:rPr lang="cs-CZ" dirty="0"/>
              <a:t> </a:t>
            </a:r>
            <a:r>
              <a:rPr lang="cs-CZ" dirty="0" err="1"/>
              <a:t>aspects</a:t>
            </a:r>
            <a:r>
              <a:rPr lang="cs-CZ" dirty="0"/>
              <a:t> </a:t>
            </a:r>
            <a:r>
              <a:rPr lang="cs-CZ" dirty="0" err="1"/>
              <a:t>of</a:t>
            </a:r>
            <a:r>
              <a:rPr lang="cs-CZ" dirty="0"/>
              <a:t> </a:t>
            </a:r>
            <a:r>
              <a:rPr lang="cs-CZ" dirty="0" err="1"/>
              <a:t>health</a:t>
            </a:r>
            <a:endParaRPr lang="cs-CZ" dirty="0"/>
          </a:p>
          <a:p>
            <a:r>
              <a:rPr lang="cs-CZ" dirty="0" err="1"/>
              <a:t>healthy</a:t>
            </a:r>
            <a:r>
              <a:rPr lang="cs-CZ" dirty="0"/>
              <a:t> </a:t>
            </a:r>
            <a:r>
              <a:rPr lang="cs-CZ" dirty="0" err="1"/>
              <a:t>development</a:t>
            </a:r>
            <a:r>
              <a:rPr lang="cs-CZ" dirty="0"/>
              <a:t>, </a:t>
            </a:r>
            <a:r>
              <a:rPr lang="cs-CZ" dirty="0" err="1"/>
              <a:t>child‘s</a:t>
            </a:r>
            <a:r>
              <a:rPr lang="cs-CZ" dirty="0"/>
              <a:t> </a:t>
            </a:r>
            <a:r>
              <a:rPr lang="cs-CZ" dirty="0" err="1"/>
              <a:t>needs</a:t>
            </a:r>
            <a:endParaRPr lang="cs-CZ" dirty="0"/>
          </a:p>
          <a:p>
            <a:r>
              <a:rPr lang="cs-CZ" dirty="0" err="1"/>
              <a:t>promoting</a:t>
            </a:r>
            <a:r>
              <a:rPr lang="cs-CZ" dirty="0"/>
              <a:t> </a:t>
            </a:r>
            <a:r>
              <a:rPr lang="cs-CZ" dirty="0" err="1"/>
              <a:t>the</a:t>
            </a:r>
            <a:r>
              <a:rPr lang="cs-CZ" dirty="0"/>
              <a:t> </a:t>
            </a:r>
            <a:r>
              <a:rPr lang="cs-CZ" dirty="0" err="1"/>
              <a:t>best</a:t>
            </a:r>
            <a:r>
              <a:rPr lang="cs-CZ" dirty="0"/>
              <a:t> </a:t>
            </a:r>
            <a:r>
              <a:rPr lang="cs-CZ" dirty="0" err="1"/>
              <a:t>interests</a:t>
            </a:r>
            <a:r>
              <a:rPr lang="cs-CZ" dirty="0"/>
              <a:t> and </a:t>
            </a:r>
            <a:r>
              <a:rPr lang="cs-CZ" dirty="0" err="1"/>
              <a:t>right</a:t>
            </a:r>
            <a:r>
              <a:rPr lang="cs-CZ" dirty="0"/>
              <a:t> </a:t>
            </a:r>
            <a:r>
              <a:rPr lang="cs-CZ" dirty="0" err="1"/>
              <a:t>of</a:t>
            </a:r>
            <a:r>
              <a:rPr lang="cs-CZ" dirty="0"/>
              <a:t> </a:t>
            </a:r>
            <a:r>
              <a:rPr lang="cs-CZ" dirty="0" err="1"/>
              <a:t>the</a:t>
            </a:r>
            <a:r>
              <a:rPr lang="cs-CZ" dirty="0"/>
              <a:t> </a:t>
            </a:r>
            <a:r>
              <a:rPr lang="cs-CZ" dirty="0" err="1"/>
              <a:t>child</a:t>
            </a:r>
            <a:endParaRPr lang="cs-CZ" dirty="0"/>
          </a:p>
          <a:p>
            <a:pPr marL="0" indent="0">
              <a:buNone/>
            </a:pPr>
            <a:endParaRPr lang="cs-CZ" dirty="0"/>
          </a:p>
          <a:p>
            <a:r>
              <a:rPr lang="cs-CZ" b="1" dirty="0" err="1"/>
              <a:t>Declaration</a:t>
            </a:r>
            <a:r>
              <a:rPr lang="cs-CZ" b="1" dirty="0"/>
              <a:t> </a:t>
            </a:r>
            <a:r>
              <a:rPr lang="cs-CZ" b="1" dirty="0" err="1"/>
              <a:t>of</a:t>
            </a:r>
            <a:r>
              <a:rPr lang="cs-CZ" b="1" dirty="0"/>
              <a:t> </a:t>
            </a:r>
            <a:r>
              <a:rPr lang="cs-CZ" b="1" dirty="0" err="1"/>
              <a:t>the</a:t>
            </a:r>
            <a:r>
              <a:rPr lang="cs-CZ" b="1" dirty="0"/>
              <a:t> </a:t>
            </a:r>
            <a:r>
              <a:rPr lang="cs-CZ" b="1" dirty="0" err="1"/>
              <a:t>Rights</a:t>
            </a:r>
            <a:r>
              <a:rPr lang="cs-CZ" b="1" dirty="0"/>
              <a:t> </a:t>
            </a:r>
            <a:r>
              <a:rPr lang="cs-CZ" b="1" dirty="0" err="1"/>
              <a:t>of</a:t>
            </a:r>
            <a:r>
              <a:rPr lang="cs-CZ" b="1" dirty="0"/>
              <a:t> </a:t>
            </a:r>
            <a:r>
              <a:rPr lang="cs-CZ" b="1" dirty="0" err="1"/>
              <a:t>the</a:t>
            </a:r>
            <a:r>
              <a:rPr lang="cs-CZ" b="1" dirty="0"/>
              <a:t> </a:t>
            </a:r>
            <a:r>
              <a:rPr lang="cs-CZ" b="1" dirty="0" err="1"/>
              <a:t>Child</a:t>
            </a:r>
            <a:r>
              <a:rPr lang="cs-CZ" b="1" dirty="0"/>
              <a:t> </a:t>
            </a:r>
            <a:r>
              <a:rPr lang="cs-CZ" dirty="0"/>
              <a:t>(1989)</a:t>
            </a:r>
            <a:endParaRPr lang="cs-CZ" b="1" dirty="0"/>
          </a:p>
          <a:p>
            <a:r>
              <a:rPr lang="cs-CZ" b="1" dirty="0" err="1"/>
              <a:t>World</a:t>
            </a:r>
            <a:r>
              <a:rPr lang="cs-CZ" b="1" dirty="0"/>
              <a:t> </a:t>
            </a:r>
            <a:r>
              <a:rPr lang="cs-CZ" b="1" dirty="0" err="1"/>
              <a:t>Declaration</a:t>
            </a:r>
            <a:r>
              <a:rPr lang="cs-CZ" b="1" dirty="0"/>
              <a:t> on </a:t>
            </a:r>
            <a:r>
              <a:rPr lang="cs-CZ" b="1" dirty="0" err="1"/>
              <a:t>the</a:t>
            </a:r>
            <a:r>
              <a:rPr lang="cs-CZ" b="1" dirty="0"/>
              <a:t> </a:t>
            </a:r>
            <a:r>
              <a:rPr lang="cs-CZ" b="1" dirty="0" err="1"/>
              <a:t>Survival</a:t>
            </a:r>
            <a:r>
              <a:rPr lang="cs-CZ" b="1" dirty="0"/>
              <a:t>, </a:t>
            </a:r>
            <a:r>
              <a:rPr lang="cs-CZ" b="1" dirty="0" err="1"/>
              <a:t>Protection</a:t>
            </a:r>
            <a:r>
              <a:rPr lang="cs-CZ" b="1" dirty="0"/>
              <a:t> and </a:t>
            </a:r>
            <a:r>
              <a:rPr lang="cs-CZ" b="1" dirty="0" err="1"/>
              <a:t>Development</a:t>
            </a:r>
            <a:r>
              <a:rPr lang="cs-CZ" b="1" dirty="0"/>
              <a:t> </a:t>
            </a:r>
            <a:r>
              <a:rPr lang="cs-CZ" b="1" dirty="0" err="1"/>
              <a:t>of</a:t>
            </a:r>
            <a:r>
              <a:rPr lang="cs-CZ" b="1" dirty="0"/>
              <a:t> </a:t>
            </a:r>
            <a:r>
              <a:rPr lang="cs-CZ" b="1" dirty="0" err="1"/>
              <a:t>Children</a:t>
            </a:r>
            <a:r>
              <a:rPr lang="cs-CZ" b="1" dirty="0"/>
              <a:t> </a:t>
            </a:r>
            <a:r>
              <a:rPr lang="cs-CZ" dirty="0"/>
              <a:t>(1990)</a:t>
            </a:r>
            <a:endParaRPr lang="cs-CZ" b="1" dirty="0"/>
          </a:p>
        </p:txBody>
      </p:sp>
      <p:sp>
        <p:nvSpPr>
          <p:cNvPr id="5" name="Zástupný symbol pro číslo snímku 4"/>
          <p:cNvSpPr>
            <a:spLocks noGrp="1"/>
          </p:cNvSpPr>
          <p:nvPr>
            <p:ph type="sldNum" sz="quarter" idx="12"/>
          </p:nvPr>
        </p:nvSpPr>
        <p:spPr/>
        <p:txBody>
          <a:bodyPr/>
          <a:lstStyle/>
          <a:p>
            <a:fld id="{7D74F88D-855E-4C4A-AC2F-7A0A64C53FD8}" type="slidenum">
              <a:rPr lang="cs-CZ" smtClean="0"/>
              <a:pPr/>
              <a:t>106</a:t>
            </a:fld>
            <a:endParaRPr lang="cs-CZ"/>
          </a:p>
        </p:txBody>
      </p:sp>
      <p:sp>
        <p:nvSpPr>
          <p:cNvPr id="6" name="Zástupný symbol pro zápatí 3">
            <a:extLst>
              <a:ext uri="{FF2B5EF4-FFF2-40B4-BE49-F238E27FC236}">
                <a16:creationId xmlns:a16="http://schemas.microsoft.com/office/drawing/2014/main" id="{7E605232-4E03-4040-8F6F-3FA75320D0CD}"/>
              </a:ext>
            </a:extLst>
          </p:cNvPr>
          <p:cNvSpPr txBox="1">
            <a:spLocks/>
          </p:cNvSpPr>
          <p:nvPr/>
        </p:nvSpPr>
        <p:spPr>
          <a:xfrm>
            <a:off x="3802902" y="6421078"/>
            <a:ext cx="2994138"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err="1">
                <a:solidFill>
                  <a:schemeClr val="accent4">
                    <a:lumMod val="75000"/>
                  </a:schemeClr>
                </a:solidFill>
              </a:rPr>
              <a:t>Social</a:t>
            </a:r>
            <a:r>
              <a:rPr lang="cs-CZ" dirty="0">
                <a:solidFill>
                  <a:schemeClr val="accent4">
                    <a:lumMod val="75000"/>
                  </a:schemeClr>
                </a:solidFill>
              </a:rPr>
              <a:t> </a:t>
            </a:r>
            <a:r>
              <a:rPr lang="cs-CZ" dirty="0" err="1">
                <a:solidFill>
                  <a:schemeClr val="accent4">
                    <a:lumMod val="75000"/>
                  </a:schemeClr>
                </a:solidFill>
              </a:rPr>
              <a:t>pediatrics</a:t>
            </a:r>
            <a:endParaRPr lang="cs-CZ" dirty="0">
              <a:solidFill>
                <a:schemeClr val="accent4">
                  <a:lumMod val="75000"/>
                </a:schemeClr>
              </a:solidFill>
            </a:endParaRPr>
          </a:p>
        </p:txBody>
      </p:sp>
      <p:sp>
        <p:nvSpPr>
          <p:cNvPr id="7" name="Zástupný symbol pro zápatí 3"/>
          <p:cNvSpPr>
            <a:spLocks noGrp="1"/>
          </p:cNvSpPr>
          <p:nvPr>
            <p:ph type="ftr" sz="quarter" idx="11"/>
          </p:nvPr>
        </p:nvSpPr>
        <p:spPr>
          <a:xfrm>
            <a:off x="731520" y="6421078"/>
            <a:ext cx="2292808" cy="365125"/>
          </a:xfrm>
        </p:spPr>
        <p:txBody>
          <a:bodyPr/>
          <a:lstStyle/>
          <a:p>
            <a:r>
              <a:rPr lang="cs-CZ" dirty="0" err="1"/>
              <a:t>Childhood</a:t>
            </a:r>
            <a:r>
              <a:rPr lang="cs-CZ" dirty="0"/>
              <a:t> </a:t>
            </a:r>
            <a:r>
              <a:rPr lang="cs-CZ" dirty="0" err="1"/>
              <a:t>hygiene</a:t>
            </a:r>
            <a:endParaRPr lang="cs-CZ" dirty="0"/>
          </a:p>
        </p:txBody>
      </p:sp>
    </p:spTree>
    <p:extLst>
      <p:ext uri="{BB962C8B-B14F-4D97-AF65-F5344CB8AC3E}">
        <p14:creationId xmlns:p14="http://schemas.microsoft.com/office/powerpoint/2010/main" val="2541470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Focus</a:t>
            </a:r>
            <a:r>
              <a:rPr lang="cs-CZ" dirty="0"/>
              <a:t> </a:t>
            </a:r>
            <a:r>
              <a:rPr lang="cs-CZ" dirty="0" err="1"/>
              <a:t>of</a:t>
            </a:r>
            <a:r>
              <a:rPr lang="cs-CZ" dirty="0"/>
              <a:t> </a:t>
            </a:r>
            <a:r>
              <a:rPr lang="cs-CZ" dirty="0" err="1"/>
              <a:t>social</a:t>
            </a:r>
            <a:r>
              <a:rPr lang="cs-CZ" dirty="0"/>
              <a:t> </a:t>
            </a:r>
            <a:r>
              <a:rPr lang="cs-CZ" dirty="0" err="1"/>
              <a:t>pediatrics</a:t>
            </a:r>
            <a:endParaRPr lang="cs-CZ" dirty="0"/>
          </a:p>
        </p:txBody>
      </p:sp>
      <p:sp>
        <p:nvSpPr>
          <p:cNvPr id="3" name="Zástupný symbol pro obsah 2"/>
          <p:cNvSpPr>
            <a:spLocks noGrp="1"/>
          </p:cNvSpPr>
          <p:nvPr>
            <p:ph idx="1"/>
          </p:nvPr>
        </p:nvSpPr>
        <p:spPr/>
        <p:txBody>
          <a:bodyPr>
            <a:normAutofit/>
          </a:bodyPr>
          <a:lstStyle/>
          <a:p>
            <a:pPr>
              <a:defRPr/>
            </a:pPr>
            <a:r>
              <a:rPr lang="cs-CZ" dirty="0" err="1"/>
              <a:t>chronically</a:t>
            </a:r>
            <a:r>
              <a:rPr lang="cs-CZ" dirty="0"/>
              <a:t> </a:t>
            </a:r>
            <a:r>
              <a:rPr lang="cs-CZ" dirty="0" err="1"/>
              <a:t>ill</a:t>
            </a:r>
            <a:r>
              <a:rPr lang="cs-CZ" dirty="0"/>
              <a:t> </a:t>
            </a:r>
            <a:r>
              <a:rPr lang="cs-CZ" dirty="0" err="1"/>
              <a:t>children</a:t>
            </a:r>
            <a:endParaRPr lang="cs-CZ" dirty="0"/>
          </a:p>
          <a:p>
            <a:pPr>
              <a:defRPr/>
            </a:pPr>
            <a:r>
              <a:rPr lang="cs-CZ" dirty="0" err="1"/>
              <a:t>children</a:t>
            </a:r>
            <a:r>
              <a:rPr lang="cs-CZ" dirty="0"/>
              <a:t> </a:t>
            </a:r>
            <a:r>
              <a:rPr lang="cs-CZ" dirty="0" err="1"/>
              <a:t>with</a:t>
            </a:r>
            <a:r>
              <a:rPr lang="cs-CZ" dirty="0"/>
              <a:t> a handicap</a:t>
            </a:r>
          </a:p>
          <a:p>
            <a:pPr>
              <a:defRPr/>
            </a:pPr>
            <a:r>
              <a:rPr lang="cs-CZ" dirty="0" err="1"/>
              <a:t>family</a:t>
            </a:r>
            <a:r>
              <a:rPr lang="cs-CZ" dirty="0"/>
              <a:t> </a:t>
            </a:r>
            <a:r>
              <a:rPr lang="cs-CZ" dirty="0" err="1"/>
              <a:t>environment</a:t>
            </a:r>
            <a:r>
              <a:rPr lang="cs-CZ" dirty="0"/>
              <a:t> </a:t>
            </a:r>
            <a:r>
              <a:rPr lang="cs-CZ" dirty="0" err="1"/>
              <a:t>quality</a:t>
            </a:r>
            <a:r>
              <a:rPr lang="cs-CZ" dirty="0"/>
              <a:t> and </a:t>
            </a:r>
            <a:r>
              <a:rPr lang="cs-CZ" dirty="0" err="1"/>
              <a:t>its</a:t>
            </a:r>
            <a:r>
              <a:rPr lang="cs-CZ" dirty="0"/>
              <a:t> </a:t>
            </a:r>
            <a:r>
              <a:rPr lang="cs-CZ" dirty="0" err="1"/>
              <a:t>impact</a:t>
            </a:r>
            <a:r>
              <a:rPr lang="cs-CZ" dirty="0"/>
              <a:t> on </a:t>
            </a:r>
            <a:r>
              <a:rPr lang="cs-CZ" dirty="0" err="1"/>
              <a:t>child‘s</a:t>
            </a:r>
            <a:r>
              <a:rPr lang="cs-CZ" dirty="0"/>
              <a:t> </a:t>
            </a:r>
            <a:r>
              <a:rPr lang="cs-CZ" dirty="0" err="1"/>
              <a:t>health</a:t>
            </a:r>
            <a:endParaRPr lang="cs-CZ" dirty="0"/>
          </a:p>
          <a:p>
            <a:pPr>
              <a:defRPr/>
            </a:pPr>
            <a:r>
              <a:rPr lang="cs-CZ" dirty="0" err="1"/>
              <a:t>abandoned</a:t>
            </a:r>
            <a:r>
              <a:rPr lang="cs-CZ" dirty="0"/>
              <a:t>, </a:t>
            </a:r>
            <a:r>
              <a:rPr lang="cs-CZ" dirty="0" err="1"/>
              <a:t>orphaned</a:t>
            </a:r>
            <a:r>
              <a:rPr lang="cs-CZ" dirty="0"/>
              <a:t> </a:t>
            </a:r>
            <a:r>
              <a:rPr lang="cs-CZ" dirty="0" err="1"/>
              <a:t>children</a:t>
            </a:r>
            <a:r>
              <a:rPr lang="cs-CZ" dirty="0"/>
              <a:t>, </a:t>
            </a:r>
            <a:r>
              <a:rPr lang="cs-CZ" dirty="0" err="1"/>
              <a:t>spare</a:t>
            </a:r>
            <a:r>
              <a:rPr lang="cs-CZ" dirty="0"/>
              <a:t> </a:t>
            </a:r>
            <a:r>
              <a:rPr lang="cs-CZ" dirty="0" err="1"/>
              <a:t>family</a:t>
            </a:r>
            <a:r>
              <a:rPr lang="cs-CZ" dirty="0"/>
              <a:t> care</a:t>
            </a:r>
          </a:p>
          <a:p>
            <a:pPr>
              <a:defRPr/>
            </a:pPr>
            <a:r>
              <a:rPr lang="cs-CZ" dirty="0" err="1"/>
              <a:t>toxicomania</a:t>
            </a:r>
            <a:r>
              <a:rPr lang="cs-CZ" dirty="0"/>
              <a:t>, </a:t>
            </a:r>
            <a:r>
              <a:rPr lang="cs-CZ" dirty="0" err="1"/>
              <a:t>childhood</a:t>
            </a:r>
            <a:r>
              <a:rPr lang="cs-CZ" dirty="0"/>
              <a:t> </a:t>
            </a:r>
            <a:r>
              <a:rPr lang="cs-CZ" dirty="0" err="1"/>
              <a:t>criminality</a:t>
            </a:r>
            <a:r>
              <a:rPr lang="cs-CZ" dirty="0"/>
              <a:t>, </a:t>
            </a:r>
            <a:r>
              <a:rPr lang="cs-CZ" dirty="0" err="1"/>
              <a:t>socially</a:t>
            </a:r>
            <a:r>
              <a:rPr lang="cs-CZ" dirty="0"/>
              <a:t> </a:t>
            </a:r>
            <a:r>
              <a:rPr lang="cs-CZ" dirty="0" err="1"/>
              <a:t>maladaptive</a:t>
            </a:r>
            <a:r>
              <a:rPr lang="cs-CZ" dirty="0"/>
              <a:t> </a:t>
            </a:r>
            <a:r>
              <a:rPr lang="cs-CZ" dirty="0" err="1"/>
              <a:t>children</a:t>
            </a:r>
            <a:endParaRPr lang="cs-CZ" dirty="0"/>
          </a:p>
          <a:p>
            <a:pPr>
              <a:defRPr/>
            </a:pPr>
            <a:r>
              <a:rPr lang="cs-CZ" dirty="0" err="1"/>
              <a:t>social</a:t>
            </a:r>
            <a:r>
              <a:rPr lang="cs-CZ" dirty="0"/>
              <a:t> </a:t>
            </a:r>
            <a:r>
              <a:rPr lang="cs-CZ" dirty="0" err="1"/>
              <a:t>impacts</a:t>
            </a:r>
            <a:r>
              <a:rPr lang="cs-CZ" dirty="0"/>
              <a:t> </a:t>
            </a:r>
            <a:r>
              <a:rPr lang="cs-CZ" dirty="0" err="1"/>
              <a:t>of</a:t>
            </a:r>
            <a:r>
              <a:rPr lang="cs-CZ" dirty="0"/>
              <a:t> </a:t>
            </a:r>
            <a:r>
              <a:rPr lang="cs-CZ" dirty="0" err="1"/>
              <a:t>illness</a:t>
            </a:r>
            <a:r>
              <a:rPr lang="cs-CZ" dirty="0"/>
              <a:t> and </a:t>
            </a:r>
            <a:r>
              <a:rPr lang="cs-CZ" dirty="0" err="1"/>
              <a:t>health</a:t>
            </a:r>
            <a:r>
              <a:rPr lang="cs-CZ" dirty="0"/>
              <a:t> </a:t>
            </a:r>
            <a:r>
              <a:rPr lang="cs-CZ" dirty="0" err="1"/>
              <a:t>impairment</a:t>
            </a:r>
            <a:r>
              <a:rPr lang="cs-CZ" dirty="0"/>
              <a:t> </a:t>
            </a:r>
            <a:r>
              <a:rPr lang="cs-CZ" dirty="0" err="1"/>
              <a:t>for</a:t>
            </a:r>
            <a:r>
              <a:rPr lang="cs-CZ" dirty="0"/>
              <a:t> </a:t>
            </a:r>
            <a:r>
              <a:rPr lang="cs-CZ" dirty="0" err="1"/>
              <a:t>the</a:t>
            </a:r>
            <a:r>
              <a:rPr lang="cs-CZ" dirty="0"/>
              <a:t> </a:t>
            </a:r>
            <a:r>
              <a:rPr lang="cs-CZ" dirty="0" err="1"/>
              <a:t>child</a:t>
            </a:r>
            <a:r>
              <a:rPr lang="cs-CZ" dirty="0"/>
              <a:t>, </a:t>
            </a:r>
            <a:r>
              <a:rPr lang="cs-CZ" dirty="0" err="1"/>
              <a:t>family</a:t>
            </a:r>
            <a:r>
              <a:rPr lang="cs-CZ" dirty="0"/>
              <a:t> and society</a:t>
            </a:r>
          </a:p>
          <a:p>
            <a:pPr>
              <a:defRPr/>
            </a:pPr>
            <a:r>
              <a:rPr lang="cs-CZ" dirty="0" err="1"/>
              <a:t>threatened</a:t>
            </a:r>
            <a:r>
              <a:rPr lang="cs-CZ" dirty="0"/>
              <a:t> </a:t>
            </a:r>
            <a:r>
              <a:rPr lang="cs-CZ" dirty="0" err="1"/>
              <a:t>children</a:t>
            </a:r>
            <a:r>
              <a:rPr lang="cs-CZ" dirty="0"/>
              <a:t>, CAN </a:t>
            </a:r>
            <a:r>
              <a:rPr lang="cs-CZ" dirty="0" err="1"/>
              <a:t>sy</a:t>
            </a:r>
            <a:r>
              <a:rPr lang="cs-CZ" dirty="0"/>
              <a:t>, </a:t>
            </a:r>
            <a:r>
              <a:rPr lang="cs-CZ" dirty="0" err="1"/>
              <a:t>criminal</a:t>
            </a:r>
            <a:r>
              <a:rPr lang="cs-CZ" dirty="0"/>
              <a:t> </a:t>
            </a:r>
            <a:r>
              <a:rPr lang="cs-CZ" dirty="0" err="1"/>
              <a:t>acts</a:t>
            </a:r>
            <a:r>
              <a:rPr lang="cs-CZ" dirty="0"/>
              <a:t> </a:t>
            </a:r>
            <a:r>
              <a:rPr lang="cs-CZ" dirty="0" err="1"/>
              <a:t>commited</a:t>
            </a:r>
            <a:r>
              <a:rPr lang="cs-CZ" dirty="0"/>
              <a:t> on </a:t>
            </a:r>
            <a:r>
              <a:rPr lang="cs-CZ" dirty="0" err="1"/>
              <a:t>children</a:t>
            </a:r>
            <a:endParaRPr lang="cs-CZ" dirty="0"/>
          </a:p>
        </p:txBody>
      </p:sp>
      <p:sp>
        <p:nvSpPr>
          <p:cNvPr id="5" name="Zástupný symbol pro číslo snímku 4"/>
          <p:cNvSpPr>
            <a:spLocks noGrp="1"/>
          </p:cNvSpPr>
          <p:nvPr>
            <p:ph type="sldNum" sz="quarter" idx="12"/>
          </p:nvPr>
        </p:nvSpPr>
        <p:spPr/>
        <p:txBody>
          <a:bodyPr/>
          <a:lstStyle/>
          <a:p>
            <a:fld id="{7D74F88D-855E-4C4A-AC2F-7A0A64C53FD8}" type="slidenum">
              <a:rPr lang="cs-CZ" smtClean="0"/>
              <a:pPr/>
              <a:t>107</a:t>
            </a:fld>
            <a:endParaRPr lang="cs-CZ"/>
          </a:p>
        </p:txBody>
      </p:sp>
      <p:sp>
        <p:nvSpPr>
          <p:cNvPr id="6" name="Zástupný symbol pro zápatí 3">
            <a:extLst>
              <a:ext uri="{FF2B5EF4-FFF2-40B4-BE49-F238E27FC236}">
                <a16:creationId xmlns:a16="http://schemas.microsoft.com/office/drawing/2014/main" id="{7E605232-4E03-4040-8F6F-3FA75320D0CD}"/>
              </a:ext>
            </a:extLst>
          </p:cNvPr>
          <p:cNvSpPr txBox="1">
            <a:spLocks/>
          </p:cNvSpPr>
          <p:nvPr/>
        </p:nvSpPr>
        <p:spPr>
          <a:xfrm>
            <a:off x="3802902" y="6421078"/>
            <a:ext cx="2994138"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err="1">
                <a:solidFill>
                  <a:schemeClr val="accent4">
                    <a:lumMod val="75000"/>
                  </a:schemeClr>
                </a:solidFill>
              </a:rPr>
              <a:t>Social</a:t>
            </a:r>
            <a:r>
              <a:rPr lang="cs-CZ" dirty="0">
                <a:solidFill>
                  <a:schemeClr val="accent4">
                    <a:lumMod val="75000"/>
                  </a:schemeClr>
                </a:solidFill>
              </a:rPr>
              <a:t> </a:t>
            </a:r>
            <a:r>
              <a:rPr lang="cs-CZ" dirty="0" err="1">
                <a:solidFill>
                  <a:schemeClr val="accent4">
                    <a:lumMod val="75000"/>
                  </a:schemeClr>
                </a:solidFill>
              </a:rPr>
              <a:t>pediatrics</a:t>
            </a:r>
            <a:endParaRPr lang="cs-CZ" dirty="0">
              <a:solidFill>
                <a:schemeClr val="accent4">
                  <a:lumMod val="75000"/>
                </a:schemeClr>
              </a:solidFill>
            </a:endParaRPr>
          </a:p>
        </p:txBody>
      </p:sp>
      <p:sp>
        <p:nvSpPr>
          <p:cNvPr id="7" name="Zástupný symbol pro zápatí 3"/>
          <p:cNvSpPr>
            <a:spLocks noGrp="1"/>
          </p:cNvSpPr>
          <p:nvPr>
            <p:ph type="ftr" sz="quarter" idx="11"/>
          </p:nvPr>
        </p:nvSpPr>
        <p:spPr>
          <a:xfrm>
            <a:off x="731520" y="6421078"/>
            <a:ext cx="2292808" cy="365125"/>
          </a:xfrm>
        </p:spPr>
        <p:txBody>
          <a:bodyPr/>
          <a:lstStyle/>
          <a:p>
            <a:r>
              <a:rPr lang="cs-CZ" dirty="0" err="1"/>
              <a:t>Childhood</a:t>
            </a:r>
            <a:r>
              <a:rPr lang="cs-CZ" dirty="0"/>
              <a:t> </a:t>
            </a:r>
            <a:r>
              <a:rPr lang="cs-CZ" dirty="0" err="1"/>
              <a:t>hygiene</a:t>
            </a:r>
            <a:endParaRPr lang="cs-CZ" dirty="0"/>
          </a:p>
        </p:txBody>
      </p:sp>
    </p:spTree>
    <p:extLst>
      <p:ext uri="{BB962C8B-B14F-4D97-AF65-F5344CB8AC3E}">
        <p14:creationId xmlns:p14="http://schemas.microsoft.com/office/powerpoint/2010/main" val="493858124"/>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Risk </a:t>
            </a:r>
            <a:r>
              <a:rPr lang="cs-CZ" dirty="0" err="1"/>
              <a:t>groups</a:t>
            </a:r>
            <a:r>
              <a:rPr lang="cs-CZ" dirty="0"/>
              <a:t> </a:t>
            </a:r>
            <a:r>
              <a:rPr lang="cs-CZ" dirty="0" err="1"/>
              <a:t>of</a:t>
            </a:r>
            <a:r>
              <a:rPr lang="cs-CZ" dirty="0"/>
              <a:t> </a:t>
            </a:r>
            <a:r>
              <a:rPr lang="cs-CZ" dirty="0" err="1"/>
              <a:t>children</a:t>
            </a:r>
            <a:endParaRPr lang="cs-CZ" dirty="0"/>
          </a:p>
        </p:txBody>
      </p:sp>
      <p:sp>
        <p:nvSpPr>
          <p:cNvPr id="5" name="Zástupný symbol pro číslo snímku 4"/>
          <p:cNvSpPr>
            <a:spLocks noGrp="1"/>
          </p:cNvSpPr>
          <p:nvPr>
            <p:ph type="sldNum" sz="quarter" idx="12"/>
          </p:nvPr>
        </p:nvSpPr>
        <p:spPr/>
        <p:txBody>
          <a:bodyPr/>
          <a:lstStyle/>
          <a:p>
            <a:fld id="{7D74F88D-855E-4C4A-AC2F-7A0A64C53FD8}" type="slidenum">
              <a:rPr lang="cs-CZ" smtClean="0"/>
              <a:pPr/>
              <a:t>108</a:t>
            </a:fld>
            <a:endParaRPr lang="cs-CZ"/>
          </a:p>
        </p:txBody>
      </p:sp>
      <p:sp>
        <p:nvSpPr>
          <p:cNvPr id="6" name="Zástupný symbol pro obsah 2">
            <a:extLst>
              <a:ext uri="{FF2B5EF4-FFF2-40B4-BE49-F238E27FC236}">
                <a16:creationId xmlns:a16="http://schemas.microsoft.com/office/drawing/2014/main" id="{31C19EB1-06FE-42C2-91B8-44AF9C9A9A69}"/>
              </a:ext>
            </a:extLst>
          </p:cNvPr>
          <p:cNvSpPr>
            <a:spLocks noGrp="1"/>
          </p:cNvSpPr>
          <p:nvPr>
            <p:ph idx="1"/>
          </p:nvPr>
        </p:nvSpPr>
        <p:spPr>
          <a:xfrm>
            <a:off x="838200" y="1620816"/>
            <a:ext cx="10515600" cy="4380739"/>
          </a:xfrm>
        </p:spPr>
        <p:txBody>
          <a:bodyPr anchor="ctr"/>
          <a:lstStyle/>
          <a:p>
            <a:pPr marL="0" indent="0" algn="ctr">
              <a:spcBef>
                <a:spcPts val="0"/>
              </a:spcBef>
              <a:buNone/>
            </a:pPr>
            <a:r>
              <a:rPr lang="cs-CZ" sz="23900" b="1" dirty="0"/>
              <a:t>?</a:t>
            </a:r>
            <a:endParaRPr lang="cs-CZ" b="1" dirty="0"/>
          </a:p>
        </p:txBody>
      </p:sp>
      <p:sp>
        <p:nvSpPr>
          <p:cNvPr id="7" name="Zástupný symbol pro zápatí 3">
            <a:extLst>
              <a:ext uri="{FF2B5EF4-FFF2-40B4-BE49-F238E27FC236}">
                <a16:creationId xmlns:a16="http://schemas.microsoft.com/office/drawing/2014/main" id="{7E605232-4E03-4040-8F6F-3FA75320D0CD}"/>
              </a:ext>
            </a:extLst>
          </p:cNvPr>
          <p:cNvSpPr txBox="1">
            <a:spLocks/>
          </p:cNvSpPr>
          <p:nvPr/>
        </p:nvSpPr>
        <p:spPr>
          <a:xfrm>
            <a:off x="3802902" y="6421078"/>
            <a:ext cx="2994138"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err="1">
                <a:solidFill>
                  <a:schemeClr val="accent4">
                    <a:lumMod val="75000"/>
                  </a:schemeClr>
                </a:solidFill>
              </a:rPr>
              <a:t>Social</a:t>
            </a:r>
            <a:r>
              <a:rPr lang="cs-CZ" dirty="0">
                <a:solidFill>
                  <a:schemeClr val="accent4">
                    <a:lumMod val="75000"/>
                  </a:schemeClr>
                </a:solidFill>
              </a:rPr>
              <a:t> </a:t>
            </a:r>
            <a:r>
              <a:rPr lang="cs-CZ" dirty="0" err="1">
                <a:solidFill>
                  <a:schemeClr val="accent4">
                    <a:lumMod val="75000"/>
                  </a:schemeClr>
                </a:solidFill>
              </a:rPr>
              <a:t>pediatrics</a:t>
            </a:r>
            <a:endParaRPr lang="cs-CZ" dirty="0">
              <a:solidFill>
                <a:schemeClr val="accent4">
                  <a:lumMod val="75000"/>
                </a:schemeClr>
              </a:solidFill>
            </a:endParaRPr>
          </a:p>
        </p:txBody>
      </p:sp>
      <p:sp>
        <p:nvSpPr>
          <p:cNvPr id="8" name="Zástupný symbol pro zápatí 3"/>
          <p:cNvSpPr>
            <a:spLocks noGrp="1"/>
          </p:cNvSpPr>
          <p:nvPr>
            <p:ph type="ftr" sz="quarter" idx="11"/>
          </p:nvPr>
        </p:nvSpPr>
        <p:spPr>
          <a:xfrm>
            <a:off x="731520" y="6421078"/>
            <a:ext cx="2292808" cy="365125"/>
          </a:xfrm>
        </p:spPr>
        <p:txBody>
          <a:bodyPr/>
          <a:lstStyle/>
          <a:p>
            <a:r>
              <a:rPr lang="cs-CZ" dirty="0" err="1"/>
              <a:t>Childhood</a:t>
            </a:r>
            <a:r>
              <a:rPr lang="cs-CZ" dirty="0"/>
              <a:t> </a:t>
            </a:r>
            <a:r>
              <a:rPr lang="cs-CZ" dirty="0" err="1"/>
              <a:t>hygiene</a:t>
            </a:r>
            <a:endParaRPr lang="cs-CZ" dirty="0"/>
          </a:p>
        </p:txBody>
      </p:sp>
    </p:spTree>
    <p:extLst>
      <p:ext uri="{BB962C8B-B14F-4D97-AF65-F5344CB8AC3E}">
        <p14:creationId xmlns:p14="http://schemas.microsoft.com/office/powerpoint/2010/main" val="2445187572"/>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Risk </a:t>
            </a:r>
            <a:r>
              <a:rPr lang="cs-CZ" dirty="0" err="1"/>
              <a:t>groups</a:t>
            </a:r>
            <a:r>
              <a:rPr lang="cs-CZ" dirty="0"/>
              <a:t> </a:t>
            </a:r>
            <a:r>
              <a:rPr lang="cs-CZ" dirty="0" err="1"/>
              <a:t>of</a:t>
            </a:r>
            <a:r>
              <a:rPr lang="cs-CZ" dirty="0"/>
              <a:t> </a:t>
            </a:r>
            <a:r>
              <a:rPr lang="cs-CZ" dirty="0" err="1"/>
              <a:t>children</a:t>
            </a:r>
            <a:endParaRPr lang="cs-CZ" dirty="0"/>
          </a:p>
        </p:txBody>
      </p:sp>
      <p:sp>
        <p:nvSpPr>
          <p:cNvPr id="3" name="Zástupný symbol pro obsah 2"/>
          <p:cNvSpPr>
            <a:spLocks noGrp="1"/>
          </p:cNvSpPr>
          <p:nvPr>
            <p:ph idx="1"/>
          </p:nvPr>
        </p:nvSpPr>
        <p:spPr/>
        <p:txBody>
          <a:bodyPr>
            <a:normAutofit/>
          </a:bodyPr>
          <a:lstStyle/>
          <a:p>
            <a:r>
              <a:rPr lang="cs-CZ" dirty="0" err="1"/>
              <a:t>children</a:t>
            </a:r>
            <a:r>
              <a:rPr lang="cs-CZ" dirty="0"/>
              <a:t> </a:t>
            </a:r>
            <a:r>
              <a:rPr lang="cs-CZ" dirty="0" err="1"/>
              <a:t>born</a:t>
            </a:r>
            <a:r>
              <a:rPr lang="cs-CZ" dirty="0"/>
              <a:t> </a:t>
            </a:r>
            <a:r>
              <a:rPr lang="cs-CZ" b="1" dirty="0" err="1"/>
              <a:t>prematurely</a:t>
            </a:r>
            <a:r>
              <a:rPr lang="cs-CZ" dirty="0"/>
              <a:t>, </a:t>
            </a:r>
            <a:r>
              <a:rPr lang="cs-CZ" dirty="0" err="1"/>
              <a:t>with</a:t>
            </a:r>
            <a:r>
              <a:rPr lang="cs-CZ" dirty="0"/>
              <a:t> </a:t>
            </a:r>
            <a:r>
              <a:rPr lang="cs-CZ" b="1" dirty="0" err="1"/>
              <a:t>inborn</a:t>
            </a:r>
            <a:r>
              <a:rPr lang="cs-CZ" b="1" dirty="0"/>
              <a:t> </a:t>
            </a:r>
            <a:r>
              <a:rPr lang="cs-CZ" b="1" dirty="0" err="1"/>
              <a:t>errors</a:t>
            </a:r>
            <a:r>
              <a:rPr lang="cs-CZ" b="1" dirty="0"/>
              <a:t> </a:t>
            </a:r>
            <a:r>
              <a:rPr lang="cs-CZ" b="1" dirty="0" err="1"/>
              <a:t>of</a:t>
            </a:r>
            <a:r>
              <a:rPr lang="cs-CZ" b="1" dirty="0"/>
              <a:t> </a:t>
            </a:r>
            <a:r>
              <a:rPr lang="cs-CZ" b="1" dirty="0" err="1"/>
              <a:t>development</a:t>
            </a:r>
            <a:r>
              <a:rPr lang="cs-CZ" dirty="0"/>
              <a:t>, </a:t>
            </a:r>
            <a:r>
              <a:rPr lang="cs-CZ" dirty="0" err="1"/>
              <a:t>with</a:t>
            </a:r>
            <a:r>
              <a:rPr lang="cs-CZ" dirty="0"/>
              <a:t> </a:t>
            </a:r>
            <a:r>
              <a:rPr lang="cs-CZ" b="1" dirty="0" err="1"/>
              <a:t>complications</a:t>
            </a:r>
            <a:endParaRPr lang="cs-CZ" dirty="0"/>
          </a:p>
          <a:p>
            <a:r>
              <a:rPr lang="cs-CZ" b="1" dirty="0" err="1"/>
              <a:t>unwanted</a:t>
            </a:r>
            <a:r>
              <a:rPr lang="cs-CZ" dirty="0"/>
              <a:t> </a:t>
            </a:r>
            <a:r>
              <a:rPr lang="cs-CZ" dirty="0" err="1"/>
              <a:t>children</a:t>
            </a:r>
            <a:r>
              <a:rPr lang="cs-CZ" dirty="0"/>
              <a:t> – </a:t>
            </a:r>
            <a:r>
              <a:rPr lang="cs-CZ" dirty="0" err="1"/>
              <a:t>lack</a:t>
            </a:r>
            <a:r>
              <a:rPr lang="cs-CZ" dirty="0"/>
              <a:t> </a:t>
            </a:r>
            <a:r>
              <a:rPr lang="cs-CZ" dirty="0" err="1"/>
              <a:t>of</a:t>
            </a:r>
            <a:r>
              <a:rPr lang="cs-CZ" dirty="0"/>
              <a:t> </a:t>
            </a:r>
            <a:r>
              <a:rPr lang="cs-CZ" dirty="0" err="1"/>
              <a:t>interest</a:t>
            </a:r>
            <a:r>
              <a:rPr lang="cs-CZ" dirty="0"/>
              <a:t>, </a:t>
            </a:r>
            <a:r>
              <a:rPr lang="cs-CZ" dirty="0" err="1"/>
              <a:t>negligence</a:t>
            </a:r>
            <a:r>
              <a:rPr lang="cs-CZ" dirty="0"/>
              <a:t>, abuse, </a:t>
            </a:r>
            <a:r>
              <a:rPr lang="cs-CZ" dirty="0" err="1"/>
              <a:t>killing</a:t>
            </a:r>
            <a:endParaRPr lang="cs-CZ" b="1" dirty="0"/>
          </a:p>
          <a:p>
            <a:r>
              <a:rPr lang="cs-CZ" b="1" dirty="0" err="1"/>
              <a:t>dispensarized</a:t>
            </a:r>
            <a:r>
              <a:rPr lang="cs-CZ" dirty="0"/>
              <a:t> </a:t>
            </a:r>
            <a:r>
              <a:rPr lang="cs-CZ" dirty="0" err="1"/>
              <a:t>children</a:t>
            </a:r>
            <a:r>
              <a:rPr lang="cs-CZ" dirty="0"/>
              <a:t> – </a:t>
            </a:r>
            <a:r>
              <a:rPr lang="cs-CZ" dirty="0" err="1"/>
              <a:t>sense</a:t>
            </a:r>
            <a:r>
              <a:rPr lang="cs-CZ" dirty="0"/>
              <a:t> </a:t>
            </a:r>
            <a:r>
              <a:rPr lang="cs-CZ" dirty="0" err="1"/>
              <a:t>impairment</a:t>
            </a:r>
            <a:r>
              <a:rPr lang="cs-CZ" dirty="0"/>
              <a:t>, </a:t>
            </a:r>
            <a:r>
              <a:rPr lang="cs-CZ" dirty="0" err="1"/>
              <a:t>chronic</a:t>
            </a:r>
            <a:r>
              <a:rPr lang="cs-CZ" dirty="0"/>
              <a:t> </a:t>
            </a:r>
            <a:r>
              <a:rPr lang="cs-CZ" dirty="0" err="1"/>
              <a:t>illness</a:t>
            </a:r>
            <a:endParaRPr lang="cs-CZ" b="1" dirty="0"/>
          </a:p>
          <a:p>
            <a:r>
              <a:rPr lang="cs-CZ" b="1" dirty="0" err="1"/>
              <a:t>adolescents</a:t>
            </a:r>
            <a:r>
              <a:rPr lang="cs-CZ" dirty="0"/>
              <a:t> – </a:t>
            </a:r>
            <a:r>
              <a:rPr lang="cs-CZ" dirty="0" err="1"/>
              <a:t>mainly</a:t>
            </a:r>
            <a:r>
              <a:rPr lang="cs-CZ" dirty="0"/>
              <a:t> </a:t>
            </a:r>
            <a:r>
              <a:rPr lang="cs-CZ" dirty="0" err="1"/>
              <a:t>behavioral</a:t>
            </a:r>
            <a:r>
              <a:rPr lang="cs-CZ" dirty="0"/>
              <a:t> </a:t>
            </a:r>
            <a:r>
              <a:rPr lang="cs-CZ" dirty="0" err="1"/>
              <a:t>problems</a:t>
            </a:r>
            <a:endParaRPr lang="cs-CZ" b="1" dirty="0"/>
          </a:p>
          <a:p>
            <a:r>
              <a:rPr lang="cs-CZ" dirty="0" err="1"/>
              <a:t>children</a:t>
            </a:r>
            <a:r>
              <a:rPr lang="cs-CZ" dirty="0"/>
              <a:t> </a:t>
            </a:r>
            <a:r>
              <a:rPr lang="cs-CZ" dirty="0" err="1"/>
              <a:t>from</a:t>
            </a:r>
            <a:r>
              <a:rPr lang="cs-CZ" dirty="0"/>
              <a:t> </a:t>
            </a:r>
            <a:r>
              <a:rPr lang="cs-CZ" b="1" dirty="0" err="1"/>
              <a:t>socially</a:t>
            </a:r>
            <a:r>
              <a:rPr lang="cs-CZ" b="1" dirty="0"/>
              <a:t>/</a:t>
            </a:r>
            <a:r>
              <a:rPr lang="cs-CZ" b="1" dirty="0" err="1"/>
              <a:t>culturally</a:t>
            </a:r>
            <a:r>
              <a:rPr lang="cs-CZ" b="1" dirty="0"/>
              <a:t> </a:t>
            </a:r>
            <a:r>
              <a:rPr lang="cs-CZ" b="1" dirty="0" err="1"/>
              <a:t>disadvantaged</a:t>
            </a:r>
            <a:r>
              <a:rPr lang="cs-CZ" b="1" dirty="0"/>
              <a:t> </a:t>
            </a:r>
            <a:r>
              <a:rPr lang="cs-CZ" b="1" dirty="0" err="1"/>
              <a:t>environment</a:t>
            </a:r>
            <a:endParaRPr lang="cs-CZ" dirty="0"/>
          </a:p>
          <a:p>
            <a:pPr lvl="1"/>
            <a:r>
              <a:rPr lang="cs-CZ" dirty="0" err="1"/>
              <a:t>environment</a:t>
            </a:r>
            <a:r>
              <a:rPr lang="cs-CZ" dirty="0"/>
              <a:t> </a:t>
            </a:r>
            <a:r>
              <a:rPr lang="cs-CZ" dirty="0" err="1"/>
              <a:t>preventing</a:t>
            </a:r>
            <a:r>
              <a:rPr lang="cs-CZ" dirty="0"/>
              <a:t> </a:t>
            </a:r>
            <a:r>
              <a:rPr lang="cs-CZ" dirty="0" err="1"/>
              <a:t>the</a:t>
            </a:r>
            <a:r>
              <a:rPr lang="cs-CZ" dirty="0"/>
              <a:t> </a:t>
            </a:r>
            <a:r>
              <a:rPr lang="cs-CZ" dirty="0" err="1"/>
              <a:t>child</a:t>
            </a:r>
            <a:r>
              <a:rPr lang="cs-CZ" dirty="0"/>
              <a:t> </a:t>
            </a:r>
            <a:r>
              <a:rPr lang="cs-CZ" dirty="0" err="1"/>
              <a:t>from</a:t>
            </a:r>
            <a:r>
              <a:rPr lang="cs-CZ" dirty="0"/>
              <a:t> full </a:t>
            </a:r>
            <a:r>
              <a:rPr lang="cs-CZ" dirty="0" err="1"/>
              <a:t>development</a:t>
            </a:r>
            <a:r>
              <a:rPr lang="cs-CZ" dirty="0"/>
              <a:t> </a:t>
            </a:r>
            <a:r>
              <a:rPr lang="cs-CZ" dirty="0" err="1"/>
              <a:t>of</a:t>
            </a:r>
            <a:r>
              <a:rPr lang="cs-CZ" dirty="0"/>
              <a:t> </a:t>
            </a:r>
            <a:r>
              <a:rPr lang="cs-CZ" dirty="0" err="1"/>
              <a:t>its</a:t>
            </a:r>
            <a:r>
              <a:rPr lang="cs-CZ" dirty="0"/>
              <a:t> </a:t>
            </a:r>
            <a:r>
              <a:rPr lang="cs-CZ" dirty="0" err="1"/>
              <a:t>potential</a:t>
            </a:r>
            <a:r>
              <a:rPr lang="cs-CZ" dirty="0"/>
              <a:t>, </a:t>
            </a:r>
            <a:r>
              <a:rPr lang="cs-CZ" dirty="0" err="1"/>
              <a:t>capabilities</a:t>
            </a:r>
            <a:r>
              <a:rPr lang="cs-CZ" dirty="0"/>
              <a:t> and </a:t>
            </a:r>
            <a:r>
              <a:rPr lang="cs-CZ" dirty="0" err="1"/>
              <a:t>skills</a:t>
            </a:r>
            <a:endParaRPr lang="cs-CZ" dirty="0"/>
          </a:p>
        </p:txBody>
      </p:sp>
      <p:sp>
        <p:nvSpPr>
          <p:cNvPr id="5" name="Zástupný symbol pro číslo snímku 4"/>
          <p:cNvSpPr>
            <a:spLocks noGrp="1"/>
          </p:cNvSpPr>
          <p:nvPr>
            <p:ph type="sldNum" sz="quarter" idx="12"/>
          </p:nvPr>
        </p:nvSpPr>
        <p:spPr/>
        <p:txBody>
          <a:bodyPr/>
          <a:lstStyle/>
          <a:p>
            <a:fld id="{7D74F88D-855E-4C4A-AC2F-7A0A64C53FD8}" type="slidenum">
              <a:rPr lang="cs-CZ" smtClean="0"/>
              <a:pPr/>
              <a:t>109</a:t>
            </a:fld>
            <a:endParaRPr lang="cs-CZ"/>
          </a:p>
        </p:txBody>
      </p:sp>
      <p:sp>
        <p:nvSpPr>
          <p:cNvPr id="6" name="Zástupný symbol pro zápatí 3">
            <a:extLst>
              <a:ext uri="{FF2B5EF4-FFF2-40B4-BE49-F238E27FC236}">
                <a16:creationId xmlns:a16="http://schemas.microsoft.com/office/drawing/2014/main" id="{7E605232-4E03-4040-8F6F-3FA75320D0CD}"/>
              </a:ext>
            </a:extLst>
          </p:cNvPr>
          <p:cNvSpPr txBox="1">
            <a:spLocks/>
          </p:cNvSpPr>
          <p:nvPr/>
        </p:nvSpPr>
        <p:spPr>
          <a:xfrm>
            <a:off x="3802902" y="6421078"/>
            <a:ext cx="2994138"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err="1">
                <a:solidFill>
                  <a:schemeClr val="accent4">
                    <a:lumMod val="75000"/>
                  </a:schemeClr>
                </a:solidFill>
              </a:rPr>
              <a:t>Social</a:t>
            </a:r>
            <a:r>
              <a:rPr lang="cs-CZ" dirty="0">
                <a:solidFill>
                  <a:schemeClr val="accent4">
                    <a:lumMod val="75000"/>
                  </a:schemeClr>
                </a:solidFill>
              </a:rPr>
              <a:t> </a:t>
            </a:r>
            <a:r>
              <a:rPr lang="cs-CZ" dirty="0" err="1">
                <a:solidFill>
                  <a:schemeClr val="accent4">
                    <a:lumMod val="75000"/>
                  </a:schemeClr>
                </a:solidFill>
              </a:rPr>
              <a:t>pediatrics</a:t>
            </a:r>
            <a:endParaRPr lang="cs-CZ" dirty="0">
              <a:solidFill>
                <a:schemeClr val="accent4">
                  <a:lumMod val="75000"/>
                </a:schemeClr>
              </a:solidFill>
            </a:endParaRPr>
          </a:p>
        </p:txBody>
      </p:sp>
      <p:sp>
        <p:nvSpPr>
          <p:cNvPr id="7" name="Zástupný symbol pro zápatí 3"/>
          <p:cNvSpPr>
            <a:spLocks noGrp="1"/>
          </p:cNvSpPr>
          <p:nvPr>
            <p:ph type="ftr" sz="quarter" idx="11"/>
          </p:nvPr>
        </p:nvSpPr>
        <p:spPr>
          <a:xfrm>
            <a:off x="731520" y="6421078"/>
            <a:ext cx="2292808" cy="365125"/>
          </a:xfrm>
        </p:spPr>
        <p:txBody>
          <a:bodyPr/>
          <a:lstStyle/>
          <a:p>
            <a:r>
              <a:rPr lang="cs-CZ" dirty="0" err="1"/>
              <a:t>Childhood</a:t>
            </a:r>
            <a:r>
              <a:rPr lang="cs-CZ" dirty="0"/>
              <a:t> </a:t>
            </a:r>
            <a:r>
              <a:rPr lang="cs-CZ" dirty="0" err="1"/>
              <a:t>hygiene</a:t>
            </a:r>
            <a:endParaRPr lang="cs-CZ" dirty="0"/>
          </a:p>
        </p:txBody>
      </p:sp>
    </p:spTree>
    <p:extLst>
      <p:ext uri="{BB962C8B-B14F-4D97-AF65-F5344CB8AC3E}">
        <p14:creationId xmlns:p14="http://schemas.microsoft.com/office/powerpoint/2010/main" val="308501536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Fats</a:t>
            </a:r>
            <a:r>
              <a:rPr lang="cs-CZ" dirty="0"/>
              <a:t> in </a:t>
            </a:r>
            <a:r>
              <a:rPr lang="cs-CZ" dirty="0" err="1"/>
              <a:t>breast</a:t>
            </a:r>
            <a:r>
              <a:rPr lang="cs-CZ" dirty="0"/>
              <a:t> </a:t>
            </a:r>
            <a:r>
              <a:rPr lang="cs-CZ" dirty="0" err="1"/>
              <a:t>milk</a:t>
            </a:r>
            <a:endParaRPr lang="cs-CZ" dirty="0"/>
          </a:p>
        </p:txBody>
      </p:sp>
      <p:sp>
        <p:nvSpPr>
          <p:cNvPr id="3" name="Zástupný symbol pro obsah 2"/>
          <p:cNvSpPr>
            <a:spLocks noGrp="1"/>
          </p:cNvSpPr>
          <p:nvPr>
            <p:ph idx="1"/>
          </p:nvPr>
        </p:nvSpPr>
        <p:spPr/>
        <p:txBody>
          <a:bodyPr/>
          <a:lstStyle/>
          <a:p>
            <a:r>
              <a:rPr lang="cs-CZ" err="1"/>
              <a:t>mature</a:t>
            </a:r>
            <a:r>
              <a:rPr lang="cs-CZ"/>
              <a:t> </a:t>
            </a:r>
            <a:r>
              <a:rPr lang="cs-CZ" err="1"/>
              <a:t>milk</a:t>
            </a:r>
            <a:r>
              <a:rPr lang="cs-CZ"/>
              <a:t> – </a:t>
            </a:r>
            <a:r>
              <a:rPr lang="cs-CZ" err="1"/>
              <a:t>small</a:t>
            </a:r>
            <a:r>
              <a:rPr lang="cs-CZ"/>
              <a:t> </a:t>
            </a:r>
            <a:r>
              <a:rPr lang="cs-CZ" err="1"/>
              <a:t>droplets</a:t>
            </a:r>
            <a:endParaRPr lang="cs-CZ"/>
          </a:p>
          <a:p>
            <a:r>
              <a:rPr lang="cs-CZ" altLang="x-none" err="1"/>
              <a:t>milk</a:t>
            </a:r>
            <a:r>
              <a:rPr lang="cs-CZ" altLang="x-none"/>
              <a:t> </a:t>
            </a:r>
            <a:r>
              <a:rPr lang="cs-CZ" altLang="x-none" err="1"/>
              <a:t>contains</a:t>
            </a:r>
            <a:r>
              <a:rPr lang="cs-CZ" altLang="x-none"/>
              <a:t> </a:t>
            </a:r>
            <a:r>
              <a:rPr lang="cs-CZ" altLang="x-none" err="1"/>
              <a:t>lipase</a:t>
            </a:r>
            <a:r>
              <a:rPr lang="cs-CZ" altLang="x-none"/>
              <a:t> – </a:t>
            </a:r>
            <a:r>
              <a:rPr lang="cs-CZ" altLang="x-none" err="1"/>
              <a:t>better</a:t>
            </a:r>
            <a:r>
              <a:rPr lang="cs-CZ" altLang="x-none"/>
              <a:t> </a:t>
            </a:r>
            <a:r>
              <a:rPr lang="cs-CZ" altLang="x-none" err="1"/>
              <a:t>digestion</a:t>
            </a:r>
            <a:endParaRPr lang="cs-CZ" altLang="x-none"/>
          </a:p>
          <a:p>
            <a:r>
              <a:rPr lang="cs-CZ" altLang="x-none"/>
              <a:t>SFA : UFA = 42–48 : 52–57</a:t>
            </a:r>
          </a:p>
          <a:p>
            <a:r>
              <a:rPr lang="cs-CZ" altLang="x-none" err="1"/>
              <a:t>rich</a:t>
            </a:r>
            <a:r>
              <a:rPr lang="cs-CZ" altLang="x-none"/>
              <a:t> in PUFA (</a:t>
            </a:r>
            <a:r>
              <a:rPr lang="cs-CZ" altLang="x-none" err="1"/>
              <a:t>linolic</a:t>
            </a:r>
            <a:r>
              <a:rPr lang="cs-CZ" altLang="x-none"/>
              <a:t> acid, </a:t>
            </a:r>
            <a:r>
              <a:rPr lang="cs-CZ" altLang="x-none" err="1"/>
              <a:t>linolenic</a:t>
            </a:r>
            <a:r>
              <a:rPr lang="cs-CZ" altLang="x-none"/>
              <a:t> acid, </a:t>
            </a:r>
            <a:r>
              <a:rPr lang="cs-CZ" altLang="x-none" err="1"/>
              <a:t>arachidonic</a:t>
            </a:r>
            <a:r>
              <a:rPr lang="cs-CZ" altLang="x-none"/>
              <a:t> acid,</a:t>
            </a:r>
            <a:br>
              <a:rPr lang="cs-CZ" altLang="x-none"/>
            </a:br>
            <a:r>
              <a:rPr lang="cs-CZ" altLang="x-none"/>
              <a:t>DHA </a:t>
            </a:r>
            <a:r>
              <a:rPr lang="mr-IN" altLang="x-none"/>
              <a:t>–</a:t>
            </a:r>
            <a:r>
              <a:rPr lang="cs-CZ" altLang="x-none"/>
              <a:t> CNS and retina </a:t>
            </a:r>
            <a:r>
              <a:rPr lang="cs-CZ" altLang="x-none" err="1"/>
              <a:t>growth</a:t>
            </a:r>
            <a:r>
              <a:rPr lang="cs-CZ" altLang="x-none"/>
              <a:t> and </a:t>
            </a:r>
            <a:r>
              <a:rPr lang="cs-CZ" altLang="x-none" err="1"/>
              <a:t>development</a:t>
            </a:r>
            <a:r>
              <a:rPr lang="cs-CZ" altLang="x-none"/>
              <a:t>)</a:t>
            </a:r>
          </a:p>
          <a:p>
            <a:r>
              <a:rPr lang="cs-CZ" altLang="x-none"/>
              <a:t>cholesterole (5x </a:t>
            </a:r>
            <a:r>
              <a:rPr lang="cs-CZ" altLang="x-none" err="1"/>
              <a:t>the</a:t>
            </a:r>
            <a:r>
              <a:rPr lang="cs-CZ" altLang="x-none"/>
              <a:t> </a:t>
            </a:r>
            <a:r>
              <a:rPr lang="cs-CZ" altLang="x-none" err="1"/>
              <a:t>amount</a:t>
            </a:r>
            <a:r>
              <a:rPr lang="cs-CZ" altLang="x-none"/>
              <a:t> in </a:t>
            </a:r>
            <a:r>
              <a:rPr lang="cs-CZ" altLang="x-none" err="1"/>
              <a:t>cow‘s</a:t>
            </a:r>
            <a:r>
              <a:rPr lang="cs-CZ" altLang="x-none"/>
              <a:t> </a:t>
            </a:r>
            <a:r>
              <a:rPr lang="cs-CZ" altLang="x-none" err="1"/>
              <a:t>milk</a:t>
            </a:r>
            <a:r>
              <a:rPr lang="cs-CZ" altLang="x-none"/>
              <a:t>, cell </a:t>
            </a:r>
            <a:r>
              <a:rPr lang="cs-CZ" altLang="x-none" err="1"/>
              <a:t>membrane</a:t>
            </a:r>
            <a:r>
              <a:rPr lang="cs-CZ" altLang="x-none"/>
              <a:t> </a:t>
            </a:r>
            <a:r>
              <a:rPr lang="cs-CZ" altLang="x-none" err="1"/>
              <a:t>development</a:t>
            </a:r>
            <a:r>
              <a:rPr lang="cs-CZ" altLang="x-none"/>
              <a:t>)</a:t>
            </a:r>
            <a:endParaRPr lang="cs-CZ" altLang="x-none" b="1"/>
          </a:p>
          <a:p>
            <a:endParaRPr lang="cs-CZ"/>
          </a:p>
        </p:txBody>
      </p:sp>
      <p:sp>
        <p:nvSpPr>
          <p:cNvPr id="5" name="Zástupný symbol pro číslo snímku 4"/>
          <p:cNvSpPr>
            <a:spLocks noGrp="1"/>
          </p:cNvSpPr>
          <p:nvPr>
            <p:ph type="sldNum" sz="quarter" idx="12"/>
          </p:nvPr>
        </p:nvSpPr>
        <p:spPr/>
        <p:txBody>
          <a:bodyPr/>
          <a:lstStyle/>
          <a:p>
            <a:fld id="{7D74F88D-855E-4C4A-AC2F-7A0A64C53FD8}" type="slidenum">
              <a:rPr lang="cs-CZ" smtClean="0"/>
              <a:pPr/>
              <a:t>11</a:t>
            </a:fld>
            <a:endParaRPr lang="cs-CZ"/>
          </a:p>
        </p:txBody>
      </p:sp>
      <p:sp>
        <p:nvSpPr>
          <p:cNvPr id="6" name="Zástupný symbol pro zápatí 3">
            <a:extLst>
              <a:ext uri="{FF2B5EF4-FFF2-40B4-BE49-F238E27FC236}">
                <a16:creationId xmlns:a16="http://schemas.microsoft.com/office/drawing/2014/main" id="{70C1A9AA-476F-476F-8AD7-B68DDC3F755A}"/>
              </a:ext>
            </a:extLst>
          </p:cNvPr>
          <p:cNvSpPr txBox="1">
            <a:spLocks/>
          </p:cNvSpPr>
          <p:nvPr/>
        </p:nvSpPr>
        <p:spPr>
          <a:xfrm>
            <a:off x="3802902" y="6421078"/>
            <a:ext cx="2994138"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err="1">
                <a:solidFill>
                  <a:srgbClr val="CC6600"/>
                </a:solidFill>
              </a:rPr>
              <a:t>Breastfeeding</a:t>
            </a:r>
            <a:r>
              <a:rPr lang="cs-CZ" dirty="0">
                <a:solidFill>
                  <a:srgbClr val="CC6600"/>
                </a:solidFill>
              </a:rPr>
              <a:t> support</a:t>
            </a:r>
          </a:p>
        </p:txBody>
      </p:sp>
      <p:sp>
        <p:nvSpPr>
          <p:cNvPr id="7" name="Zástupný symbol pro zápatí 3"/>
          <p:cNvSpPr>
            <a:spLocks noGrp="1"/>
          </p:cNvSpPr>
          <p:nvPr>
            <p:ph type="ftr" sz="quarter" idx="11"/>
          </p:nvPr>
        </p:nvSpPr>
        <p:spPr>
          <a:xfrm>
            <a:off x="731520" y="6421078"/>
            <a:ext cx="2292808" cy="365125"/>
          </a:xfrm>
        </p:spPr>
        <p:txBody>
          <a:bodyPr/>
          <a:lstStyle/>
          <a:p>
            <a:r>
              <a:rPr lang="cs-CZ" dirty="0" err="1"/>
              <a:t>Childhood</a:t>
            </a:r>
            <a:r>
              <a:rPr lang="cs-CZ" dirty="0"/>
              <a:t> </a:t>
            </a:r>
            <a:r>
              <a:rPr lang="cs-CZ" dirty="0" err="1"/>
              <a:t>hygiene</a:t>
            </a:r>
            <a:endParaRPr lang="cs-CZ" dirty="0"/>
          </a:p>
        </p:txBody>
      </p:sp>
    </p:spTree>
    <p:extLst>
      <p:ext uri="{BB962C8B-B14F-4D97-AF65-F5344CB8AC3E}">
        <p14:creationId xmlns:p14="http://schemas.microsoft.com/office/powerpoint/2010/main" val="7866064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Risk </a:t>
            </a:r>
            <a:r>
              <a:rPr lang="cs-CZ" dirty="0" err="1"/>
              <a:t>groups</a:t>
            </a:r>
            <a:r>
              <a:rPr lang="cs-CZ" dirty="0"/>
              <a:t> </a:t>
            </a:r>
            <a:r>
              <a:rPr lang="cs-CZ" dirty="0" err="1"/>
              <a:t>of</a:t>
            </a:r>
            <a:r>
              <a:rPr lang="cs-CZ" dirty="0"/>
              <a:t> </a:t>
            </a:r>
            <a:r>
              <a:rPr lang="cs-CZ" dirty="0" err="1"/>
              <a:t>children</a:t>
            </a:r>
            <a:endParaRPr lang="cs-CZ" dirty="0"/>
          </a:p>
        </p:txBody>
      </p:sp>
      <p:sp>
        <p:nvSpPr>
          <p:cNvPr id="3" name="Zástupný symbol pro obsah 2"/>
          <p:cNvSpPr>
            <a:spLocks noGrp="1"/>
          </p:cNvSpPr>
          <p:nvPr>
            <p:ph idx="1"/>
          </p:nvPr>
        </p:nvSpPr>
        <p:spPr/>
        <p:txBody>
          <a:bodyPr/>
          <a:lstStyle/>
          <a:p>
            <a:r>
              <a:rPr lang="cs-CZ" b="1" dirty="0" err="1"/>
              <a:t>socially</a:t>
            </a:r>
            <a:r>
              <a:rPr lang="cs-CZ" b="1" dirty="0"/>
              <a:t>/</a:t>
            </a:r>
            <a:r>
              <a:rPr lang="cs-CZ" b="1" dirty="0" err="1"/>
              <a:t>culturally</a:t>
            </a:r>
            <a:r>
              <a:rPr lang="cs-CZ" b="1" dirty="0"/>
              <a:t> </a:t>
            </a:r>
            <a:r>
              <a:rPr lang="cs-CZ" b="1" dirty="0" err="1"/>
              <a:t>disadvantaged</a:t>
            </a:r>
            <a:r>
              <a:rPr lang="cs-CZ" b="1" dirty="0"/>
              <a:t> </a:t>
            </a:r>
            <a:r>
              <a:rPr lang="cs-CZ" b="1" dirty="0" err="1"/>
              <a:t>environment</a:t>
            </a:r>
            <a:endParaRPr lang="cs-CZ" b="1" dirty="0"/>
          </a:p>
          <a:p>
            <a:pPr lvl="1"/>
            <a:r>
              <a:rPr lang="cs-CZ" dirty="0" err="1"/>
              <a:t>parents</a:t>
            </a:r>
            <a:r>
              <a:rPr lang="cs-CZ" dirty="0"/>
              <a:t> </a:t>
            </a:r>
            <a:r>
              <a:rPr lang="cs-CZ" dirty="0" err="1"/>
              <a:t>too</a:t>
            </a:r>
            <a:r>
              <a:rPr lang="cs-CZ" dirty="0"/>
              <a:t> </a:t>
            </a:r>
            <a:r>
              <a:rPr lang="cs-CZ" dirty="0" err="1"/>
              <a:t>young</a:t>
            </a:r>
            <a:r>
              <a:rPr lang="cs-CZ" dirty="0"/>
              <a:t> (</a:t>
            </a:r>
            <a:r>
              <a:rPr lang="cs-CZ" dirty="0" err="1"/>
              <a:t>mainly</a:t>
            </a:r>
            <a:r>
              <a:rPr lang="cs-CZ" dirty="0"/>
              <a:t> </a:t>
            </a:r>
            <a:r>
              <a:rPr lang="cs-CZ" dirty="0" err="1"/>
              <a:t>underage</a:t>
            </a:r>
            <a:r>
              <a:rPr lang="cs-CZ" dirty="0"/>
              <a:t> </a:t>
            </a:r>
            <a:r>
              <a:rPr lang="cs-CZ" dirty="0" err="1"/>
              <a:t>mother</a:t>
            </a:r>
            <a:r>
              <a:rPr lang="cs-CZ" dirty="0"/>
              <a:t>)</a:t>
            </a:r>
          </a:p>
          <a:p>
            <a:pPr lvl="1"/>
            <a:r>
              <a:rPr lang="cs-CZ" dirty="0" err="1"/>
              <a:t>incomplete</a:t>
            </a:r>
            <a:r>
              <a:rPr lang="cs-CZ" dirty="0"/>
              <a:t> </a:t>
            </a:r>
            <a:r>
              <a:rPr lang="cs-CZ" dirty="0" err="1"/>
              <a:t>primary</a:t>
            </a:r>
            <a:r>
              <a:rPr lang="cs-CZ" dirty="0"/>
              <a:t> </a:t>
            </a:r>
            <a:r>
              <a:rPr lang="cs-CZ" dirty="0" err="1"/>
              <a:t>education</a:t>
            </a:r>
            <a:r>
              <a:rPr lang="cs-CZ" dirty="0"/>
              <a:t> </a:t>
            </a:r>
            <a:r>
              <a:rPr lang="cs-CZ" dirty="0" err="1"/>
              <a:t>of</a:t>
            </a:r>
            <a:r>
              <a:rPr lang="cs-CZ" dirty="0"/>
              <a:t> </a:t>
            </a:r>
            <a:r>
              <a:rPr lang="cs-CZ" dirty="0" err="1"/>
              <a:t>one</a:t>
            </a:r>
            <a:r>
              <a:rPr lang="cs-CZ" dirty="0"/>
              <a:t> </a:t>
            </a:r>
            <a:r>
              <a:rPr lang="cs-CZ" dirty="0" err="1"/>
              <a:t>of</a:t>
            </a:r>
            <a:r>
              <a:rPr lang="cs-CZ" dirty="0"/>
              <a:t> </a:t>
            </a:r>
            <a:r>
              <a:rPr lang="cs-CZ" dirty="0" err="1"/>
              <a:t>the</a:t>
            </a:r>
            <a:r>
              <a:rPr lang="cs-CZ" dirty="0"/>
              <a:t> </a:t>
            </a:r>
            <a:r>
              <a:rPr lang="cs-CZ" dirty="0" err="1"/>
              <a:t>parents</a:t>
            </a:r>
            <a:endParaRPr lang="cs-CZ" dirty="0"/>
          </a:p>
          <a:p>
            <a:pPr lvl="1"/>
            <a:r>
              <a:rPr lang="cs-CZ" dirty="0" err="1"/>
              <a:t>chronic</a:t>
            </a:r>
            <a:r>
              <a:rPr lang="cs-CZ" dirty="0"/>
              <a:t> </a:t>
            </a:r>
            <a:r>
              <a:rPr lang="cs-CZ" dirty="0" err="1"/>
              <a:t>or</a:t>
            </a:r>
            <a:r>
              <a:rPr lang="cs-CZ" dirty="0"/>
              <a:t> </a:t>
            </a:r>
            <a:r>
              <a:rPr lang="cs-CZ" dirty="0" err="1"/>
              <a:t>psychiatric</a:t>
            </a:r>
            <a:r>
              <a:rPr lang="cs-CZ" dirty="0"/>
              <a:t> </a:t>
            </a:r>
            <a:r>
              <a:rPr lang="cs-CZ" dirty="0" err="1"/>
              <a:t>illness</a:t>
            </a:r>
            <a:r>
              <a:rPr lang="cs-CZ" dirty="0"/>
              <a:t> </a:t>
            </a:r>
            <a:r>
              <a:rPr lang="cs-CZ" dirty="0" err="1"/>
              <a:t>of</a:t>
            </a:r>
            <a:r>
              <a:rPr lang="cs-CZ" dirty="0"/>
              <a:t> </a:t>
            </a:r>
            <a:r>
              <a:rPr lang="cs-CZ" dirty="0" err="1"/>
              <a:t>one</a:t>
            </a:r>
            <a:r>
              <a:rPr lang="cs-CZ" dirty="0"/>
              <a:t> </a:t>
            </a:r>
            <a:r>
              <a:rPr lang="cs-CZ" dirty="0" err="1"/>
              <a:t>of</a:t>
            </a:r>
            <a:r>
              <a:rPr lang="cs-CZ" dirty="0"/>
              <a:t> </a:t>
            </a:r>
            <a:r>
              <a:rPr lang="cs-CZ" dirty="0" err="1"/>
              <a:t>the</a:t>
            </a:r>
            <a:r>
              <a:rPr lang="cs-CZ" dirty="0"/>
              <a:t> </a:t>
            </a:r>
            <a:r>
              <a:rPr lang="cs-CZ" dirty="0" err="1"/>
              <a:t>parents</a:t>
            </a:r>
            <a:endParaRPr lang="cs-CZ" dirty="0"/>
          </a:p>
          <a:p>
            <a:pPr lvl="1"/>
            <a:r>
              <a:rPr lang="cs-CZ" dirty="0" err="1"/>
              <a:t>insufficient</a:t>
            </a:r>
            <a:r>
              <a:rPr lang="cs-CZ" dirty="0"/>
              <a:t> </a:t>
            </a:r>
            <a:r>
              <a:rPr lang="cs-CZ" dirty="0" err="1"/>
              <a:t>social</a:t>
            </a:r>
            <a:r>
              <a:rPr lang="cs-CZ" dirty="0"/>
              <a:t> </a:t>
            </a:r>
            <a:r>
              <a:rPr lang="cs-CZ" dirty="0" err="1"/>
              <a:t>integration</a:t>
            </a:r>
            <a:r>
              <a:rPr lang="cs-CZ" dirty="0"/>
              <a:t> </a:t>
            </a:r>
            <a:r>
              <a:rPr lang="cs-CZ" dirty="0" err="1"/>
              <a:t>of</a:t>
            </a:r>
            <a:r>
              <a:rPr lang="cs-CZ" dirty="0"/>
              <a:t> </a:t>
            </a:r>
            <a:r>
              <a:rPr lang="cs-CZ" dirty="0" err="1"/>
              <a:t>the</a:t>
            </a:r>
            <a:r>
              <a:rPr lang="cs-CZ" dirty="0"/>
              <a:t> </a:t>
            </a:r>
            <a:r>
              <a:rPr lang="cs-CZ" dirty="0" err="1"/>
              <a:t>parents</a:t>
            </a:r>
            <a:r>
              <a:rPr lang="cs-CZ" dirty="0"/>
              <a:t> (</a:t>
            </a:r>
            <a:r>
              <a:rPr lang="cs-CZ" dirty="0" err="1"/>
              <a:t>language</a:t>
            </a:r>
            <a:r>
              <a:rPr lang="cs-CZ" dirty="0"/>
              <a:t> </a:t>
            </a:r>
            <a:r>
              <a:rPr lang="cs-CZ" dirty="0" err="1"/>
              <a:t>etc</a:t>
            </a:r>
            <a:r>
              <a:rPr lang="cs-CZ" dirty="0"/>
              <a:t>.)</a:t>
            </a:r>
          </a:p>
          <a:p>
            <a:pPr lvl="1"/>
            <a:r>
              <a:rPr lang="cs-CZ" dirty="0" err="1"/>
              <a:t>home</a:t>
            </a:r>
            <a:r>
              <a:rPr lang="cs-CZ" dirty="0"/>
              <a:t> </a:t>
            </a:r>
            <a:r>
              <a:rPr lang="cs-CZ" dirty="0" err="1"/>
              <a:t>violence</a:t>
            </a:r>
            <a:endParaRPr lang="cs-CZ" dirty="0"/>
          </a:p>
          <a:p>
            <a:pPr lvl="1"/>
            <a:r>
              <a:rPr lang="cs-CZ" dirty="0" err="1"/>
              <a:t>addictive</a:t>
            </a:r>
            <a:r>
              <a:rPr lang="cs-CZ" dirty="0"/>
              <a:t> </a:t>
            </a:r>
            <a:r>
              <a:rPr lang="cs-CZ" dirty="0" err="1"/>
              <a:t>substances</a:t>
            </a:r>
            <a:r>
              <a:rPr lang="cs-CZ" dirty="0"/>
              <a:t> in </a:t>
            </a:r>
            <a:r>
              <a:rPr lang="cs-CZ" dirty="0" err="1"/>
              <a:t>the</a:t>
            </a:r>
            <a:r>
              <a:rPr lang="cs-CZ" dirty="0"/>
              <a:t> </a:t>
            </a:r>
            <a:r>
              <a:rPr lang="cs-CZ" dirty="0" err="1"/>
              <a:t>family</a:t>
            </a:r>
            <a:endParaRPr lang="cs-CZ" dirty="0"/>
          </a:p>
          <a:p>
            <a:pPr lvl="1"/>
            <a:r>
              <a:rPr lang="cs-CZ" dirty="0" err="1"/>
              <a:t>legitimate</a:t>
            </a:r>
            <a:r>
              <a:rPr lang="cs-CZ" dirty="0"/>
              <a:t> </a:t>
            </a:r>
            <a:r>
              <a:rPr lang="cs-CZ" dirty="0" err="1"/>
              <a:t>investigation</a:t>
            </a:r>
            <a:r>
              <a:rPr lang="cs-CZ" dirty="0"/>
              <a:t> </a:t>
            </a:r>
            <a:r>
              <a:rPr lang="cs-CZ" dirty="0" err="1"/>
              <a:t>of</a:t>
            </a:r>
            <a:r>
              <a:rPr lang="cs-CZ" dirty="0"/>
              <a:t> </a:t>
            </a:r>
            <a:r>
              <a:rPr lang="cs-CZ" dirty="0" err="1"/>
              <a:t>the</a:t>
            </a:r>
            <a:r>
              <a:rPr lang="cs-CZ" dirty="0"/>
              <a:t> </a:t>
            </a:r>
            <a:r>
              <a:rPr lang="cs-CZ" dirty="0" err="1"/>
              <a:t>child</a:t>
            </a:r>
            <a:r>
              <a:rPr lang="cs-CZ" dirty="0"/>
              <a:t> </a:t>
            </a:r>
            <a:r>
              <a:rPr lang="cs-CZ" dirty="0" err="1"/>
              <a:t>protection</a:t>
            </a:r>
            <a:r>
              <a:rPr lang="cs-CZ" dirty="0"/>
              <a:t> </a:t>
            </a:r>
            <a:r>
              <a:rPr lang="cs-CZ" dirty="0" err="1"/>
              <a:t>authority</a:t>
            </a:r>
            <a:endParaRPr lang="cs-CZ" dirty="0"/>
          </a:p>
        </p:txBody>
      </p:sp>
      <p:sp>
        <p:nvSpPr>
          <p:cNvPr id="5" name="Zástupný symbol pro číslo snímku 4"/>
          <p:cNvSpPr>
            <a:spLocks noGrp="1"/>
          </p:cNvSpPr>
          <p:nvPr>
            <p:ph type="sldNum" sz="quarter" idx="12"/>
          </p:nvPr>
        </p:nvSpPr>
        <p:spPr/>
        <p:txBody>
          <a:bodyPr/>
          <a:lstStyle/>
          <a:p>
            <a:fld id="{7D74F88D-855E-4C4A-AC2F-7A0A64C53FD8}" type="slidenum">
              <a:rPr lang="cs-CZ" smtClean="0"/>
              <a:pPr/>
              <a:t>110</a:t>
            </a:fld>
            <a:endParaRPr lang="cs-CZ"/>
          </a:p>
        </p:txBody>
      </p:sp>
      <p:sp>
        <p:nvSpPr>
          <p:cNvPr id="6" name="Zástupný symbol pro zápatí 3">
            <a:extLst>
              <a:ext uri="{FF2B5EF4-FFF2-40B4-BE49-F238E27FC236}">
                <a16:creationId xmlns:a16="http://schemas.microsoft.com/office/drawing/2014/main" id="{7E605232-4E03-4040-8F6F-3FA75320D0CD}"/>
              </a:ext>
            </a:extLst>
          </p:cNvPr>
          <p:cNvSpPr txBox="1">
            <a:spLocks/>
          </p:cNvSpPr>
          <p:nvPr/>
        </p:nvSpPr>
        <p:spPr>
          <a:xfrm>
            <a:off x="3802902" y="6421078"/>
            <a:ext cx="2994138"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err="1">
                <a:solidFill>
                  <a:schemeClr val="accent4">
                    <a:lumMod val="75000"/>
                  </a:schemeClr>
                </a:solidFill>
              </a:rPr>
              <a:t>Social</a:t>
            </a:r>
            <a:r>
              <a:rPr lang="cs-CZ" dirty="0">
                <a:solidFill>
                  <a:schemeClr val="accent4">
                    <a:lumMod val="75000"/>
                  </a:schemeClr>
                </a:solidFill>
              </a:rPr>
              <a:t> </a:t>
            </a:r>
            <a:r>
              <a:rPr lang="cs-CZ" dirty="0" err="1">
                <a:solidFill>
                  <a:schemeClr val="accent4">
                    <a:lumMod val="75000"/>
                  </a:schemeClr>
                </a:solidFill>
              </a:rPr>
              <a:t>pediatrics</a:t>
            </a:r>
            <a:endParaRPr lang="cs-CZ" dirty="0">
              <a:solidFill>
                <a:schemeClr val="accent4">
                  <a:lumMod val="75000"/>
                </a:schemeClr>
              </a:solidFill>
            </a:endParaRPr>
          </a:p>
        </p:txBody>
      </p:sp>
      <p:sp>
        <p:nvSpPr>
          <p:cNvPr id="7" name="Zástupný symbol pro zápatí 3"/>
          <p:cNvSpPr>
            <a:spLocks noGrp="1"/>
          </p:cNvSpPr>
          <p:nvPr>
            <p:ph type="ftr" sz="quarter" idx="11"/>
          </p:nvPr>
        </p:nvSpPr>
        <p:spPr>
          <a:xfrm>
            <a:off x="731520" y="6421078"/>
            <a:ext cx="2292808" cy="365125"/>
          </a:xfrm>
        </p:spPr>
        <p:txBody>
          <a:bodyPr/>
          <a:lstStyle/>
          <a:p>
            <a:r>
              <a:rPr lang="cs-CZ" dirty="0" err="1"/>
              <a:t>Childhood</a:t>
            </a:r>
            <a:r>
              <a:rPr lang="cs-CZ" dirty="0"/>
              <a:t> </a:t>
            </a:r>
            <a:r>
              <a:rPr lang="cs-CZ" dirty="0" err="1"/>
              <a:t>hygiene</a:t>
            </a:r>
            <a:endParaRPr lang="cs-CZ" dirty="0"/>
          </a:p>
        </p:txBody>
      </p:sp>
    </p:spTree>
    <p:extLst>
      <p:ext uri="{BB962C8B-B14F-4D97-AF65-F5344CB8AC3E}">
        <p14:creationId xmlns:p14="http://schemas.microsoft.com/office/powerpoint/2010/main" val="1587924475"/>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Why</a:t>
            </a:r>
            <a:r>
              <a:rPr lang="cs-CZ" dirty="0"/>
              <a:t> are </a:t>
            </a:r>
            <a:r>
              <a:rPr lang="cs-CZ" dirty="0" err="1"/>
              <a:t>they</a:t>
            </a:r>
            <a:r>
              <a:rPr lang="cs-CZ" dirty="0"/>
              <a:t> </a:t>
            </a:r>
            <a:r>
              <a:rPr lang="cs-CZ" dirty="0" err="1"/>
              <a:t>at</a:t>
            </a:r>
            <a:r>
              <a:rPr lang="cs-CZ" dirty="0"/>
              <a:t> risk?</a:t>
            </a:r>
          </a:p>
        </p:txBody>
      </p:sp>
      <p:sp>
        <p:nvSpPr>
          <p:cNvPr id="3" name="Zástupný symbol pro obsah 2"/>
          <p:cNvSpPr>
            <a:spLocks noGrp="1"/>
          </p:cNvSpPr>
          <p:nvPr>
            <p:ph idx="1"/>
          </p:nvPr>
        </p:nvSpPr>
        <p:spPr/>
        <p:txBody>
          <a:bodyPr>
            <a:normAutofit lnSpcReduction="10000"/>
          </a:bodyPr>
          <a:lstStyle/>
          <a:p>
            <a:r>
              <a:rPr lang="cs-CZ" b="1" dirty="0" err="1"/>
              <a:t>factors</a:t>
            </a:r>
            <a:r>
              <a:rPr lang="cs-CZ" b="1" dirty="0"/>
              <a:t> </a:t>
            </a:r>
            <a:r>
              <a:rPr lang="cs-CZ" b="1" dirty="0" err="1"/>
              <a:t>with</a:t>
            </a:r>
            <a:r>
              <a:rPr lang="cs-CZ" b="1" dirty="0"/>
              <a:t> </a:t>
            </a:r>
            <a:r>
              <a:rPr lang="cs-CZ" b="1" dirty="0" err="1"/>
              <a:t>an</a:t>
            </a:r>
            <a:r>
              <a:rPr lang="cs-CZ" b="1" dirty="0"/>
              <a:t> </a:t>
            </a:r>
            <a:r>
              <a:rPr lang="cs-CZ" b="1" dirty="0" err="1"/>
              <a:t>impact</a:t>
            </a:r>
            <a:r>
              <a:rPr lang="cs-CZ" b="1" dirty="0"/>
              <a:t> on </a:t>
            </a:r>
            <a:r>
              <a:rPr lang="cs-CZ" b="1" dirty="0" err="1"/>
              <a:t>health</a:t>
            </a:r>
            <a:r>
              <a:rPr lang="cs-CZ" b="1" dirty="0"/>
              <a:t>:</a:t>
            </a:r>
          </a:p>
          <a:p>
            <a:pPr lvl="1"/>
            <a:r>
              <a:rPr lang="cs-CZ" dirty="0" err="1"/>
              <a:t>genetics</a:t>
            </a:r>
            <a:endParaRPr lang="cs-CZ" dirty="0"/>
          </a:p>
          <a:p>
            <a:pPr lvl="1"/>
            <a:r>
              <a:rPr lang="cs-CZ" dirty="0" err="1"/>
              <a:t>environment</a:t>
            </a:r>
            <a:endParaRPr lang="cs-CZ" dirty="0"/>
          </a:p>
          <a:p>
            <a:pPr lvl="1"/>
            <a:r>
              <a:rPr lang="cs-CZ" dirty="0" err="1"/>
              <a:t>healthcare</a:t>
            </a:r>
            <a:r>
              <a:rPr lang="cs-CZ" dirty="0"/>
              <a:t> </a:t>
            </a:r>
            <a:r>
              <a:rPr lang="cs-CZ" dirty="0" err="1"/>
              <a:t>system</a:t>
            </a:r>
            <a:endParaRPr lang="cs-CZ" dirty="0"/>
          </a:p>
          <a:p>
            <a:pPr lvl="1"/>
            <a:r>
              <a:rPr lang="cs-CZ" dirty="0" err="1"/>
              <a:t>lifestyle</a:t>
            </a:r>
            <a:endParaRPr lang="cs-CZ" dirty="0"/>
          </a:p>
          <a:p>
            <a:pPr lvl="1"/>
            <a:r>
              <a:rPr lang="cs-CZ" dirty="0" err="1"/>
              <a:t>social</a:t>
            </a:r>
            <a:r>
              <a:rPr lang="cs-CZ" dirty="0"/>
              <a:t> </a:t>
            </a:r>
            <a:r>
              <a:rPr lang="cs-CZ" dirty="0" err="1"/>
              <a:t>aspects</a:t>
            </a:r>
            <a:endParaRPr lang="cs-CZ" dirty="0"/>
          </a:p>
          <a:p>
            <a:pPr lvl="2"/>
            <a:r>
              <a:rPr lang="cs-CZ" dirty="0" err="1"/>
              <a:t>social</a:t>
            </a:r>
            <a:r>
              <a:rPr lang="cs-CZ" dirty="0"/>
              <a:t> </a:t>
            </a:r>
            <a:r>
              <a:rPr lang="cs-CZ" dirty="0" err="1"/>
              <a:t>differences</a:t>
            </a:r>
            <a:r>
              <a:rPr lang="cs-CZ" dirty="0"/>
              <a:t> and </a:t>
            </a:r>
            <a:r>
              <a:rPr lang="cs-CZ" dirty="0" err="1"/>
              <a:t>inequalities</a:t>
            </a:r>
            <a:r>
              <a:rPr lang="cs-CZ" dirty="0"/>
              <a:t> in </a:t>
            </a:r>
            <a:r>
              <a:rPr lang="cs-CZ" dirty="0" err="1"/>
              <a:t>health</a:t>
            </a:r>
            <a:endParaRPr lang="cs-CZ" dirty="0"/>
          </a:p>
          <a:p>
            <a:pPr lvl="2"/>
            <a:r>
              <a:rPr lang="cs-CZ" dirty="0" err="1"/>
              <a:t>social</a:t>
            </a:r>
            <a:r>
              <a:rPr lang="cs-CZ" dirty="0"/>
              <a:t> </a:t>
            </a:r>
            <a:r>
              <a:rPr lang="cs-CZ" dirty="0" err="1"/>
              <a:t>disadvantage</a:t>
            </a:r>
            <a:r>
              <a:rPr lang="cs-CZ" dirty="0"/>
              <a:t> and </a:t>
            </a:r>
            <a:r>
              <a:rPr lang="cs-CZ" dirty="0" err="1"/>
              <a:t>cultural</a:t>
            </a:r>
            <a:r>
              <a:rPr lang="cs-CZ" dirty="0"/>
              <a:t> </a:t>
            </a:r>
            <a:r>
              <a:rPr lang="cs-CZ" dirty="0" err="1"/>
              <a:t>differences</a:t>
            </a:r>
            <a:endParaRPr lang="cs-CZ" dirty="0"/>
          </a:p>
          <a:p>
            <a:pPr lvl="2"/>
            <a:r>
              <a:rPr lang="cs-CZ" dirty="0" err="1"/>
              <a:t>unemployment</a:t>
            </a:r>
            <a:r>
              <a:rPr lang="cs-CZ" dirty="0"/>
              <a:t>, </a:t>
            </a:r>
            <a:r>
              <a:rPr lang="cs-CZ" dirty="0" err="1"/>
              <a:t>poverty</a:t>
            </a:r>
            <a:endParaRPr lang="cs-CZ" dirty="0"/>
          </a:p>
          <a:p>
            <a:pPr marL="0" indent="0">
              <a:buNone/>
            </a:pPr>
            <a:endParaRPr lang="cs-CZ" dirty="0"/>
          </a:p>
          <a:p>
            <a:pPr marL="0" indent="0" algn="ctr">
              <a:buNone/>
            </a:pPr>
            <a:r>
              <a:rPr lang="cs-CZ" dirty="0" err="1">
                <a:latin typeface="Segoe UI Black" panose="020B0A02040204020203" pitchFamily="34" charset="0"/>
                <a:ea typeface="Segoe UI Black" panose="020B0A02040204020203" pitchFamily="34" charset="0"/>
                <a:cs typeface="Segoe UI Black" panose="020B0A02040204020203" pitchFamily="34" charset="0"/>
              </a:rPr>
              <a:t>Social</a:t>
            </a:r>
            <a:r>
              <a:rPr lang="cs-CZ" dirty="0">
                <a:latin typeface="Segoe UI Black" panose="020B0A02040204020203" pitchFamily="34" charset="0"/>
                <a:ea typeface="Segoe UI Black" panose="020B0A02040204020203" pitchFamily="34" charset="0"/>
                <a:cs typeface="Segoe UI Black" panose="020B0A02040204020203" pitchFamily="34" charset="0"/>
              </a:rPr>
              <a:t> </a:t>
            </a:r>
            <a:r>
              <a:rPr lang="cs-CZ" dirty="0" err="1">
                <a:latin typeface="Segoe UI Black" panose="020B0A02040204020203" pitchFamily="34" charset="0"/>
                <a:ea typeface="Segoe UI Black" panose="020B0A02040204020203" pitchFamily="34" charset="0"/>
                <a:cs typeface="Segoe UI Black" panose="020B0A02040204020203" pitchFamily="34" charset="0"/>
              </a:rPr>
              <a:t>aspects</a:t>
            </a:r>
            <a:r>
              <a:rPr lang="cs-CZ" dirty="0">
                <a:latin typeface="Segoe UI Black" panose="020B0A02040204020203" pitchFamily="34" charset="0"/>
                <a:ea typeface="Segoe UI Black" panose="020B0A02040204020203" pitchFamily="34" charset="0"/>
                <a:cs typeface="Segoe UI Black" panose="020B0A02040204020203" pitchFamily="34" charset="0"/>
              </a:rPr>
              <a:t> </a:t>
            </a:r>
            <a:r>
              <a:rPr lang="cs-CZ" dirty="0" err="1">
                <a:latin typeface="Segoe UI Black" panose="020B0A02040204020203" pitchFamily="34" charset="0"/>
                <a:ea typeface="Segoe UI Black" panose="020B0A02040204020203" pitchFamily="34" charset="0"/>
                <a:cs typeface="Segoe UI Black" panose="020B0A02040204020203" pitchFamily="34" charset="0"/>
              </a:rPr>
              <a:t>can</a:t>
            </a:r>
            <a:r>
              <a:rPr lang="cs-CZ" dirty="0">
                <a:latin typeface="Segoe UI Black" panose="020B0A02040204020203" pitchFamily="34" charset="0"/>
                <a:ea typeface="Segoe UI Black" panose="020B0A02040204020203" pitchFamily="34" charset="0"/>
                <a:cs typeface="Segoe UI Black" panose="020B0A02040204020203" pitchFamily="34" charset="0"/>
              </a:rPr>
              <a:t> </a:t>
            </a:r>
            <a:r>
              <a:rPr lang="cs-CZ" dirty="0" err="1">
                <a:latin typeface="Segoe UI Black" panose="020B0A02040204020203" pitchFamily="34" charset="0"/>
                <a:ea typeface="Segoe UI Black" panose="020B0A02040204020203" pitchFamily="34" charset="0"/>
                <a:cs typeface="Segoe UI Black" panose="020B0A02040204020203" pitchFamily="34" charset="0"/>
              </a:rPr>
              <a:t>have</a:t>
            </a:r>
            <a:r>
              <a:rPr lang="cs-CZ" dirty="0">
                <a:latin typeface="Segoe UI Black" panose="020B0A02040204020203" pitchFamily="34" charset="0"/>
                <a:ea typeface="Segoe UI Black" panose="020B0A02040204020203" pitchFamily="34" charset="0"/>
                <a:cs typeface="Segoe UI Black" panose="020B0A02040204020203" pitchFamily="34" charset="0"/>
              </a:rPr>
              <a:t> a </a:t>
            </a:r>
            <a:r>
              <a:rPr lang="cs-CZ" dirty="0" err="1">
                <a:latin typeface="Segoe UI Black" panose="020B0A02040204020203" pitchFamily="34" charset="0"/>
                <a:ea typeface="Segoe UI Black" panose="020B0A02040204020203" pitchFamily="34" charset="0"/>
                <a:cs typeface="Segoe UI Black" panose="020B0A02040204020203" pitchFamily="34" charset="0"/>
              </a:rPr>
              <a:t>huge</a:t>
            </a:r>
            <a:r>
              <a:rPr lang="cs-CZ" dirty="0">
                <a:latin typeface="Segoe UI Black" panose="020B0A02040204020203" pitchFamily="34" charset="0"/>
                <a:ea typeface="Segoe UI Black" panose="020B0A02040204020203" pitchFamily="34" charset="0"/>
                <a:cs typeface="Segoe UI Black" panose="020B0A02040204020203" pitchFamily="34" charset="0"/>
              </a:rPr>
              <a:t> </a:t>
            </a:r>
            <a:r>
              <a:rPr lang="cs-CZ" dirty="0" err="1">
                <a:latin typeface="Segoe UI Black" panose="020B0A02040204020203" pitchFamily="34" charset="0"/>
                <a:ea typeface="Segoe UI Black" panose="020B0A02040204020203" pitchFamily="34" charset="0"/>
                <a:cs typeface="Segoe UI Black" panose="020B0A02040204020203" pitchFamily="34" charset="0"/>
              </a:rPr>
              <a:t>impact</a:t>
            </a:r>
            <a:r>
              <a:rPr lang="cs-CZ" dirty="0">
                <a:latin typeface="Segoe UI Black" panose="020B0A02040204020203" pitchFamily="34" charset="0"/>
                <a:ea typeface="Segoe UI Black" panose="020B0A02040204020203" pitchFamily="34" charset="0"/>
                <a:cs typeface="Segoe UI Black" panose="020B0A02040204020203" pitchFamily="34" charset="0"/>
              </a:rPr>
              <a:t> on </a:t>
            </a:r>
            <a:r>
              <a:rPr lang="cs-CZ" dirty="0" err="1">
                <a:latin typeface="Segoe UI Black" panose="020B0A02040204020203" pitchFamily="34" charset="0"/>
                <a:ea typeface="Segoe UI Black" panose="020B0A02040204020203" pitchFamily="34" charset="0"/>
                <a:cs typeface="Segoe UI Black" panose="020B0A02040204020203" pitchFamily="34" charset="0"/>
              </a:rPr>
              <a:t>child‘s</a:t>
            </a:r>
            <a:r>
              <a:rPr lang="cs-CZ" dirty="0">
                <a:latin typeface="Segoe UI Black" panose="020B0A02040204020203" pitchFamily="34" charset="0"/>
                <a:ea typeface="Segoe UI Black" panose="020B0A02040204020203" pitchFamily="34" charset="0"/>
                <a:cs typeface="Segoe UI Black" panose="020B0A02040204020203" pitchFamily="34" charset="0"/>
              </a:rPr>
              <a:t> </a:t>
            </a:r>
            <a:r>
              <a:rPr lang="cs-CZ" dirty="0" err="1">
                <a:latin typeface="Segoe UI Black" panose="020B0A02040204020203" pitchFamily="34" charset="0"/>
                <a:ea typeface="Segoe UI Black" panose="020B0A02040204020203" pitchFamily="34" charset="0"/>
                <a:cs typeface="Segoe UI Black" panose="020B0A02040204020203" pitchFamily="34" charset="0"/>
              </a:rPr>
              <a:t>health</a:t>
            </a:r>
            <a:r>
              <a:rPr lang="cs-CZ" dirty="0">
                <a:latin typeface="Segoe UI Black" panose="020B0A02040204020203" pitchFamily="34" charset="0"/>
                <a:ea typeface="Segoe UI Black" panose="020B0A02040204020203" pitchFamily="34" charset="0"/>
                <a:cs typeface="Segoe UI Black" panose="020B0A02040204020203" pitchFamily="34" charset="0"/>
              </a:rPr>
              <a:t>!</a:t>
            </a:r>
          </a:p>
          <a:p>
            <a:pPr marL="0" indent="0" algn="ctr">
              <a:buNone/>
            </a:pPr>
            <a:endParaRPr lang="cs-CZ" dirty="0"/>
          </a:p>
        </p:txBody>
      </p:sp>
      <p:sp>
        <p:nvSpPr>
          <p:cNvPr id="5" name="Zástupný symbol pro číslo snímku 4"/>
          <p:cNvSpPr>
            <a:spLocks noGrp="1"/>
          </p:cNvSpPr>
          <p:nvPr>
            <p:ph type="sldNum" sz="quarter" idx="12"/>
          </p:nvPr>
        </p:nvSpPr>
        <p:spPr/>
        <p:txBody>
          <a:bodyPr/>
          <a:lstStyle/>
          <a:p>
            <a:fld id="{7D74F88D-855E-4C4A-AC2F-7A0A64C53FD8}" type="slidenum">
              <a:rPr lang="cs-CZ" smtClean="0"/>
              <a:pPr/>
              <a:t>111</a:t>
            </a:fld>
            <a:endParaRPr lang="cs-CZ"/>
          </a:p>
        </p:txBody>
      </p:sp>
      <p:sp>
        <p:nvSpPr>
          <p:cNvPr id="7" name="Zástupný symbol pro zápatí 3">
            <a:extLst>
              <a:ext uri="{FF2B5EF4-FFF2-40B4-BE49-F238E27FC236}">
                <a16:creationId xmlns:a16="http://schemas.microsoft.com/office/drawing/2014/main" id="{7E605232-4E03-4040-8F6F-3FA75320D0CD}"/>
              </a:ext>
            </a:extLst>
          </p:cNvPr>
          <p:cNvSpPr txBox="1">
            <a:spLocks/>
          </p:cNvSpPr>
          <p:nvPr/>
        </p:nvSpPr>
        <p:spPr>
          <a:xfrm>
            <a:off x="3802902" y="6421078"/>
            <a:ext cx="2994138"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err="1">
                <a:solidFill>
                  <a:schemeClr val="accent4">
                    <a:lumMod val="75000"/>
                  </a:schemeClr>
                </a:solidFill>
              </a:rPr>
              <a:t>Social</a:t>
            </a:r>
            <a:r>
              <a:rPr lang="cs-CZ" dirty="0">
                <a:solidFill>
                  <a:schemeClr val="accent4">
                    <a:lumMod val="75000"/>
                  </a:schemeClr>
                </a:solidFill>
              </a:rPr>
              <a:t> </a:t>
            </a:r>
            <a:r>
              <a:rPr lang="cs-CZ" dirty="0" err="1">
                <a:solidFill>
                  <a:schemeClr val="accent4">
                    <a:lumMod val="75000"/>
                  </a:schemeClr>
                </a:solidFill>
              </a:rPr>
              <a:t>pediatrics</a:t>
            </a:r>
            <a:endParaRPr lang="cs-CZ" dirty="0">
              <a:solidFill>
                <a:schemeClr val="accent4">
                  <a:lumMod val="75000"/>
                </a:schemeClr>
              </a:solidFill>
            </a:endParaRPr>
          </a:p>
        </p:txBody>
      </p:sp>
      <p:sp>
        <p:nvSpPr>
          <p:cNvPr id="8" name="Zástupný symbol pro zápatí 3"/>
          <p:cNvSpPr>
            <a:spLocks noGrp="1"/>
          </p:cNvSpPr>
          <p:nvPr>
            <p:ph type="ftr" sz="quarter" idx="11"/>
          </p:nvPr>
        </p:nvSpPr>
        <p:spPr>
          <a:xfrm>
            <a:off x="731520" y="6421078"/>
            <a:ext cx="2292808" cy="365125"/>
          </a:xfrm>
        </p:spPr>
        <p:txBody>
          <a:bodyPr/>
          <a:lstStyle/>
          <a:p>
            <a:r>
              <a:rPr lang="cs-CZ" dirty="0" err="1"/>
              <a:t>Childhood</a:t>
            </a:r>
            <a:r>
              <a:rPr lang="cs-CZ" dirty="0"/>
              <a:t> </a:t>
            </a:r>
            <a:r>
              <a:rPr lang="cs-CZ" dirty="0" err="1"/>
              <a:t>hygiene</a:t>
            </a:r>
            <a:endParaRPr lang="cs-CZ" dirty="0"/>
          </a:p>
        </p:txBody>
      </p:sp>
    </p:spTree>
    <p:extLst>
      <p:ext uri="{BB962C8B-B14F-4D97-AF65-F5344CB8AC3E}">
        <p14:creationId xmlns:p14="http://schemas.microsoft.com/office/powerpoint/2010/main" val="3673661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mph" presetSubtype="0" nodeType="clickEffect">
                                  <p:stCondLst>
                                    <p:cond delay="0"/>
                                  </p:stCondLst>
                                  <p:iterate type="lt">
                                    <p:tmAbs val="25"/>
                                  </p:iterate>
                                  <p:childTnLst>
                                    <p:set>
                                      <p:cBhvr override="childStyle">
                                        <p:cTn id="6" dur="indefinite"/>
                                        <p:tgtEl>
                                          <p:spTgt spid="3">
                                            <p:txEl>
                                              <p:pRg st="5" end="5"/>
                                            </p:txEl>
                                          </p:spTgt>
                                        </p:tgtEl>
                                        <p:attrNameLst>
                                          <p:attrName>style.fontWeight</p:attrName>
                                        </p:attrNameLst>
                                      </p:cBhvr>
                                      <p:to>
                                        <p:strVal val="bold"/>
                                      </p:to>
                                    </p:set>
                                  </p:childTnLst>
                                </p:cTn>
                              </p:par>
                              <p:par>
                                <p:cTn id="7" presetID="1" presetClass="entr" presetSubtype="0" fill="hold" nodeType="withEffect">
                                  <p:stCondLst>
                                    <p:cond delay="0"/>
                                  </p:stCondLst>
                                  <p:childTnLst>
                                    <p:set>
                                      <p:cBhvr>
                                        <p:cTn id="8" dur="1" fill="hold">
                                          <p:stCondLst>
                                            <p:cond delay="0"/>
                                          </p:stCondLst>
                                        </p:cTn>
                                        <p:tgtEl>
                                          <p:spTgt spid="3">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8" end="8"/>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Think</a:t>
            </a:r>
            <a:r>
              <a:rPr lang="cs-CZ" dirty="0"/>
              <a:t> </a:t>
            </a:r>
            <a:r>
              <a:rPr lang="cs-CZ" dirty="0" err="1"/>
              <a:t>about</a:t>
            </a:r>
            <a:r>
              <a:rPr lang="cs-CZ" dirty="0"/>
              <a:t> </a:t>
            </a:r>
            <a:r>
              <a:rPr lang="cs-CZ" dirty="0" err="1"/>
              <a:t>it</a:t>
            </a:r>
            <a:r>
              <a:rPr lang="cs-CZ" dirty="0"/>
              <a:t>…</a:t>
            </a:r>
          </a:p>
        </p:txBody>
      </p:sp>
      <p:sp>
        <p:nvSpPr>
          <p:cNvPr id="5" name="Zástupný symbol pro číslo snímku 4"/>
          <p:cNvSpPr>
            <a:spLocks noGrp="1"/>
          </p:cNvSpPr>
          <p:nvPr>
            <p:ph type="sldNum" sz="quarter" idx="12"/>
          </p:nvPr>
        </p:nvSpPr>
        <p:spPr/>
        <p:txBody>
          <a:bodyPr/>
          <a:lstStyle/>
          <a:p>
            <a:fld id="{7D74F88D-855E-4C4A-AC2F-7A0A64C53FD8}" type="slidenum">
              <a:rPr lang="cs-CZ" smtClean="0"/>
              <a:pPr/>
              <a:t>112</a:t>
            </a:fld>
            <a:endParaRPr lang="cs-CZ"/>
          </a:p>
        </p:txBody>
      </p:sp>
      <p:sp>
        <p:nvSpPr>
          <p:cNvPr id="6" name="Zástupný symbol pro obsah 2"/>
          <p:cNvSpPr>
            <a:spLocks noGrp="1"/>
          </p:cNvSpPr>
          <p:nvPr>
            <p:ph idx="1"/>
          </p:nvPr>
        </p:nvSpPr>
        <p:spPr>
          <a:xfrm>
            <a:off x="838200" y="1620816"/>
            <a:ext cx="10515600" cy="4380739"/>
          </a:xfrm>
        </p:spPr>
        <p:txBody>
          <a:bodyPr/>
          <a:lstStyle/>
          <a:p>
            <a:r>
              <a:rPr lang="cs-CZ" dirty="0" err="1"/>
              <a:t>what</a:t>
            </a:r>
            <a:r>
              <a:rPr lang="cs-CZ" dirty="0"/>
              <a:t> </a:t>
            </a:r>
            <a:r>
              <a:rPr lang="cs-CZ" dirty="0" err="1"/>
              <a:t>is</a:t>
            </a:r>
            <a:r>
              <a:rPr lang="cs-CZ" dirty="0"/>
              <a:t> </a:t>
            </a:r>
            <a:r>
              <a:rPr lang="cs-CZ" dirty="0" err="1"/>
              <a:t>the</a:t>
            </a:r>
            <a:r>
              <a:rPr lang="cs-CZ" dirty="0"/>
              <a:t> role </a:t>
            </a:r>
            <a:r>
              <a:rPr lang="cs-CZ" dirty="0" err="1"/>
              <a:t>of</a:t>
            </a:r>
            <a:r>
              <a:rPr lang="cs-CZ" dirty="0"/>
              <a:t> a </a:t>
            </a:r>
            <a:r>
              <a:rPr lang="cs-CZ" dirty="0" err="1"/>
              <a:t>pediatrician</a:t>
            </a:r>
            <a:r>
              <a:rPr lang="cs-CZ" dirty="0"/>
              <a:t> in </a:t>
            </a:r>
            <a:r>
              <a:rPr lang="cs-CZ" dirty="0" err="1"/>
              <a:t>social</a:t>
            </a:r>
            <a:r>
              <a:rPr lang="cs-CZ" dirty="0"/>
              <a:t> </a:t>
            </a:r>
            <a:r>
              <a:rPr lang="cs-CZ" dirty="0" err="1"/>
              <a:t>pediatrics</a:t>
            </a:r>
            <a:r>
              <a:rPr lang="cs-CZ" dirty="0"/>
              <a:t>?</a:t>
            </a:r>
          </a:p>
        </p:txBody>
      </p:sp>
      <p:pic>
        <p:nvPicPr>
          <p:cNvPr id="7" name="Obrázek 6"/>
          <p:cNvPicPr>
            <a:picLocks noChangeAspect="1"/>
          </p:cNvPicPr>
          <p:nvPr/>
        </p:nvPicPr>
        <p:blipFill>
          <a:blip r:embed="rId2"/>
          <a:stretch>
            <a:fillRect/>
          </a:stretch>
        </p:blipFill>
        <p:spPr>
          <a:xfrm>
            <a:off x="4521754" y="2357239"/>
            <a:ext cx="3148491" cy="3644316"/>
          </a:xfrm>
          <a:prstGeom prst="rect">
            <a:avLst/>
          </a:prstGeom>
        </p:spPr>
      </p:pic>
      <p:sp>
        <p:nvSpPr>
          <p:cNvPr id="8" name="Zástupný symbol pro zápatí 3">
            <a:extLst>
              <a:ext uri="{FF2B5EF4-FFF2-40B4-BE49-F238E27FC236}">
                <a16:creationId xmlns:a16="http://schemas.microsoft.com/office/drawing/2014/main" id="{7E605232-4E03-4040-8F6F-3FA75320D0CD}"/>
              </a:ext>
            </a:extLst>
          </p:cNvPr>
          <p:cNvSpPr txBox="1">
            <a:spLocks/>
          </p:cNvSpPr>
          <p:nvPr/>
        </p:nvSpPr>
        <p:spPr>
          <a:xfrm>
            <a:off x="3802902" y="6421078"/>
            <a:ext cx="2994138"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err="1">
                <a:solidFill>
                  <a:schemeClr val="accent4">
                    <a:lumMod val="75000"/>
                  </a:schemeClr>
                </a:solidFill>
              </a:rPr>
              <a:t>Social</a:t>
            </a:r>
            <a:r>
              <a:rPr lang="cs-CZ" dirty="0">
                <a:solidFill>
                  <a:schemeClr val="accent4">
                    <a:lumMod val="75000"/>
                  </a:schemeClr>
                </a:solidFill>
              </a:rPr>
              <a:t> </a:t>
            </a:r>
            <a:r>
              <a:rPr lang="cs-CZ" dirty="0" err="1">
                <a:solidFill>
                  <a:schemeClr val="accent4">
                    <a:lumMod val="75000"/>
                  </a:schemeClr>
                </a:solidFill>
              </a:rPr>
              <a:t>pediatrics</a:t>
            </a:r>
            <a:endParaRPr lang="cs-CZ" dirty="0">
              <a:solidFill>
                <a:schemeClr val="accent4">
                  <a:lumMod val="75000"/>
                </a:schemeClr>
              </a:solidFill>
            </a:endParaRPr>
          </a:p>
        </p:txBody>
      </p:sp>
      <p:sp>
        <p:nvSpPr>
          <p:cNvPr id="9" name="Zástupný symbol pro zápatí 3"/>
          <p:cNvSpPr>
            <a:spLocks noGrp="1"/>
          </p:cNvSpPr>
          <p:nvPr>
            <p:ph type="ftr" sz="quarter" idx="11"/>
          </p:nvPr>
        </p:nvSpPr>
        <p:spPr>
          <a:xfrm>
            <a:off x="731520" y="6421078"/>
            <a:ext cx="2292808" cy="365125"/>
          </a:xfrm>
        </p:spPr>
        <p:txBody>
          <a:bodyPr/>
          <a:lstStyle/>
          <a:p>
            <a:r>
              <a:rPr lang="cs-CZ" dirty="0" err="1"/>
              <a:t>Childhood</a:t>
            </a:r>
            <a:r>
              <a:rPr lang="cs-CZ" dirty="0"/>
              <a:t> </a:t>
            </a:r>
            <a:r>
              <a:rPr lang="cs-CZ" dirty="0" err="1"/>
              <a:t>hygiene</a:t>
            </a:r>
            <a:endParaRPr lang="cs-CZ" dirty="0"/>
          </a:p>
        </p:txBody>
      </p:sp>
    </p:spTree>
    <p:extLst>
      <p:ext uri="{BB962C8B-B14F-4D97-AF65-F5344CB8AC3E}">
        <p14:creationId xmlns:p14="http://schemas.microsoft.com/office/powerpoint/2010/main" val="1470718809"/>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Obdélník 4"/>
          <p:cNvSpPr/>
          <p:nvPr/>
        </p:nvSpPr>
        <p:spPr>
          <a:xfrm>
            <a:off x="0" y="0"/>
            <a:ext cx="12192000" cy="6858000"/>
          </a:xfrm>
          <a:prstGeom prst="rect">
            <a:avLst/>
          </a:prstGeom>
          <a:solidFill>
            <a:schemeClr val="bg1">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 name="Nadpis 2"/>
          <p:cNvSpPr>
            <a:spLocks noGrp="1"/>
          </p:cNvSpPr>
          <p:nvPr>
            <p:ph type="title"/>
          </p:nvPr>
        </p:nvSpPr>
        <p:spPr>
          <a:xfrm>
            <a:off x="671222" y="4948196"/>
            <a:ext cx="10515600" cy="1468507"/>
          </a:xfrm>
        </p:spPr>
        <p:txBody>
          <a:bodyPr>
            <a:normAutofit/>
          </a:bodyPr>
          <a:lstStyle/>
          <a:p>
            <a:pPr algn="l">
              <a:tabLst>
                <a:tab pos="2600325" algn="ctr"/>
                <a:tab pos="7712075" algn="ctr"/>
              </a:tabLst>
            </a:pPr>
            <a:r>
              <a:rPr lang="cs-CZ" sz="6000" b="1" dirty="0">
                <a:latin typeface="Segoe UI" panose="020B0502040204020203" pitchFamily="34" charset="0"/>
                <a:cs typeface="Segoe UI" panose="020B0502040204020203" pitchFamily="34" charset="0"/>
              </a:rPr>
              <a:t>	</a:t>
            </a:r>
            <a:r>
              <a:rPr lang="cs-CZ" sz="3200" b="1" dirty="0">
                <a:latin typeface="Segoe UI" panose="020B0502040204020203" pitchFamily="34" charset="0"/>
                <a:cs typeface="Segoe UI" panose="020B0502040204020203" pitchFamily="34" charset="0"/>
              </a:rPr>
              <a:t>Mgr. Martin Krobot	Mgr. Kamila </a:t>
            </a:r>
            <a:r>
              <a:rPr lang="cs-CZ" sz="3200" b="1" dirty="0" err="1">
                <a:latin typeface="Segoe UI" panose="020B0502040204020203" pitchFamily="34" charset="0"/>
                <a:cs typeface="Segoe UI" panose="020B0502040204020203" pitchFamily="34" charset="0"/>
              </a:rPr>
              <a:t>Jančeková</a:t>
            </a:r>
            <a:r>
              <a:rPr lang="cs-CZ" sz="3200" dirty="0">
                <a:latin typeface="Segoe UI" panose="020B0502040204020203" pitchFamily="34" charset="0"/>
                <a:cs typeface="Segoe UI" panose="020B0502040204020203" pitchFamily="34" charset="0"/>
              </a:rPr>
              <a:t/>
            </a:r>
            <a:br>
              <a:rPr lang="cs-CZ" sz="3200" dirty="0">
                <a:latin typeface="Segoe UI" panose="020B0502040204020203" pitchFamily="34" charset="0"/>
                <a:cs typeface="Segoe UI" panose="020B0502040204020203" pitchFamily="34" charset="0"/>
              </a:rPr>
            </a:br>
            <a:r>
              <a:rPr lang="cs-CZ" sz="3200" dirty="0">
                <a:latin typeface="Segoe UI" panose="020B0502040204020203" pitchFamily="34" charset="0"/>
                <a:cs typeface="Segoe UI" panose="020B0502040204020203" pitchFamily="34" charset="0"/>
              </a:rPr>
              <a:t>	</a:t>
            </a:r>
            <a:r>
              <a:rPr lang="cs-CZ" sz="3200" dirty="0">
                <a:latin typeface="Segoe UI" panose="020B0502040204020203" pitchFamily="34" charset="0"/>
                <a:cs typeface="Segoe UI" panose="020B0502040204020203" pitchFamily="34" charset="0"/>
                <a:hlinkClick r:id="rId3"/>
              </a:rPr>
              <a:t>krobot@med.muni.cz</a:t>
            </a:r>
            <a:r>
              <a:rPr lang="cs-CZ" sz="3200" dirty="0">
                <a:latin typeface="Segoe UI" panose="020B0502040204020203" pitchFamily="34" charset="0"/>
                <a:cs typeface="Segoe UI" panose="020B0502040204020203" pitchFamily="34" charset="0"/>
              </a:rPr>
              <a:t>	</a:t>
            </a:r>
            <a:r>
              <a:rPr lang="cs-CZ" sz="3200" dirty="0">
                <a:latin typeface="Segoe UI" panose="020B0502040204020203" pitchFamily="34" charset="0"/>
                <a:cs typeface="Segoe UI" panose="020B0502040204020203" pitchFamily="34" charset="0"/>
                <a:hlinkClick r:id="rId4"/>
              </a:rPr>
              <a:t>jancekova@med.muni.cz</a:t>
            </a:r>
            <a:endParaRPr lang="cs-CZ" sz="3200" dirty="0">
              <a:latin typeface="Segoe UI" panose="020B0502040204020203" pitchFamily="34" charset="0"/>
              <a:cs typeface="Segoe UI" panose="020B0502040204020203" pitchFamily="34" charset="0"/>
            </a:endParaRPr>
          </a:p>
        </p:txBody>
      </p:sp>
      <p:sp>
        <p:nvSpPr>
          <p:cNvPr id="8" name="Nadpis 2"/>
          <p:cNvSpPr txBox="1">
            <a:spLocks/>
          </p:cNvSpPr>
          <p:nvPr/>
        </p:nvSpPr>
        <p:spPr>
          <a:xfrm>
            <a:off x="838200" y="312586"/>
            <a:ext cx="10515600" cy="1468507"/>
          </a:xfrm>
          <a:prstGeom prst="rect">
            <a:avLst/>
          </a:prstGeom>
        </p:spPr>
        <p:txBody>
          <a:bodyPr vert="horz" lIns="91440" tIns="45720" rIns="91440" bIns="45720" rtlCol="0" anchor="ctr" anchorCtr="0">
            <a:normAutofit/>
          </a:bodyPr>
          <a:lstStyle>
            <a:lvl1pPr algn="ctr" defTabSz="914400" rtl="0" eaLnBrk="1" latinLnBrk="0" hangingPunct="1">
              <a:lnSpc>
                <a:spcPct val="90000"/>
              </a:lnSpc>
              <a:spcBef>
                <a:spcPct val="0"/>
              </a:spcBef>
              <a:buNone/>
              <a:defRPr sz="8000" kern="1200">
                <a:solidFill>
                  <a:schemeClr val="tx1"/>
                </a:solidFill>
                <a:effectLst>
                  <a:outerShdw blurRad="38100" dist="38100" dir="2700000" algn="tl">
                    <a:srgbClr val="000000">
                      <a:alpha val="43137"/>
                    </a:srgbClr>
                  </a:outerShdw>
                </a:effectLst>
                <a:latin typeface="Segoe UI Black" panose="020B0604020202020204" charset="0"/>
                <a:ea typeface="Segoe UI Black" panose="020B0604020202020204" charset="0"/>
                <a:cs typeface="Segoe UI Black" panose="020B0604020202020204" charset="0"/>
              </a:defRPr>
            </a:lvl1pPr>
          </a:lstStyle>
          <a:p>
            <a:pPr>
              <a:tabLst>
                <a:tab pos="2600325" algn="ctr"/>
                <a:tab pos="7712075" algn="ctr"/>
              </a:tabLst>
            </a:pPr>
            <a:r>
              <a:rPr lang="cs-CZ" sz="6000" b="1" dirty="0" err="1">
                <a:latin typeface="Segoe UI Black" panose="020B0A02040204020203" pitchFamily="34" charset="0"/>
                <a:ea typeface="Segoe UI Black" panose="020B0A02040204020203" pitchFamily="34" charset="0"/>
                <a:cs typeface="Segoe UI Black" panose="020B0A02040204020203" pitchFamily="34" charset="0"/>
              </a:rPr>
              <a:t>Contact</a:t>
            </a:r>
            <a:r>
              <a:rPr lang="cs-CZ" sz="6000" b="1" dirty="0">
                <a:latin typeface="Segoe UI Black" panose="020B0A02040204020203" pitchFamily="34" charset="0"/>
                <a:ea typeface="Segoe UI Black" panose="020B0A02040204020203" pitchFamily="34" charset="0"/>
                <a:cs typeface="Segoe UI Black" panose="020B0A02040204020203" pitchFamily="34" charset="0"/>
              </a:rPr>
              <a:t> </a:t>
            </a:r>
            <a:r>
              <a:rPr lang="cs-CZ" sz="6000" b="1" dirty="0" err="1">
                <a:latin typeface="Segoe UI Black" panose="020B0A02040204020203" pitchFamily="34" charset="0"/>
                <a:ea typeface="Segoe UI Black" panose="020B0A02040204020203" pitchFamily="34" charset="0"/>
                <a:cs typeface="Segoe UI Black" panose="020B0A02040204020203" pitchFamily="34" charset="0"/>
              </a:rPr>
              <a:t>for</a:t>
            </a:r>
            <a:r>
              <a:rPr lang="cs-CZ" sz="6000" b="1" dirty="0">
                <a:latin typeface="Segoe UI Black" panose="020B0A02040204020203" pitchFamily="34" charset="0"/>
                <a:ea typeface="Segoe UI Black" panose="020B0A02040204020203" pitchFamily="34" charset="0"/>
                <a:cs typeface="Segoe UI Black" panose="020B0A02040204020203" pitchFamily="34" charset="0"/>
              </a:rPr>
              <a:t> a case </a:t>
            </a:r>
            <a:r>
              <a:rPr lang="cs-CZ" sz="6000" b="1" dirty="0" err="1">
                <a:latin typeface="Segoe UI Black" panose="020B0A02040204020203" pitchFamily="34" charset="0"/>
                <a:ea typeface="Segoe UI Black" panose="020B0A02040204020203" pitchFamily="34" charset="0"/>
                <a:cs typeface="Segoe UI Black" panose="020B0A02040204020203" pitchFamily="34" charset="0"/>
              </a:rPr>
              <a:t>of</a:t>
            </a:r>
            <a:r>
              <a:rPr lang="cs-CZ" sz="6000" b="1" dirty="0">
                <a:latin typeface="Segoe UI Black" panose="020B0A02040204020203" pitchFamily="34" charset="0"/>
                <a:ea typeface="Segoe UI Black" panose="020B0A02040204020203" pitchFamily="34" charset="0"/>
                <a:cs typeface="Segoe UI Black" panose="020B0A02040204020203" pitchFamily="34" charset="0"/>
              </a:rPr>
              <a:t> </a:t>
            </a:r>
            <a:r>
              <a:rPr lang="cs-CZ" sz="6000" b="1" dirty="0" err="1">
                <a:latin typeface="Segoe UI Black" panose="020B0A02040204020203" pitchFamily="34" charset="0"/>
                <a:ea typeface="Segoe UI Black" panose="020B0A02040204020203" pitchFamily="34" charset="0"/>
                <a:cs typeface="Segoe UI Black" panose="020B0A02040204020203" pitchFamily="34" charset="0"/>
              </a:rPr>
              <a:t>need</a:t>
            </a:r>
            <a:r>
              <a:rPr lang="cs-CZ" sz="6000" b="1" dirty="0">
                <a:latin typeface="Segoe UI Black" panose="020B0A02040204020203" pitchFamily="34" charset="0"/>
                <a:ea typeface="Segoe UI Black" panose="020B0A02040204020203" pitchFamily="34" charset="0"/>
                <a:cs typeface="Segoe UI Black" panose="020B0A02040204020203" pitchFamily="34" charset="0"/>
              </a:rPr>
              <a:t>:</a:t>
            </a:r>
            <a:endParaRPr lang="cs-CZ" sz="3200" dirty="0">
              <a:latin typeface="Segoe UI Black" panose="020B0A02040204020203" pitchFamily="34" charset="0"/>
              <a:ea typeface="Segoe UI Black" panose="020B0A02040204020203" pitchFamily="34" charset="0"/>
              <a:cs typeface="Segoe UI Black" panose="020B0A02040204020203" pitchFamily="34" charset="0"/>
            </a:endParaRPr>
          </a:p>
        </p:txBody>
      </p:sp>
    </p:spTree>
    <p:extLst>
      <p:ext uri="{BB962C8B-B14F-4D97-AF65-F5344CB8AC3E}">
        <p14:creationId xmlns:p14="http://schemas.microsoft.com/office/powerpoint/2010/main" val="329103293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err="1"/>
              <a:t>Imunologically</a:t>
            </a:r>
            <a:r>
              <a:rPr lang="cs-CZ"/>
              <a:t> </a:t>
            </a:r>
            <a:r>
              <a:rPr lang="cs-CZ" err="1"/>
              <a:t>active</a:t>
            </a:r>
            <a:r>
              <a:rPr lang="cs-CZ"/>
              <a:t> </a:t>
            </a:r>
            <a:r>
              <a:rPr lang="cs-CZ" err="1"/>
              <a:t>compounds</a:t>
            </a:r>
            <a:endParaRPr lang="cs-CZ"/>
          </a:p>
        </p:txBody>
      </p:sp>
      <p:sp>
        <p:nvSpPr>
          <p:cNvPr id="5" name="Zástupný symbol pro číslo snímku 4"/>
          <p:cNvSpPr>
            <a:spLocks noGrp="1"/>
          </p:cNvSpPr>
          <p:nvPr>
            <p:ph type="sldNum" sz="quarter" idx="12"/>
          </p:nvPr>
        </p:nvSpPr>
        <p:spPr/>
        <p:txBody>
          <a:bodyPr/>
          <a:lstStyle/>
          <a:p>
            <a:fld id="{7D74F88D-855E-4C4A-AC2F-7A0A64C53FD8}" type="slidenum">
              <a:rPr lang="cs-CZ" smtClean="0"/>
              <a:pPr/>
              <a:t>12</a:t>
            </a:fld>
            <a:endParaRPr lang="cs-CZ"/>
          </a:p>
        </p:txBody>
      </p:sp>
      <p:pic>
        <p:nvPicPr>
          <p:cNvPr id="6" name="Picture 4"/>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1010379" y="1612490"/>
            <a:ext cx="2863532" cy="4407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8533735" y="1863975"/>
            <a:ext cx="2753801" cy="2694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4591664" y="2084439"/>
            <a:ext cx="2861956" cy="2900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p:blipFill>
        <p:spPr bwMode="auto">
          <a:xfrm>
            <a:off x="8406018" y="4984955"/>
            <a:ext cx="3009234" cy="717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Zástupný symbol pro zápatí 3">
            <a:extLst>
              <a:ext uri="{FF2B5EF4-FFF2-40B4-BE49-F238E27FC236}">
                <a16:creationId xmlns:a16="http://schemas.microsoft.com/office/drawing/2014/main" id="{E66ECD14-56B2-4235-9503-5A1BA40AB436}"/>
              </a:ext>
            </a:extLst>
          </p:cNvPr>
          <p:cNvSpPr txBox="1">
            <a:spLocks/>
          </p:cNvSpPr>
          <p:nvPr/>
        </p:nvSpPr>
        <p:spPr>
          <a:xfrm>
            <a:off x="3802902" y="6421078"/>
            <a:ext cx="2994138"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err="1">
                <a:solidFill>
                  <a:srgbClr val="CC6600"/>
                </a:solidFill>
              </a:rPr>
              <a:t>Breastfeeding</a:t>
            </a:r>
            <a:r>
              <a:rPr lang="cs-CZ" dirty="0">
                <a:solidFill>
                  <a:srgbClr val="CC6600"/>
                </a:solidFill>
              </a:rPr>
              <a:t> support</a:t>
            </a:r>
          </a:p>
        </p:txBody>
      </p:sp>
      <p:sp>
        <p:nvSpPr>
          <p:cNvPr id="11" name="Zástupný symbol pro zápatí 3"/>
          <p:cNvSpPr>
            <a:spLocks noGrp="1"/>
          </p:cNvSpPr>
          <p:nvPr>
            <p:ph type="ftr" sz="quarter" idx="11"/>
          </p:nvPr>
        </p:nvSpPr>
        <p:spPr>
          <a:xfrm>
            <a:off x="731520" y="6421078"/>
            <a:ext cx="2292808" cy="365125"/>
          </a:xfrm>
        </p:spPr>
        <p:txBody>
          <a:bodyPr/>
          <a:lstStyle/>
          <a:p>
            <a:r>
              <a:rPr lang="cs-CZ" dirty="0" err="1"/>
              <a:t>Childhood</a:t>
            </a:r>
            <a:r>
              <a:rPr lang="cs-CZ" dirty="0"/>
              <a:t> </a:t>
            </a:r>
            <a:r>
              <a:rPr lang="cs-CZ" dirty="0" err="1"/>
              <a:t>hygiene</a:t>
            </a:r>
            <a:endParaRPr lang="cs-CZ" dirty="0"/>
          </a:p>
        </p:txBody>
      </p:sp>
    </p:spTree>
    <p:extLst>
      <p:ext uri="{BB962C8B-B14F-4D97-AF65-F5344CB8AC3E}">
        <p14:creationId xmlns:p14="http://schemas.microsoft.com/office/powerpoint/2010/main" val="37109373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6214" y="-21667"/>
            <a:ext cx="9979572" cy="68796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pic>
      <p:sp>
        <p:nvSpPr>
          <p:cNvPr id="4" name="TextovéPole 3"/>
          <p:cNvSpPr txBox="1"/>
          <p:nvPr/>
        </p:nvSpPr>
        <p:spPr>
          <a:xfrm>
            <a:off x="3209925" y="1200150"/>
            <a:ext cx="636713" cy="338554"/>
          </a:xfrm>
          <a:prstGeom prst="rect">
            <a:avLst/>
          </a:prstGeom>
          <a:solidFill>
            <a:schemeClr val="bg1"/>
          </a:solidFill>
          <a:ln w="19050">
            <a:solidFill>
              <a:srgbClr val="C00000"/>
            </a:solidFill>
          </a:ln>
        </p:spPr>
        <p:txBody>
          <a:bodyPr wrap="none" rtlCol="0">
            <a:spAutoFit/>
          </a:bodyPr>
          <a:lstStyle/>
          <a:p>
            <a:r>
              <a:rPr lang="cs-CZ" sz="1600" b="1">
                <a:latin typeface="Segoe UI" panose="020B0502040204020203" pitchFamily="34" charset="0"/>
                <a:cs typeface="Segoe UI" panose="020B0502040204020203" pitchFamily="34" charset="0"/>
              </a:rPr>
              <a:t>DHA</a:t>
            </a:r>
          </a:p>
        </p:txBody>
      </p:sp>
      <p:sp>
        <p:nvSpPr>
          <p:cNvPr id="5" name="TextovéPole 4"/>
          <p:cNvSpPr txBox="1"/>
          <p:nvPr/>
        </p:nvSpPr>
        <p:spPr>
          <a:xfrm>
            <a:off x="2720118" y="5800725"/>
            <a:ext cx="1353191" cy="338554"/>
          </a:xfrm>
          <a:prstGeom prst="rect">
            <a:avLst/>
          </a:prstGeom>
          <a:solidFill>
            <a:schemeClr val="bg1"/>
          </a:solidFill>
          <a:ln w="19050">
            <a:solidFill>
              <a:srgbClr val="C00000"/>
            </a:solidFill>
          </a:ln>
        </p:spPr>
        <p:txBody>
          <a:bodyPr wrap="none" rtlCol="0">
            <a:spAutoFit/>
          </a:bodyPr>
          <a:lstStyle/>
          <a:p>
            <a:r>
              <a:rPr lang="cs-CZ" sz="1600" b="1">
                <a:latin typeface="Segoe UI" panose="020B0502040204020203" pitchFamily="34" charset="0"/>
                <a:cs typeface="Segoe UI" panose="020B0502040204020203" pitchFamily="34" charset="0"/>
              </a:rPr>
              <a:t>cholesterole</a:t>
            </a:r>
          </a:p>
        </p:txBody>
      </p:sp>
      <p:sp>
        <p:nvSpPr>
          <p:cNvPr id="6" name="TextovéPole 5"/>
          <p:cNvSpPr txBox="1"/>
          <p:nvPr/>
        </p:nvSpPr>
        <p:spPr>
          <a:xfrm>
            <a:off x="6096000" y="5904330"/>
            <a:ext cx="2349810" cy="584775"/>
          </a:xfrm>
          <a:prstGeom prst="rect">
            <a:avLst/>
          </a:prstGeom>
          <a:solidFill>
            <a:schemeClr val="bg1"/>
          </a:solidFill>
          <a:ln w="19050">
            <a:solidFill>
              <a:srgbClr val="C00000"/>
            </a:solidFill>
          </a:ln>
        </p:spPr>
        <p:txBody>
          <a:bodyPr wrap="none" rtlCol="0">
            <a:spAutoFit/>
          </a:bodyPr>
          <a:lstStyle/>
          <a:p>
            <a:pPr algn="ctr"/>
            <a:r>
              <a:rPr lang="cs-CZ" sz="1600" b="1" err="1">
                <a:latin typeface="Segoe UI" panose="020B0502040204020203" pitchFamily="34" charset="0"/>
                <a:cs typeface="Segoe UI" panose="020B0502040204020203" pitchFamily="34" charset="0"/>
              </a:rPr>
              <a:t>substances</a:t>
            </a:r>
            <a:r>
              <a:rPr lang="cs-CZ" sz="1600" b="1">
                <a:latin typeface="Segoe UI" panose="020B0502040204020203" pitchFamily="34" charset="0"/>
                <a:cs typeface="Segoe UI" panose="020B0502040204020203" pitchFamily="34" charset="0"/>
              </a:rPr>
              <a:t> </a:t>
            </a:r>
            <a:r>
              <a:rPr lang="cs-CZ" sz="1600" b="1" err="1">
                <a:latin typeface="Segoe UI" panose="020B0502040204020203" pitchFamily="34" charset="0"/>
                <a:cs typeface="Segoe UI" panose="020B0502040204020203" pitchFamily="34" charset="0"/>
              </a:rPr>
              <a:t>supporting</a:t>
            </a:r>
            <a:r>
              <a:rPr lang="cs-CZ" sz="1600" b="1">
                <a:latin typeface="Segoe UI" panose="020B0502040204020203" pitchFamily="34" charset="0"/>
                <a:cs typeface="Segoe UI" panose="020B0502040204020203" pitchFamily="34" charset="0"/>
              </a:rPr>
              <a:t/>
            </a:r>
            <a:br>
              <a:rPr lang="cs-CZ" sz="1600" b="1">
                <a:latin typeface="Segoe UI" panose="020B0502040204020203" pitchFamily="34" charset="0"/>
                <a:cs typeface="Segoe UI" panose="020B0502040204020203" pitchFamily="34" charset="0"/>
              </a:rPr>
            </a:br>
            <a:r>
              <a:rPr lang="cs-CZ" sz="1600" b="1" err="1">
                <a:latin typeface="Segoe UI" panose="020B0502040204020203" pitchFamily="34" charset="0"/>
                <a:cs typeface="Segoe UI" panose="020B0502040204020203" pitchFamily="34" charset="0"/>
              </a:rPr>
              <a:t>microbiota</a:t>
            </a:r>
            <a:endParaRPr lang="cs-CZ" sz="1600" b="1">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3291155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B2EBCF7-2920-4888-9D91-4E9932D6403F}"/>
              </a:ext>
            </a:extLst>
          </p:cNvPr>
          <p:cNvSpPr>
            <a:spLocks noGrp="1"/>
          </p:cNvSpPr>
          <p:nvPr>
            <p:ph type="title"/>
          </p:nvPr>
        </p:nvSpPr>
        <p:spPr/>
        <p:txBody>
          <a:bodyPr/>
          <a:lstStyle/>
          <a:p>
            <a:r>
              <a:rPr lang="cs-CZ"/>
              <a:t>WHO </a:t>
            </a:r>
            <a:r>
              <a:rPr lang="cs-CZ" err="1"/>
              <a:t>recommendation</a:t>
            </a:r>
            <a:endParaRPr lang="cs-CZ"/>
          </a:p>
        </p:txBody>
      </p:sp>
      <p:sp>
        <p:nvSpPr>
          <p:cNvPr id="3" name="Zástupný symbol pro obsah 2">
            <a:extLst>
              <a:ext uri="{FF2B5EF4-FFF2-40B4-BE49-F238E27FC236}">
                <a16:creationId xmlns:a16="http://schemas.microsoft.com/office/drawing/2014/main" id="{E0141267-DC56-4FC9-B294-4759BF4DE0F4}"/>
              </a:ext>
            </a:extLst>
          </p:cNvPr>
          <p:cNvSpPr>
            <a:spLocks noGrp="1"/>
          </p:cNvSpPr>
          <p:nvPr>
            <p:ph idx="1"/>
          </p:nvPr>
        </p:nvSpPr>
        <p:spPr>
          <a:xfrm>
            <a:off x="838200" y="1808480"/>
            <a:ext cx="10515600" cy="4193075"/>
          </a:xfrm>
        </p:spPr>
        <p:txBody>
          <a:bodyPr vert="horz" lIns="91440" tIns="45720" rIns="91440" bIns="45720" rtlCol="0" anchor="t">
            <a:normAutofit/>
          </a:bodyPr>
          <a:lstStyle/>
          <a:p>
            <a:pPr marL="0" indent="0" algn="ctr">
              <a:buNone/>
            </a:pPr>
            <a:r>
              <a:rPr lang="cs-CZ" sz="5400" b="1"/>
              <a:t>up to term. 6</a:t>
            </a:r>
            <a:r>
              <a:rPr lang="cs-CZ" sz="5400" b="1" baseline="30000"/>
              <a:t>th</a:t>
            </a:r>
            <a:r>
              <a:rPr lang="cs-CZ" sz="5400" b="1"/>
              <a:t> </a:t>
            </a:r>
            <a:r>
              <a:rPr lang="cs-CZ" sz="5400" b="1" err="1"/>
              <a:t>month</a:t>
            </a:r>
            <a:r>
              <a:rPr lang="cs-CZ" sz="5400" b="1"/>
              <a:t> </a:t>
            </a:r>
            <a:r>
              <a:rPr lang="cs-CZ" sz="5400" b="1" err="1"/>
              <a:t>of</a:t>
            </a:r>
            <a:r>
              <a:rPr lang="cs-CZ" sz="5400" b="1"/>
              <a:t> </a:t>
            </a:r>
            <a:r>
              <a:rPr lang="cs-CZ" sz="5400" b="1" err="1"/>
              <a:t>age</a:t>
            </a:r>
            <a:r>
              <a:rPr lang="cs-CZ" sz="5400" b="1">
                <a:latin typeface="+mn-ea"/>
                <a:cs typeface="+mn-ea"/>
              </a:rPr>
              <a:t/>
            </a:r>
            <a:br>
              <a:rPr lang="cs-CZ" sz="5400" b="1">
                <a:latin typeface="+mn-ea"/>
                <a:cs typeface="+mn-ea"/>
              </a:rPr>
            </a:br>
            <a:r>
              <a:rPr lang="cs-CZ" sz="5400" err="1"/>
              <a:t>exclusive</a:t>
            </a:r>
            <a:r>
              <a:rPr lang="cs-CZ" sz="5400"/>
              <a:t> </a:t>
            </a:r>
            <a:r>
              <a:rPr lang="cs-CZ" sz="5400" err="1"/>
              <a:t>breastfeeding</a:t>
            </a:r>
            <a:endParaRPr lang="cs-CZ" sz="5400" b="1"/>
          </a:p>
          <a:p>
            <a:pPr marL="0" indent="0" algn="ctr">
              <a:buNone/>
            </a:pPr>
            <a:endParaRPr lang="cs-CZ" sz="2000" b="1"/>
          </a:p>
          <a:p>
            <a:pPr marL="0" indent="0" algn="ctr">
              <a:buNone/>
            </a:pPr>
            <a:endParaRPr lang="cs-CZ" sz="2000" b="1"/>
          </a:p>
          <a:p>
            <a:pPr marL="0" indent="0" algn="ctr">
              <a:buNone/>
            </a:pPr>
            <a:r>
              <a:rPr lang="cs-CZ" sz="3600" b="1"/>
              <a:t>up to 2 </a:t>
            </a:r>
            <a:r>
              <a:rPr lang="cs-CZ" sz="3600" b="1" err="1"/>
              <a:t>years</a:t>
            </a:r>
            <a:r>
              <a:rPr lang="cs-CZ" sz="3600" b="1"/>
              <a:t> </a:t>
            </a:r>
            <a:r>
              <a:rPr lang="cs-CZ" sz="3600" b="1" err="1"/>
              <a:t>of</a:t>
            </a:r>
            <a:r>
              <a:rPr lang="cs-CZ" sz="3600" b="1"/>
              <a:t> </a:t>
            </a:r>
            <a:r>
              <a:rPr lang="cs-CZ" sz="3600" b="1" err="1"/>
              <a:t>age</a:t>
            </a:r>
            <a:r>
              <a:rPr lang="cs-CZ" sz="3600" b="1"/>
              <a:t> and </a:t>
            </a:r>
            <a:r>
              <a:rPr lang="cs-CZ" sz="3600" b="1" err="1"/>
              <a:t>beyond</a:t>
            </a:r>
            <a:r>
              <a:rPr lang="en-US"/>
              <a:t/>
            </a:r>
            <a:br>
              <a:rPr lang="en-US"/>
            </a:br>
            <a:r>
              <a:rPr lang="cs-CZ" sz="3600" err="1"/>
              <a:t>introducing</a:t>
            </a:r>
            <a:r>
              <a:rPr lang="cs-CZ" sz="3600"/>
              <a:t> </a:t>
            </a:r>
            <a:r>
              <a:rPr lang="cs-CZ" sz="3600" err="1"/>
              <a:t>local</a:t>
            </a:r>
            <a:r>
              <a:rPr lang="cs-CZ" sz="3600"/>
              <a:t> </a:t>
            </a:r>
            <a:r>
              <a:rPr lang="cs-CZ" sz="3600" err="1"/>
              <a:t>nutritious</a:t>
            </a:r>
            <a:r>
              <a:rPr lang="cs-CZ" sz="3600"/>
              <a:t> food</a:t>
            </a:r>
            <a:r>
              <a:rPr lang="en-US"/>
              <a:t/>
            </a:r>
            <a:br>
              <a:rPr lang="en-US"/>
            </a:br>
            <a:r>
              <a:rPr lang="cs-CZ" sz="3600" err="1"/>
              <a:t>while</a:t>
            </a:r>
            <a:r>
              <a:rPr lang="cs-CZ" sz="3600"/>
              <a:t> </a:t>
            </a:r>
            <a:r>
              <a:rPr lang="cs-CZ" sz="3600" err="1"/>
              <a:t>breastfeeding</a:t>
            </a:r>
            <a:endParaRPr lang="cs-CZ" sz="3600"/>
          </a:p>
        </p:txBody>
      </p:sp>
      <p:sp>
        <p:nvSpPr>
          <p:cNvPr id="5" name="Zástupný symbol pro číslo snímku 4">
            <a:extLst>
              <a:ext uri="{FF2B5EF4-FFF2-40B4-BE49-F238E27FC236}">
                <a16:creationId xmlns:a16="http://schemas.microsoft.com/office/drawing/2014/main" id="{F357D67A-812A-413F-A260-A6EA1ECA3248}"/>
              </a:ext>
            </a:extLst>
          </p:cNvPr>
          <p:cNvSpPr>
            <a:spLocks noGrp="1"/>
          </p:cNvSpPr>
          <p:nvPr>
            <p:ph type="sldNum" sz="quarter" idx="12"/>
          </p:nvPr>
        </p:nvSpPr>
        <p:spPr/>
        <p:txBody>
          <a:bodyPr/>
          <a:lstStyle/>
          <a:p>
            <a:fld id="{7D74F88D-855E-4C4A-AC2F-7A0A64C53FD8}" type="slidenum">
              <a:rPr lang="cs-CZ" smtClean="0"/>
              <a:pPr/>
              <a:t>14</a:t>
            </a:fld>
            <a:endParaRPr lang="cs-CZ"/>
          </a:p>
        </p:txBody>
      </p:sp>
      <p:sp>
        <p:nvSpPr>
          <p:cNvPr id="6" name="Zástupný symbol pro zápatí 3">
            <a:extLst>
              <a:ext uri="{FF2B5EF4-FFF2-40B4-BE49-F238E27FC236}">
                <a16:creationId xmlns:a16="http://schemas.microsoft.com/office/drawing/2014/main" id="{2C63D133-2B59-4981-8BAD-6605A9F2F2BA}"/>
              </a:ext>
            </a:extLst>
          </p:cNvPr>
          <p:cNvSpPr txBox="1">
            <a:spLocks/>
          </p:cNvSpPr>
          <p:nvPr/>
        </p:nvSpPr>
        <p:spPr>
          <a:xfrm>
            <a:off x="3802902" y="6421078"/>
            <a:ext cx="2994138"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err="1">
                <a:solidFill>
                  <a:srgbClr val="CC6600"/>
                </a:solidFill>
              </a:rPr>
              <a:t>Breastfeeding</a:t>
            </a:r>
            <a:r>
              <a:rPr lang="cs-CZ" dirty="0">
                <a:solidFill>
                  <a:srgbClr val="CC6600"/>
                </a:solidFill>
              </a:rPr>
              <a:t> support</a:t>
            </a:r>
          </a:p>
        </p:txBody>
      </p:sp>
      <p:sp>
        <p:nvSpPr>
          <p:cNvPr id="7" name="Zástupný symbol pro zápatí 3"/>
          <p:cNvSpPr>
            <a:spLocks noGrp="1"/>
          </p:cNvSpPr>
          <p:nvPr>
            <p:ph type="ftr" sz="quarter" idx="11"/>
          </p:nvPr>
        </p:nvSpPr>
        <p:spPr>
          <a:xfrm>
            <a:off x="731520" y="6421078"/>
            <a:ext cx="2292808" cy="365125"/>
          </a:xfrm>
        </p:spPr>
        <p:txBody>
          <a:bodyPr/>
          <a:lstStyle/>
          <a:p>
            <a:r>
              <a:rPr lang="cs-CZ" dirty="0" err="1"/>
              <a:t>Childhood</a:t>
            </a:r>
            <a:r>
              <a:rPr lang="cs-CZ" dirty="0"/>
              <a:t> </a:t>
            </a:r>
            <a:r>
              <a:rPr lang="cs-CZ" dirty="0" err="1"/>
              <a:t>hygiene</a:t>
            </a:r>
            <a:endParaRPr lang="cs-CZ" dirty="0"/>
          </a:p>
        </p:txBody>
      </p:sp>
    </p:spTree>
    <p:extLst>
      <p:ext uri="{BB962C8B-B14F-4D97-AF65-F5344CB8AC3E}">
        <p14:creationId xmlns:p14="http://schemas.microsoft.com/office/powerpoint/2010/main" val="3320101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Zástupný symbol pro obsah 3">
            <a:extLst>
              <a:ext uri="{FF2B5EF4-FFF2-40B4-BE49-F238E27FC236}">
                <a16:creationId xmlns:a16="http://schemas.microsoft.com/office/drawing/2014/main" id="{1035208D-ADB0-489C-8248-D729463D4D4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4300" y="650875"/>
            <a:ext cx="11934825" cy="5564187"/>
          </a:xfrm>
          <a:prstGeom prst="rect">
            <a:avLst/>
          </a:prstGeom>
        </p:spPr>
      </p:pic>
      <p:sp>
        <p:nvSpPr>
          <p:cNvPr id="4" name="Rámeček 3">
            <a:extLst>
              <a:ext uri="{FF2B5EF4-FFF2-40B4-BE49-F238E27FC236}">
                <a16:creationId xmlns:a16="http://schemas.microsoft.com/office/drawing/2014/main" id="{8AD02F72-245A-427F-9019-E9B7B83A8914}"/>
              </a:ext>
            </a:extLst>
          </p:cNvPr>
          <p:cNvSpPr/>
          <p:nvPr/>
        </p:nvSpPr>
        <p:spPr>
          <a:xfrm>
            <a:off x="4237511" y="5057173"/>
            <a:ext cx="3716977" cy="368135"/>
          </a:xfrm>
          <a:prstGeom prst="frame">
            <a:avLst>
              <a:gd name="adj1" fmla="val 4220"/>
            </a:avLst>
          </a:prstGeom>
          <a:solidFill>
            <a:srgbClr val="FF0000"/>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solidFill>
                <a:schemeClr val="tx1"/>
              </a:solidFill>
            </a:endParaRPr>
          </a:p>
        </p:txBody>
      </p:sp>
    </p:spTree>
    <p:extLst>
      <p:ext uri="{BB962C8B-B14F-4D97-AF65-F5344CB8AC3E}">
        <p14:creationId xmlns:p14="http://schemas.microsoft.com/office/powerpoint/2010/main" val="534135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err="1"/>
              <a:t>Other</a:t>
            </a:r>
            <a:r>
              <a:rPr lang="cs-CZ"/>
              <a:t> </a:t>
            </a:r>
            <a:r>
              <a:rPr lang="cs-CZ" err="1"/>
              <a:t>recommendations</a:t>
            </a:r>
            <a:endParaRPr lang="cs-CZ"/>
          </a:p>
        </p:txBody>
      </p:sp>
      <p:sp>
        <p:nvSpPr>
          <p:cNvPr id="3" name="Zástupný symbol pro obsah 2"/>
          <p:cNvSpPr>
            <a:spLocks noGrp="1"/>
          </p:cNvSpPr>
          <p:nvPr>
            <p:ph idx="1"/>
          </p:nvPr>
        </p:nvSpPr>
        <p:spPr/>
        <p:txBody>
          <a:bodyPr>
            <a:normAutofit/>
          </a:bodyPr>
          <a:lstStyle/>
          <a:p>
            <a:r>
              <a:rPr lang="cs-CZ" dirty="0" err="1"/>
              <a:t>European</a:t>
            </a:r>
            <a:r>
              <a:rPr lang="cs-CZ" dirty="0"/>
              <a:t> </a:t>
            </a:r>
            <a:r>
              <a:rPr lang="cs-CZ" dirty="0" err="1"/>
              <a:t>Code</a:t>
            </a:r>
            <a:r>
              <a:rPr lang="cs-CZ" dirty="0"/>
              <a:t> </a:t>
            </a:r>
            <a:r>
              <a:rPr lang="cs-CZ" dirty="0" err="1"/>
              <a:t>Against</a:t>
            </a:r>
            <a:r>
              <a:rPr lang="cs-CZ" dirty="0"/>
              <a:t> </a:t>
            </a:r>
            <a:r>
              <a:rPr lang="cs-CZ" dirty="0" err="1"/>
              <a:t>Cancer</a:t>
            </a:r>
            <a:r>
              <a:rPr lang="cs-CZ" dirty="0"/>
              <a:t> (2014)</a:t>
            </a:r>
          </a:p>
          <a:p>
            <a:pPr lvl="1"/>
            <a:r>
              <a:rPr lang="cs-CZ" i="1" dirty="0" err="1"/>
              <a:t>Breastfeeding</a:t>
            </a:r>
            <a:r>
              <a:rPr lang="cs-CZ" i="1" dirty="0"/>
              <a:t> </a:t>
            </a:r>
            <a:r>
              <a:rPr lang="cs-CZ" i="1" dirty="0" err="1"/>
              <a:t>lowers</a:t>
            </a:r>
            <a:r>
              <a:rPr lang="cs-CZ" i="1" dirty="0"/>
              <a:t> </a:t>
            </a:r>
            <a:r>
              <a:rPr lang="cs-CZ" i="1" dirty="0" err="1"/>
              <a:t>the</a:t>
            </a:r>
            <a:r>
              <a:rPr lang="cs-CZ" i="1" dirty="0"/>
              <a:t> risk </a:t>
            </a:r>
            <a:r>
              <a:rPr lang="cs-CZ" i="1" dirty="0" err="1"/>
              <a:t>of</a:t>
            </a:r>
            <a:r>
              <a:rPr lang="cs-CZ" i="1" dirty="0"/>
              <a:t> </a:t>
            </a:r>
            <a:r>
              <a:rPr lang="cs-CZ" i="1" dirty="0" err="1"/>
              <a:t>cancer</a:t>
            </a:r>
            <a:r>
              <a:rPr lang="cs-CZ" i="1" dirty="0"/>
              <a:t> in</a:t>
            </a:r>
            <a:br>
              <a:rPr lang="cs-CZ" i="1" dirty="0"/>
            </a:br>
            <a:r>
              <a:rPr lang="cs-CZ" i="1" dirty="0" err="1"/>
              <a:t>mothers</a:t>
            </a:r>
            <a:r>
              <a:rPr lang="cs-CZ" i="1" dirty="0"/>
              <a:t>. </a:t>
            </a:r>
            <a:r>
              <a:rPr lang="cs-CZ" i="1" dirty="0" err="1"/>
              <a:t>Breastfeed</a:t>
            </a:r>
            <a:r>
              <a:rPr lang="cs-CZ" i="1" dirty="0"/>
              <a:t> </a:t>
            </a:r>
            <a:r>
              <a:rPr lang="cs-CZ" i="1" dirty="0" err="1"/>
              <a:t>your</a:t>
            </a:r>
            <a:r>
              <a:rPr lang="cs-CZ" i="1" dirty="0"/>
              <a:t> </a:t>
            </a:r>
            <a:r>
              <a:rPr lang="cs-CZ" i="1" dirty="0" err="1"/>
              <a:t>child</a:t>
            </a:r>
            <a:r>
              <a:rPr lang="cs-CZ" i="1" dirty="0"/>
              <a:t>, </a:t>
            </a:r>
            <a:r>
              <a:rPr lang="cs-CZ" i="1" dirty="0" err="1"/>
              <a:t>if</a:t>
            </a:r>
            <a:r>
              <a:rPr lang="cs-CZ" i="1" dirty="0"/>
              <a:t> </a:t>
            </a:r>
            <a:r>
              <a:rPr lang="cs-CZ" i="1" dirty="0" err="1"/>
              <a:t>possible</a:t>
            </a:r>
            <a:r>
              <a:rPr lang="cs-CZ" i="1" dirty="0"/>
              <a:t>.</a:t>
            </a:r>
          </a:p>
          <a:p>
            <a:r>
              <a:rPr lang="cs-CZ" dirty="0"/>
              <a:t>WHO</a:t>
            </a:r>
          </a:p>
          <a:p>
            <a:pPr lvl="1"/>
            <a:r>
              <a:rPr lang="cs-CZ" i="1" dirty="0" err="1"/>
              <a:t>Breastfeeding</a:t>
            </a:r>
            <a:r>
              <a:rPr lang="cs-CZ" i="1" dirty="0"/>
              <a:t> </a:t>
            </a:r>
            <a:r>
              <a:rPr lang="cs-CZ" i="1" dirty="0" err="1"/>
              <a:t>is</a:t>
            </a:r>
            <a:r>
              <a:rPr lang="cs-CZ" i="1" dirty="0"/>
              <a:t> </a:t>
            </a:r>
            <a:r>
              <a:rPr lang="cs-CZ" i="1" dirty="0" err="1"/>
              <a:t>the</a:t>
            </a:r>
            <a:r>
              <a:rPr lang="cs-CZ" i="1" dirty="0"/>
              <a:t> most </a:t>
            </a:r>
            <a:r>
              <a:rPr lang="cs-CZ" i="1" dirty="0" err="1"/>
              <a:t>effective</a:t>
            </a:r>
            <a:r>
              <a:rPr lang="cs-CZ" i="1" dirty="0"/>
              <a:t> </a:t>
            </a:r>
            <a:r>
              <a:rPr lang="cs-CZ" i="1" dirty="0" err="1"/>
              <a:t>way</a:t>
            </a:r>
            <a:r>
              <a:rPr lang="cs-CZ" i="1" dirty="0"/>
              <a:t> </a:t>
            </a:r>
            <a:r>
              <a:rPr lang="cs-CZ" i="1" dirty="0" err="1"/>
              <a:t>for</a:t>
            </a:r>
            <a:r>
              <a:rPr lang="cs-CZ" i="1" dirty="0"/>
              <a:t/>
            </a:r>
            <a:br>
              <a:rPr lang="cs-CZ" i="1" dirty="0"/>
            </a:br>
            <a:r>
              <a:rPr lang="cs-CZ" i="1" dirty="0" err="1"/>
              <a:t>child</a:t>
            </a:r>
            <a:r>
              <a:rPr lang="cs-CZ" i="1" dirty="0"/>
              <a:t> </a:t>
            </a:r>
            <a:r>
              <a:rPr lang="cs-CZ" i="1" dirty="0" err="1"/>
              <a:t>health</a:t>
            </a:r>
            <a:r>
              <a:rPr lang="cs-CZ" i="1" dirty="0"/>
              <a:t> </a:t>
            </a:r>
            <a:r>
              <a:rPr lang="cs-CZ" i="1" dirty="0" err="1"/>
              <a:t>protection</a:t>
            </a:r>
            <a:r>
              <a:rPr lang="cs-CZ" i="1" dirty="0"/>
              <a:t> and support.</a:t>
            </a:r>
          </a:p>
          <a:p>
            <a:r>
              <a:rPr lang="cs-CZ" dirty="0" err="1"/>
              <a:t>opinion</a:t>
            </a:r>
            <a:r>
              <a:rPr lang="cs-CZ" dirty="0"/>
              <a:t> </a:t>
            </a:r>
            <a:r>
              <a:rPr lang="cs-CZ" dirty="0" err="1"/>
              <a:t>of</a:t>
            </a:r>
            <a:r>
              <a:rPr lang="cs-CZ" dirty="0"/>
              <a:t> </a:t>
            </a:r>
            <a:r>
              <a:rPr lang="cs-CZ" dirty="0" err="1"/>
              <a:t>alergologists</a:t>
            </a:r>
            <a:r>
              <a:rPr lang="cs-CZ" baseline="30000" dirty="0"/>
              <a:t>*</a:t>
            </a:r>
            <a:endParaRPr lang="cs-CZ" dirty="0"/>
          </a:p>
          <a:p>
            <a:pPr lvl="1"/>
            <a:r>
              <a:rPr lang="cs-CZ" i="1" dirty="0" err="1"/>
              <a:t>The</a:t>
            </a:r>
            <a:r>
              <a:rPr lang="cs-CZ" i="1" dirty="0"/>
              <a:t> most </a:t>
            </a:r>
            <a:r>
              <a:rPr lang="cs-CZ" i="1" dirty="0" err="1"/>
              <a:t>effective</a:t>
            </a:r>
            <a:r>
              <a:rPr lang="cs-CZ" i="1" dirty="0"/>
              <a:t> </a:t>
            </a:r>
            <a:r>
              <a:rPr lang="cs-CZ" i="1" dirty="0" err="1"/>
              <a:t>prevention</a:t>
            </a:r>
            <a:r>
              <a:rPr lang="cs-CZ" i="1" dirty="0"/>
              <a:t> </a:t>
            </a:r>
            <a:r>
              <a:rPr lang="cs-CZ" i="1" dirty="0" err="1"/>
              <a:t>of</a:t>
            </a:r>
            <a:r>
              <a:rPr lang="cs-CZ" i="1" dirty="0"/>
              <a:t> food </a:t>
            </a:r>
            <a:r>
              <a:rPr lang="cs-CZ" i="1" dirty="0" err="1"/>
              <a:t>allergies</a:t>
            </a:r>
            <a:r>
              <a:rPr lang="cs-CZ" i="1" dirty="0"/>
              <a:t/>
            </a:r>
            <a:br>
              <a:rPr lang="cs-CZ" i="1" dirty="0"/>
            </a:br>
            <a:r>
              <a:rPr lang="cs-CZ" i="1" dirty="0" err="1"/>
              <a:t>is</a:t>
            </a:r>
            <a:r>
              <a:rPr lang="cs-CZ" i="1" dirty="0"/>
              <a:t> </a:t>
            </a:r>
            <a:r>
              <a:rPr lang="cs-CZ" i="1" dirty="0" err="1"/>
              <a:t>exclusive</a:t>
            </a:r>
            <a:r>
              <a:rPr lang="cs-CZ" i="1" dirty="0"/>
              <a:t> </a:t>
            </a:r>
            <a:r>
              <a:rPr lang="cs-CZ" i="1" dirty="0" err="1"/>
              <a:t>breastfeeding</a:t>
            </a:r>
            <a:r>
              <a:rPr lang="cs-CZ" i="1" dirty="0"/>
              <a:t> </a:t>
            </a:r>
            <a:r>
              <a:rPr lang="cs-CZ" i="1" dirty="0" err="1"/>
              <a:t>for</a:t>
            </a:r>
            <a:r>
              <a:rPr lang="cs-CZ" i="1" dirty="0"/>
              <a:t> 4–6 </a:t>
            </a:r>
            <a:r>
              <a:rPr lang="cs-CZ" i="1" dirty="0" err="1"/>
              <a:t>months</a:t>
            </a:r>
            <a:r>
              <a:rPr lang="cs-CZ" i="1" dirty="0"/>
              <a:t>.</a:t>
            </a:r>
          </a:p>
        </p:txBody>
      </p:sp>
      <p:sp>
        <p:nvSpPr>
          <p:cNvPr id="5" name="Zástupný symbol pro číslo snímku 4"/>
          <p:cNvSpPr>
            <a:spLocks noGrp="1"/>
          </p:cNvSpPr>
          <p:nvPr>
            <p:ph type="sldNum" sz="quarter" idx="12"/>
          </p:nvPr>
        </p:nvSpPr>
        <p:spPr/>
        <p:txBody>
          <a:bodyPr/>
          <a:lstStyle/>
          <a:p>
            <a:fld id="{7D74F88D-855E-4C4A-AC2F-7A0A64C53FD8}" type="slidenum">
              <a:rPr lang="cs-CZ" smtClean="0"/>
              <a:pPr/>
              <a:t>16</a:t>
            </a:fld>
            <a:endParaRPr lang="cs-CZ"/>
          </a:p>
        </p:txBody>
      </p:sp>
      <p:pic>
        <p:nvPicPr>
          <p:cNvPr id="6"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460355" y="1797563"/>
            <a:ext cx="2893445" cy="4097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Zástupný symbol pro zápatí 3">
            <a:extLst>
              <a:ext uri="{FF2B5EF4-FFF2-40B4-BE49-F238E27FC236}">
                <a16:creationId xmlns:a16="http://schemas.microsoft.com/office/drawing/2014/main" id="{FCB0A777-583E-44D7-A2B9-ECD036847E53}"/>
              </a:ext>
            </a:extLst>
          </p:cNvPr>
          <p:cNvSpPr txBox="1">
            <a:spLocks/>
          </p:cNvSpPr>
          <p:nvPr/>
        </p:nvSpPr>
        <p:spPr>
          <a:xfrm>
            <a:off x="3802902" y="6421078"/>
            <a:ext cx="2994138"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err="1">
                <a:solidFill>
                  <a:srgbClr val="CC6600"/>
                </a:solidFill>
              </a:rPr>
              <a:t>Breastfeeding</a:t>
            </a:r>
            <a:r>
              <a:rPr lang="cs-CZ" dirty="0">
                <a:solidFill>
                  <a:srgbClr val="CC6600"/>
                </a:solidFill>
              </a:rPr>
              <a:t> support</a:t>
            </a:r>
          </a:p>
        </p:txBody>
      </p:sp>
      <p:sp>
        <p:nvSpPr>
          <p:cNvPr id="8" name="Obdélník 7"/>
          <p:cNvSpPr/>
          <p:nvPr/>
        </p:nvSpPr>
        <p:spPr>
          <a:xfrm>
            <a:off x="149575" y="5894871"/>
            <a:ext cx="7172605" cy="461665"/>
          </a:xfrm>
          <a:prstGeom prst="rect">
            <a:avLst/>
          </a:prstGeom>
        </p:spPr>
        <p:txBody>
          <a:bodyPr wrap="none">
            <a:spAutoFit/>
          </a:bodyPr>
          <a:lstStyle/>
          <a:p>
            <a:r>
              <a:rPr lang="cs-CZ" sz="1200" baseline="30000"/>
              <a:t>*</a:t>
            </a:r>
            <a:r>
              <a:rPr lang="cs-CZ" sz="1200"/>
              <a:t>Pracovní skupina dětské gastroenterologie a výživy. Doporučení pracovní skupiny gastroenterologie a výživy ČPS</a:t>
            </a:r>
            <a:br>
              <a:rPr lang="cs-CZ" sz="1200"/>
            </a:br>
            <a:r>
              <a:rPr lang="cs-CZ" sz="1200"/>
              <a:t>pro výživu kojenců a batolat. </a:t>
            </a:r>
            <a:r>
              <a:rPr lang="cs-CZ" sz="1200" i="1"/>
              <a:t>Česko-slovenská pediatrie. </a:t>
            </a:r>
            <a:r>
              <a:rPr lang="cs-CZ" sz="1200"/>
              <a:t>2014, roč. 69, č. S1, s. 12-13. ISSN 0069-2328. </a:t>
            </a:r>
          </a:p>
        </p:txBody>
      </p:sp>
      <p:sp>
        <p:nvSpPr>
          <p:cNvPr id="9" name="Zástupný symbol pro zápatí 3"/>
          <p:cNvSpPr>
            <a:spLocks noGrp="1"/>
          </p:cNvSpPr>
          <p:nvPr>
            <p:ph type="ftr" sz="quarter" idx="11"/>
          </p:nvPr>
        </p:nvSpPr>
        <p:spPr>
          <a:xfrm>
            <a:off x="731520" y="6421078"/>
            <a:ext cx="2292808" cy="365125"/>
          </a:xfrm>
        </p:spPr>
        <p:txBody>
          <a:bodyPr/>
          <a:lstStyle/>
          <a:p>
            <a:r>
              <a:rPr lang="cs-CZ" dirty="0" err="1"/>
              <a:t>Childhood</a:t>
            </a:r>
            <a:r>
              <a:rPr lang="cs-CZ" dirty="0"/>
              <a:t> </a:t>
            </a:r>
            <a:r>
              <a:rPr lang="cs-CZ" dirty="0" err="1"/>
              <a:t>hygiene</a:t>
            </a:r>
            <a:endParaRPr lang="cs-CZ" dirty="0"/>
          </a:p>
        </p:txBody>
      </p:sp>
    </p:spTree>
    <p:extLst>
      <p:ext uri="{BB962C8B-B14F-4D97-AF65-F5344CB8AC3E}">
        <p14:creationId xmlns:p14="http://schemas.microsoft.com/office/powerpoint/2010/main" val="11541985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51302DC-5901-41BF-83FB-EE9B1E928608}"/>
              </a:ext>
            </a:extLst>
          </p:cNvPr>
          <p:cNvSpPr>
            <a:spLocks noGrp="1"/>
          </p:cNvSpPr>
          <p:nvPr>
            <p:ph type="title"/>
          </p:nvPr>
        </p:nvSpPr>
        <p:spPr/>
        <p:txBody>
          <a:bodyPr>
            <a:normAutofit/>
          </a:bodyPr>
          <a:lstStyle/>
          <a:p>
            <a:r>
              <a:rPr lang="cs-CZ" err="1"/>
              <a:t>Risks</a:t>
            </a:r>
            <a:r>
              <a:rPr lang="cs-CZ"/>
              <a:t> </a:t>
            </a:r>
            <a:r>
              <a:rPr lang="cs-CZ" err="1"/>
              <a:t>rise</a:t>
            </a:r>
            <a:r>
              <a:rPr lang="cs-CZ"/>
              <a:t> </a:t>
            </a:r>
            <a:r>
              <a:rPr lang="cs-CZ" err="1"/>
              <a:t>when</a:t>
            </a:r>
            <a:r>
              <a:rPr lang="cs-CZ"/>
              <a:t> not </a:t>
            </a:r>
            <a:r>
              <a:rPr lang="cs-CZ" err="1"/>
              <a:t>breastfeeding</a:t>
            </a:r>
            <a:endParaRPr lang="cs-CZ"/>
          </a:p>
        </p:txBody>
      </p:sp>
      <p:sp>
        <p:nvSpPr>
          <p:cNvPr id="3" name="Zástupný symbol pro obsah 2">
            <a:extLst>
              <a:ext uri="{FF2B5EF4-FFF2-40B4-BE49-F238E27FC236}">
                <a16:creationId xmlns:a16="http://schemas.microsoft.com/office/drawing/2014/main" id="{F7FED8CA-BF07-4473-882B-99F7C6118A1B}"/>
              </a:ext>
            </a:extLst>
          </p:cNvPr>
          <p:cNvSpPr>
            <a:spLocks noGrp="1"/>
          </p:cNvSpPr>
          <p:nvPr>
            <p:ph idx="1"/>
          </p:nvPr>
        </p:nvSpPr>
        <p:spPr>
          <a:xfrm>
            <a:off x="838200" y="1620816"/>
            <a:ext cx="10515600" cy="4707105"/>
          </a:xfrm>
        </p:spPr>
        <p:txBody>
          <a:bodyPr>
            <a:normAutofit/>
          </a:bodyPr>
          <a:lstStyle/>
          <a:p>
            <a:r>
              <a:rPr lang="cs-CZ" b="1" err="1"/>
              <a:t>child</a:t>
            </a:r>
            <a:endParaRPr lang="cs-CZ"/>
          </a:p>
          <a:p>
            <a:pPr lvl="1"/>
            <a:r>
              <a:rPr lang="cs-CZ"/>
              <a:t>otitis media</a:t>
            </a:r>
          </a:p>
          <a:p>
            <a:pPr lvl="1"/>
            <a:r>
              <a:rPr lang="cs-CZ"/>
              <a:t>gastroenteritis</a:t>
            </a:r>
          </a:p>
          <a:p>
            <a:pPr lvl="1"/>
            <a:r>
              <a:rPr lang="cs-CZ" err="1"/>
              <a:t>atopic</a:t>
            </a:r>
            <a:r>
              <a:rPr lang="cs-CZ"/>
              <a:t> dermatitis</a:t>
            </a:r>
          </a:p>
          <a:p>
            <a:pPr lvl="1"/>
            <a:r>
              <a:rPr lang="cs-CZ"/>
              <a:t>severe </a:t>
            </a:r>
            <a:r>
              <a:rPr lang="cs-CZ" err="1"/>
              <a:t>infection</a:t>
            </a:r>
            <a:r>
              <a:rPr lang="cs-CZ"/>
              <a:t> </a:t>
            </a:r>
            <a:r>
              <a:rPr lang="cs-CZ" err="1"/>
              <a:t>of</a:t>
            </a:r>
            <a:r>
              <a:rPr lang="cs-CZ"/>
              <a:t> LRT</a:t>
            </a:r>
          </a:p>
          <a:p>
            <a:pPr lvl="1"/>
            <a:r>
              <a:rPr lang="cs-CZ" err="1"/>
              <a:t>necrotic</a:t>
            </a:r>
            <a:r>
              <a:rPr lang="cs-CZ"/>
              <a:t> </a:t>
            </a:r>
            <a:r>
              <a:rPr lang="cs-CZ" err="1"/>
              <a:t>enterocolitis</a:t>
            </a:r>
            <a:endParaRPr lang="cs-CZ"/>
          </a:p>
          <a:p>
            <a:pPr lvl="1"/>
            <a:r>
              <a:rPr lang="cs-CZ"/>
              <a:t>SIDS</a:t>
            </a:r>
          </a:p>
          <a:p>
            <a:pPr lvl="1"/>
            <a:r>
              <a:rPr lang="cs-CZ"/>
              <a:t>obesity</a:t>
            </a:r>
          </a:p>
          <a:p>
            <a:pPr lvl="1"/>
            <a:r>
              <a:rPr lang="cs-CZ"/>
              <a:t>T1 and T2 diabetes </a:t>
            </a:r>
            <a:r>
              <a:rPr lang="cs-CZ" err="1"/>
              <a:t>mellitus</a:t>
            </a:r>
            <a:endParaRPr lang="cs-CZ"/>
          </a:p>
          <a:p>
            <a:pPr lvl="1"/>
            <a:r>
              <a:rPr lang="cs-CZ" err="1"/>
              <a:t>asthma</a:t>
            </a:r>
            <a:endParaRPr lang="cs-CZ"/>
          </a:p>
          <a:p>
            <a:pPr lvl="1"/>
            <a:r>
              <a:rPr lang="cs-CZ" err="1"/>
              <a:t>leukaemia</a:t>
            </a:r>
            <a:endParaRPr lang="cs-CZ"/>
          </a:p>
        </p:txBody>
      </p:sp>
      <p:sp>
        <p:nvSpPr>
          <p:cNvPr id="5" name="Zástupný symbol pro číslo snímku 4">
            <a:extLst>
              <a:ext uri="{FF2B5EF4-FFF2-40B4-BE49-F238E27FC236}">
                <a16:creationId xmlns:a16="http://schemas.microsoft.com/office/drawing/2014/main" id="{FE898FC3-944E-452D-949F-5A6D6A9E9155}"/>
              </a:ext>
            </a:extLst>
          </p:cNvPr>
          <p:cNvSpPr>
            <a:spLocks noGrp="1"/>
          </p:cNvSpPr>
          <p:nvPr>
            <p:ph type="sldNum" sz="quarter" idx="12"/>
          </p:nvPr>
        </p:nvSpPr>
        <p:spPr/>
        <p:txBody>
          <a:bodyPr/>
          <a:lstStyle/>
          <a:p>
            <a:fld id="{7D74F88D-855E-4C4A-AC2F-7A0A64C53FD8}" type="slidenum">
              <a:rPr lang="cs-CZ" smtClean="0"/>
              <a:pPr/>
              <a:t>17</a:t>
            </a:fld>
            <a:endParaRPr lang="cs-CZ"/>
          </a:p>
        </p:txBody>
      </p:sp>
      <p:sp>
        <p:nvSpPr>
          <p:cNvPr id="6" name="Zástupný symbol pro obsah 2">
            <a:extLst>
              <a:ext uri="{FF2B5EF4-FFF2-40B4-BE49-F238E27FC236}">
                <a16:creationId xmlns:a16="http://schemas.microsoft.com/office/drawing/2014/main" id="{FAD9B55A-1E1C-4060-A52B-83F6EA938307}"/>
              </a:ext>
            </a:extLst>
          </p:cNvPr>
          <p:cNvSpPr txBox="1">
            <a:spLocks/>
          </p:cNvSpPr>
          <p:nvPr/>
        </p:nvSpPr>
        <p:spPr>
          <a:xfrm>
            <a:off x="6096000" y="1620816"/>
            <a:ext cx="5257800" cy="438073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cs-CZ"/>
          </a:p>
        </p:txBody>
      </p:sp>
      <p:sp>
        <p:nvSpPr>
          <p:cNvPr id="7" name="Zástupný symbol pro obsah 2">
            <a:extLst>
              <a:ext uri="{FF2B5EF4-FFF2-40B4-BE49-F238E27FC236}">
                <a16:creationId xmlns:a16="http://schemas.microsoft.com/office/drawing/2014/main" id="{7DBDEA02-AF16-4F63-9A04-EB7D2FF5D24C}"/>
              </a:ext>
            </a:extLst>
          </p:cNvPr>
          <p:cNvSpPr txBox="1">
            <a:spLocks/>
          </p:cNvSpPr>
          <p:nvPr/>
        </p:nvSpPr>
        <p:spPr>
          <a:xfrm>
            <a:off x="6096000" y="1616032"/>
            <a:ext cx="5257800" cy="438073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cs-CZ" b="1" err="1"/>
              <a:t>mother</a:t>
            </a:r>
            <a:endParaRPr lang="cs-CZ" b="1"/>
          </a:p>
          <a:p>
            <a:pPr lvl="1"/>
            <a:r>
              <a:rPr lang="cs-CZ" err="1"/>
              <a:t>postpartum</a:t>
            </a:r>
            <a:r>
              <a:rPr lang="cs-CZ"/>
              <a:t> </a:t>
            </a:r>
            <a:r>
              <a:rPr lang="cs-CZ" err="1"/>
              <a:t>depression</a:t>
            </a:r>
            <a:endParaRPr lang="cs-CZ"/>
          </a:p>
          <a:p>
            <a:pPr lvl="1"/>
            <a:r>
              <a:rPr lang="cs-CZ"/>
              <a:t>T2 diabetes </a:t>
            </a:r>
            <a:r>
              <a:rPr lang="cs-CZ" err="1"/>
              <a:t>mellitus</a:t>
            </a:r>
            <a:endParaRPr lang="cs-CZ"/>
          </a:p>
          <a:p>
            <a:pPr lvl="1"/>
            <a:r>
              <a:rPr lang="cs-CZ" err="1"/>
              <a:t>mammal</a:t>
            </a:r>
            <a:r>
              <a:rPr lang="cs-CZ"/>
              <a:t> and </a:t>
            </a:r>
            <a:r>
              <a:rPr lang="cs-CZ" err="1"/>
              <a:t>ovarial</a:t>
            </a:r>
            <a:r>
              <a:rPr lang="cs-CZ"/>
              <a:t> tu</a:t>
            </a:r>
          </a:p>
        </p:txBody>
      </p:sp>
      <p:sp>
        <p:nvSpPr>
          <p:cNvPr id="8" name="TextovéPole 7">
            <a:extLst>
              <a:ext uri="{FF2B5EF4-FFF2-40B4-BE49-F238E27FC236}">
                <a16:creationId xmlns:a16="http://schemas.microsoft.com/office/drawing/2014/main" id="{0F14BCFB-64A8-4235-BBF4-A75756E25EF4}"/>
              </a:ext>
            </a:extLst>
          </p:cNvPr>
          <p:cNvSpPr txBox="1"/>
          <p:nvPr/>
        </p:nvSpPr>
        <p:spPr>
          <a:xfrm>
            <a:off x="5702968" y="5905262"/>
            <a:ext cx="6380877" cy="369332"/>
          </a:xfrm>
          <a:prstGeom prst="rect">
            <a:avLst/>
          </a:prstGeom>
          <a:noFill/>
        </p:spPr>
        <p:txBody>
          <a:bodyPr wrap="square" rtlCol="0">
            <a:spAutoFit/>
          </a:bodyPr>
          <a:lstStyle/>
          <a:p>
            <a:r>
              <a:rPr lang="cs-CZ" i="1"/>
              <a:t>Source: International </a:t>
            </a:r>
            <a:r>
              <a:rPr lang="cs-CZ" i="1" err="1"/>
              <a:t>Code</a:t>
            </a:r>
            <a:r>
              <a:rPr lang="cs-CZ" i="1"/>
              <a:t> </a:t>
            </a:r>
            <a:r>
              <a:rPr lang="cs-CZ" i="1" err="1"/>
              <a:t>of</a:t>
            </a:r>
            <a:r>
              <a:rPr lang="cs-CZ" i="1"/>
              <a:t> Marketing </a:t>
            </a:r>
            <a:r>
              <a:rPr lang="cs-CZ" i="1" err="1"/>
              <a:t>of</a:t>
            </a:r>
            <a:r>
              <a:rPr lang="cs-CZ" i="1"/>
              <a:t> </a:t>
            </a:r>
            <a:r>
              <a:rPr lang="cs-CZ" i="1" err="1"/>
              <a:t>Breast-Milk</a:t>
            </a:r>
            <a:r>
              <a:rPr lang="cs-CZ" i="1"/>
              <a:t> </a:t>
            </a:r>
            <a:r>
              <a:rPr lang="cs-CZ" i="1" err="1"/>
              <a:t>Substitutes</a:t>
            </a:r>
            <a:endParaRPr lang="cs-CZ" i="1"/>
          </a:p>
        </p:txBody>
      </p:sp>
      <p:sp>
        <p:nvSpPr>
          <p:cNvPr id="9" name="Zástupný symbol pro zápatí 3">
            <a:extLst>
              <a:ext uri="{FF2B5EF4-FFF2-40B4-BE49-F238E27FC236}">
                <a16:creationId xmlns:a16="http://schemas.microsoft.com/office/drawing/2014/main" id="{67FA646A-EB4F-402D-9FA5-BB9ACDC5205D}"/>
              </a:ext>
            </a:extLst>
          </p:cNvPr>
          <p:cNvSpPr txBox="1">
            <a:spLocks/>
          </p:cNvSpPr>
          <p:nvPr/>
        </p:nvSpPr>
        <p:spPr>
          <a:xfrm>
            <a:off x="3802902" y="6421078"/>
            <a:ext cx="2994138"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err="1">
                <a:solidFill>
                  <a:srgbClr val="CC6600"/>
                </a:solidFill>
              </a:rPr>
              <a:t>Breastfeeding</a:t>
            </a:r>
            <a:r>
              <a:rPr lang="cs-CZ" dirty="0">
                <a:solidFill>
                  <a:srgbClr val="CC6600"/>
                </a:solidFill>
              </a:rPr>
              <a:t> support</a:t>
            </a:r>
          </a:p>
        </p:txBody>
      </p:sp>
      <p:sp>
        <p:nvSpPr>
          <p:cNvPr id="10" name="Zástupný symbol pro zápatí 3"/>
          <p:cNvSpPr>
            <a:spLocks noGrp="1"/>
          </p:cNvSpPr>
          <p:nvPr>
            <p:ph type="ftr" sz="quarter" idx="11"/>
          </p:nvPr>
        </p:nvSpPr>
        <p:spPr>
          <a:xfrm>
            <a:off x="731520" y="6421078"/>
            <a:ext cx="2292808" cy="365125"/>
          </a:xfrm>
        </p:spPr>
        <p:txBody>
          <a:bodyPr/>
          <a:lstStyle/>
          <a:p>
            <a:r>
              <a:rPr lang="cs-CZ" dirty="0" err="1"/>
              <a:t>Childhood</a:t>
            </a:r>
            <a:r>
              <a:rPr lang="cs-CZ" dirty="0"/>
              <a:t> </a:t>
            </a:r>
            <a:r>
              <a:rPr lang="cs-CZ" dirty="0" err="1"/>
              <a:t>hygiene</a:t>
            </a:r>
            <a:endParaRPr lang="cs-CZ" dirty="0"/>
          </a:p>
        </p:txBody>
      </p:sp>
    </p:spTree>
    <p:extLst>
      <p:ext uri="{BB962C8B-B14F-4D97-AF65-F5344CB8AC3E}">
        <p14:creationId xmlns:p14="http://schemas.microsoft.com/office/powerpoint/2010/main" val="326962845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Obrázek 11">
            <a:extLst>
              <a:ext uri="{FF2B5EF4-FFF2-40B4-BE49-F238E27FC236}">
                <a16:creationId xmlns:a16="http://schemas.microsoft.com/office/drawing/2014/main" id="{FF63B84B-CA82-4D34-BEB6-4FAF31EEF7F0}"/>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258247" y="1823544"/>
            <a:ext cx="1338980" cy="3229304"/>
          </a:xfrm>
          <a:prstGeom prst="rect">
            <a:avLst/>
          </a:prstGeom>
        </p:spPr>
      </p:pic>
      <p:sp>
        <p:nvSpPr>
          <p:cNvPr id="13" name="TextovéPole 12">
            <a:extLst>
              <a:ext uri="{FF2B5EF4-FFF2-40B4-BE49-F238E27FC236}">
                <a16:creationId xmlns:a16="http://schemas.microsoft.com/office/drawing/2014/main" id="{F907B97E-3E52-444F-9881-A62687D4D942}"/>
              </a:ext>
            </a:extLst>
          </p:cNvPr>
          <p:cNvSpPr txBox="1"/>
          <p:nvPr/>
        </p:nvSpPr>
        <p:spPr>
          <a:xfrm>
            <a:off x="4541520" y="1375807"/>
            <a:ext cx="6593840" cy="1569660"/>
          </a:xfrm>
          <a:prstGeom prst="rect">
            <a:avLst/>
          </a:prstGeom>
          <a:noFill/>
        </p:spPr>
        <p:txBody>
          <a:bodyPr wrap="square" rtlCol="0">
            <a:spAutoFit/>
          </a:bodyPr>
          <a:lstStyle/>
          <a:p>
            <a:pPr algn="ctr"/>
            <a:r>
              <a:rPr lang="cs-CZ" sz="4800" b="1" err="1">
                <a:latin typeface="Segoe UI" panose="020B0502040204020203" pitchFamily="34" charset="0"/>
                <a:cs typeface="Segoe UI" panose="020B0502040204020203" pitchFamily="34" charset="0"/>
              </a:rPr>
              <a:t>higher</a:t>
            </a:r>
            <a:r>
              <a:rPr lang="cs-CZ" sz="4800" b="1">
                <a:latin typeface="Segoe UI" panose="020B0502040204020203" pitchFamily="34" charset="0"/>
                <a:cs typeface="Segoe UI" panose="020B0502040204020203" pitchFamily="34" charset="0"/>
              </a:rPr>
              <a:t> </a:t>
            </a:r>
            <a:r>
              <a:rPr lang="cs-CZ" sz="4800" b="1" err="1">
                <a:latin typeface="Segoe UI" panose="020B0502040204020203" pitchFamily="34" charset="0"/>
                <a:cs typeface="Segoe UI" panose="020B0502040204020203" pitchFamily="34" charset="0"/>
              </a:rPr>
              <a:t>expenses</a:t>
            </a:r>
            <a:r>
              <a:rPr lang="cs-CZ" sz="4800" b="1">
                <a:latin typeface="Segoe UI" panose="020B0502040204020203" pitchFamily="34" charset="0"/>
                <a:cs typeface="Segoe UI" panose="020B0502040204020203" pitchFamily="34" charset="0"/>
              </a:rPr>
              <a:t> </a:t>
            </a:r>
            <a:r>
              <a:rPr lang="cs-CZ" sz="4800" b="1" err="1">
                <a:latin typeface="Segoe UI" panose="020B0502040204020203" pitchFamily="34" charset="0"/>
                <a:cs typeface="Segoe UI" panose="020B0502040204020203" pitchFamily="34" charset="0"/>
              </a:rPr>
              <a:t>for</a:t>
            </a:r>
            <a:r>
              <a:rPr lang="cs-CZ" sz="4800" b="1">
                <a:latin typeface="Segoe UI" panose="020B0502040204020203" pitchFamily="34" charset="0"/>
                <a:cs typeface="Segoe UI" panose="020B0502040204020203" pitchFamily="34" charset="0"/>
              </a:rPr>
              <a:t> </a:t>
            </a:r>
            <a:r>
              <a:rPr lang="cs-CZ" sz="4800" b="1" err="1">
                <a:latin typeface="Segoe UI" panose="020B0502040204020203" pitchFamily="34" charset="0"/>
                <a:cs typeface="Segoe UI" panose="020B0502040204020203" pitchFamily="34" charset="0"/>
              </a:rPr>
              <a:t>healthcare</a:t>
            </a:r>
            <a:endParaRPr lang="cs-CZ" sz="4800" b="1">
              <a:latin typeface="Segoe UI" panose="020B0502040204020203" pitchFamily="34" charset="0"/>
              <a:cs typeface="Segoe UI" panose="020B0502040204020203" pitchFamily="34" charset="0"/>
            </a:endParaRPr>
          </a:p>
        </p:txBody>
      </p:sp>
      <p:sp>
        <p:nvSpPr>
          <p:cNvPr id="14" name="TextovéPole 13">
            <a:extLst>
              <a:ext uri="{FF2B5EF4-FFF2-40B4-BE49-F238E27FC236}">
                <a16:creationId xmlns:a16="http://schemas.microsoft.com/office/drawing/2014/main" id="{7628F050-C0D3-4AC5-9AA8-C43891DDC575}"/>
              </a:ext>
            </a:extLst>
          </p:cNvPr>
          <p:cNvSpPr txBox="1"/>
          <p:nvPr/>
        </p:nvSpPr>
        <p:spPr>
          <a:xfrm>
            <a:off x="4541520" y="3810933"/>
            <a:ext cx="6593840" cy="1569660"/>
          </a:xfrm>
          <a:prstGeom prst="rect">
            <a:avLst/>
          </a:prstGeom>
          <a:noFill/>
        </p:spPr>
        <p:txBody>
          <a:bodyPr wrap="square" rtlCol="0">
            <a:spAutoFit/>
          </a:bodyPr>
          <a:lstStyle/>
          <a:p>
            <a:pPr algn="ctr"/>
            <a:r>
              <a:rPr lang="cs-CZ" sz="4800" b="1">
                <a:latin typeface="Segoe UI" panose="020B0502040204020203" pitchFamily="34" charset="0"/>
                <a:cs typeface="Segoe UI" panose="020B0502040204020203" pitchFamily="34" charset="0"/>
              </a:rPr>
              <a:t>negative </a:t>
            </a:r>
            <a:r>
              <a:rPr lang="cs-CZ" sz="4800" b="1" err="1">
                <a:latin typeface="Segoe UI" panose="020B0502040204020203" pitchFamily="34" charset="0"/>
                <a:cs typeface="Segoe UI" panose="020B0502040204020203" pitchFamily="34" charset="0"/>
              </a:rPr>
              <a:t>environmental</a:t>
            </a:r>
            <a:r>
              <a:rPr lang="cs-CZ" sz="4800" b="1">
                <a:latin typeface="Segoe UI" panose="020B0502040204020203" pitchFamily="34" charset="0"/>
                <a:cs typeface="Segoe UI" panose="020B0502040204020203" pitchFamily="34" charset="0"/>
              </a:rPr>
              <a:t> </a:t>
            </a:r>
            <a:r>
              <a:rPr lang="cs-CZ" sz="4800" b="1" err="1">
                <a:latin typeface="Segoe UI" panose="020B0502040204020203" pitchFamily="34" charset="0"/>
                <a:cs typeface="Segoe UI" panose="020B0502040204020203" pitchFamily="34" charset="0"/>
              </a:rPr>
              <a:t>impact</a:t>
            </a:r>
            <a:endParaRPr lang="cs-CZ" sz="4800" b="1">
              <a:latin typeface="Segoe UI" panose="020B0502040204020203" pitchFamily="34" charset="0"/>
              <a:cs typeface="Segoe UI" panose="020B0502040204020203" pitchFamily="34" charset="0"/>
            </a:endParaRPr>
          </a:p>
        </p:txBody>
      </p:sp>
      <p:sp>
        <p:nvSpPr>
          <p:cNvPr id="7" name="TextovéPole 6">
            <a:extLst>
              <a:ext uri="{FF2B5EF4-FFF2-40B4-BE49-F238E27FC236}">
                <a16:creationId xmlns:a16="http://schemas.microsoft.com/office/drawing/2014/main" id="{0F14BCFB-64A8-4235-BBF4-A75756E25EF4}"/>
              </a:ext>
            </a:extLst>
          </p:cNvPr>
          <p:cNvSpPr txBox="1"/>
          <p:nvPr/>
        </p:nvSpPr>
        <p:spPr>
          <a:xfrm>
            <a:off x="5743073" y="6417231"/>
            <a:ext cx="6380877" cy="369332"/>
          </a:xfrm>
          <a:prstGeom prst="rect">
            <a:avLst/>
          </a:prstGeom>
          <a:noFill/>
        </p:spPr>
        <p:txBody>
          <a:bodyPr wrap="square" rtlCol="0">
            <a:spAutoFit/>
          </a:bodyPr>
          <a:lstStyle/>
          <a:p>
            <a:r>
              <a:rPr lang="cs-CZ" i="1"/>
              <a:t>Source: International </a:t>
            </a:r>
            <a:r>
              <a:rPr lang="cs-CZ" i="1" err="1"/>
              <a:t>Code</a:t>
            </a:r>
            <a:r>
              <a:rPr lang="cs-CZ" i="1"/>
              <a:t> </a:t>
            </a:r>
            <a:r>
              <a:rPr lang="cs-CZ" i="1" err="1"/>
              <a:t>of</a:t>
            </a:r>
            <a:r>
              <a:rPr lang="cs-CZ" i="1"/>
              <a:t> Marketing </a:t>
            </a:r>
            <a:r>
              <a:rPr lang="cs-CZ" i="1" err="1"/>
              <a:t>of</a:t>
            </a:r>
            <a:r>
              <a:rPr lang="cs-CZ" i="1"/>
              <a:t> </a:t>
            </a:r>
            <a:r>
              <a:rPr lang="cs-CZ" i="1" err="1"/>
              <a:t>Breast-Milk</a:t>
            </a:r>
            <a:r>
              <a:rPr lang="cs-CZ" i="1"/>
              <a:t> </a:t>
            </a:r>
            <a:r>
              <a:rPr lang="cs-CZ" i="1" err="1"/>
              <a:t>Substitutes</a:t>
            </a:r>
            <a:endParaRPr lang="cs-CZ" i="1"/>
          </a:p>
        </p:txBody>
      </p:sp>
    </p:spTree>
    <p:extLst>
      <p:ext uri="{BB962C8B-B14F-4D97-AF65-F5344CB8AC3E}">
        <p14:creationId xmlns:p14="http://schemas.microsoft.com/office/powerpoint/2010/main" val="65634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err="1"/>
              <a:t>Official</a:t>
            </a:r>
            <a:r>
              <a:rPr lang="cs-CZ"/>
              <a:t> </a:t>
            </a:r>
            <a:r>
              <a:rPr lang="cs-CZ" err="1"/>
              <a:t>breastfeeding</a:t>
            </a:r>
            <a:r>
              <a:rPr lang="cs-CZ"/>
              <a:t> support</a:t>
            </a:r>
          </a:p>
        </p:txBody>
      </p:sp>
      <p:sp>
        <p:nvSpPr>
          <p:cNvPr id="3" name="Zástupný symbol pro obsah 2"/>
          <p:cNvSpPr>
            <a:spLocks noGrp="1"/>
          </p:cNvSpPr>
          <p:nvPr>
            <p:ph idx="1"/>
          </p:nvPr>
        </p:nvSpPr>
        <p:spPr/>
        <p:txBody>
          <a:bodyPr/>
          <a:lstStyle/>
          <a:p>
            <a:pPr marL="0" indent="0">
              <a:buNone/>
            </a:pPr>
            <a:r>
              <a:rPr lang="cs-CZ" b="1" u="sng"/>
              <a:t>WHO, UNICEF</a:t>
            </a:r>
            <a:r>
              <a:rPr lang="cs-CZ" b="1"/>
              <a:t>:</a:t>
            </a:r>
          </a:p>
          <a:p>
            <a:r>
              <a:rPr lang="cs-CZ" b="1"/>
              <a:t>1981</a:t>
            </a:r>
            <a:r>
              <a:rPr lang="cs-CZ"/>
              <a:t> – </a:t>
            </a:r>
            <a:r>
              <a:rPr lang="en-US"/>
              <a:t>International Code of Marketing of </a:t>
            </a:r>
            <a:r>
              <a:rPr lang="cs-CZ"/>
              <a:t>BM</a:t>
            </a:r>
            <a:r>
              <a:rPr lang="en-US"/>
              <a:t> Substitutes</a:t>
            </a:r>
            <a:endParaRPr lang="cs-CZ"/>
          </a:p>
          <a:p>
            <a:r>
              <a:rPr lang="cs-CZ" b="1"/>
              <a:t>1991</a:t>
            </a:r>
            <a:r>
              <a:rPr lang="cs-CZ"/>
              <a:t> – Baby-</a:t>
            </a:r>
            <a:r>
              <a:rPr lang="cs-CZ" err="1"/>
              <a:t>friendly</a:t>
            </a:r>
            <a:r>
              <a:rPr lang="cs-CZ"/>
              <a:t> </a:t>
            </a:r>
            <a:r>
              <a:rPr lang="cs-CZ" err="1"/>
              <a:t>Hospital</a:t>
            </a:r>
            <a:r>
              <a:rPr lang="cs-CZ"/>
              <a:t> </a:t>
            </a:r>
            <a:r>
              <a:rPr lang="cs-CZ" err="1"/>
              <a:t>Initiative</a:t>
            </a:r>
            <a:endParaRPr lang="cs-CZ"/>
          </a:p>
          <a:p>
            <a:r>
              <a:rPr lang="cs-CZ" b="1">
                <a:solidFill>
                  <a:schemeClr val="bg1"/>
                </a:solidFill>
              </a:rPr>
              <a:t>1991</a:t>
            </a:r>
            <a:r>
              <a:rPr lang="cs-CZ" b="1"/>
              <a:t> </a:t>
            </a:r>
            <a:r>
              <a:rPr lang="cs-CZ"/>
              <a:t>– Ten </a:t>
            </a:r>
            <a:r>
              <a:rPr lang="cs-CZ" err="1"/>
              <a:t>Steps</a:t>
            </a:r>
            <a:r>
              <a:rPr lang="cs-CZ"/>
              <a:t> to </a:t>
            </a:r>
            <a:r>
              <a:rPr lang="cs-CZ" err="1"/>
              <a:t>Successful</a:t>
            </a:r>
            <a:r>
              <a:rPr lang="cs-CZ"/>
              <a:t> </a:t>
            </a:r>
            <a:r>
              <a:rPr lang="cs-CZ" err="1"/>
              <a:t>Breastfeeding</a:t>
            </a:r>
            <a:r>
              <a:rPr lang="cs-CZ"/>
              <a:t> (WHO, UNICEF)</a:t>
            </a:r>
          </a:p>
          <a:p>
            <a:endParaRPr lang="cs-CZ" b="1"/>
          </a:p>
          <a:p>
            <a:pPr marL="0" indent="0">
              <a:buNone/>
            </a:pPr>
            <a:r>
              <a:rPr lang="cs-CZ" b="1" u="sng"/>
              <a:t>CZ</a:t>
            </a:r>
            <a:r>
              <a:rPr lang="cs-CZ" b="1"/>
              <a:t>:</a:t>
            </a:r>
          </a:p>
          <a:p>
            <a:r>
              <a:rPr lang="cs-CZ" b="1"/>
              <a:t>2007 </a:t>
            </a:r>
            <a:r>
              <a:rPr lang="cs-CZ"/>
              <a:t>– Standard </a:t>
            </a:r>
            <a:r>
              <a:rPr lang="cs-CZ" err="1"/>
              <a:t>practical</a:t>
            </a:r>
            <a:r>
              <a:rPr lang="cs-CZ"/>
              <a:t> </a:t>
            </a:r>
            <a:r>
              <a:rPr lang="cs-CZ" err="1"/>
              <a:t>instructions</a:t>
            </a:r>
            <a:r>
              <a:rPr lang="cs-CZ"/>
              <a:t> </a:t>
            </a:r>
            <a:r>
              <a:rPr lang="cs-CZ" err="1"/>
              <a:t>for</a:t>
            </a:r>
            <a:r>
              <a:rPr lang="cs-CZ"/>
              <a:t> BF in CZ (</a:t>
            </a:r>
            <a:r>
              <a:rPr lang="cs-CZ" err="1"/>
              <a:t>upgr</a:t>
            </a:r>
            <a:r>
              <a:rPr lang="cs-CZ"/>
              <a:t>. </a:t>
            </a:r>
            <a:r>
              <a:rPr lang="cs-CZ" b="1"/>
              <a:t>2015</a:t>
            </a:r>
            <a:r>
              <a:rPr lang="cs-CZ"/>
              <a:t>)</a:t>
            </a:r>
            <a:endParaRPr lang="cs-CZ" b="1"/>
          </a:p>
        </p:txBody>
      </p:sp>
      <p:sp>
        <p:nvSpPr>
          <p:cNvPr id="5" name="Zástupný symbol pro číslo snímku 4"/>
          <p:cNvSpPr>
            <a:spLocks noGrp="1"/>
          </p:cNvSpPr>
          <p:nvPr>
            <p:ph type="sldNum" sz="quarter" idx="12"/>
          </p:nvPr>
        </p:nvSpPr>
        <p:spPr/>
        <p:txBody>
          <a:bodyPr/>
          <a:lstStyle/>
          <a:p>
            <a:fld id="{7D74F88D-855E-4C4A-AC2F-7A0A64C53FD8}" type="slidenum">
              <a:rPr lang="cs-CZ" smtClean="0"/>
              <a:pPr/>
              <a:t>19</a:t>
            </a:fld>
            <a:endParaRPr lang="cs-CZ"/>
          </a:p>
        </p:txBody>
      </p:sp>
      <p:sp>
        <p:nvSpPr>
          <p:cNvPr id="7" name="Zástupný symbol pro zápatí 3">
            <a:extLst>
              <a:ext uri="{FF2B5EF4-FFF2-40B4-BE49-F238E27FC236}">
                <a16:creationId xmlns:a16="http://schemas.microsoft.com/office/drawing/2014/main" id="{F8089FD7-3D62-4740-BE99-D0FCA7713B67}"/>
              </a:ext>
            </a:extLst>
          </p:cNvPr>
          <p:cNvSpPr txBox="1">
            <a:spLocks/>
          </p:cNvSpPr>
          <p:nvPr/>
        </p:nvSpPr>
        <p:spPr>
          <a:xfrm>
            <a:off x="3802902" y="6421078"/>
            <a:ext cx="2994138"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err="1">
                <a:solidFill>
                  <a:srgbClr val="CC6600"/>
                </a:solidFill>
              </a:rPr>
              <a:t>Breastfeeding</a:t>
            </a:r>
            <a:r>
              <a:rPr lang="cs-CZ" dirty="0">
                <a:solidFill>
                  <a:srgbClr val="CC6600"/>
                </a:solidFill>
              </a:rPr>
              <a:t> support</a:t>
            </a:r>
          </a:p>
        </p:txBody>
      </p:sp>
      <p:sp>
        <p:nvSpPr>
          <p:cNvPr id="8" name="Zástupný symbol pro zápatí 3"/>
          <p:cNvSpPr>
            <a:spLocks noGrp="1"/>
          </p:cNvSpPr>
          <p:nvPr>
            <p:ph type="ftr" sz="quarter" idx="11"/>
          </p:nvPr>
        </p:nvSpPr>
        <p:spPr>
          <a:xfrm>
            <a:off x="731520" y="6421078"/>
            <a:ext cx="2292808" cy="365125"/>
          </a:xfrm>
        </p:spPr>
        <p:txBody>
          <a:bodyPr/>
          <a:lstStyle/>
          <a:p>
            <a:r>
              <a:rPr lang="cs-CZ" dirty="0" err="1"/>
              <a:t>Childhood</a:t>
            </a:r>
            <a:r>
              <a:rPr lang="cs-CZ" dirty="0"/>
              <a:t> </a:t>
            </a:r>
            <a:r>
              <a:rPr lang="cs-CZ" dirty="0" err="1"/>
              <a:t>hygiene</a:t>
            </a:r>
            <a:endParaRPr lang="cs-CZ" dirty="0"/>
          </a:p>
        </p:txBody>
      </p:sp>
    </p:spTree>
    <p:extLst>
      <p:ext uri="{BB962C8B-B14F-4D97-AF65-F5344CB8AC3E}">
        <p14:creationId xmlns:p14="http://schemas.microsoft.com/office/powerpoint/2010/main" val="126399894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5" name="Obdélník 4"/>
          <p:cNvSpPr/>
          <p:nvPr/>
        </p:nvSpPr>
        <p:spPr>
          <a:xfrm>
            <a:off x="0" y="0"/>
            <a:ext cx="12192000" cy="6858000"/>
          </a:xfrm>
          <a:prstGeom prst="rect">
            <a:avLst/>
          </a:prstGeom>
          <a:solidFill>
            <a:schemeClr val="bg1">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 name="Nadpis 1"/>
          <p:cNvSpPr>
            <a:spLocks noGrp="1"/>
          </p:cNvSpPr>
          <p:nvPr>
            <p:ph type="title"/>
          </p:nvPr>
        </p:nvSpPr>
        <p:spPr/>
        <p:txBody>
          <a:bodyPr anchor="ctr"/>
          <a:lstStyle/>
          <a:p>
            <a:r>
              <a:rPr lang="cs-CZ" err="1"/>
              <a:t>Breastfeeding</a:t>
            </a:r>
            <a:r>
              <a:rPr lang="cs-CZ"/>
              <a:t> support</a:t>
            </a:r>
          </a:p>
        </p:txBody>
      </p:sp>
    </p:spTree>
    <p:extLst>
      <p:ext uri="{BB962C8B-B14F-4D97-AF65-F5344CB8AC3E}">
        <p14:creationId xmlns:p14="http://schemas.microsoft.com/office/powerpoint/2010/main" val="35047648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B0A7652-A5C9-4CAA-93EC-BAF6FE2D09F9}"/>
              </a:ext>
            </a:extLst>
          </p:cNvPr>
          <p:cNvSpPr>
            <a:spLocks noGrp="1"/>
          </p:cNvSpPr>
          <p:nvPr>
            <p:ph type="title"/>
          </p:nvPr>
        </p:nvSpPr>
        <p:spPr/>
        <p:txBody>
          <a:bodyPr>
            <a:noAutofit/>
          </a:bodyPr>
          <a:lstStyle/>
          <a:p>
            <a:r>
              <a:rPr lang="en-US" sz="3200"/>
              <a:t>International Code of Marketing of </a:t>
            </a:r>
            <a:r>
              <a:rPr lang="cs-CZ" sz="3200"/>
              <a:t>BM</a:t>
            </a:r>
            <a:r>
              <a:rPr lang="en-US" sz="3200"/>
              <a:t> Substitutes</a:t>
            </a:r>
            <a:endParaRPr lang="cs-CZ" sz="3200"/>
          </a:p>
        </p:txBody>
      </p:sp>
      <p:sp>
        <p:nvSpPr>
          <p:cNvPr id="5" name="Zástupný symbol pro číslo snímku 4">
            <a:extLst>
              <a:ext uri="{FF2B5EF4-FFF2-40B4-BE49-F238E27FC236}">
                <a16:creationId xmlns:a16="http://schemas.microsoft.com/office/drawing/2014/main" id="{B04C8458-420A-4C9F-B74A-47B8F031011C}"/>
              </a:ext>
            </a:extLst>
          </p:cNvPr>
          <p:cNvSpPr>
            <a:spLocks noGrp="1"/>
          </p:cNvSpPr>
          <p:nvPr>
            <p:ph type="sldNum" sz="quarter" idx="12"/>
          </p:nvPr>
        </p:nvSpPr>
        <p:spPr/>
        <p:txBody>
          <a:bodyPr/>
          <a:lstStyle/>
          <a:p>
            <a:fld id="{7D74F88D-855E-4C4A-AC2F-7A0A64C53FD8}" type="slidenum">
              <a:rPr lang="cs-CZ" smtClean="0"/>
              <a:pPr/>
              <a:t>20</a:t>
            </a:fld>
            <a:endParaRPr lang="cs-CZ"/>
          </a:p>
        </p:txBody>
      </p:sp>
      <p:sp>
        <p:nvSpPr>
          <p:cNvPr id="6" name="TextovéPole 5">
            <a:extLst>
              <a:ext uri="{FF2B5EF4-FFF2-40B4-BE49-F238E27FC236}">
                <a16:creationId xmlns:a16="http://schemas.microsoft.com/office/drawing/2014/main" id="{4D07659E-FC53-4890-91B6-FEC2387A4D93}"/>
              </a:ext>
            </a:extLst>
          </p:cNvPr>
          <p:cNvSpPr txBox="1"/>
          <p:nvPr/>
        </p:nvSpPr>
        <p:spPr>
          <a:xfrm>
            <a:off x="7221582" y="3101828"/>
            <a:ext cx="4013859" cy="3046988"/>
          </a:xfrm>
          <a:prstGeom prst="rect">
            <a:avLst/>
          </a:prstGeom>
          <a:solidFill>
            <a:schemeClr val="accent3">
              <a:lumMod val="40000"/>
              <a:lumOff val="60000"/>
            </a:schemeClr>
          </a:solidFill>
        </p:spPr>
        <p:txBody>
          <a:bodyPr wrap="square" rtlCol="0">
            <a:spAutoFit/>
          </a:bodyPr>
          <a:lstStyle/>
          <a:p>
            <a:r>
              <a:rPr lang="cs-CZ" sz="2400" i="1"/>
              <a:t>„(...) </a:t>
            </a:r>
            <a:r>
              <a:rPr lang="cs-CZ" sz="2400" i="1" err="1"/>
              <a:t>if</a:t>
            </a:r>
            <a:r>
              <a:rPr lang="cs-CZ" sz="2400" i="1"/>
              <a:t> </a:t>
            </a:r>
            <a:r>
              <a:rPr lang="cs-CZ" sz="2400" i="1" err="1"/>
              <a:t>you</a:t>
            </a:r>
            <a:r>
              <a:rPr lang="cs-CZ" sz="2400" i="1"/>
              <a:t> </a:t>
            </a:r>
            <a:r>
              <a:rPr lang="cs-CZ" sz="2400" i="1" err="1"/>
              <a:t>decide</a:t>
            </a:r>
            <a:r>
              <a:rPr lang="cs-CZ" sz="2400" i="1"/>
              <a:t> to </a:t>
            </a:r>
            <a:r>
              <a:rPr lang="cs-CZ" sz="2400" i="1" err="1"/>
              <a:t>feed</a:t>
            </a:r>
            <a:r>
              <a:rPr lang="cs-CZ" sz="2400" i="1"/>
              <a:t> </a:t>
            </a:r>
            <a:r>
              <a:rPr lang="cs-CZ" sz="2400" i="1" err="1"/>
              <a:t>from</a:t>
            </a:r>
            <a:r>
              <a:rPr lang="cs-CZ" sz="2400" i="1"/>
              <a:t> </a:t>
            </a:r>
            <a:r>
              <a:rPr lang="cs-CZ" sz="2400" i="1" err="1"/>
              <a:t>the</a:t>
            </a:r>
            <a:r>
              <a:rPr lang="cs-CZ" sz="2400" i="1"/>
              <a:t> </a:t>
            </a:r>
            <a:r>
              <a:rPr lang="cs-CZ" sz="2400" i="1" err="1"/>
              <a:t>bottle</a:t>
            </a:r>
            <a:r>
              <a:rPr lang="cs-CZ" sz="2400" i="1"/>
              <a:t>, </a:t>
            </a:r>
            <a:r>
              <a:rPr lang="cs-CZ" sz="2400" i="1" err="1"/>
              <a:t>you</a:t>
            </a:r>
            <a:r>
              <a:rPr lang="cs-CZ" sz="2400" i="1"/>
              <a:t> </a:t>
            </a:r>
            <a:r>
              <a:rPr lang="cs-CZ" sz="2400" i="1" err="1"/>
              <a:t>will</a:t>
            </a:r>
            <a:r>
              <a:rPr lang="cs-CZ" sz="2400" i="1"/>
              <a:t> </a:t>
            </a:r>
            <a:r>
              <a:rPr lang="cs-CZ" sz="2400" i="1" err="1"/>
              <a:t>have</a:t>
            </a:r>
            <a:r>
              <a:rPr lang="cs-CZ" sz="2400" i="1"/>
              <a:t> </a:t>
            </a:r>
            <a:r>
              <a:rPr lang="cs-CZ" sz="2400" i="1" err="1"/>
              <a:t>two</a:t>
            </a:r>
            <a:r>
              <a:rPr lang="cs-CZ" sz="2400" i="1"/>
              <a:t> </a:t>
            </a:r>
            <a:r>
              <a:rPr lang="cs-CZ" sz="2400" i="1" err="1"/>
              <a:t>main</a:t>
            </a:r>
            <a:r>
              <a:rPr lang="cs-CZ" sz="2400" i="1"/>
              <a:t> </a:t>
            </a:r>
            <a:r>
              <a:rPr lang="cs-CZ" sz="2400" i="1" err="1"/>
              <a:t>advantages</a:t>
            </a:r>
            <a:r>
              <a:rPr lang="cs-CZ" sz="2400" i="1"/>
              <a:t> </a:t>
            </a:r>
            <a:r>
              <a:rPr lang="cs-CZ" sz="2400" i="1" err="1"/>
              <a:t>against</a:t>
            </a:r>
            <a:r>
              <a:rPr lang="cs-CZ" sz="2400" i="1"/>
              <a:t> </a:t>
            </a:r>
            <a:r>
              <a:rPr lang="cs-CZ" sz="2400" i="1" err="1"/>
              <a:t>breastfeeding</a:t>
            </a:r>
            <a:r>
              <a:rPr lang="cs-CZ" sz="2400" i="1"/>
              <a:t> </a:t>
            </a:r>
            <a:r>
              <a:rPr lang="cs-CZ" sz="2400" i="1" err="1"/>
              <a:t>mothers</a:t>
            </a:r>
            <a:r>
              <a:rPr lang="cs-CZ" sz="2400" i="1"/>
              <a:t>. </a:t>
            </a:r>
            <a:r>
              <a:rPr lang="cs-CZ" sz="2400" i="1" err="1"/>
              <a:t>First</a:t>
            </a:r>
            <a:r>
              <a:rPr lang="cs-CZ" sz="2400" i="1"/>
              <a:t>, </a:t>
            </a:r>
            <a:r>
              <a:rPr lang="cs-CZ" sz="2400" i="1" err="1"/>
              <a:t>you</a:t>
            </a:r>
            <a:r>
              <a:rPr lang="cs-CZ" sz="2400" i="1"/>
              <a:t> </a:t>
            </a:r>
            <a:r>
              <a:rPr lang="cs-CZ" sz="2400" i="1" err="1"/>
              <a:t>don‘t</a:t>
            </a:r>
            <a:r>
              <a:rPr lang="cs-CZ" sz="2400" i="1"/>
              <a:t> </a:t>
            </a:r>
            <a:r>
              <a:rPr lang="cs-CZ" sz="2400" i="1" err="1"/>
              <a:t>have</a:t>
            </a:r>
            <a:r>
              <a:rPr lang="cs-CZ" sz="2400" i="1"/>
              <a:t> to </a:t>
            </a:r>
            <a:r>
              <a:rPr lang="cs-CZ" sz="2400" i="1" err="1"/>
              <a:t>feed</a:t>
            </a:r>
            <a:r>
              <a:rPr lang="cs-CZ" sz="2400" i="1"/>
              <a:t> </a:t>
            </a:r>
            <a:r>
              <a:rPr lang="cs-CZ" sz="2400" i="1" err="1"/>
              <a:t>the</a:t>
            </a:r>
            <a:r>
              <a:rPr lang="cs-CZ" sz="2400" i="1"/>
              <a:t> </a:t>
            </a:r>
            <a:r>
              <a:rPr lang="cs-CZ" sz="2400" i="1" err="1"/>
              <a:t>child</a:t>
            </a:r>
            <a:r>
              <a:rPr lang="cs-CZ" sz="2400" i="1"/>
              <a:t> </a:t>
            </a:r>
            <a:r>
              <a:rPr lang="cs-CZ" sz="2400" i="1" err="1"/>
              <a:t>alone</a:t>
            </a:r>
            <a:r>
              <a:rPr lang="cs-CZ" sz="2400" i="1"/>
              <a:t> (</a:t>
            </a:r>
            <a:r>
              <a:rPr lang="mr-IN" sz="2400" i="1"/>
              <a:t>…</a:t>
            </a:r>
            <a:r>
              <a:rPr lang="cs-CZ" sz="2400" i="1"/>
              <a:t>) second, </a:t>
            </a:r>
            <a:r>
              <a:rPr lang="cs-CZ" sz="2400" i="1" err="1"/>
              <a:t>you</a:t>
            </a:r>
            <a:r>
              <a:rPr lang="cs-CZ" sz="2400" i="1"/>
              <a:t> </a:t>
            </a:r>
            <a:r>
              <a:rPr lang="cs-CZ" sz="2400" i="1" err="1"/>
              <a:t>will</a:t>
            </a:r>
            <a:r>
              <a:rPr lang="cs-CZ" sz="2400" i="1"/>
              <a:t> </a:t>
            </a:r>
            <a:r>
              <a:rPr lang="cs-CZ" sz="2400" i="1" err="1"/>
              <a:t>know</a:t>
            </a:r>
            <a:r>
              <a:rPr lang="cs-CZ" sz="2400" i="1"/>
              <a:t> </a:t>
            </a:r>
            <a:r>
              <a:rPr lang="cs-CZ" sz="2400" i="1" err="1"/>
              <a:t>how</a:t>
            </a:r>
            <a:r>
              <a:rPr lang="cs-CZ" sz="2400" i="1"/>
              <a:t> much </a:t>
            </a:r>
            <a:r>
              <a:rPr lang="cs-CZ" sz="2400" i="1" err="1"/>
              <a:t>milk</a:t>
            </a:r>
            <a:r>
              <a:rPr lang="cs-CZ" sz="2400" i="1"/>
              <a:t> has </a:t>
            </a:r>
            <a:r>
              <a:rPr lang="cs-CZ" sz="2400" i="1" err="1"/>
              <a:t>your</a:t>
            </a:r>
            <a:r>
              <a:rPr lang="cs-CZ" sz="2400" i="1"/>
              <a:t> </a:t>
            </a:r>
            <a:r>
              <a:rPr lang="cs-CZ" sz="2400" i="1" err="1"/>
              <a:t>child</a:t>
            </a:r>
            <a:r>
              <a:rPr lang="cs-CZ" sz="2400" i="1"/>
              <a:t> </a:t>
            </a:r>
            <a:r>
              <a:rPr lang="cs-CZ" sz="2400" i="1" err="1"/>
              <a:t>drunk</a:t>
            </a:r>
            <a:r>
              <a:rPr lang="cs-CZ" sz="2400" i="1"/>
              <a:t>.“</a:t>
            </a:r>
          </a:p>
        </p:txBody>
      </p:sp>
      <p:sp>
        <p:nvSpPr>
          <p:cNvPr id="7" name="TextovéPole 6">
            <a:extLst>
              <a:ext uri="{FF2B5EF4-FFF2-40B4-BE49-F238E27FC236}">
                <a16:creationId xmlns:a16="http://schemas.microsoft.com/office/drawing/2014/main" id="{3F125B46-E8E4-456E-BAAC-DD23ABC5E277}"/>
              </a:ext>
            </a:extLst>
          </p:cNvPr>
          <p:cNvSpPr txBox="1"/>
          <p:nvPr/>
        </p:nvSpPr>
        <p:spPr>
          <a:xfrm>
            <a:off x="767938" y="3612936"/>
            <a:ext cx="4702420" cy="1938992"/>
          </a:xfrm>
          <a:prstGeom prst="rect">
            <a:avLst/>
          </a:prstGeom>
          <a:solidFill>
            <a:schemeClr val="accent6">
              <a:lumMod val="40000"/>
              <a:lumOff val="60000"/>
            </a:schemeClr>
          </a:solidFill>
        </p:spPr>
        <p:txBody>
          <a:bodyPr wrap="square" rtlCol="0">
            <a:spAutoFit/>
          </a:bodyPr>
          <a:lstStyle/>
          <a:p>
            <a:r>
              <a:rPr lang="cs-CZ" sz="2400" i="1"/>
              <a:t>„(</a:t>
            </a:r>
            <a:r>
              <a:rPr lang="mr-IN" sz="2400" i="1"/>
              <a:t>…</a:t>
            </a:r>
            <a:r>
              <a:rPr lang="cs-CZ" sz="2400" i="1"/>
              <a:t>) </a:t>
            </a:r>
            <a:r>
              <a:rPr lang="cs-CZ" sz="2400" i="1" err="1"/>
              <a:t>bottle</a:t>
            </a:r>
            <a:r>
              <a:rPr lang="cs-CZ" sz="2400" i="1"/>
              <a:t> </a:t>
            </a:r>
            <a:r>
              <a:rPr lang="cs-CZ" sz="2400" i="1" err="1"/>
              <a:t>for</a:t>
            </a:r>
            <a:r>
              <a:rPr lang="cs-CZ" sz="2400" i="1"/>
              <a:t> </a:t>
            </a:r>
            <a:r>
              <a:rPr lang="cs-CZ" sz="2400" i="1" err="1"/>
              <a:t>breastfed</a:t>
            </a:r>
            <a:r>
              <a:rPr lang="cs-CZ" sz="2400" i="1"/>
              <a:t> </a:t>
            </a:r>
            <a:r>
              <a:rPr lang="cs-CZ" sz="2400" i="1" err="1"/>
              <a:t>children</a:t>
            </a:r>
            <a:r>
              <a:rPr lang="cs-CZ" sz="2400" i="1"/>
              <a:t>. </a:t>
            </a:r>
            <a:r>
              <a:rPr lang="cs-CZ" sz="2400" i="1" err="1"/>
              <a:t>Preserves</a:t>
            </a:r>
            <a:r>
              <a:rPr lang="cs-CZ" sz="2400" i="1"/>
              <a:t> natural </a:t>
            </a:r>
            <a:r>
              <a:rPr lang="cs-CZ" sz="2400" i="1" err="1"/>
              <a:t>way</a:t>
            </a:r>
            <a:r>
              <a:rPr lang="cs-CZ" sz="2400" i="1"/>
              <a:t> </a:t>
            </a:r>
            <a:r>
              <a:rPr lang="cs-CZ" sz="2400" i="1" err="1"/>
              <a:t>of</a:t>
            </a:r>
            <a:r>
              <a:rPr lang="cs-CZ" sz="2400" i="1"/>
              <a:t> </a:t>
            </a:r>
            <a:r>
              <a:rPr lang="cs-CZ" sz="2400" i="1" err="1"/>
              <a:t>suckling</a:t>
            </a:r>
            <a:r>
              <a:rPr lang="cs-CZ" sz="2400" i="1"/>
              <a:t> as in </a:t>
            </a:r>
            <a:r>
              <a:rPr lang="cs-CZ" sz="2400" i="1" err="1"/>
              <a:t>breastfeeding</a:t>
            </a:r>
            <a:r>
              <a:rPr lang="cs-CZ" sz="2400" i="1"/>
              <a:t> (</a:t>
            </a:r>
            <a:r>
              <a:rPr lang="mr-IN" sz="2400" i="1"/>
              <a:t>…</a:t>
            </a:r>
            <a:r>
              <a:rPr lang="cs-CZ" sz="2400" i="1"/>
              <a:t>) </a:t>
            </a:r>
            <a:r>
              <a:rPr lang="cs-CZ" sz="2400" i="1" err="1"/>
              <a:t>facilitates</a:t>
            </a:r>
            <a:r>
              <a:rPr lang="cs-CZ" sz="2400" i="1"/>
              <a:t> </a:t>
            </a:r>
            <a:r>
              <a:rPr lang="cs-CZ" sz="2400" i="1" err="1"/>
              <a:t>switching</a:t>
            </a:r>
            <a:r>
              <a:rPr lang="cs-CZ" sz="2400" i="1"/>
              <a:t> </a:t>
            </a:r>
            <a:r>
              <a:rPr lang="cs-CZ" sz="2400" i="1" err="1"/>
              <a:t>from</a:t>
            </a:r>
            <a:r>
              <a:rPr lang="cs-CZ" sz="2400" i="1"/>
              <a:t> </a:t>
            </a:r>
            <a:r>
              <a:rPr lang="cs-CZ" sz="2400" i="1" err="1"/>
              <a:t>the</a:t>
            </a:r>
            <a:r>
              <a:rPr lang="cs-CZ" sz="2400" i="1"/>
              <a:t> </a:t>
            </a:r>
            <a:r>
              <a:rPr lang="cs-CZ" sz="2400" i="1" err="1"/>
              <a:t>breast</a:t>
            </a:r>
            <a:r>
              <a:rPr lang="cs-CZ" sz="2400" i="1"/>
              <a:t> to </a:t>
            </a:r>
            <a:r>
              <a:rPr lang="cs-CZ" sz="2400" i="1" err="1"/>
              <a:t>the</a:t>
            </a:r>
            <a:r>
              <a:rPr lang="cs-CZ" sz="2400" i="1"/>
              <a:t> </a:t>
            </a:r>
            <a:r>
              <a:rPr lang="cs-CZ" sz="2400" i="1" err="1"/>
              <a:t>bottle</a:t>
            </a:r>
            <a:r>
              <a:rPr lang="cs-CZ" sz="2400" i="1"/>
              <a:t> and </a:t>
            </a:r>
            <a:r>
              <a:rPr lang="cs-CZ" sz="2400" i="1" err="1"/>
              <a:t>back</a:t>
            </a:r>
            <a:r>
              <a:rPr lang="cs-CZ" sz="2400" i="1"/>
              <a:t> (</a:t>
            </a:r>
            <a:r>
              <a:rPr lang="mr-IN" sz="2400" i="1"/>
              <a:t>…</a:t>
            </a:r>
            <a:r>
              <a:rPr lang="cs-CZ" sz="2400" i="1"/>
              <a:t>)“</a:t>
            </a:r>
          </a:p>
        </p:txBody>
      </p:sp>
      <p:sp>
        <p:nvSpPr>
          <p:cNvPr id="8" name="TextovéPole 7">
            <a:extLst>
              <a:ext uri="{FF2B5EF4-FFF2-40B4-BE49-F238E27FC236}">
                <a16:creationId xmlns:a16="http://schemas.microsoft.com/office/drawing/2014/main" id="{BE77B89C-F06A-4896-B755-1CF60526C50A}"/>
              </a:ext>
            </a:extLst>
          </p:cNvPr>
          <p:cNvSpPr txBox="1"/>
          <p:nvPr/>
        </p:nvSpPr>
        <p:spPr>
          <a:xfrm>
            <a:off x="2529741" y="1998569"/>
            <a:ext cx="6332913" cy="461665"/>
          </a:xfrm>
          <a:prstGeom prst="rect">
            <a:avLst/>
          </a:prstGeom>
          <a:solidFill>
            <a:schemeClr val="accent4">
              <a:lumMod val="40000"/>
              <a:lumOff val="60000"/>
            </a:schemeClr>
          </a:solidFill>
        </p:spPr>
        <p:txBody>
          <a:bodyPr wrap="square" rtlCol="0">
            <a:spAutoFit/>
          </a:bodyPr>
          <a:lstStyle/>
          <a:p>
            <a:r>
              <a:rPr lang="cs-CZ" sz="2400" i="1"/>
              <a:t>„(</a:t>
            </a:r>
            <a:r>
              <a:rPr lang="mr-IN" sz="2400" i="1"/>
              <a:t>…</a:t>
            </a:r>
            <a:r>
              <a:rPr lang="cs-CZ" sz="2400" i="1"/>
              <a:t>) </a:t>
            </a:r>
            <a:r>
              <a:rPr lang="cs-CZ" sz="2400" i="1" err="1"/>
              <a:t>first</a:t>
            </a:r>
            <a:r>
              <a:rPr lang="cs-CZ" sz="2400" i="1"/>
              <a:t> </a:t>
            </a:r>
            <a:r>
              <a:rPr lang="cs-CZ" sz="2400" i="1" err="1"/>
              <a:t>choice</a:t>
            </a:r>
            <a:r>
              <a:rPr lang="cs-CZ" sz="2400" i="1"/>
              <a:t>, </a:t>
            </a:r>
            <a:r>
              <a:rPr lang="cs-CZ" sz="2400" i="1" err="1"/>
              <a:t>closest</a:t>
            </a:r>
            <a:r>
              <a:rPr lang="cs-CZ" sz="2400" i="1"/>
              <a:t> to natural </a:t>
            </a:r>
            <a:r>
              <a:rPr lang="cs-CZ" sz="2400" i="1" err="1"/>
              <a:t>breastfeeding</a:t>
            </a:r>
            <a:r>
              <a:rPr lang="cs-CZ" sz="2400" i="1"/>
              <a:t>.“</a:t>
            </a:r>
          </a:p>
        </p:txBody>
      </p:sp>
      <p:sp>
        <p:nvSpPr>
          <p:cNvPr id="9" name="Zástupný symbol pro zápatí 3">
            <a:extLst>
              <a:ext uri="{FF2B5EF4-FFF2-40B4-BE49-F238E27FC236}">
                <a16:creationId xmlns:a16="http://schemas.microsoft.com/office/drawing/2014/main" id="{01093302-1593-466B-BB4B-57E6E1ED59F8}"/>
              </a:ext>
            </a:extLst>
          </p:cNvPr>
          <p:cNvSpPr txBox="1">
            <a:spLocks/>
          </p:cNvSpPr>
          <p:nvPr/>
        </p:nvSpPr>
        <p:spPr>
          <a:xfrm>
            <a:off x="3802902" y="6421078"/>
            <a:ext cx="2994138"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err="1">
                <a:solidFill>
                  <a:srgbClr val="CC6600"/>
                </a:solidFill>
              </a:rPr>
              <a:t>Breastfeeding</a:t>
            </a:r>
            <a:r>
              <a:rPr lang="cs-CZ" dirty="0">
                <a:solidFill>
                  <a:srgbClr val="CC6600"/>
                </a:solidFill>
              </a:rPr>
              <a:t> support</a:t>
            </a:r>
          </a:p>
        </p:txBody>
      </p:sp>
      <p:sp>
        <p:nvSpPr>
          <p:cNvPr id="3" name="Kříž 2"/>
          <p:cNvSpPr/>
          <p:nvPr/>
        </p:nvSpPr>
        <p:spPr>
          <a:xfrm rot="2631606">
            <a:off x="3432228" y="1502652"/>
            <a:ext cx="4527940" cy="4527940"/>
          </a:xfrm>
          <a:prstGeom prst="plus">
            <a:avLst>
              <a:gd name="adj" fmla="val 37556"/>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0" name="Zástupný symbol pro zápatí 3"/>
          <p:cNvSpPr>
            <a:spLocks noGrp="1"/>
          </p:cNvSpPr>
          <p:nvPr>
            <p:ph type="ftr" sz="quarter" idx="11"/>
          </p:nvPr>
        </p:nvSpPr>
        <p:spPr>
          <a:xfrm>
            <a:off x="731520" y="6421078"/>
            <a:ext cx="2292808" cy="365125"/>
          </a:xfrm>
        </p:spPr>
        <p:txBody>
          <a:bodyPr/>
          <a:lstStyle/>
          <a:p>
            <a:r>
              <a:rPr lang="cs-CZ" dirty="0" err="1"/>
              <a:t>Childhood</a:t>
            </a:r>
            <a:r>
              <a:rPr lang="cs-CZ" dirty="0"/>
              <a:t> </a:t>
            </a:r>
            <a:r>
              <a:rPr lang="cs-CZ" dirty="0" err="1"/>
              <a:t>hygiene</a:t>
            </a:r>
            <a:endParaRPr lang="cs-CZ" dirty="0"/>
          </a:p>
        </p:txBody>
      </p:sp>
    </p:spTree>
    <p:extLst>
      <p:ext uri="{BB962C8B-B14F-4D97-AF65-F5344CB8AC3E}">
        <p14:creationId xmlns:p14="http://schemas.microsoft.com/office/powerpoint/2010/main" val="2013838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3" grpId="0" animBg="1"/>
    </p:bld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err="1"/>
              <a:t>Situation</a:t>
            </a:r>
            <a:r>
              <a:rPr lang="cs-CZ"/>
              <a:t> </a:t>
            </a:r>
            <a:r>
              <a:rPr lang="cs-CZ" err="1"/>
              <a:t>before</a:t>
            </a:r>
            <a:r>
              <a:rPr lang="cs-CZ"/>
              <a:t> </a:t>
            </a:r>
            <a:r>
              <a:rPr lang="cs-CZ" err="1"/>
              <a:t>the</a:t>
            </a:r>
            <a:r>
              <a:rPr lang="cs-CZ"/>
              <a:t> </a:t>
            </a:r>
            <a:r>
              <a:rPr lang="cs-CZ" err="1"/>
              <a:t>Code</a:t>
            </a:r>
            <a:endParaRPr lang="cs-CZ"/>
          </a:p>
        </p:txBody>
      </p:sp>
      <p:sp>
        <p:nvSpPr>
          <p:cNvPr id="3" name="Zástupný symbol pro obsah 2"/>
          <p:cNvSpPr>
            <a:spLocks noGrp="1"/>
          </p:cNvSpPr>
          <p:nvPr>
            <p:ph idx="1"/>
          </p:nvPr>
        </p:nvSpPr>
        <p:spPr/>
        <p:txBody>
          <a:bodyPr vert="horz" lIns="91440" tIns="45720" rIns="91440" bIns="45720" rtlCol="0" anchor="t">
            <a:normAutofit fontScale="92500" lnSpcReduction="10000"/>
          </a:bodyPr>
          <a:lstStyle/>
          <a:p>
            <a:pPr>
              <a:buFont typeface="Georgia" pitchFamily="18" charset="0"/>
              <a:buChar char="•"/>
              <a:defRPr/>
            </a:pPr>
            <a:r>
              <a:rPr lang="cs-CZ" err="1"/>
              <a:t>children</a:t>
            </a:r>
            <a:r>
              <a:rPr lang="cs-CZ"/>
              <a:t> </a:t>
            </a:r>
            <a:r>
              <a:rPr lang="cs-CZ" err="1"/>
              <a:t>were</a:t>
            </a:r>
            <a:r>
              <a:rPr lang="cs-CZ"/>
              <a:t> </a:t>
            </a:r>
            <a:r>
              <a:rPr lang="cs-CZ" err="1"/>
              <a:t>always</a:t>
            </a:r>
            <a:r>
              <a:rPr lang="cs-CZ"/>
              <a:t> BF – </a:t>
            </a:r>
            <a:r>
              <a:rPr lang="cs-CZ" err="1"/>
              <a:t>those</a:t>
            </a:r>
            <a:r>
              <a:rPr lang="cs-CZ"/>
              <a:t> </a:t>
            </a:r>
            <a:r>
              <a:rPr lang="cs-CZ" err="1"/>
              <a:t>who</a:t>
            </a:r>
            <a:r>
              <a:rPr lang="cs-CZ"/>
              <a:t> </a:t>
            </a:r>
            <a:r>
              <a:rPr lang="cs-CZ" err="1"/>
              <a:t>weren‘t</a:t>
            </a:r>
            <a:r>
              <a:rPr lang="cs-CZ"/>
              <a:t> </a:t>
            </a:r>
            <a:r>
              <a:rPr lang="cs-CZ" err="1"/>
              <a:t>didn‘t</a:t>
            </a:r>
            <a:r>
              <a:rPr lang="cs-CZ"/>
              <a:t> </a:t>
            </a:r>
            <a:r>
              <a:rPr lang="cs-CZ" err="1"/>
              <a:t>survive</a:t>
            </a:r>
            <a:r>
              <a:rPr lang="cs-CZ"/>
              <a:t> </a:t>
            </a:r>
            <a:r>
              <a:rPr lang="cs-CZ" err="1"/>
              <a:t>for</a:t>
            </a:r>
            <a:r>
              <a:rPr lang="cs-CZ"/>
              <a:t> long</a:t>
            </a:r>
          </a:p>
          <a:p>
            <a:pPr>
              <a:buFont typeface="Georgia" pitchFamily="18" charset="0"/>
              <a:buChar char="•"/>
              <a:defRPr/>
            </a:pPr>
            <a:r>
              <a:rPr lang="cs-CZ" err="1"/>
              <a:t>if</a:t>
            </a:r>
            <a:r>
              <a:rPr lang="cs-CZ"/>
              <a:t> </a:t>
            </a:r>
            <a:r>
              <a:rPr lang="cs-CZ" err="1"/>
              <a:t>the</a:t>
            </a:r>
            <a:r>
              <a:rPr lang="cs-CZ"/>
              <a:t> </a:t>
            </a:r>
            <a:r>
              <a:rPr lang="cs-CZ" err="1"/>
              <a:t>mother</a:t>
            </a:r>
            <a:r>
              <a:rPr lang="cs-CZ"/>
              <a:t> </a:t>
            </a:r>
            <a:r>
              <a:rPr lang="cs-CZ" err="1"/>
              <a:t>couldn‘t</a:t>
            </a:r>
            <a:r>
              <a:rPr lang="cs-CZ"/>
              <a:t> </a:t>
            </a:r>
            <a:r>
              <a:rPr lang="cs-CZ" err="1"/>
              <a:t>breastfeed</a:t>
            </a:r>
            <a:r>
              <a:rPr lang="cs-CZ"/>
              <a:t>, </a:t>
            </a:r>
            <a:r>
              <a:rPr lang="cs-CZ" err="1"/>
              <a:t>she</a:t>
            </a:r>
            <a:r>
              <a:rPr lang="cs-CZ"/>
              <a:t> </a:t>
            </a:r>
            <a:r>
              <a:rPr lang="cs-CZ" err="1"/>
              <a:t>hired</a:t>
            </a:r>
            <a:r>
              <a:rPr lang="cs-CZ"/>
              <a:t> a </a:t>
            </a:r>
            <a:r>
              <a:rPr lang="cs-CZ" err="1"/>
              <a:t>wet</a:t>
            </a:r>
            <a:r>
              <a:rPr lang="cs-CZ"/>
              <a:t> </a:t>
            </a:r>
            <a:r>
              <a:rPr lang="cs-CZ" err="1"/>
              <a:t>nurse</a:t>
            </a:r>
            <a:endParaRPr lang="cs-CZ"/>
          </a:p>
          <a:p>
            <a:pPr>
              <a:buFont typeface="Georgia" pitchFamily="18" charset="0"/>
              <a:buChar char="•"/>
              <a:defRPr/>
            </a:pPr>
            <a:r>
              <a:rPr lang="cs-CZ" err="1"/>
              <a:t>for</a:t>
            </a:r>
            <a:r>
              <a:rPr lang="cs-CZ"/>
              <a:t> </a:t>
            </a:r>
            <a:r>
              <a:rPr lang="cs-CZ" err="1"/>
              <a:t>children</a:t>
            </a:r>
            <a:r>
              <a:rPr lang="cs-CZ"/>
              <a:t>, </a:t>
            </a:r>
            <a:r>
              <a:rPr lang="cs-CZ" err="1"/>
              <a:t>who</a:t>
            </a:r>
            <a:r>
              <a:rPr lang="cs-CZ"/>
              <a:t> </a:t>
            </a:r>
            <a:r>
              <a:rPr lang="cs-CZ" err="1"/>
              <a:t>couldn‘t</a:t>
            </a:r>
            <a:r>
              <a:rPr lang="cs-CZ"/>
              <a:t> </a:t>
            </a:r>
            <a:r>
              <a:rPr lang="cs-CZ" err="1"/>
              <a:t>be</a:t>
            </a:r>
            <a:r>
              <a:rPr lang="cs-CZ"/>
              <a:t> </a:t>
            </a:r>
            <a:r>
              <a:rPr lang="cs-CZ" err="1"/>
              <a:t>breastfed</a:t>
            </a:r>
            <a:r>
              <a:rPr lang="cs-CZ"/>
              <a:t>, </a:t>
            </a:r>
            <a:r>
              <a:rPr lang="cs-CZ" err="1"/>
              <a:t>the</a:t>
            </a:r>
            <a:r>
              <a:rPr lang="cs-CZ"/>
              <a:t> substitute </a:t>
            </a:r>
            <a:r>
              <a:rPr lang="cs-CZ" err="1"/>
              <a:t>was</a:t>
            </a:r>
            <a:r>
              <a:rPr lang="cs-CZ"/>
              <a:t> </a:t>
            </a:r>
            <a:r>
              <a:rPr lang="cs-CZ" err="1"/>
              <a:t>other</a:t>
            </a:r>
            <a:r>
              <a:rPr lang="cs-CZ"/>
              <a:t> </a:t>
            </a:r>
            <a:r>
              <a:rPr lang="cs-CZ" err="1"/>
              <a:t>mammal‘s</a:t>
            </a:r>
            <a:r>
              <a:rPr lang="cs-CZ"/>
              <a:t> </a:t>
            </a:r>
            <a:r>
              <a:rPr lang="cs-CZ" err="1"/>
              <a:t>milk</a:t>
            </a:r>
            <a:endParaRPr lang="cs-CZ"/>
          </a:p>
          <a:p>
            <a:pPr>
              <a:buFont typeface="Georgia" pitchFamily="18" charset="0"/>
              <a:buChar char="•"/>
              <a:defRPr/>
            </a:pPr>
            <a:r>
              <a:rPr lang="cs-CZ" b="1"/>
              <a:t>1867</a:t>
            </a:r>
            <a:r>
              <a:rPr lang="cs-CZ"/>
              <a:t> – Henri Nestlé – „</a:t>
            </a:r>
            <a:r>
              <a:rPr lang="cs-CZ" err="1"/>
              <a:t>Farine</a:t>
            </a:r>
            <a:r>
              <a:rPr lang="cs-CZ"/>
              <a:t> </a:t>
            </a:r>
            <a:r>
              <a:rPr lang="cs-CZ" err="1"/>
              <a:t>Lactée</a:t>
            </a:r>
            <a:r>
              <a:rPr lang="cs-CZ"/>
              <a:t>“ – </a:t>
            </a:r>
            <a:r>
              <a:rPr lang="cs-CZ" err="1"/>
              <a:t>artificial</a:t>
            </a:r>
            <a:r>
              <a:rPr lang="cs-CZ"/>
              <a:t> </a:t>
            </a:r>
            <a:r>
              <a:rPr lang="cs-CZ" err="1"/>
              <a:t>nutrition</a:t>
            </a:r>
            <a:r>
              <a:rPr lang="cs-CZ"/>
              <a:t> </a:t>
            </a:r>
            <a:r>
              <a:rPr lang="cs-CZ" err="1"/>
              <a:t>for</a:t>
            </a:r>
            <a:r>
              <a:rPr lang="cs-CZ"/>
              <a:t> </a:t>
            </a:r>
            <a:r>
              <a:rPr lang="cs-CZ" err="1"/>
              <a:t>children</a:t>
            </a:r>
            <a:r>
              <a:rPr lang="cs-CZ"/>
              <a:t> </a:t>
            </a:r>
            <a:r>
              <a:rPr lang="cs-CZ" err="1"/>
              <a:t>who</a:t>
            </a:r>
            <a:r>
              <a:rPr lang="cs-CZ"/>
              <a:t> </a:t>
            </a:r>
            <a:r>
              <a:rPr lang="cs-CZ" err="1"/>
              <a:t>couldn‘t</a:t>
            </a:r>
            <a:r>
              <a:rPr lang="cs-CZ"/>
              <a:t> </a:t>
            </a:r>
            <a:r>
              <a:rPr lang="cs-CZ" err="1"/>
              <a:t>be</a:t>
            </a:r>
            <a:r>
              <a:rPr lang="cs-CZ"/>
              <a:t> </a:t>
            </a:r>
            <a:r>
              <a:rPr lang="cs-CZ" err="1"/>
              <a:t>breastfed</a:t>
            </a:r>
            <a:r>
              <a:rPr lang="cs-CZ"/>
              <a:t> (</a:t>
            </a:r>
            <a:r>
              <a:rPr lang="cs-CZ" err="1"/>
              <a:t>expansion</a:t>
            </a:r>
            <a:r>
              <a:rPr lang="cs-CZ"/>
              <a:t> </a:t>
            </a:r>
            <a:r>
              <a:rPr lang="cs-CZ" err="1"/>
              <a:t>until</a:t>
            </a:r>
            <a:r>
              <a:rPr lang="cs-CZ"/>
              <a:t> 1970s)</a:t>
            </a:r>
          </a:p>
          <a:p>
            <a:pPr>
              <a:buFont typeface="Georgia" pitchFamily="18" charset="0"/>
              <a:buChar char="•"/>
              <a:defRPr/>
            </a:pPr>
            <a:r>
              <a:rPr lang="cs-CZ"/>
              <a:t>in </a:t>
            </a:r>
            <a:r>
              <a:rPr lang="cs-CZ" err="1"/>
              <a:t>developed</a:t>
            </a:r>
            <a:r>
              <a:rPr lang="cs-CZ"/>
              <a:t> </a:t>
            </a:r>
            <a:r>
              <a:rPr lang="cs-CZ" err="1"/>
              <a:t>countries</a:t>
            </a:r>
            <a:r>
              <a:rPr lang="cs-CZ"/>
              <a:t> </a:t>
            </a:r>
            <a:r>
              <a:rPr lang="cs-CZ" err="1"/>
              <a:t>breastfeeding</a:t>
            </a:r>
            <a:r>
              <a:rPr lang="cs-CZ"/>
              <a:t> </a:t>
            </a:r>
            <a:r>
              <a:rPr lang="cs-CZ" err="1"/>
              <a:t>started</a:t>
            </a:r>
            <a:r>
              <a:rPr lang="cs-CZ"/>
              <a:t> to </a:t>
            </a:r>
            <a:r>
              <a:rPr lang="cs-CZ" err="1"/>
              <a:t>rise</a:t>
            </a:r>
            <a:r>
              <a:rPr lang="cs-CZ"/>
              <a:t> </a:t>
            </a:r>
            <a:r>
              <a:rPr lang="cs-CZ" err="1"/>
              <a:t>thanks</a:t>
            </a:r>
            <a:r>
              <a:rPr lang="cs-CZ"/>
              <a:t> to support</a:t>
            </a:r>
          </a:p>
          <a:p>
            <a:pPr>
              <a:buFont typeface="Georgia" pitchFamily="18" charset="0"/>
              <a:buChar char="•"/>
              <a:defRPr/>
            </a:pPr>
            <a:r>
              <a:rPr lang="cs-CZ" err="1"/>
              <a:t>artificial</a:t>
            </a:r>
            <a:r>
              <a:rPr lang="cs-CZ"/>
              <a:t> </a:t>
            </a:r>
            <a:r>
              <a:rPr lang="cs-CZ" err="1"/>
              <a:t>nutrition</a:t>
            </a:r>
            <a:r>
              <a:rPr lang="cs-CZ"/>
              <a:t> </a:t>
            </a:r>
            <a:r>
              <a:rPr lang="cs-CZ" err="1"/>
              <a:t>producers</a:t>
            </a:r>
            <a:r>
              <a:rPr lang="cs-CZ"/>
              <a:t> – </a:t>
            </a:r>
            <a:r>
              <a:rPr lang="cs-CZ" err="1"/>
              <a:t>developing</a:t>
            </a:r>
            <a:r>
              <a:rPr lang="cs-CZ"/>
              <a:t> </a:t>
            </a:r>
            <a:r>
              <a:rPr lang="cs-CZ" err="1"/>
              <a:t>countries</a:t>
            </a:r>
            <a:r>
              <a:rPr lang="cs-CZ"/>
              <a:t>, </a:t>
            </a:r>
            <a:r>
              <a:rPr lang="cs-CZ" err="1"/>
              <a:t>aggressive</a:t>
            </a:r>
            <a:r>
              <a:rPr lang="cs-CZ"/>
              <a:t> marketing (</a:t>
            </a:r>
            <a:r>
              <a:rPr lang="cs-CZ" err="1"/>
              <a:t>presents</a:t>
            </a:r>
            <a:r>
              <a:rPr lang="cs-CZ"/>
              <a:t> </a:t>
            </a:r>
            <a:r>
              <a:rPr lang="cs-CZ" err="1"/>
              <a:t>for</a:t>
            </a:r>
            <a:r>
              <a:rPr lang="cs-CZ"/>
              <a:t> </a:t>
            </a:r>
            <a:r>
              <a:rPr lang="cs-CZ" err="1"/>
              <a:t>healthcare</a:t>
            </a:r>
            <a:r>
              <a:rPr lang="cs-CZ"/>
              <a:t> </a:t>
            </a:r>
            <a:r>
              <a:rPr lang="cs-CZ" err="1"/>
              <a:t>workers</a:t>
            </a:r>
            <a:r>
              <a:rPr lang="cs-CZ"/>
              <a:t>, </a:t>
            </a:r>
            <a:r>
              <a:rPr lang="cs-CZ" err="1"/>
              <a:t>promotion</a:t>
            </a:r>
            <a:r>
              <a:rPr lang="cs-CZ"/>
              <a:t> </a:t>
            </a:r>
            <a:r>
              <a:rPr lang="cs-CZ" err="1"/>
              <a:t>aimed</a:t>
            </a:r>
            <a:r>
              <a:rPr lang="cs-CZ"/>
              <a:t> to </a:t>
            </a:r>
            <a:r>
              <a:rPr lang="cs-CZ" err="1"/>
              <a:t>mothers</a:t>
            </a:r>
            <a:r>
              <a:rPr lang="cs-CZ"/>
              <a:t>, </a:t>
            </a:r>
            <a:r>
              <a:rPr lang="cs-CZ" err="1"/>
              <a:t>samples</a:t>
            </a:r>
            <a:r>
              <a:rPr lang="cs-CZ"/>
              <a:t>)</a:t>
            </a:r>
          </a:p>
        </p:txBody>
      </p:sp>
      <p:sp>
        <p:nvSpPr>
          <p:cNvPr id="5" name="Zástupný symbol pro zápatí 3">
            <a:extLst>
              <a:ext uri="{FF2B5EF4-FFF2-40B4-BE49-F238E27FC236}">
                <a16:creationId xmlns:a16="http://schemas.microsoft.com/office/drawing/2014/main" id="{DB565042-B990-40BB-B6B0-633528DE8851}"/>
              </a:ext>
            </a:extLst>
          </p:cNvPr>
          <p:cNvSpPr txBox="1">
            <a:spLocks/>
          </p:cNvSpPr>
          <p:nvPr/>
        </p:nvSpPr>
        <p:spPr>
          <a:xfrm>
            <a:off x="3802902" y="6421078"/>
            <a:ext cx="2994138"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err="1">
                <a:solidFill>
                  <a:srgbClr val="CC6600"/>
                </a:solidFill>
              </a:rPr>
              <a:t>Breastfeeding</a:t>
            </a:r>
            <a:r>
              <a:rPr lang="cs-CZ" dirty="0">
                <a:solidFill>
                  <a:srgbClr val="CC6600"/>
                </a:solidFill>
              </a:rPr>
              <a:t> support</a:t>
            </a:r>
          </a:p>
        </p:txBody>
      </p:sp>
      <p:sp>
        <p:nvSpPr>
          <p:cNvPr id="6" name="Zástupný symbol pro zápatí 3"/>
          <p:cNvSpPr>
            <a:spLocks noGrp="1"/>
          </p:cNvSpPr>
          <p:nvPr>
            <p:ph type="ftr" sz="quarter" idx="11"/>
          </p:nvPr>
        </p:nvSpPr>
        <p:spPr>
          <a:xfrm>
            <a:off x="731520" y="6421078"/>
            <a:ext cx="2292808" cy="365125"/>
          </a:xfrm>
        </p:spPr>
        <p:txBody>
          <a:bodyPr/>
          <a:lstStyle/>
          <a:p>
            <a:r>
              <a:rPr lang="cs-CZ" dirty="0" err="1"/>
              <a:t>Childhood</a:t>
            </a:r>
            <a:r>
              <a:rPr lang="cs-CZ" dirty="0"/>
              <a:t> </a:t>
            </a:r>
            <a:r>
              <a:rPr lang="cs-CZ" dirty="0" err="1"/>
              <a:t>hygiene</a:t>
            </a:r>
            <a:endParaRPr lang="cs-CZ" dirty="0"/>
          </a:p>
        </p:txBody>
      </p:sp>
    </p:spTree>
    <p:extLst>
      <p:ext uri="{BB962C8B-B14F-4D97-AF65-F5344CB8AC3E}">
        <p14:creationId xmlns:p14="http://schemas.microsoft.com/office/powerpoint/2010/main" val="16294137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1052649-7B7A-4B6C-BD71-D9B9B96B4D5B}"/>
              </a:ext>
            </a:extLst>
          </p:cNvPr>
          <p:cNvSpPr>
            <a:spLocks noGrp="1"/>
          </p:cNvSpPr>
          <p:nvPr>
            <p:ph type="title"/>
          </p:nvPr>
        </p:nvSpPr>
        <p:spPr/>
        <p:txBody>
          <a:bodyPr>
            <a:noAutofit/>
          </a:bodyPr>
          <a:lstStyle/>
          <a:p>
            <a:r>
              <a:rPr lang="en-US" sz="3200"/>
              <a:t>International Code of Marketing of </a:t>
            </a:r>
            <a:r>
              <a:rPr lang="cs-CZ" sz="3200"/>
              <a:t>BM</a:t>
            </a:r>
            <a:r>
              <a:rPr lang="en-US" sz="3200"/>
              <a:t> Substitutes</a:t>
            </a:r>
            <a:endParaRPr lang="cs-CZ" sz="3200"/>
          </a:p>
        </p:txBody>
      </p:sp>
      <p:sp>
        <p:nvSpPr>
          <p:cNvPr id="3" name="Zástupný symbol pro obsah 2">
            <a:extLst>
              <a:ext uri="{FF2B5EF4-FFF2-40B4-BE49-F238E27FC236}">
                <a16:creationId xmlns:a16="http://schemas.microsoft.com/office/drawing/2014/main" id="{D1A160BB-ACB3-4E19-A7B2-72525D1D3DC7}"/>
              </a:ext>
            </a:extLst>
          </p:cNvPr>
          <p:cNvSpPr>
            <a:spLocks noGrp="1"/>
          </p:cNvSpPr>
          <p:nvPr>
            <p:ph idx="1"/>
          </p:nvPr>
        </p:nvSpPr>
        <p:spPr/>
        <p:txBody>
          <a:bodyPr>
            <a:normAutofit/>
          </a:bodyPr>
          <a:lstStyle/>
          <a:p>
            <a:r>
              <a:rPr lang="cs-CZ"/>
              <a:t>1979 – </a:t>
            </a:r>
            <a:r>
              <a:rPr lang="cs-CZ" err="1"/>
              <a:t>congress</a:t>
            </a:r>
            <a:r>
              <a:rPr lang="cs-CZ"/>
              <a:t> </a:t>
            </a:r>
            <a:r>
              <a:rPr lang="cs-CZ" err="1"/>
              <a:t>of</a:t>
            </a:r>
            <a:r>
              <a:rPr lang="cs-CZ"/>
              <a:t> WHO, UNICEF, </a:t>
            </a:r>
            <a:r>
              <a:rPr lang="cs-CZ" err="1"/>
              <a:t>government</a:t>
            </a:r>
            <a:r>
              <a:rPr lang="cs-CZ"/>
              <a:t> </a:t>
            </a:r>
            <a:r>
              <a:rPr lang="cs-CZ" err="1"/>
              <a:t>delegates</a:t>
            </a:r>
            <a:r>
              <a:rPr lang="cs-CZ"/>
              <a:t> and </a:t>
            </a:r>
            <a:r>
              <a:rPr lang="cs-CZ" err="1"/>
              <a:t>producers</a:t>
            </a:r>
            <a:r>
              <a:rPr lang="cs-CZ"/>
              <a:t> </a:t>
            </a:r>
            <a:r>
              <a:rPr lang="cs-CZ" err="1"/>
              <a:t>of</a:t>
            </a:r>
            <a:r>
              <a:rPr lang="cs-CZ"/>
              <a:t> BM </a:t>
            </a:r>
            <a:r>
              <a:rPr lang="cs-CZ" err="1"/>
              <a:t>substitutes</a:t>
            </a:r>
            <a:r>
              <a:rPr lang="cs-CZ"/>
              <a:t> – </a:t>
            </a:r>
            <a:r>
              <a:rPr lang="cs-CZ" b="1" err="1"/>
              <a:t>approved</a:t>
            </a:r>
            <a:r>
              <a:rPr lang="cs-CZ" b="1"/>
              <a:t> 1981</a:t>
            </a:r>
            <a:endParaRPr lang="cs-CZ"/>
          </a:p>
          <a:p>
            <a:r>
              <a:rPr lang="cs-CZ" err="1"/>
              <a:t>recommended</a:t>
            </a:r>
            <a:r>
              <a:rPr lang="cs-CZ"/>
              <a:t> to </a:t>
            </a:r>
            <a:r>
              <a:rPr lang="cs-CZ" err="1"/>
              <a:t>incorporate</a:t>
            </a:r>
            <a:r>
              <a:rPr lang="cs-CZ"/>
              <a:t> </a:t>
            </a:r>
            <a:r>
              <a:rPr lang="cs-CZ" err="1"/>
              <a:t>into</a:t>
            </a:r>
            <a:r>
              <a:rPr lang="cs-CZ"/>
              <a:t> </a:t>
            </a:r>
            <a:r>
              <a:rPr lang="cs-CZ" err="1"/>
              <a:t>legislation</a:t>
            </a:r>
            <a:endParaRPr lang="cs-CZ"/>
          </a:p>
          <a:p>
            <a:pPr marL="0" indent="0">
              <a:buNone/>
            </a:pPr>
            <a:endParaRPr lang="cs-CZ" b="1">
              <a:solidFill>
                <a:srgbClr val="C00000"/>
              </a:solidFill>
            </a:endParaRPr>
          </a:p>
          <a:p>
            <a:r>
              <a:rPr lang="cs-CZ" err="1"/>
              <a:t>aim</a:t>
            </a:r>
            <a:r>
              <a:rPr lang="cs-CZ"/>
              <a:t> – to </a:t>
            </a:r>
            <a:r>
              <a:rPr lang="cs-CZ" err="1"/>
              <a:t>contribute</a:t>
            </a:r>
            <a:r>
              <a:rPr lang="cs-CZ"/>
              <a:t> to </a:t>
            </a:r>
            <a:r>
              <a:rPr lang="cs-CZ" err="1"/>
              <a:t>adequate</a:t>
            </a:r>
            <a:r>
              <a:rPr lang="cs-CZ"/>
              <a:t> and </a:t>
            </a:r>
            <a:r>
              <a:rPr lang="cs-CZ" err="1"/>
              <a:t>safe</a:t>
            </a:r>
            <a:r>
              <a:rPr lang="cs-CZ"/>
              <a:t> infant </a:t>
            </a:r>
            <a:r>
              <a:rPr lang="cs-CZ" err="1"/>
              <a:t>nutrition</a:t>
            </a:r>
            <a:r>
              <a:rPr lang="cs-CZ"/>
              <a:t> </a:t>
            </a:r>
            <a:r>
              <a:rPr lang="cs-CZ" err="1"/>
              <a:t>through</a:t>
            </a:r>
            <a:r>
              <a:rPr lang="cs-CZ"/>
              <a:t> </a:t>
            </a:r>
            <a:r>
              <a:rPr lang="cs-CZ" b="1"/>
              <a:t>support and </a:t>
            </a:r>
            <a:r>
              <a:rPr lang="cs-CZ" b="1" err="1"/>
              <a:t>protection</a:t>
            </a:r>
            <a:r>
              <a:rPr lang="cs-CZ" b="1"/>
              <a:t> </a:t>
            </a:r>
            <a:r>
              <a:rPr lang="cs-CZ" b="1" err="1"/>
              <a:t>of</a:t>
            </a:r>
            <a:r>
              <a:rPr lang="cs-CZ" b="1"/>
              <a:t> BF </a:t>
            </a:r>
            <a:r>
              <a:rPr lang="cs-CZ" b="1" err="1"/>
              <a:t>against</a:t>
            </a:r>
            <a:r>
              <a:rPr lang="cs-CZ" b="1"/>
              <a:t> </a:t>
            </a:r>
            <a:r>
              <a:rPr lang="cs-CZ" b="1" err="1"/>
              <a:t>inappropriate</a:t>
            </a:r>
            <a:r>
              <a:rPr lang="cs-CZ" b="1"/>
              <a:t> marketing </a:t>
            </a:r>
            <a:r>
              <a:rPr lang="cs-CZ" b="1" err="1"/>
              <a:t>of</a:t>
            </a:r>
            <a:r>
              <a:rPr lang="cs-CZ" b="1"/>
              <a:t> BM </a:t>
            </a:r>
            <a:r>
              <a:rPr lang="cs-CZ" b="1" err="1"/>
              <a:t>substitutes</a:t>
            </a:r>
            <a:r>
              <a:rPr lang="cs-CZ" b="1"/>
              <a:t>, </a:t>
            </a:r>
            <a:r>
              <a:rPr lang="cs-CZ" b="1" err="1"/>
              <a:t>bottles</a:t>
            </a:r>
            <a:r>
              <a:rPr lang="cs-CZ" b="1"/>
              <a:t> and </a:t>
            </a:r>
            <a:r>
              <a:rPr lang="cs-CZ" b="1" err="1"/>
              <a:t>pacifiers</a:t>
            </a:r>
            <a:endParaRPr lang="cs-CZ" b="1"/>
          </a:p>
          <a:p>
            <a:endParaRPr lang="cs-CZ" b="1">
              <a:solidFill>
                <a:srgbClr val="C00000"/>
              </a:solidFill>
            </a:endParaRPr>
          </a:p>
          <a:p>
            <a:r>
              <a:rPr lang="cs-CZ" b="1">
                <a:solidFill>
                  <a:srgbClr val="C00000"/>
                </a:solidFill>
              </a:rPr>
              <a:t>in CZ </a:t>
            </a:r>
            <a:r>
              <a:rPr lang="cs-CZ" b="1" err="1">
                <a:solidFill>
                  <a:srgbClr val="C00000"/>
                </a:solidFill>
              </a:rPr>
              <a:t>it‘s</a:t>
            </a:r>
            <a:r>
              <a:rPr lang="cs-CZ" b="1">
                <a:solidFill>
                  <a:srgbClr val="C00000"/>
                </a:solidFill>
              </a:rPr>
              <a:t> not a part </a:t>
            </a:r>
            <a:r>
              <a:rPr lang="cs-CZ" b="1" err="1">
                <a:solidFill>
                  <a:srgbClr val="C00000"/>
                </a:solidFill>
              </a:rPr>
              <a:t>of</a:t>
            </a:r>
            <a:r>
              <a:rPr lang="cs-CZ" b="1">
                <a:solidFill>
                  <a:srgbClr val="C00000"/>
                </a:solidFill>
              </a:rPr>
              <a:t> </a:t>
            </a:r>
            <a:r>
              <a:rPr lang="cs-CZ" b="1" err="1">
                <a:solidFill>
                  <a:srgbClr val="C00000"/>
                </a:solidFill>
              </a:rPr>
              <a:t>legislation</a:t>
            </a:r>
            <a:r>
              <a:rPr lang="cs-CZ" b="1">
                <a:solidFill>
                  <a:srgbClr val="C00000"/>
                </a:solidFill>
              </a:rPr>
              <a:t> (not </a:t>
            </a:r>
            <a:r>
              <a:rPr lang="cs-CZ" b="1" err="1">
                <a:solidFill>
                  <a:srgbClr val="C00000"/>
                </a:solidFill>
              </a:rPr>
              <a:t>obligatory</a:t>
            </a:r>
            <a:r>
              <a:rPr lang="cs-CZ" b="1">
                <a:solidFill>
                  <a:srgbClr val="C00000"/>
                </a:solidFill>
              </a:rPr>
              <a:t>)</a:t>
            </a:r>
          </a:p>
        </p:txBody>
      </p:sp>
      <p:sp>
        <p:nvSpPr>
          <p:cNvPr id="5" name="Zástupný symbol pro číslo snímku 4">
            <a:extLst>
              <a:ext uri="{FF2B5EF4-FFF2-40B4-BE49-F238E27FC236}">
                <a16:creationId xmlns:a16="http://schemas.microsoft.com/office/drawing/2014/main" id="{5FF9C8B0-E232-4BB2-BB26-7CF3B8EDC0CB}"/>
              </a:ext>
            </a:extLst>
          </p:cNvPr>
          <p:cNvSpPr>
            <a:spLocks noGrp="1"/>
          </p:cNvSpPr>
          <p:nvPr>
            <p:ph type="sldNum" sz="quarter" idx="12"/>
          </p:nvPr>
        </p:nvSpPr>
        <p:spPr/>
        <p:txBody>
          <a:bodyPr/>
          <a:lstStyle/>
          <a:p>
            <a:fld id="{7D74F88D-855E-4C4A-AC2F-7A0A64C53FD8}" type="slidenum">
              <a:rPr lang="cs-CZ" smtClean="0"/>
              <a:pPr/>
              <a:t>22</a:t>
            </a:fld>
            <a:endParaRPr lang="cs-CZ"/>
          </a:p>
        </p:txBody>
      </p:sp>
      <p:sp>
        <p:nvSpPr>
          <p:cNvPr id="7" name="Zástupný symbol pro zápatí 3">
            <a:extLst>
              <a:ext uri="{FF2B5EF4-FFF2-40B4-BE49-F238E27FC236}">
                <a16:creationId xmlns:a16="http://schemas.microsoft.com/office/drawing/2014/main" id="{4E35BDE9-8C67-41E5-B31E-9A60FDAB8C25}"/>
              </a:ext>
            </a:extLst>
          </p:cNvPr>
          <p:cNvSpPr txBox="1">
            <a:spLocks/>
          </p:cNvSpPr>
          <p:nvPr/>
        </p:nvSpPr>
        <p:spPr>
          <a:xfrm>
            <a:off x="3802902" y="6421078"/>
            <a:ext cx="2994138"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err="1">
                <a:solidFill>
                  <a:srgbClr val="CC6600"/>
                </a:solidFill>
              </a:rPr>
              <a:t>Breastfeeding</a:t>
            </a:r>
            <a:r>
              <a:rPr lang="cs-CZ" dirty="0">
                <a:solidFill>
                  <a:srgbClr val="CC6600"/>
                </a:solidFill>
              </a:rPr>
              <a:t> support</a:t>
            </a:r>
          </a:p>
        </p:txBody>
      </p:sp>
      <p:sp>
        <p:nvSpPr>
          <p:cNvPr id="8" name="Zástupný symbol pro zápatí 3"/>
          <p:cNvSpPr>
            <a:spLocks noGrp="1"/>
          </p:cNvSpPr>
          <p:nvPr>
            <p:ph type="ftr" sz="quarter" idx="11"/>
          </p:nvPr>
        </p:nvSpPr>
        <p:spPr>
          <a:xfrm>
            <a:off x="731520" y="6421078"/>
            <a:ext cx="2292808" cy="365125"/>
          </a:xfrm>
        </p:spPr>
        <p:txBody>
          <a:bodyPr/>
          <a:lstStyle/>
          <a:p>
            <a:r>
              <a:rPr lang="cs-CZ" dirty="0" err="1"/>
              <a:t>Childhood</a:t>
            </a:r>
            <a:r>
              <a:rPr lang="cs-CZ" dirty="0"/>
              <a:t> </a:t>
            </a:r>
            <a:r>
              <a:rPr lang="cs-CZ" dirty="0" err="1"/>
              <a:t>hygiene</a:t>
            </a:r>
            <a:endParaRPr lang="cs-CZ" dirty="0"/>
          </a:p>
        </p:txBody>
      </p:sp>
    </p:spTree>
    <p:extLst>
      <p:ext uri="{BB962C8B-B14F-4D97-AF65-F5344CB8AC3E}">
        <p14:creationId xmlns:p14="http://schemas.microsoft.com/office/powerpoint/2010/main" val="1449274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3C9BF02-A371-4D05-8AE0-42AC3FECF1F6}"/>
              </a:ext>
            </a:extLst>
          </p:cNvPr>
          <p:cNvSpPr>
            <a:spLocks noGrp="1"/>
          </p:cNvSpPr>
          <p:nvPr>
            <p:ph type="title"/>
          </p:nvPr>
        </p:nvSpPr>
        <p:spPr/>
        <p:txBody>
          <a:bodyPr/>
          <a:lstStyle/>
          <a:p>
            <a:r>
              <a:rPr lang="cs-CZ" err="1"/>
              <a:t>Arrangements</a:t>
            </a:r>
            <a:r>
              <a:rPr lang="cs-CZ"/>
              <a:t> </a:t>
            </a:r>
            <a:r>
              <a:rPr lang="cs-CZ" err="1"/>
              <a:t>of</a:t>
            </a:r>
            <a:r>
              <a:rPr lang="cs-CZ"/>
              <a:t> </a:t>
            </a:r>
            <a:r>
              <a:rPr lang="cs-CZ" err="1"/>
              <a:t>the</a:t>
            </a:r>
            <a:r>
              <a:rPr lang="cs-CZ"/>
              <a:t> </a:t>
            </a:r>
            <a:r>
              <a:rPr lang="cs-CZ" err="1"/>
              <a:t>Code</a:t>
            </a:r>
            <a:endParaRPr lang="cs-CZ"/>
          </a:p>
        </p:txBody>
      </p:sp>
      <p:sp>
        <p:nvSpPr>
          <p:cNvPr id="3" name="Zástupný symbol pro obsah 2">
            <a:extLst>
              <a:ext uri="{FF2B5EF4-FFF2-40B4-BE49-F238E27FC236}">
                <a16:creationId xmlns:a16="http://schemas.microsoft.com/office/drawing/2014/main" id="{039720CC-7CC4-41F8-8D2E-8E19C05C22C4}"/>
              </a:ext>
            </a:extLst>
          </p:cNvPr>
          <p:cNvSpPr>
            <a:spLocks noGrp="1"/>
          </p:cNvSpPr>
          <p:nvPr>
            <p:ph idx="1"/>
          </p:nvPr>
        </p:nvSpPr>
        <p:spPr/>
        <p:txBody>
          <a:bodyPr>
            <a:normAutofit/>
          </a:bodyPr>
          <a:lstStyle/>
          <a:p>
            <a:r>
              <a:rPr lang="cs-CZ" dirty="0"/>
              <a:t>No public </a:t>
            </a:r>
            <a:r>
              <a:rPr lang="cs-CZ" dirty="0" err="1"/>
              <a:t>promotion</a:t>
            </a:r>
            <a:r>
              <a:rPr lang="cs-CZ" dirty="0"/>
              <a:t> </a:t>
            </a:r>
            <a:r>
              <a:rPr lang="cs-CZ" dirty="0" err="1"/>
              <a:t>of</a:t>
            </a:r>
            <a:r>
              <a:rPr lang="cs-CZ" dirty="0"/>
              <a:t> these </a:t>
            </a:r>
            <a:r>
              <a:rPr lang="cs-CZ" dirty="0" err="1"/>
              <a:t>products</a:t>
            </a:r>
            <a:endParaRPr lang="cs-CZ" dirty="0"/>
          </a:p>
          <a:p>
            <a:r>
              <a:rPr lang="cs-CZ" dirty="0"/>
              <a:t>No free </a:t>
            </a:r>
            <a:r>
              <a:rPr lang="cs-CZ" dirty="0" err="1"/>
              <a:t>samples</a:t>
            </a:r>
            <a:r>
              <a:rPr lang="cs-CZ" dirty="0"/>
              <a:t> </a:t>
            </a:r>
            <a:r>
              <a:rPr lang="cs-CZ" dirty="0" err="1"/>
              <a:t>for</a:t>
            </a:r>
            <a:r>
              <a:rPr lang="cs-CZ" dirty="0"/>
              <a:t> </a:t>
            </a:r>
            <a:r>
              <a:rPr lang="cs-CZ" dirty="0" err="1"/>
              <a:t>mothers</a:t>
            </a:r>
            <a:endParaRPr lang="cs-CZ" dirty="0"/>
          </a:p>
          <a:p>
            <a:r>
              <a:rPr lang="cs-CZ" dirty="0"/>
              <a:t>No </a:t>
            </a:r>
            <a:r>
              <a:rPr lang="cs-CZ" dirty="0" err="1"/>
              <a:t>promotion</a:t>
            </a:r>
            <a:r>
              <a:rPr lang="cs-CZ" dirty="0"/>
              <a:t> in </a:t>
            </a:r>
            <a:r>
              <a:rPr lang="cs-CZ" dirty="0" err="1"/>
              <a:t>healthcare</a:t>
            </a:r>
            <a:r>
              <a:rPr lang="cs-CZ" dirty="0"/>
              <a:t> </a:t>
            </a:r>
            <a:r>
              <a:rPr lang="cs-CZ" dirty="0" err="1"/>
              <a:t>facilities</a:t>
            </a:r>
            <a:endParaRPr lang="cs-CZ" dirty="0"/>
          </a:p>
          <a:p>
            <a:r>
              <a:rPr lang="cs-CZ" dirty="0"/>
              <a:t>No </a:t>
            </a:r>
            <a:r>
              <a:rPr lang="cs-CZ" dirty="0" err="1"/>
              <a:t>consultants</a:t>
            </a:r>
            <a:r>
              <a:rPr lang="cs-CZ" dirty="0"/>
              <a:t> </a:t>
            </a:r>
            <a:r>
              <a:rPr lang="cs-CZ" dirty="0" err="1"/>
              <a:t>employed</a:t>
            </a:r>
            <a:r>
              <a:rPr lang="cs-CZ" dirty="0"/>
              <a:t> by </a:t>
            </a:r>
            <a:r>
              <a:rPr lang="cs-CZ" dirty="0" err="1"/>
              <a:t>the</a:t>
            </a:r>
            <a:r>
              <a:rPr lang="cs-CZ" dirty="0"/>
              <a:t> </a:t>
            </a:r>
            <a:r>
              <a:rPr lang="cs-CZ" dirty="0" err="1"/>
              <a:t>producers</a:t>
            </a:r>
            <a:r>
              <a:rPr lang="cs-CZ" dirty="0"/>
              <a:t> </a:t>
            </a:r>
            <a:r>
              <a:rPr lang="cs-CZ" dirty="0" err="1"/>
              <a:t>consulting</a:t>
            </a:r>
            <a:r>
              <a:rPr lang="cs-CZ" dirty="0"/>
              <a:t> </a:t>
            </a:r>
            <a:r>
              <a:rPr lang="cs-CZ" dirty="0" err="1"/>
              <a:t>mothers</a:t>
            </a:r>
            <a:endParaRPr lang="cs-CZ" dirty="0"/>
          </a:p>
          <a:p>
            <a:r>
              <a:rPr lang="cs-CZ" dirty="0"/>
              <a:t>No </a:t>
            </a:r>
            <a:r>
              <a:rPr lang="cs-CZ" dirty="0" err="1"/>
              <a:t>presents</a:t>
            </a:r>
            <a:r>
              <a:rPr lang="cs-CZ" dirty="0"/>
              <a:t> </a:t>
            </a:r>
            <a:r>
              <a:rPr lang="cs-CZ" dirty="0" err="1"/>
              <a:t>or</a:t>
            </a:r>
            <a:r>
              <a:rPr lang="cs-CZ" dirty="0"/>
              <a:t> free </a:t>
            </a:r>
            <a:r>
              <a:rPr lang="cs-CZ" dirty="0" err="1"/>
              <a:t>samples</a:t>
            </a:r>
            <a:r>
              <a:rPr lang="cs-CZ" dirty="0"/>
              <a:t> </a:t>
            </a:r>
            <a:r>
              <a:rPr lang="cs-CZ" dirty="0" err="1"/>
              <a:t>for</a:t>
            </a:r>
            <a:r>
              <a:rPr lang="cs-CZ" dirty="0"/>
              <a:t> </a:t>
            </a:r>
            <a:r>
              <a:rPr lang="cs-CZ" dirty="0" err="1"/>
              <a:t>healthcare</a:t>
            </a:r>
            <a:r>
              <a:rPr lang="cs-CZ" dirty="0"/>
              <a:t> </a:t>
            </a:r>
            <a:r>
              <a:rPr lang="cs-CZ" dirty="0" err="1"/>
              <a:t>providers</a:t>
            </a:r>
            <a:endParaRPr lang="cs-CZ" dirty="0"/>
          </a:p>
          <a:p>
            <a:r>
              <a:rPr lang="cs-CZ" dirty="0"/>
              <a:t>No text </a:t>
            </a:r>
            <a:r>
              <a:rPr lang="cs-CZ" dirty="0" err="1"/>
              <a:t>or</a:t>
            </a:r>
            <a:r>
              <a:rPr lang="cs-CZ" dirty="0"/>
              <a:t> </a:t>
            </a:r>
            <a:r>
              <a:rPr lang="cs-CZ" dirty="0" err="1"/>
              <a:t>images</a:t>
            </a:r>
            <a:r>
              <a:rPr lang="cs-CZ" dirty="0"/>
              <a:t> </a:t>
            </a:r>
            <a:r>
              <a:rPr lang="cs-CZ" dirty="0" err="1"/>
              <a:t>idealizing</a:t>
            </a:r>
            <a:r>
              <a:rPr lang="cs-CZ" dirty="0"/>
              <a:t> </a:t>
            </a:r>
            <a:r>
              <a:rPr lang="cs-CZ" dirty="0" err="1"/>
              <a:t>artificial</a:t>
            </a:r>
            <a:r>
              <a:rPr lang="cs-CZ" dirty="0"/>
              <a:t> </a:t>
            </a:r>
            <a:r>
              <a:rPr lang="cs-CZ" dirty="0" err="1"/>
              <a:t>nutrition</a:t>
            </a:r>
            <a:r>
              <a:rPr lang="cs-CZ" dirty="0"/>
              <a:t>, </a:t>
            </a:r>
            <a:r>
              <a:rPr lang="cs-CZ" dirty="0" err="1"/>
              <a:t>including</a:t>
            </a:r>
            <a:r>
              <a:rPr lang="cs-CZ" dirty="0"/>
              <a:t> </a:t>
            </a:r>
            <a:r>
              <a:rPr lang="cs-CZ" dirty="0" err="1"/>
              <a:t>images</a:t>
            </a:r>
            <a:r>
              <a:rPr lang="cs-CZ" dirty="0"/>
              <a:t> </a:t>
            </a:r>
            <a:r>
              <a:rPr lang="cs-CZ" dirty="0" err="1"/>
              <a:t>of</a:t>
            </a:r>
            <a:r>
              <a:rPr lang="cs-CZ" dirty="0"/>
              <a:t> </a:t>
            </a:r>
            <a:r>
              <a:rPr lang="cs-CZ" dirty="0" err="1"/>
              <a:t>children</a:t>
            </a:r>
            <a:r>
              <a:rPr lang="cs-CZ" dirty="0"/>
              <a:t> on </a:t>
            </a:r>
            <a:r>
              <a:rPr lang="cs-CZ" dirty="0" err="1"/>
              <a:t>the</a:t>
            </a:r>
            <a:r>
              <a:rPr lang="cs-CZ" dirty="0"/>
              <a:t> </a:t>
            </a:r>
            <a:r>
              <a:rPr lang="cs-CZ" dirty="0" err="1"/>
              <a:t>packaging</a:t>
            </a:r>
            <a:endParaRPr lang="cs-CZ" dirty="0"/>
          </a:p>
        </p:txBody>
      </p:sp>
      <p:sp>
        <p:nvSpPr>
          <p:cNvPr id="5" name="Zástupný symbol pro číslo snímku 4">
            <a:extLst>
              <a:ext uri="{FF2B5EF4-FFF2-40B4-BE49-F238E27FC236}">
                <a16:creationId xmlns:a16="http://schemas.microsoft.com/office/drawing/2014/main" id="{CDD9F886-8D7E-4808-ABAC-3401CF12F17B}"/>
              </a:ext>
            </a:extLst>
          </p:cNvPr>
          <p:cNvSpPr>
            <a:spLocks noGrp="1"/>
          </p:cNvSpPr>
          <p:nvPr>
            <p:ph type="sldNum" sz="quarter" idx="12"/>
          </p:nvPr>
        </p:nvSpPr>
        <p:spPr/>
        <p:txBody>
          <a:bodyPr/>
          <a:lstStyle/>
          <a:p>
            <a:fld id="{7D74F88D-855E-4C4A-AC2F-7A0A64C53FD8}" type="slidenum">
              <a:rPr lang="cs-CZ" smtClean="0"/>
              <a:pPr/>
              <a:t>23</a:t>
            </a:fld>
            <a:endParaRPr lang="cs-CZ"/>
          </a:p>
        </p:txBody>
      </p:sp>
      <p:sp>
        <p:nvSpPr>
          <p:cNvPr id="7" name="Zástupný symbol pro zápatí 3">
            <a:extLst>
              <a:ext uri="{FF2B5EF4-FFF2-40B4-BE49-F238E27FC236}">
                <a16:creationId xmlns:a16="http://schemas.microsoft.com/office/drawing/2014/main" id="{A53E606A-6008-4D68-88C0-6418C00562BA}"/>
              </a:ext>
            </a:extLst>
          </p:cNvPr>
          <p:cNvSpPr txBox="1">
            <a:spLocks/>
          </p:cNvSpPr>
          <p:nvPr/>
        </p:nvSpPr>
        <p:spPr>
          <a:xfrm>
            <a:off x="3802902" y="6421078"/>
            <a:ext cx="2994138"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err="1">
                <a:solidFill>
                  <a:srgbClr val="CC6600"/>
                </a:solidFill>
              </a:rPr>
              <a:t>Breastfeeding</a:t>
            </a:r>
            <a:r>
              <a:rPr lang="cs-CZ" dirty="0">
                <a:solidFill>
                  <a:srgbClr val="CC6600"/>
                </a:solidFill>
              </a:rPr>
              <a:t> support</a:t>
            </a:r>
          </a:p>
        </p:txBody>
      </p:sp>
      <p:sp>
        <p:nvSpPr>
          <p:cNvPr id="8" name="Zástupný symbol pro zápatí 3"/>
          <p:cNvSpPr>
            <a:spLocks noGrp="1"/>
          </p:cNvSpPr>
          <p:nvPr>
            <p:ph type="ftr" sz="quarter" idx="11"/>
          </p:nvPr>
        </p:nvSpPr>
        <p:spPr>
          <a:xfrm>
            <a:off x="731520" y="6421078"/>
            <a:ext cx="2292808" cy="365125"/>
          </a:xfrm>
        </p:spPr>
        <p:txBody>
          <a:bodyPr/>
          <a:lstStyle/>
          <a:p>
            <a:r>
              <a:rPr lang="cs-CZ" dirty="0" err="1"/>
              <a:t>Childhood</a:t>
            </a:r>
            <a:r>
              <a:rPr lang="cs-CZ" dirty="0"/>
              <a:t> </a:t>
            </a:r>
            <a:r>
              <a:rPr lang="cs-CZ" dirty="0" err="1"/>
              <a:t>hygiene</a:t>
            </a:r>
            <a:endParaRPr lang="cs-CZ" dirty="0"/>
          </a:p>
        </p:txBody>
      </p:sp>
    </p:spTree>
    <p:extLst>
      <p:ext uri="{BB962C8B-B14F-4D97-AF65-F5344CB8AC3E}">
        <p14:creationId xmlns:p14="http://schemas.microsoft.com/office/powerpoint/2010/main" val="236635470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ázek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01189" y="842210"/>
            <a:ext cx="5205663" cy="5205663"/>
          </a:xfrm>
          <a:prstGeom prst="rect">
            <a:avLst/>
          </a:prstGeom>
        </p:spPr>
      </p:pic>
    </p:spTree>
    <p:extLst>
      <p:ext uri="{BB962C8B-B14F-4D97-AF65-F5344CB8AC3E}">
        <p14:creationId xmlns:p14="http://schemas.microsoft.com/office/powerpoint/2010/main" val="79225803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3C9BF02-A371-4D05-8AE0-42AC3FECF1F6}"/>
              </a:ext>
            </a:extLst>
          </p:cNvPr>
          <p:cNvSpPr>
            <a:spLocks noGrp="1"/>
          </p:cNvSpPr>
          <p:nvPr>
            <p:ph type="title"/>
          </p:nvPr>
        </p:nvSpPr>
        <p:spPr/>
        <p:txBody>
          <a:bodyPr/>
          <a:lstStyle/>
          <a:p>
            <a:r>
              <a:rPr lang="cs-CZ" err="1"/>
              <a:t>Arrangements</a:t>
            </a:r>
            <a:r>
              <a:rPr lang="cs-CZ"/>
              <a:t> </a:t>
            </a:r>
            <a:r>
              <a:rPr lang="cs-CZ" err="1"/>
              <a:t>of</a:t>
            </a:r>
            <a:r>
              <a:rPr lang="cs-CZ"/>
              <a:t> </a:t>
            </a:r>
            <a:r>
              <a:rPr lang="cs-CZ" err="1"/>
              <a:t>the</a:t>
            </a:r>
            <a:r>
              <a:rPr lang="cs-CZ"/>
              <a:t> </a:t>
            </a:r>
            <a:r>
              <a:rPr lang="cs-CZ" err="1"/>
              <a:t>Code</a:t>
            </a:r>
            <a:endParaRPr lang="cs-CZ"/>
          </a:p>
        </p:txBody>
      </p:sp>
      <p:sp>
        <p:nvSpPr>
          <p:cNvPr id="3" name="Zástupný symbol pro obsah 2">
            <a:extLst>
              <a:ext uri="{FF2B5EF4-FFF2-40B4-BE49-F238E27FC236}">
                <a16:creationId xmlns:a16="http://schemas.microsoft.com/office/drawing/2014/main" id="{039720CC-7CC4-41F8-8D2E-8E19C05C22C4}"/>
              </a:ext>
            </a:extLst>
          </p:cNvPr>
          <p:cNvSpPr>
            <a:spLocks noGrp="1"/>
          </p:cNvSpPr>
          <p:nvPr>
            <p:ph idx="1"/>
          </p:nvPr>
        </p:nvSpPr>
        <p:spPr/>
        <p:txBody>
          <a:bodyPr vert="horz" lIns="91440" tIns="45720" rIns="91440" bIns="45720" rtlCol="0" anchor="t">
            <a:normAutofit/>
          </a:bodyPr>
          <a:lstStyle/>
          <a:p>
            <a:r>
              <a:rPr lang="cs-CZ" dirty="0" err="1"/>
              <a:t>Information</a:t>
            </a:r>
            <a:r>
              <a:rPr lang="cs-CZ" dirty="0"/>
              <a:t> </a:t>
            </a:r>
            <a:r>
              <a:rPr lang="cs-CZ" dirty="0" err="1"/>
              <a:t>for</a:t>
            </a:r>
            <a:r>
              <a:rPr lang="cs-CZ" dirty="0"/>
              <a:t> </a:t>
            </a:r>
            <a:r>
              <a:rPr lang="cs-CZ" dirty="0" err="1"/>
              <a:t>healthcare</a:t>
            </a:r>
            <a:r>
              <a:rPr lang="cs-CZ" dirty="0"/>
              <a:t> </a:t>
            </a:r>
            <a:r>
              <a:rPr lang="cs-CZ" dirty="0" err="1"/>
              <a:t>providers</a:t>
            </a:r>
            <a:r>
              <a:rPr lang="cs-CZ" dirty="0"/>
              <a:t> </a:t>
            </a:r>
            <a:r>
              <a:rPr lang="cs-CZ" dirty="0" err="1"/>
              <a:t>should</a:t>
            </a:r>
            <a:r>
              <a:rPr lang="cs-CZ" dirty="0"/>
              <a:t> </a:t>
            </a:r>
            <a:r>
              <a:rPr lang="cs-CZ" dirty="0" err="1"/>
              <a:t>be</a:t>
            </a:r>
            <a:r>
              <a:rPr lang="cs-CZ" dirty="0"/>
              <a:t> evidence-</a:t>
            </a:r>
            <a:r>
              <a:rPr lang="cs-CZ" dirty="0" err="1"/>
              <a:t>based</a:t>
            </a:r>
            <a:r>
              <a:rPr lang="cs-CZ" dirty="0"/>
              <a:t> and </a:t>
            </a:r>
            <a:r>
              <a:rPr lang="cs-CZ" dirty="0" err="1"/>
              <a:t>true</a:t>
            </a:r>
            <a:endParaRPr lang="cs-CZ" dirty="0"/>
          </a:p>
          <a:p>
            <a:r>
              <a:rPr lang="cs-CZ" dirty="0" err="1"/>
              <a:t>All</a:t>
            </a:r>
            <a:r>
              <a:rPr lang="cs-CZ" dirty="0"/>
              <a:t> </a:t>
            </a:r>
            <a:r>
              <a:rPr lang="cs-CZ" dirty="0" err="1"/>
              <a:t>information</a:t>
            </a:r>
            <a:r>
              <a:rPr lang="cs-CZ" dirty="0"/>
              <a:t> </a:t>
            </a:r>
            <a:r>
              <a:rPr lang="cs-CZ" dirty="0" err="1"/>
              <a:t>about</a:t>
            </a:r>
            <a:r>
              <a:rPr lang="cs-CZ" dirty="0"/>
              <a:t> infant </a:t>
            </a:r>
            <a:r>
              <a:rPr lang="cs-CZ" dirty="0" err="1"/>
              <a:t>formula</a:t>
            </a:r>
            <a:r>
              <a:rPr lang="cs-CZ" dirty="0"/>
              <a:t> </a:t>
            </a:r>
            <a:r>
              <a:rPr lang="cs-CZ" dirty="0" err="1"/>
              <a:t>including</a:t>
            </a:r>
            <a:r>
              <a:rPr lang="cs-CZ" dirty="0"/>
              <a:t> </a:t>
            </a:r>
            <a:r>
              <a:rPr lang="cs-CZ" dirty="0" err="1"/>
              <a:t>labels</a:t>
            </a:r>
            <a:r>
              <a:rPr lang="cs-CZ" dirty="0"/>
              <a:t>, </a:t>
            </a:r>
            <a:r>
              <a:rPr lang="cs-CZ" dirty="0" err="1"/>
              <a:t>should</a:t>
            </a:r>
            <a:r>
              <a:rPr lang="cs-CZ" dirty="0"/>
              <a:t> point to </a:t>
            </a:r>
            <a:r>
              <a:rPr lang="cs-CZ" dirty="0" err="1"/>
              <a:t>the</a:t>
            </a:r>
            <a:r>
              <a:rPr lang="cs-CZ" dirty="0"/>
              <a:t> </a:t>
            </a:r>
            <a:r>
              <a:rPr lang="cs-CZ" dirty="0" err="1"/>
              <a:t>benefits</a:t>
            </a:r>
            <a:r>
              <a:rPr lang="cs-CZ" dirty="0"/>
              <a:t> </a:t>
            </a:r>
            <a:r>
              <a:rPr lang="cs-CZ" dirty="0" err="1"/>
              <a:t>of</a:t>
            </a:r>
            <a:r>
              <a:rPr lang="cs-CZ" dirty="0"/>
              <a:t> </a:t>
            </a:r>
            <a:r>
              <a:rPr lang="cs-CZ" dirty="0" err="1"/>
              <a:t>breastfeeding</a:t>
            </a:r>
            <a:r>
              <a:rPr lang="cs-CZ" dirty="0"/>
              <a:t>, </a:t>
            </a:r>
            <a:r>
              <a:rPr lang="cs-CZ" dirty="0" err="1"/>
              <a:t>the</a:t>
            </a:r>
            <a:r>
              <a:rPr lang="cs-CZ" dirty="0"/>
              <a:t> </a:t>
            </a:r>
            <a:r>
              <a:rPr lang="cs-CZ" dirty="0" err="1"/>
              <a:t>cost</a:t>
            </a:r>
            <a:r>
              <a:rPr lang="cs-CZ" dirty="0"/>
              <a:t> </a:t>
            </a:r>
            <a:r>
              <a:rPr lang="cs-CZ" dirty="0" err="1"/>
              <a:t>of</a:t>
            </a:r>
            <a:r>
              <a:rPr lang="cs-CZ" dirty="0"/>
              <a:t> infant </a:t>
            </a:r>
            <a:r>
              <a:rPr lang="cs-CZ" dirty="0" err="1"/>
              <a:t>formula</a:t>
            </a:r>
            <a:r>
              <a:rPr lang="cs-CZ" dirty="0"/>
              <a:t> and </a:t>
            </a:r>
            <a:r>
              <a:rPr lang="cs-CZ" dirty="0" err="1"/>
              <a:t>its</a:t>
            </a:r>
            <a:r>
              <a:rPr lang="cs-CZ" dirty="0"/>
              <a:t> </a:t>
            </a:r>
            <a:r>
              <a:rPr lang="cs-CZ" dirty="0" err="1"/>
              <a:t>risks</a:t>
            </a:r>
            <a:r>
              <a:rPr lang="cs-CZ" dirty="0"/>
              <a:t> </a:t>
            </a:r>
          </a:p>
          <a:p>
            <a:r>
              <a:rPr lang="cs-CZ" dirty="0" err="1"/>
              <a:t>Inappropriate</a:t>
            </a:r>
            <a:r>
              <a:rPr lang="cs-CZ" dirty="0"/>
              <a:t> </a:t>
            </a:r>
            <a:r>
              <a:rPr lang="cs-CZ" dirty="0" err="1"/>
              <a:t>products</a:t>
            </a:r>
            <a:r>
              <a:rPr lang="cs-CZ" dirty="0"/>
              <a:t>, eg. </a:t>
            </a:r>
            <a:r>
              <a:rPr lang="cs-CZ" dirty="0" err="1"/>
              <a:t>sweetened</a:t>
            </a:r>
            <a:r>
              <a:rPr lang="cs-CZ" dirty="0"/>
              <a:t> </a:t>
            </a:r>
            <a:r>
              <a:rPr lang="cs-CZ" dirty="0" err="1"/>
              <a:t>condensed</a:t>
            </a:r>
            <a:r>
              <a:rPr lang="cs-CZ" dirty="0"/>
              <a:t> </a:t>
            </a:r>
            <a:r>
              <a:rPr lang="cs-CZ" dirty="0" err="1"/>
              <a:t>milk</a:t>
            </a:r>
            <a:r>
              <a:rPr lang="cs-CZ" dirty="0"/>
              <a:t>, </a:t>
            </a:r>
            <a:r>
              <a:rPr lang="cs-CZ" dirty="0" err="1"/>
              <a:t>should</a:t>
            </a:r>
            <a:r>
              <a:rPr lang="cs-CZ" dirty="0"/>
              <a:t> not </a:t>
            </a:r>
            <a:r>
              <a:rPr lang="cs-CZ" dirty="0" err="1"/>
              <a:t>be</a:t>
            </a:r>
            <a:r>
              <a:rPr lang="cs-CZ" dirty="0"/>
              <a:t> </a:t>
            </a:r>
            <a:r>
              <a:rPr lang="cs-CZ" dirty="0" err="1"/>
              <a:t>promoted</a:t>
            </a:r>
            <a:r>
              <a:rPr lang="cs-CZ" dirty="0"/>
              <a:t> as </a:t>
            </a:r>
            <a:r>
              <a:rPr lang="cs-CZ" dirty="0" err="1"/>
              <a:t>appropriate</a:t>
            </a:r>
            <a:r>
              <a:rPr lang="cs-CZ" dirty="0"/>
              <a:t> </a:t>
            </a:r>
            <a:r>
              <a:rPr lang="cs-CZ" dirty="0" err="1"/>
              <a:t>for</a:t>
            </a:r>
            <a:r>
              <a:rPr lang="cs-CZ" dirty="0"/>
              <a:t> </a:t>
            </a:r>
            <a:r>
              <a:rPr lang="cs-CZ" dirty="0" err="1"/>
              <a:t>children</a:t>
            </a:r>
            <a:endParaRPr lang="cs-CZ" dirty="0"/>
          </a:p>
          <a:p>
            <a:r>
              <a:rPr lang="cs-CZ" dirty="0" err="1"/>
              <a:t>All</a:t>
            </a:r>
            <a:r>
              <a:rPr lang="cs-CZ" dirty="0"/>
              <a:t> </a:t>
            </a:r>
            <a:r>
              <a:rPr lang="cs-CZ" dirty="0" err="1"/>
              <a:t>products</a:t>
            </a:r>
            <a:r>
              <a:rPr lang="cs-CZ" dirty="0"/>
              <a:t> </a:t>
            </a:r>
            <a:r>
              <a:rPr lang="cs-CZ" dirty="0" err="1"/>
              <a:t>should</a:t>
            </a:r>
            <a:r>
              <a:rPr lang="cs-CZ" dirty="0"/>
              <a:t> </a:t>
            </a:r>
            <a:r>
              <a:rPr lang="cs-CZ" dirty="0" err="1"/>
              <a:t>be</a:t>
            </a:r>
            <a:r>
              <a:rPr lang="cs-CZ" dirty="0"/>
              <a:t> in </a:t>
            </a:r>
            <a:r>
              <a:rPr lang="cs-CZ" dirty="0" err="1"/>
              <a:t>high</a:t>
            </a:r>
            <a:r>
              <a:rPr lang="cs-CZ" dirty="0"/>
              <a:t> </a:t>
            </a:r>
            <a:r>
              <a:rPr lang="cs-CZ" dirty="0" err="1"/>
              <a:t>quality</a:t>
            </a:r>
            <a:r>
              <a:rPr lang="cs-CZ" dirty="0"/>
              <a:t> and </a:t>
            </a:r>
            <a:r>
              <a:rPr lang="cs-CZ" dirty="0" err="1"/>
              <a:t>take</a:t>
            </a:r>
            <a:r>
              <a:rPr lang="cs-CZ" dirty="0"/>
              <a:t> </a:t>
            </a:r>
            <a:r>
              <a:rPr lang="cs-CZ" dirty="0" err="1"/>
              <a:t>into</a:t>
            </a:r>
            <a:r>
              <a:rPr lang="cs-CZ" dirty="0"/>
              <a:t> </a:t>
            </a:r>
            <a:r>
              <a:rPr lang="cs-CZ" dirty="0" err="1"/>
              <a:t>account</a:t>
            </a:r>
            <a:r>
              <a:rPr lang="cs-CZ" dirty="0"/>
              <a:t> </a:t>
            </a:r>
            <a:r>
              <a:rPr lang="cs-CZ" dirty="0" err="1"/>
              <a:t>climatic</a:t>
            </a:r>
            <a:r>
              <a:rPr lang="cs-CZ" dirty="0"/>
              <a:t> and </a:t>
            </a:r>
            <a:r>
              <a:rPr lang="cs-CZ" dirty="0" err="1"/>
              <a:t>storage</a:t>
            </a:r>
            <a:r>
              <a:rPr lang="cs-CZ" dirty="0"/>
              <a:t> </a:t>
            </a:r>
            <a:r>
              <a:rPr lang="cs-CZ" dirty="0" err="1"/>
              <a:t>conditions</a:t>
            </a:r>
            <a:r>
              <a:rPr lang="cs-CZ" dirty="0"/>
              <a:t> </a:t>
            </a:r>
            <a:r>
              <a:rPr lang="cs-CZ" dirty="0" err="1"/>
              <a:t>of</a:t>
            </a:r>
            <a:r>
              <a:rPr lang="cs-CZ" dirty="0"/>
              <a:t> </a:t>
            </a:r>
            <a:r>
              <a:rPr lang="cs-CZ" dirty="0" err="1"/>
              <a:t>the</a:t>
            </a:r>
            <a:r>
              <a:rPr lang="cs-CZ" dirty="0"/>
              <a:t> country</a:t>
            </a:r>
          </a:p>
        </p:txBody>
      </p:sp>
      <p:sp>
        <p:nvSpPr>
          <p:cNvPr id="5" name="Zástupný symbol pro číslo snímku 4">
            <a:extLst>
              <a:ext uri="{FF2B5EF4-FFF2-40B4-BE49-F238E27FC236}">
                <a16:creationId xmlns:a16="http://schemas.microsoft.com/office/drawing/2014/main" id="{CDD9F886-8D7E-4808-ABAC-3401CF12F17B}"/>
              </a:ext>
            </a:extLst>
          </p:cNvPr>
          <p:cNvSpPr>
            <a:spLocks noGrp="1"/>
          </p:cNvSpPr>
          <p:nvPr>
            <p:ph type="sldNum" sz="quarter" idx="12"/>
          </p:nvPr>
        </p:nvSpPr>
        <p:spPr/>
        <p:txBody>
          <a:bodyPr/>
          <a:lstStyle/>
          <a:p>
            <a:fld id="{7D74F88D-855E-4C4A-AC2F-7A0A64C53FD8}" type="slidenum">
              <a:rPr lang="cs-CZ" smtClean="0"/>
              <a:pPr/>
              <a:t>25</a:t>
            </a:fld>
            <a:endParaRPr lang="cs-CZ"/>
          </a:p>
        </p:txBody>
      </p:sp>
      <p:sp>
        <p:nvSpPr>
          <p:cNvPr id="7" name="Zástupný symbol pro zápatí 3">
            <a:extLst>
              <a:ext uri="{FF2B5EF4-FFF2-40B4-BE49-F238E27FC236}">
                <a16:creationId xmlns:a16="http://schemas.microsoft.com/office/drawing/2014/main" id="{25B57C44-540C-4415-8245-28C3F49DDFD3}"/>
              </a:ext>
            </a:extLst>
          </p:cNvPr>
          <p:cNvSpPr txBox="1">
            <a:spLocks/>
          </p:cNvSpPr>
          <p:nvPr/>
        </p:nvSpPr>
        <p:spPr>
          <a:xfrm>
            <a:off x="3802902" y="6421078"/>
            <a:ext cx="2994138"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err="1">
                <a:solidFill>
                  <a:srgbClr val="CC6600"/>
                </a:solidFill>
              </a:rPr>
              <a:t>Breastfeeding</a:t>
            </a:r>
            <a:r>
              <a:rPr lang="cs-CZ" dirty="0">
                <a:solidFill>
                  <a:srgbClr val="CC6600"/>
                </a:solidFill>
              </a:rPr>
              <a:t> support</a:t>
            </a:r>
          </a:p>
        </p:txBody>
      </p:sp>
      <p:sp>
        <p:nvSpPr>
          <p:cNvPr id="8" name="Zástupný symbol pro zápatí 3"/>
          <p:cNvSpPr>
            <a:spLocks noGrp="1"/>
          </p:cNvSpPr>
          <p:nvPr>
            <p:ph type="ftr" sz="quarter" idx="11"/>
          </p:nvPr>
        </p:nvSpPr>
        <p:spPr>
          <a:xfrm>
            <a:off x="731520" y="6421078"/>
            <a:ext cx="2292808" cy="365125"/>
          </a:xfrm>
        </p:spPr>
        <p:txBody>
          <a:bodyPr/>
          <a:lstStyle/>
          <a:p>
            <a:r>
              <a:rPr lang="cs-CZ" dirty="0" err="1"/>
              <a:t>Childhood</a:t>
            </a:r>
            <a:r>
              <a:rPr lang="cs-CZ" dirty="0"/>
              <a:t> </a:t>
            </a:r>
            <a:r>
              <a:rPr lang="cs-CZ" dirty="0" err="1"/>
              <a:t>hygiene</a:t>
            </a:r>
            <a:endParaRPr lang="cs-CZ" dirty="0"/>
          </a:p>
        </p:txBody>
      </p:sp>
    </p:spTree>
    <p:extLst>
      <p:ext uri="{BB962C8B-B14F-4D97-AF65-F5344CB8AC3E}">
        <p14:creationId xmlns:p14="http://schemas.microsoft.com/office/powerpoint/2010/main" val="411680744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Remember</a:t>
            </a:r>
            <a:r>
              <a:rPr lang="cs-CZ" dirty="0"/>
              <a:t>:</a:t>
            </a:r>
          </a:p>
        </p:txBody>
      </p:sp>
      <p:sp>
        <p:nvSpPr>
          <p:cNvPr id="3" name="Zástupný symbol pro obsah 2"/>
          <p:cNvSpPr>
            <a:spLocks noGrp="1"/>
          </p:cNvSpPr>
          <p:nvPr>
            <p:ph idx="1"/>
          </p:nvPr>
        </p:nvSpPr>
        <p:spPr/>
        <p:txBody>
          <a:bodyPr anchor="ctr">
            <a:normAutofit/>
          </a:bodyPr>
          <a:lstStyle/>
          <a:p>
            <a:pPr marL="0" indent="0" algn="ctr">
              <a:lnSpc>
                <a:spcPct val="120000"/>
              </a:lnSpc>
              <a:buNone/>
            </a:pPr>
            <a:r>
              <a:rPr lang="cs-CZ" sz="4800" dirty="0" err="1"/>
              <a:t>Breast</a:t>
            </a:r>
            <a:r>
              <a:rPr lang="cs-CZ" sz="4800" dirty="0"/>
              <a:t> </a:t>
            </a:r>
            <a:r>
              <a:rPr lang="cs-CZ" sz="4800" dirty="0" err="1"/>
              <a:t>milk</a:t>
            </a:r>
            <a:r>
              <a:rPr lang="cs-CZ" sz="4800" dirty="0"/>
              <a:t> </a:t>
            </a:r>
            <a:r>
              <a:rPr lang="cs-CZ" sz="4800" dirty="0" err="1"/>
              <a:t>substitutes</a:t>
            </a:r>
            <a:r>
              <a:rPr lang="cs-CZ" sz="4800" dirty="0"/>
              <a:t/>
            </a:r>
            <a:br>
              <a:rPr lang="cs-CZ" sz="4800" dirty="0"/>
            </a:br>
            <a:r>
              <a:rPr lang="cs-CZ" sz="4800" dirty="0" err="1"/>
              <a:t>should</a:t>
            </a:r>
            <a:r>
              <a:rPr lang="cs-CZ" sz="4800" dirty="0"/>
              <a:t> </a:t>
            </a:r>
            <a:r>
              <a:rPr lang="cs-CZ" sz="4800" dirty="0" err="1"/>
              <a:t>always</a:t>
            </a:r>
            <a:r>
              <a:rPr lang="cs-CZ" sz="4800" dirty="0"/>
              <a:t> </a:t>
            </a:r>
            <a:r>
              <a:rPr lang="cs-CZ" sz="4800" dirty="0" err="1"/>
              <a:t>be</a:t>
            </a:r>
            <a:r>
              <a:rPr lang="cs-CZ" sz="4800" dirty="0"/>
              <a:t> </a:t>
            </a:r>
            <a:r>
              <a:rPr lang="cs-CZ" sz="4800" dirty="0" err="1"/>
              <a:t>used</a:t>
            </a:r>
            <a:r>
              <a:rPr lang="cs-CZ" sz="4800" dirty="0"/>
              <a:t> as </a:t>
            </a:r>
            <a:r>
              <a:rPr lang="cs-CZ" sz="4800" dirty="0" err="1"/>
              <a:t>the</a:t>
            </a:r>
            <a:r>
              <a:rPr lang="cs-CZ" sz="4800" dirty="0"/>
              <a:t/>
            </a:r>
            <a:br>
              <a:rPr lang="cs-CZ" sz="4800" dirty="0"/>
            </a:br>
            <a:r>
              <a:rPr lang="cs-CZ" sz="4800" b="1" dirty="0"/>
              <a:t>last </a:t>
            </a:r>
            <a:r>
              <a:rPr lang="cs-CZ" sz="4800" b="1" dirty="0" err="1"/>
              <a:t>alternative</a:t>
            </a:r>
            <a:r>
              <a:rPr lang="cs-CZ" sz="4800" dirty="0"/>
              <a:t>!</a:t>
            </a:r>
          </a:p>
          <a:p>
            <a:pPr marL="0" indent="0" algn="ctr">
              <a:lnSpc>
                <a:spcPct val="120000"/>
              </a:lnSpc>
              <a:buNone/>
            </a:pPr>
            <a:endParaRPr lang="cs-CZ" sz="2400" dirty="0"/>
          </a:p>
          <a:p>
            <a:pPr marL="0" indent="0" algn="ctr">
              <a:lnSpc>
                <a:spcPct val="120000"/>
              </a:lnSpc>
              <a:buNone/>
            </a:pPr>
            <a:r>
              <a:rPr lang="cs-CZ" dirty="0" err="1"/>
              <a:t>Optimally</a:t>
            </a:r>
            <a:r>
              <a:rPr lang="cs-CZ" dirty="0"/>
              <a:t> in </a:t>
            </a:r>
            <a:r>
              <a:rPr lang="cs-CZ" dirty="0" err="1"/>
              <a:t>indicated</a:t>
            </a:r>
            <a:r>
              <a:rPr lang="cs-CZ" dirty="0"/>
              <a:t> </a:t>
            </a:r>
            <a:r>
              <a:rPr lang="cs-CZ" dirty="0" err="1"/>
              <a:t>cases</a:t>
            </a:r>
            <a:r>
              <a:rPr lang="cs-CZ" dirty="0"/>
              <a:t> </a:t>
            </a:r>
            <a:r>
              <a:rPr lang="cs-CZ" dirty="0" err="1"/>
              <a:t>only</a:t>
            </a:r>
            <a:r>
              <a:rPr lang="cs-CZ" dirty="0"/>
              <a:t>.</a:t>
            </a:r>
            <a:endParaRPr lang="cs-CZ" sz="4800" dirty="0"/>
          </a:p>
        </p:txBody>
      </p:sp>
      <p:sp>
        <p:nvSpPr>
          <p:cNvPr id="5" name="Zástupný symbol pro číslo snímku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74F88D-855E-4C4A-AC2F-7A0A64C53FD8}" type="slidenum">
              <a:rPr kumimoji="0" lang="cs-CZ" sz="1600" b="1" i="0" u="none" strike="noStrike" kern="1200" cap="none" spc="0" normalizeH="0" baseline="0" noProof="0" smtClean="0">
                <a:ln>
                  <a:noFill/>
                </a:ln>
                <a:solidFill>
                  <a:srgbClr val="ED7D31">
                    <a:lumMod val="50000"/>
                  </a:srgbClr>
                </a:solidFill>
                <a:effectLst/>
                <a:uLnTx/>
                <a:uFillTx/>
                <a:latin typeface="Segoe UI" panose="020B0502040204020203" pitchFamily="34" charset="0"/>
                <a:ea typeface="+mn-ea"/>
                <a:cs typeface="Segoe UI"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cs-CZ" sz="1600" b="1" i="0" u="none" strike="noStrike" kern="1200" cap="none" spc="0" normalizeH="0" baseline="0" noProof="0">
              <a:ln>
                <a:noFill/>
              </a:ln>
              <a:solidFill>
                <a:srgbClr val="ED7D31">
                  <a:lumMod val="50000"/>
                </a:srgbClr>
              </a:solidFill>
              <a:effectLst/>
              <a:uLnTx/>
              <a:uFillTx/>
              <a:latin typeface="Segoe UI" panose="020B0502040204020203" pitchFamily="34" charset="0"/>
              <a:ea typeface="+mn-ea"/>
              <a:cs typeface="Segoe UI" panose="020B0502040204020203" pitchFamily="34" charset="0"/>
            </a:endParaRPr>
          </a:p>
        </p:txBody>
      </p:sp>
      <p:sp>
        <p:nvSpPr>
          <p:cNvPr id="6" name="Zástupný symbol pro zápatí 3">
            <a:extLst>
              <a:ext uri="{FF2B5EF4-FFF2-40B4-BE49-F238E27FC236}">
                <a16:creationId xmlns:a16="http://schemas.microsoft.com/office/drawing/2014/main" id="{25B57C44-540C-4415-8245-28C3F49DDFD3}"/>
              </a:ext>
            </a:extLst>
          </p:cNvPr>
          <p:cNvSpPr txBox="1">
            <a:spLocks/>
          </p:cNvSpPr>
          <p:nvPr/>
        </p:nvSpPr>
        <p:spPr>
          <a:xfrm>
            <a:off x="3802902" y="6421078"/>
            <a:ext cx="2994138"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800" b="1" i="0" u="none" strike="noStrike" kern="1200" cap="none" spc="0" normalizeH="0" baseline="0" noProof="0" dirty="0" err="1">
                <a:ln>
                  <a:noFill/>
                </a:ln>
                <a:solidFill>
                  <a:srgbClr val="CC6600"/>
                </a:solidFill>
                <a:effectLst/>
                <a:uLnTx/>
                <a:uFillTx/>
                <a:latin typeface="Segoe UI" panose="020B0502040204020203" pitchFamily="34" charset="0"/>
                <a:ea typeface="+mn-ea"/>
                <a:cs typeface="Segoe UI" panose="020B0502040204020203" pitchFamily="34" charset="0"/>
              </a:rPr>
              <a:t>Breastfeeding</a:t>
            </a:r>
            <a:r>
              <a:rPr kumimoji="0" lang="cs-CZ" sz="1800" b="1" i="0" u="none" strike="noStrike" kern="1200" cap="none" spc="0" normalizeH="0" baseline="0" noProof="0" dirty="0">
                <a:ln>
                  <a:noFill/>
                </a:ln>
                <a:solidFill>
                  <a:srgbClr val="CC6600"/>
                </a:solidFill>
                <a:effectLst/>
                <a:uLnTx/>
                <a:uFillTx/>
                <a:latin typeface="Segoe UI" panose="020B0502040204020203" pitchFamily="34" charset="0"/>
                <a:ea typeface="+mn-ea"/>
                <a:cs typeface="Segoe UI" panose="020B0502040204020203" pitchFamily="34" charset="0"/>
              </a:rPr>
              <a:t> support</a:t>
            </a:r>
          </a:p>
        </p:txBody>
      </p:sp>
      <p:sp>
        <p:nvSpPr>
          <p:cNvPr id="7" name="Zástupný symbol pro zápatí 3"/>
          <p:cNvSpPr>
            <a:spLocks noGrp="1"/>
          </p:cNvSpPr>
          <p:nvPr>
            <p:ph type="ftr" sz="quarter" idx="11"/>
          </p:nvPr>
        </p:nvSpPr>
        <p:spPr>
          <a:xfrm>
            <a:off x="731520" y="6421078"/>
            <a:ext cx="2292808" cy="365125"/>
          </a:xfrm>
        </p:spPr>
        <p:txBody>
          <a:bodyPr/>
          <a:lstStyle/>
          <a:p>
            <a:r>
              <a:rPr lang="cs-CZ" dirty="0" err="1"/>
              <a:t>Childhood</a:t>
            </a:r>
            <a:r>
              <a:rPr lang="cs-CZ" dirty="0"/>
              <a:t> </a:t>
            </a:r>
            <a:r>
              <a:rPr lang="cs-CZ" dirty="0" err="1"/>
              <a:t>hygiene</a:t>
            </a:r>
            <a:endParaRPr lang="cs-CZ" dirty="0"/>
          </a:p>
        </p:txBody>
      </p:sp>
    </p:spTree>
    <p:extLst>
      <p:ext uri="{BB962C8B-B14F-4D97-AF65-F5344CB8AC3E}">
        <p14:creationId xmlns:p14="http://schemas.microsoft.com/office/powerpoint/2010/main" val="239855217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B6B2D7E-19AC-482D-A65D-0FC01D109FAE}"/>
              </a:ext>
            </a:extLst>
          </p:cNvPr>
          <p:cNvSpPr>
            <a:spLocks noGrp="1"/>
          </p:cNvSpPr>
          <p:nvPr>
            <p:ph type="title"/>
          </p:nvPr>
        </p:nvSpPr>
        <p:spPr/>
        <p:txBody>
          <a:bodyPr>
            <a:normAutofit fontScale="90000"/>
          </a:bodyPr>
          <a:lstStyle/>
          <a:p>
            <a:r>
              <a:rPr lang="cs-CZ" dirty="0"/>
              <a:t>Baby-</a:t>
            </a:r>
            <a:r>
              <a:rPr lang="cs-CZ" dirty="0" err="1"/>
              <a:t>friendly</a:t>
            </a:r>
            <a:r>
              <a:rPr lang="cs-CZ" dirty="0"/>
              <a:t> </a:t>
            </a:r>
            <a:r>
              <a:rPr lang="cs-CZ" dirty="0" err="1"/>
              <a:t>Hospital</a:t>
            </a:r>
            <a:r>
              <a:rPr lang="cs-CZ" dirty="0"/>
              <a:t> </a:t>
            </a:r>
            <a:r>
              <a:rPr lang="cs-CZ" dirty="0" err="1"/>
              <a:t>Initiative</a:t>
            </a:r>
            <a:r>
              <a:rPr lang="cs-CZ" dirty="0"/>
              <a:t> (BFHI)</a:t>
            </a:r>
          </a:p>
        </p:txBody>
      </p:sp>
      <p:sp>
        <p:nvSpPr>
          <p:cNvPr id="3" name="Zástupný symbol pro obsah 2">
            <a:extLst>
              <a:ext uri="{FF2B5EF4-FFF2-40B4-BE49-F238E27FC236}">
                <a16:creationId xmlns:a16="http://schemas.microsoft.com/office/drawing/2014/main" id="{59541625-C388-4BA3-87FC-6F6F8016640F}"/>
              </a:ext>
            </a:extLst>
          </p:cNvPr>
          <p:cNvSpPr>
            <a:spLocks noGrp="1"/>
          </p:cNvSpPr>
          <p:nvPr>
            <p:ph idx="1"/>
          </p:nvPr>
        </p:nvSpPr>
        <p:spPr/>
        <p:txBody>
          <a:bodyPr>
            <a:normAutofit/>
          </a:bodyPr>
          <a:lstStyle/>
          <a:p>
            <a:pPr>
              <a:buFont typeface="Georgia" pitchFamily="18" charset="0"/>
              <a:buChar char="•"/>
              <a:defRPr/>
            </a:pPr>
            <a:r>
              <a:rPr lang="cs-CZ" dirty="0" err="1"/>
              <a:t>initiative</a:t>
            </a:r>
            <a:r>
              <a:rPr lang="cs-CZ" dirty="0"/>
              <a:t> </a:t>
            </a:r>
            <a:r>
              <a:rPr lang="cs-CZ" dirty="0" err="1"/>
              <a:t>of</a:t>
            </a:r>
            <a:r>
              <a:rPr lang="cs-CZ" dirty="0"/>
              <a:t> WHO and UNICEF (1991)</a:t>
            </a:r>
          </a:p>
          <a:p>
            <a:pPr>
              <a:buFont typeface="Georgia" pitchFamily="18" charset="0"/>
              <a:buChar char="•"/>
              <a:defRPr/>
            </a:pPr>
            <a:r>
              <a:rPr lang="cs-CZ" dirty="0" err="1"/>
              <a:t>worldwide</a:t>
            </a:r>
            <a:r>
              <a:rPr lang="cs-CZ" dirty="0"/>
              <a:t> </a:t>
            </a:r>
            <a:r>
              <a:rPr lang="cs-CZ" dirty="0" err="1"/>
              <a:t>effort</a:t>
            </a:r>
            <a:r>
              <a:rPr lang="cs-CZ" dirty="0"/>
              <a:t> to </a:t>
            </a:r>
            <a:r>
              <a:rPr lang="cs-CZ" dirty="0" err="1"/>
              <a:t>protect</a:t>
            </a:r>
            <a:r>
              <a:rPr lang="cs-CZ" dirty="0"/>
              <a:t>, support</a:t>
            </a:r>
            <a:br>
              <a:rPr lang="cs-CZ" dirty="0"/>
            </a:br>
            <a:r>
              <a:rPr lang="cs-CZ" dirty="0"/>
              <a:t>and </a:t>
            </a:r>
            <a:r>
              <a:rPr lang="cs-CZ" dirty="0" err="1"/>
              <a:t>promote</a:t>
            </a:r>
            <a:r>
              <a:rPr lang="cs-CZ" dirty="0"/>
              <a:t> </a:t>
            </a:r>
            <a:r>
              <a:rPr lang="cs-CZ" dirty="0" err="1"/>
              <a:t>breastfeeding</a:t>
            </a:r>
            <a:endParaRPr lang="cs-CZ" dirty="0"/>
          </a:p>
          <a:p>
            <a:pPr>
              <a:buFont typeface="Georgia" pitchFamily="18" charset="0"/>
              <a:buChar char="•"/>
              <a:defRPr/>
            </a:pPr>
            <a:r>
              <a:rPr lang="cs-CZ" dirty="0"/>
              <a:t>in CZ </a:t>
            </a:r>
            <a:r>
              <a:rPr lang="cs-CZ" b="1" dirty="0"/>
              <a:t>65 </a:t>
            </a:r>
            <a:r>
              <a:rPr lang="cs-CZ" b="1" dirty="0" err="1"/>
              <a:t>out</a:t>
            </a:r>
            <a:r>
              <a:rPr lang="cs-CZ" b="1" dirty="0"/>
              <a:t> </a:t>
            </a:r>
            <a:r>
              <a:rPr lang="cs-CZ" b="1" dirty="0" err="1"/>
              <a:t>of</a:t>
            </a:r>
            <a:r>
              <a:rPr lang="cs-CZ" b="1" dirty="0"/>
              <a:t> 96 maternity </a:t>
            </a:r>
            <a:r>
              <a:rPr lang="cs-CZ" b="1" dirty="0" err="1"/>
              <a:t>hospitals</a:t>
            </a:r>
            <a:endParaRPr lang="cs-CZ" b="1" dirty="0"/>
          </a:p>
          <a:p>
            <a:pPr>
              <a:buFont typeface="Georgia" pitchFamily="18" charset="0"/>
              <a:buChar char="•"/>
              <a:defRPr/>
            </a:pPr>
            <a:r>
              <a:rPr lang="cs-CZ" dirty="0" err="1"/>
              <a:t>recertification</a:t>
            </a:r>
            <a:r>
              <a:rPr lang="cs-CZ" dirty="0"/>
              <a:t> </a:t>
            </a:r>
            <a:r>
              <a:rPr lang="cs-CZ" dirty="0" err="1"/>
              <a:t>every</a:t>
            </a:r>
            <a:r>
              <a:rPr lang="cs-CZ" dirty="0"/>
              <a:t> 5 </a:t>
            </a:r>
            <a:r>
              <a:rPr lang="cs-CZ" dirty="0" err="1"/>
              <a:t>years</a:t>
            </a:r>
            <a:endParaRPr lang="cs-CZ" dirty="0"/>
          </a:p>
          <a:p>
            <a:pPr>
              <a:buFont typeface="Georgia" pitchFamily="18" charset="0"/>
              <a:buChar char="•"/>
              <a:defRPr/>
            </a:pPr>
            <a:endParaRPr lang="cs-CZ" dirty="0">
              <a:solidFill>
                <a:schemeClr val="bg2">
                  <a:lumMod val="10000"/>
                </a:schemeClr>
              </a:solidFill>
            </a:endParaRPr>
          </a:p>
          <a:p>
            <a:pPr>
              <a:buFont typeface="Georgia" pitchFamily="18" charset="0"/>
              <a:buChar char="•"/>
              <a:defRPr/>
            </a:pPr>
            <a:r>
              <a:rPr lang="cs-CZ" dirty="0" err="1"/>
              <a:t>facility</a:t>
            </a:r>
            <a:r>
              <a:rPr lang="cs-CZ" dirty="0"/>
              <a:t> has to </a:t>
            </a:r>
            <a:r>
              <a:rPr lang="cs-CZ" dirty="0" err="1"/>
              <a:t>meet</a:t>
            </a:r>
            <a:r>
              <a:rPr lang="cs-CZ" dirty="0"/>
              <a:t> </a:t>
            </a:r>
            <a:r>
              <a:rPr lang="cs-CZ" dirty="0" err="1"/>
              <a:t>the</a:t>
            </a:r>
            <a:r>
              <a:rPr lang="cs-CZ" dirty="0"/>
              <a:t> </a:t>
            </a:r>
            <a:r>
              <a:rPr lang="cs-CZ" dirty="0" err="1"/>
              <a:t>criteria</a:t>
            </a:r>
            <a:r>
              <a:rPr lang="cs-CZ" dirty="0"/>
              <a:t>:</a:t>
            </a:r>
          </a:p>
          <a:p>
            <a:pPr lvl="1">
              <a:buFont typeface="Georgia" pitchFamily="18" charset="0"/>
              <a:buChar char="•"/>
              <a:defRPr/>
            </a:pPr>
            <a:r>
              <a:rPr lang="cs-CZ" sz="2800" b="1" dirty="0"/>
              <a:t>„10 </a:t>
            </a:r>
            <a:r>
              <a:rPr lang="cs-CZ" sz="2800" b="1" dirty="0" err="1"/>
              <a:t>steps</a:t>
            </a:r>
            <a:r>
              <a:rPr lang="cs-CZ" sz="2800" b="1" dirty="0"/>
              <a:t> to </a:t>
            </a:r>
            <a:r>
              <a:rPr lang="cs-CZ" sz="2800" b="1" dirty="0" err="1"/>
              <a:t>successful</a:t>
            </a:r>
            <a:r>
              <a:rPr lang="cs-CZ" sz="2800" b="1" dirty="0"/>
              <a:t> </a:t>
            </a:r>
            <a:r>
              <a:rPr lang="cs-CZ" sz="2800" b="1" dirty="0" err="1"/>
              <a:t>breastfeeding</a:t>
            </a:r>
            <a:r>
              <a:rPr lang="cs-CZ" sz="2800" b="1" dirty="0"/>
              <a:t>“</a:t>
            </a:r>
          </a:p>
        </p:txBody>
      </p:sp>
      <p:sp>
        <p:nvSpPr>
          <p:cNvPr id="5" name="Zástupný symbol pro číslo snímku 4">
            <a:extLst>
              <a:ext uri="{FF2B5EF4-FFF2-40B4-BE49-F238E27FC236}">
                <a16:creationId xmlns:a16="http://schemas.microsoft.com/office/drawing/2014/main" id="{93C0F469-1835-4236-BB4A-73B62165FE3C}"/>
              </a:ext>
            </a:extLst>
          </p:cNvPr>
          <p:cNvSpPr>
            <a:spLocks noGrp="1"/>
          </p:cNvSpPr>
          <p:nvPr>
            <p:ph type="sldNum" sz="quarter" idx="12"/>
          </p:nvPr>
        </p:nvSpPr>
        <p:spPr/>
        <p:txBody>
          <a:bodyPr/>
          <a:lstStyle/>
          <a:p>
            <a:fld id="{7D74F88D-855E-4C4A-AC2F-7A0A64C53FD8}" type="slidenum">
              <a:rPr lang="cs-CZ" smtClean="0"/>
              <a:pPr/>
              <a:t>27</a:t>
            </a:fld>
            <a:endParaRPr lang="cs-CZ"/>
          </a:p>
        </p:txBody>
      </p:sp>
      <p:pic>
        <p:nvPicPr>
          <p:cNvPr id="6" name="Obrázek 5">
            <a:extLst>
              <a:ext uri="{FF2B5EF4-FFF2-40B4-BE49-F238E27FC236}">
                <a16:creationId xmlns:a16="http://schemas.microsoft.com/office/drawing/2014/main" id="{6E499C4F-1CB8-43B0-9420-7A50B9F3AB8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169642" y="1689595"/>
            <a:ext cx="3184158" cy="4521722"/>
          </a:xfrm>
          <a:prstGeom prst="rect">
            <a:avLst/>
          </a:prstGeom>
        </p:spPr>
      </p:pic>
      <p:sp>
        <p:nvSpPr>
          <p:cNvPr id="7" name="Obdélník 6">
            <a:extLst>
              <a:ext uri="{FF2B5EF4-FFF2-40B4-BE49-F238E27FC236}">
                <a16:creationId xmlns:a16="http://schemas.microsoft.com/office/drawing/2014/main" id="{18E8865B-3A78-409F-A47C-0F9108AC979C}"/>
              </a:ext>
            </a:extLst>
          </p:cNvPr>
          <p:cNvSpPr/>
          <p:nvPr/>
        </p:nvSpPr>
        <p:spPr>
          <a:xfrm>
            <a:off x="121920" y="5709167"/>
            <a:ext cx="6096000" cy="584775"/>
          </a:xfrm>
          <a:prstGeom prst="rect">
            <a:avLst/>
          </a:prstGeom>
        </p:spPr>
        <p:txBody>
          <a:bodyPr>
            <a:spAutoFit/>
          </a:bodyPr>
          <a:lstStyle/>
          <a:p>
            <a:r>
              <a:rPr lang="cs-CZ" sz="1600" i="1"/>
              <a:t>Seznam BFHI nemocnic v ČR: </a:t>
            </a:r>
            <a:r>
              <a:rPr lang="cs-CZ" sz="1600" i="1">
                <a:hlinkClick r:id="rId3"/>
              </a:rPr>
              <a:t>http://www.kojeni.cz/maminkam/bfh/seznam-bfh-nemocnic/</a:t>
            </a:r>
            <a:endParaRPr lang="cs-CZ" sz="1600" i="1"/>
          </a:p>
        </p:txBody>
      </p:sp>
      <p:sp>
        <p:nvSpPr>
          <p:cNvPr id="8" name="Zástupný symbol pro zápatí 3">
            <a:extLst>
              <a:ext uri="{FF2B5EF4-FFF2-40B4-BE49-F238E27FC236}">
                <a16:creationId xmlns:a16="http://schemas.microsoft.com/office/drawing/2014/main" id="{7C6E086B-0F48-40C5-BDDA-7FAC2AB78C94}"/>
              </a:ext>
            </a:extLst>
          </p:cNvPr>
          <p:cNvSpPr txBox="1">
            <a:spLocks/>
          </p:cNvSpPr>
          <p:nvPr/>
        </p:nvSpPr>
        <p:spPr>
          <a:xfrm>
            <a:off x="3802902" y="6421078"/>
            <a:ext cx="2994138"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err="1">
                <a:solidFill>
                  <a:srgbClr val="CC6600"/>
                </a:solidFill>
              </a:rPr>
              <a:t>Breastfeeding</a:t>
            </a:r>
            <a:r>
              <a:rPr lang="cs-CZ" dirty="0">
                <a:solidFill>
                  <a:srgbClr val="CC6600"/>
                </a:solidFill>
              </a:rPr>
              <a:t> support</a:t>
            </a:r>
          </a:p>
        </p:txBody>
      </p:sp>
      <p:sp>
        <p:nvSpPr>
          <p:cNvPr id="10" name="Obdélník 9"/>
          <p:cNvSpPr/>
          <p:nvPr/>
        </p:nvSpPr>
        <p:spPr>
          <a:xfrm>
            <a:off x="8300545" y="1620816"/>
            <a:ext cx="2932386" cy="4673126"/>
          </a:xfrm>
          <a:prstGeom prst="rect">
            <a:avLst/>
          </a:prstGeom>
          <a:solidFill>
            <a:schemeClr val="bg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9" name="TextovéPole 8"/>
          <p:cNvSpPr txBox="1"/>
          <p:nvPr/>
        </p:nvSpPr>
        <p:spPr>
          <a:xfrm>
            <a:off x="8475026" y="3664991"/>
            <a:ext cx="2431499" cy="584775"/>
          </a:xfrm>
          <a:prstGeom prst="rect">
            <a:avLst/>
          </a:prstGeom>
          <a:solidFill>
            <a:schemeClr val="bg1"/>
          </a:solidFill>
          <a:ln w="28575">
            <a:solidFill>
              <a:srgbClr val="C00000"/>
            </a:solidFill>
          </a:ln>
        </p:spPr>
        <p:txBody>
          <a:bodyPr wrap="none" rtlCol="0">
            <a:spAutoFit/>
          </a:bodyPr>
          <a:lstStyle/>
          <a:p>
            <a:r>
              <a:rPr lang="cs-CZ" sz="3200" b="1" dirty="0">
                <a:latin typeface="Segoe UI" panose="020B0502040204020203" pitchFamily="34" charset="0"/>
                <a:cs typeface="Segoe UI" panose="020B0502040204020203" pitchFamily="34" charset="0"/>
              </a:rPr>
              <a:t>! </a:t>
            </a:r>
            <a:r>
              <a:rPr lang="cs-CZ" sz="3200" b="1" dirty="0" err="1">
                <a:latin typeface="Segoe UI" panose="020B0502040204020203" pitchFamily="34" charset="0"/>
                <a:cs typeface="Segoe UI" panose="020B0502040204020203" pitchFamily="34" charset="0"/>
              </a:rPr>
              <a:t>rev</a:t>
            </a:r>
            <a:r>
              <a:rPr lang="cs-CZ" sz="3200" b="1" dirty="0">
                <a:latin typeface="Segoe UI" panose="020B0502040204020203" pitchFamily="34" charset="0"/>
                <a:cs typeface="Segoe UI" panose="020B0502040204020203" pitchFamily="34" charset="0"/>
              </a:rPr>
              <a:t>. 2017 !</a:t>
            </a:r>
          </a:p>
        </p:txBody>
      </p:sp>
      <p:sp>
        <p:nvSpPr>
          <p:cNvPr id="11" name="Zástupný symbol pro zápatí 3"/>
          <p:cNvSpPr>
            <a:spLocks noGrp="1"/>
          </p:cNvSpPr>
          <p:nvPr>
            <p:ph type="ftr" sz="quarter" idx="11"/>
          </p:nvPr>
        </p:nvSpPr>
        <p:spPr>
          <a:xfrm>
            <a:off x="731520" y="6421078"/>
            <a:ext cx="2292808" cy="365125"/>
          </a:xfrm>
        </p:spPr>
        <p:txBody>
          <a:bodyPr/>
          <a:lstStyle/>
          <a:p>
            <a:r>
              <a:rPr lang="cs-CZ" dirty="0" err="1"/>
              <a:t>Childhood</a:t>
            </a:r>
            <a:r>
              <a:rPr lang="cs-CZ" dirty="0"/>
              <a:t> </a:t>
            </a:r>
            <a:r>
              <a:rPr lang="cs-CZ" dirty="0" err="1"/>
              <a:t>hygiene</a:t>
            </a:r>
            <a:endParaRPr lang="cs-CZ" dirty="0"/>
          </a:p>
        </p:txBody>
      </p:sp>
    </p:spTree>
    <p:extLst>
      <p:ext uri="{BB962C8B-B14F-4D97-AF65-F5344CB8AC3E}">
        <p14:creationId xmlns:p14="http://schemas.microsoft.com/office/powerpoint/2010/main" val="39984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9" grpId="0" animBg="1"/>
    </p:bld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5B5080FD-B9F5-46D9-BB01-6BB4AC3FFC2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19052" y="1755062"/>
            <a:ext cx="8849096" cy="5102938"/>
          </a:xfrm>
          <a:prstGeom prst="rect">
            <a:avLst/>
          </a:prstGeom>
        </p:spPr>
      </p:pic>
      <p:sp>
        <p:nvSpPr>
          <p:cNvPr id="4" name="Nadpis 1">
            <a:extLst>
              <a:ext uri="{FF2B5EF4-FFF2-40B4-BE49-F238E27FC236}">
                <a16:creationId xmlns:a16="http://schemas.microsoft.com/office/drawing/2014/main" id="{4EB04493-200C-46B3-8D4C-7C3CE6914740}"/>
              </a:ext>
            </a:extLst>
          </p:cNvPr>
          <p:cNvSpPr>
            <a:spLocks noGrp="1"/>
          </p:cNvSpPr>
          <p:nvPr>
            <p:ph type="title"/>
          </p:nvPr>
        </p:nvSpPr>
        <p:spPr>
          <a:xfrm>
            <a:off x="825500" y="429499"/>
            <a:ext cx="10541000" cy="1325563"/>
          </a:xfrm>
        </p:spPr>
        <p:txBody>
          <a:bodyPr>
            <a:normAutofit/>
          </a:bodyPr>
          <a:lstStyle/>
          <a:p>
            <a:r>
              <a:rPr lang="cs-CZ" sz="2400" dirty="0" err="1">
                <a:latin typeface="Segoe UI" panose="020B0502040204020203" pitchFamily="34" charset="0"/>
                <a:cs typeface="Segoe UI" panose="020B0502040204020203" pitchFamily="34" charset="0"/>
              </a:rPr>
              <a:t>The</a:t>
            </a:r>
            <a:r>
              <a:rPr lang="cs-CZ" sz="2400" dirty="0">
                <a:latin typeface="Segoe UI" panose="020B0502040204020203" pitchFamily="34" charset="0"/>
                <a:cs typeface="Segoe UI" panose="020B0502040204020203" pitchFamily="34" charset="0"/>
              </a:rPr>
              <a:t> </a:t>
            </a:r>
            <a:r>
              <a:rPr lang="cs-CZ" sz="2400" dirty="0" err="1">
                <a:latin typeface="Segoe UI" panose="020B0502040204020203" pitchFamily="34" charset="0"/>
                <a:cs typeface="Segoe UI" panose="020B0502040204020203" pitchFamily="34" charset="0"/>
              </a:rPr>
              <a:t>developement</a:t>
            </a:r>
            <a:r>
              <a:rPr lang="cs-CZ" sz="2400" dirty="0">
                <a:latin typeface="Segoe UI" panose="020B0502040204020203" pitchFamily="34" charset="0"/>
                <a:cs typeface="Segoe UI" panose="020B0502040204020203" pitchFamily="34" charset="0"/>
              </a:rPr>
              <a:t> </a:t>
            </a:r>
            <a:r>
              <a:rPr lang="cs-CZ" sz="2400" dirty="0" err="1">
                <a:latin typeface="Segoe UI" panose="020B0502040204020203" pitchFamily="34" charset="0"/>
                <a:cs typeface="Segoe UI" panose="020B0502040204020203" pitchFamily="34" charset="0"/>
              </a:rPr>
              <a:t>of</a:t>
            </a:r>
            <a:r>
              <a:rPr lang="cs-CZ" sz="2400" dirty="0">
                <a:latin typeface="Segoe UI" panose="020B0502040204020203" pitchFamily="34" charset="0"/>
                <a:cs typeface="Segoe UI" panose="020B0502040204020203" pitchFamily="34" charset="0"/>
              </a:rPr>
              <a:t> </a:t>
            </a:r>
            <a:r>
              <a:rPr lang="cs-CZ" sz="2400" dirty="0" err="1">
                <a:latin typeface="Segoe UI" panose="020B0502040204020203" pitchFamily="34" charset="0"/>
                <a:cs typeface="Segoe UI" panose="020B0502040204020203" pitchFamily="34" charset="0"/>
              </a:rPr>
              <a:t>the</a:t>
            </a:r>
            <a:r>
              <a:rPr lang="cs-CZ" sz="2400" dirty="0">
                <a:latin typeface="Segoe UI" panose="020B0502040204020203" pitchFamily="34" charset="0"/>
                <a:cs typeface="Segoe UI" panose="020B0502040204020203" pitchFamily="34" charset="0"/>
              </a:rPr>
              <a:t> </a:t>
            </a:r>
            <a:r>
              <a:rPr lang="cs-CZ" sz="2400" dirty="0" err="1">
                <a:latin typeface="Segoe UI" panose="020B0502040204020203" pitchFamily="34" charset="0"/>
                <a:cs typeface="Segoe UI" panose="020B0502040204020203" pitchFamily="34" charset="0"/>
              </a:rPr>
              <a:t>percentage</a:t>
            </a:r>
            <a:r>
              <a:rPr lang="cs-CZ" sz="2400" dirty="0">
                <a:latin typeface="Segoe UI" panose="020B0502040204020203" pitchFamily="34" charset="0"/>
                <a:cs typeface="Segoe UI" panose="020B0502040204020203" pitchFamily="34" charset="0"/>
              </a:rPr>
              <a:t> </a:t>
            </a:r>
            <a:r>
              <a:rPr lang="cs-CZ" sz="2400" dirty="0" err="1">
                <a:latin typeface="Segoe UI" panose="020B0502040204020203" pitchFamily="34" charset="0"/>
                <a:cs typeface="Segoe UI" panose="020B0502040204020203" pitchFamily="34" charset="0"/>
              </a:rPr>
              <a:t>of</a:t>
            </a:r>
            <a:r>
              <a:rPr lang="cs-CZ" sz="2400" dirty="0">
                <a:latin typeface="Segoe UI" panose="020B0502040204020203" pitchFamily="34" charset="0"/>
                <a:cs typeface="Segoe UI" panose="020B0502040204020203" pitchFamily="34" charset="0"/>
              </a:rPr>
              <a:t> </a:t>
            </a:r>
            <a:r>
              <a:rPr lang="cs-CZ" sz="2400" b="1" dirty="0" err="1">
                <a:latin typeface="Segoe UI" panose="020B0502040204020203" pitchFamily="34" charset="0"/>
                <a:cs typeface="Segoe UI" panose="020B0502040204020203" pitchFamily="34" charset="0"/>
              </a:rPr>
              <a:t>exclusively</a:t>
            </a:r>
            <a:r>
              <a:rPr lang="cs-CZ" sz="2400" b="1" dirty="0">
                <a:latin typeface="Segoe UI" panose="020B0502040204020203" pitchFamily="34" charset="0"/>
                <a:cs typeface="Segoe UI" panose="020B0502040204020203" pitchFamily="34" charset="0"/>
              </a:rPr>
              <a:t> </a:t>
            </a:r>
            <a:r>
              <a:rPr lang="cs-CZ" sz="2400" b="1" dirty="0" err="1">
                <a:latin typeface="Segoe UI" panose="020B0502040204020203" pitchFamily="34" charset="0"/>
                <a:cs typeface="Segoe UI" panose="020B0502040204020203" pitchFamily="34" charset="0"/>
              </a:rPr>
              <a:t>breastfed</a:t>
            </a:r>
            <a:r>
              <a:rPr lang="cs-CZ" sz="2400" b="1" dirty="0">
                <a:latin typeface="Segoe UI" panose="020B0502040204020203" pitchFamily="34" charset="0"/>
                <a:cs typeface="Segoe UI" panose="020B0502040204020203" pitchFamily="34" charset="0"/>
              </a:rPr>
              <a:t> </a:t>
            </a:r>
            <a:r>
              <a:rPr lang="cs-CZ" sz="2400" b="1" dirty="0" err="1">
                <a:latin typeface="Segoe UI" panose="020B0502040204020203" pitchFamily="34" charset="0"/>
                <a:cs typeface="Segoe UI" panose="020B0502040204020203" pitchFamily="34" charset="0"/>
              </a:rPr>
              <a:t>newborns</a:t>
            </a:r>
            <a:r>
              <a:rPr lang="cs-CZ" sz="2400" dirty="0">
                <a:latin typeface="Segoe UI" panose="020B0502040204020203" pitchFamily="34" charset="0"/>
                <a:cs typeface="Segoe UI" panose="020B0502040204020203" pitchFamily="34" charset="0"/>
              </a:rPr>
              <a:t> </a:t>
            </a:r>
            <a:r>
              <a:rPr lang="cs-CZ" sz="2400" dirty="0" err="1">
                <a:latin typeface="Segoe UI" panose="020B0502040204020203" pitchFamily="34" charset="0"/>
                <a:cs typeface="Segoe UI" panose="020B0502040204020203" pitchFamily="34" charset="0"/>
              </a:rPr>
              <a:t>after</a:t>
            </a:r>
            <a:r>
              <a:rPr lang="cs-CZ" sz="2400" dirty="0">
                <a:latin typeface="Segoe UI" panose="020B0502040204020203" pitchFamily="34" charset="0"/>
                <a:cs typeface="Segoe UI" panose="020B0502040204020203" pitchFamily="34" charset="0"/>
              </a:rPr>
              <a:t> maternity </a:t>
            </a:r>
            <a:r>
              <a:rPr lang="cs-CZ" sz="2400" dirty="0" err="1">
                <a:latin typeface="Segoe UI" panose="020B0502040204020203" pitchFamily="34" charset="0"/>
                <a:cs typeface="Segoe UI" panose="020B0502040204020203" pitchFamily="34" charset="0"/>
              </a:rPr>
              <a:t>hospital</a:t>
            </a:r>
            <a:r>
              <a:rPr lang="cs-CZ" sz="2400" dirty="0">
                <a:latin typeface="Segoe UI" panose="020B0502040204020203" pitchFamily="34" charset="0"/>
                <a:cs typeface="Segoe UI" panose="020B0502040204020203" pitchFamily="34" charset="0"/>
              </a:rPr>
              <a:t> </a:t>
            </a:r>
            <a:r>
              <a:rPr lang="cs-CZ" sz="2400" dirty="0" err="1">
                <a:latin typeface="Segoe UI" panose="020B0502040204020203" pitchFamily="34" charset="0"/>
                <a:cs typeface="Segoe UI" panose="020B0502040204020203" pitchFamily="34" charset="0"/>
              </a:rPr>
              <a:t>discharge</a:t>
            </a:r>
            <a:r>
              <a:rPr lang="cs-CZ" sz="2400" dirty="0">
                <a:latin typeface="Segoe UI" panose="020B0502040204020203" pitchFamily="34" charset="0"/>
                <a:cs typeface="Segoe UI" panose="020B0502040204020203" pitchFamily="34" charset="0"/>
              </a:rPr>
              <a:t> (BFH and </a:t>
            </a:r>
            <a:r>
              <a:rPr lang="cs-CZ" sz="2400" dirty="0" err="1">
                <a:latin typeface="Segoe UI" panose="020B0502040204020203" pitchFamily="34" charset="0"/>
                <a:cs typeface="Segoe UI" panose="020B0502040204020203" pitchFamily="34" charset="0"/>
              </a:rPr>
              <a:t>other</a:t>
            </a:r>
            <a:r>
              <a:rPr lang="cs-CZ" sz="2400" dirty="0">
                <a:latin typeface="Segoe UI" panose="020B0502040204020203" pitchFamily="34" charset="0"/>
                <a:cs typeface="Segoe UI" panose="020B0502040204020203" pitchFamily="34" charset="0"/>
              </a:rPr>
              <a:t> maternity </a:t>
            </a:r>
            <a:r>
              <a:rPr lang="cs-CZ" sz="2400" dirty="0" err="1">
                <a:latin typeface="Segoe UI" panose="020B0502040204020203" pitchFamily="34" charset="0"/>
                <a:cs typeface="Segoe UI" panose="020B0502040204020203" pitchFamily="34" charset="0"/>
              </a:rPr>
              <a:t>hospitals</a:t>
            </a:r>
            <a:r>
              <a:rPr lang="cs-CZ" sz="2400" dirty="0">
                <a:latin typeface="Segoe UI" panose="020B0502040204020203" pitchFamily="34" charset="0"/>
                <a:cs typeface="Segoe UI" panose="020B0502040204020203" pitchFamily="34" charset="0"/>
              </a:rPr>
              <a:t>),</a:t>
            </a:r>
            <a:br>
              <a:rPr lang="cs-CZ" sz="2400" dirty="0">
                <a:latin typeface="Segoe UI" panose="020B0502040204020203" pitchFamily="34" charset="0"/>
                <a:cs typeface="Segoe UI" panose="020B0502040204020203" pitchFamily="34" charset="0"/>
              </a:rPr>
            </a:br>
            <a:r>
              <a:rPr lang="cs-CZ" sz="2400" dirty="0">
                <a:latin typeface="Segoe UI" panose="020B0502040204020203" pitchFamily="34" charset="0"/>
                <a:cs typeface="Segoe UI" panose="020B0502040204020203" pitchFamily="34" charset="0"/>
              </a:rPr>
              <a:t>Czech Republic</a:t>
            </a:r>
          </a:p>
        </p:txBody>
      </p:sp>
    </p:spTree>
    <p:extLst>
      <p:ext uri="{BB962C8B-B14F-4D97-AF65-F5344CB8AC3E}">
        <p14:creationId xmlns:p14="http://schemas.microsoft.com/office/powerpoint/2010/main" val="30731380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1890DD26-1CEB-4D45-A4A8-4C62B797F36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473199" y="1755062"/>
            <a:ext cx="8848800" cy="5038656"/>
          </a:xfrm>
          <a:prstGeom prst="rect">
            <a:avLst/>
          </a:prstGeom>
        </p:spPr>
      </p:pic>
      <p:sp>
        <p:nvSpPr>
          <p:cNvPr id="5" name="Nadpis 1">
            <a:extLst>
              <a:ext uri="{FF2B5EF4-FFF2-40B4-BE49-F238E27FC236}">
                <a16:creationId xmlns:a16="http://schemas.microsoft.com/office/drawing/2014/main" id="{10148D9E-1B85-4F27-84F2-490671E094AA}"/>
              </a:ext>
            </a:extLst>
          </p:cNvPr>
          <p:cNvSpPr txBox="1">
            <a:spLocks/>
          </p:cNvSpPr>
          <p:nvPr/>
        </p:nvSpPr>
        <p:spPr>
          <a:xfrm>
            <a:off x="825500" y="429499"/>
            <a:ext cx="10541000" cy="1325563"/>
          </a:xfrm>
          <a:prstGeom prst="rect">
            <a:avLst/>
          </a:prstGeom>
        </p:spPr>
        <p:txBody>
          <a:bodyPr vert="horz" lIns="91440" tIns="45720" rIns="91440" bIns="45720" rtlCol="0" anchor="ctr" anchorCtr="0">
            <a:normAutofit/>
          </a:bodyPr>
          <a:lstStyle>
            <a:lvl1pPr algn="ctr" defTabSz="914400" rtl="0" eaLnBrk="1" latinLnBrk="0" hangingPunct="1">
              <a:lnSpc>
                <a:spcPct val="90000"/>
              </a:lnSpc>
              <a:spcBef>
                <a:spcPct val="0"/>
              </a:spcBef>
              <a:buNone/>
              <a:defRPr sz="8000" kern="1200">
                <a:solidFill>
                  <a:schemeClr val="tx1"/>
                </a:solidFill>
                <a:effectLst>
                  <a:outerShdw blurRad="38100" dist="38100" dir="2700000" algn="tl">
                    <a:srgbClr val="000000">
                      <a:alpha val="43137"/>
                    </a:srgbClr>
                  </a:outerShdw>
                </a:effectLst>
                <a:latin typeface="Segoe UI Black" panose="020B0604020202020204" charset="0"/>
                <a:ea typeface="Segoe UI Black" panose="020B0604020202020204" charset="0"/>
                <a:cs typeface="Segoe UI Black" panose="020B0604020202020204" charset="0"/>
              </a:defRPr>
            </a:lvl1pPr>
          </a:lstStyle>
          <a:p>
            <a:r>
              <a:rPr lang="cs-CZ" sz="2400" dirty="0" err="1">
                <a:latin typeface="Segoe UI" panose="020B0502040204020203" pitchFamily="34" charset="0"/>
                <a:cs typeface="Segoe UI" panose="020B0502040204020203" pitchFamily="34" charset="0"/>
              </a:rPr>
              <a:t>The</a:t>
            </a:r>
            <a:r>
              <a:rPr lang="cs-CZ" sz="2400" dirty="0">
                <a:latin typeface="Segoe UI" panose="020B0502040204020203" pitchFamily="34" charset="0"/>
                <a:cs typeface="Segoe UI" panose="020B0502040204020203" pitchFamily="34" charset="0"/>
              </a:rPr>
              <a:t> </a:t>
            </a:r>
            <a:r>
              <a:rPr lang="cs-CZ" sz="2400" dirty="0" err="1">
                <a:latin typeface="Segoe UI" panose="020B0502040204020203" pitchFamily="34" charset="0"/>
                <a:cs typeface="Segoe UI" panose="020B0502040204020203" pitchFamily="34" charset="0"/>
              </a:rPr>
              <a:t>developement</a:t>
            </a:r>
            <a:r>
              <a:rPr lang="cs-CZ" sz="2400" dirty="0">
                <a:latin typeface="Segoe UI" panose="020B0502040204020203" pitchFamily="34" charset="0"/>
                <a:cs typeface="Segoe UI" panose="020B0502040204020203" pitchFamily="34" charset="0"/>
              </a:rPr>
              <a:t> </a:t>
            </a:r>
            <a:r>
              <a:rPr lang="cs-CZ" sz="2400" dirty="0" err="1">
                <a:latin typeface="Segoe UI" panose="020B0502040204020203" pitchFamily="34" charset="0"/>
                <a:cs typeface="Segoe UI" panose="020B0502040204020203" pitchFamily="34" charset="0"/>
              </a:rPr>
              <a:t>of</a:t>
            </a:r>
            <a:r>
              <a:rPr lang="cs-CZ" sz="2400" dirty="0">
                <a:latin typeface="Segoe UI" panose="020B0502040204020203" pitchFamily="34" charset="0"/>
                <a:cs typeface="Segoe UI" panose="020B0502040204020203" pitchFamily="34" charset="0"/>
              </a:rPr>
              <a:t> </a:t>
            </a:r>
            <a:r>
              <a:rPr lang="cs-CZ" sz="2400" dirty="0" err="1">
                <a:latin typeface="Segoe UI" panose="020B0502040204020203" pitchFamily="34" charset="0"/>
                <a:cs typeface="Segoe UI" panose="020B0502040204020203" pitchFamily="34" charset="0"/>
              </a:rPr>
              <a:t>the</a:t>
            </a:r>
            <a:r>
              <a:rPr lang="cs-CZ" sz="2400" dirty="0">
                <a:latin typeface="Segoe UI" panose="020B0502040204020203" pitchFamily="34" charset="0"/>
                <a:cs typeface="Segoe UI" panose="020B0502040204020203" pitchFamily="34" charset="0"/>
              </a:rPr>
              <a:t> </a:t>
            </a:r>
            <a:r>
              <a:rPr lang="cs-CZ" sz="2400" dirty="0" err="1">
                <a:latin typeface="Segoe UI" panose="020B0502040204020203" pitchFamily="34" charset="0"/>
                <a:cs typeface="Segoe UI" panose="020B0502040204020203" pitchFamily="34" charset="0"/>
              </a:rPr>
              <a:t>percentage</a:t>
            </a:r>
            <a:r>
              <a:rPr lang="cs-CZ" sz="2400" dirty="0">
                <a:latin typeface="Segoe UI" panose="020B0502040204020203" pitchFamily="34" charset="0"/>
                <a:cs typeface="Segoe UI" panose="020B0502040204020203" pitchFamily="34" charset="0"/>
              </a:rPr>
              <a:t> </a:t>
            </a:r>
            <a:r>
              <a:rPr lang="cs-CZ" sz="2400" dirty="0" err="1">
                <a:latin typeface="Segoe UI" panose="020B0502040204020203" pitchFamily="34" charset="0"/>
                <a:cs typeface="Segoe UI" panose="020B0502040204020203" pitchFamily="34" charset="0"/>
              </a:rPr>
              <a:t>of</a:t>
            </a:r>
            <a:r>
              <a:rPr lang="cs-CZ" sz="2400" dirty="0">
                <a:latin typeface="Segoe UI" panose="020B0502040204020203" pitchFamily="34" charset="0"/>
                <a:cs typeface="Segoe UI" panose="020B0502040204020203" pitchFamily="34" charset="0"/>
              </a:rPr>
              <a:t> </a:t>
            </a:r>
            <a:r>
              <a:rPr lang="cs-CZ" sz="2400" dirty="0" err="1">
                <a:latin typeface="Segoe UI" panose="020B0502040204020203" pitchFamily="34" charset="0"/>
                <a:cs typeface="Segoe UI" panose="020B0502040204020203" pitchFamily="34" charset="0"/>
              </a:rPr>
              <a:t>exclusively</a:t>
            </a:r>
            <a:r>
              <a:rPr lang="cs-CZ" sz="2400" dirty="0">
                <a:latin typeface="Segoe UI" panose="020B0502040204020203" pitchFamily="34" charset="0"/>
                <a:cs typeface="Segoe UI" panose="020B0502040204020203" pitchFamily="34" charset="0"/>
              </a:rPr>
              <a:t> </a:t>
            </a:r>
            <a:r>
              <a:rPr lang="cs-CZ" sz="2400" dirty="0" err="1">
                <a:latin typeface="Segoe UI" panose="020B0502040204020203" pitchFamily="34" charset="0"/>
                <a:cs typeface="Segoe UI" panose="020B0502040204020203" pitchFamily="34" charset="0"/>
              </a:rPr>
              <a:t>breastfed</a:t>
            </a:r>
            <a:r>
              <a:rPr lang="cs-CZ" sz="2400" dirty="0">
                <a:latin typeface="Segoe UI" panose="020B0502040204020203" pitchFamily="34" charset="0"/>
                <a:cs typeface="Segoe UI" panose="020B0502040204020203" pitchFamily="34" charset="0"/>
              </a:rPr>
              <a:t> </a:t>
            </a:r>
            <a:r>
              <a:rPr lang="cs-CZ" sz="2400" dirty="0" err="1">
                <a:latin typeface="Segoe UI" panose="020B0502040204020203" pitchFamily="34" charset="0"/>
                <a:cs typeface="Segoe UI" panose="020B0502040204020203" pitchFamily="34" charset="0"/>
              </a:rPr>
              <a:t>newborns</a:t>
            </a:r>
            <a:r>
              <a:rPr lang="cs-CZ" sz="2400" dirty="0">
                <a:latin typeface="Segoe UI" panose="020B0502040204020203" pitchFamily="34" charset="0"/>
                <a:cs typeface="Segoe UI" panose="020B0502040204020203" pitchFamily="34" charset="0"/>
              </a:rPr>
              <a:t> and </a:t>
            </a:r>
            <a:r>
              <a:rPr lang="cs-CZ" sz="2400" dirty="0" err="1">
                <a:latin typeface="Segoe UI" panose="020B0502040204020203" pitchFamily="34" charset="0"/>
                <a:cs typeface="Segoe UI" panose="020B0502040204020203" pitchFamily="34" charset="0"/>
              </a:rPr>
              <a:t>breastfed</a:t>
            </a:r>
            <a:r>
              <a:rPr lang="cs-CZ" sz="2400" dirty="0">
                <a:latin typeface="Segoe UI" panose="020B0502040204020203" pitchFamily="34" charset="0"/>
                <a:cs typeface="Segoe UI" panose="020B0502040204020203" pitchFamily="34" charset="0"/>
              </a:rPr>
              <a:t> </a:t>
            </a:r>
            <a:r>
              <a:rPr lang="cs-CZ" sz="2400" dirty="0" err="1">
                <a:latin typeface="Segoe UI" panose="020B0502040204020203" pitchFamily="34" charset="0"/>
                <a:cs typeface="Segoe UI" panose="020B0502040204020203" pitchFamily="34" charset="0"/>
              </a:rPr>
              <a:t>with</a:t>
            </a:r>
            <a:r>
              <a:rPr lang="cs-CZ" sz="2400" dirty="0">
                <a:latin typeface="Segoe UI" panose="020B0502040204020203" pitchFamily="34" charset="0"/>
                <a:cs typeface="Segoe UI" panose="020B0502040204020203" pitchFamily="34" charset="0"/>
              </a:rPr>
              <a:t> </a:t>
            </a:r>
            <a:r>
              <a:rPr lang="cs-CZ" sz="2400" dirty="0" err="1">
                <a:latin typeface="Segoe UI" panose="020B0502040204020203" pitchFamily="34" charset="0"/>
                <a:cs typeface="Segoe UI" panose="020B0502040204020203" pitchFamily="34" charset="0"/>
              </a:rPr>
              <a:t>formula</a:t>
            </a:r>
            <a:r>
              <a:rPr lang="cs-CZ" sz="2400" dirty="0">
                <a:latin typeface="Segoe UI" panose="020B0502040204020203" pitchFamily="34" charset="0"/>
                <a:cs typeface="Segoe UI" panose="020B0502040204020203" pitchFamily="34" charset="0"/>
              </a:rPr>
              <a:t> </a:t>
            </a:r>
            <a:r>
              <a:rPr lang="cs-CZ" sz="2400" dirty="0" err="1">
                <a:latin typeface="Segoe UI" panose="020B0502040204020203" pitchFamily="34" charset="0"/>
                <a:cs typeface="Segoe UI" panose="020B0502040204020203" pitchFamily="34" charset="0"/>
              </a:rPr>
              <a:t>supplementation</a:t>
            </a:r>
            <a:r>
              <a:rPr lang="cs-CZ" sz="2400" dirty="0">
                <a:latin typeface="Segoe UI" panose="020B0502040204020203" pitchFamily="34" charset="0"/>
                <a:cs typeface="Segoe UI" panose="020B0502040204020203" pitchFamily="34" charset="0"/>
              </a:rPr>
              <a:t> </a:t>
            </a:r>
            <a:r>
              <a:rPr lang="cs-CZ" sz="2400" dirty="0" err="1">
                <a:latin typeface="Segoe UI" panose="020B0502040204020203" pitchFamily="34" charset="0"/>
                <a:cs typeface="Segoe UI" panose="020B0502040204020203" pitchFamily="34" charset="0"/>
              </a:rPr>
              <a:t>after</a:t>
            </a:r>
            <a:r>
              <a:rPr lang="cs-CZ" sz="2400" dirty="0">
                <a:latin typeface="Segoe UI" panose="020B0502040204020203" pitchFamily="34" charset="0"/>
                <a:cs typeface="Segoe UI" panose="020B0502040204020203" pitchFamily="34" charset="0"/>
              </a:rPr>
              <a:t> </a:t>
            </a:r>
            <a:r>
              <a:rPr lang="cs-CZ" sz="2400" dirty="0" err="1">
                <a:latin typeface="Segoe UI" panose="020B0502040204020203" pitchFamily="34" charset="0"/>
                <a:cs typeface="Segoe UI" panose="020B0502040204020203" pitchFamily="34" charset="0"/>
              </a:rPr>
              <a:t>discharge</a:t>
            </a:r>
            <a:r>
              <a:rPr lang="cs-CZ" sz="2400" dirty="0">
                <a:latin typeface="Segoe UI" panose="020B0502040204020203" pitchFamily="34" charset="0"/>
                <a:cs typeface="Segoe UI" panose="020B0502040204020203" pitchFamily="34" charset="0"/>
              </a:rPr>
              <a:t> by </a:t>
            </a:r>
            <a:r>
              <a:rPr lang="cs-CZ" sz="2400" dirty="0" err="1">
                <a:latin typeface="Segoe UI" panose="020B0502040204020203" pitchFamily="34" charset="0"/>
                <a:cs typeface="Segoe UI" panose="020B0502040204020203" pitchFamily="34" charset="0"/>
              </a:rPr>
              <a:t>the</a:t>
            </a:r>
            <a:r>
              <a:rPr lang="cs-CZ" sz="2400" dirty="0">
                <a:latin typeface="Segoe UI" panose="020B0502040204020203" pitchFamily="34" charset="0"/>
                <a:cs typeface="Segoe UI" panose="020B0502040204020203" pitchFamily="34" charset="0"/>
              </a:rPr>
              <a:t> type </a:t>
            </a:r>
            <a:r>
              <a:rPr lang="cs-CZ" sz="2400" dirty="0" err="1">
                <a:latin typeface="Segoe UI" panose="020B0502040204020203" pitchFamily="34" charset="0"/>
                <a:cs typeface="Segoe UI" panose="020B0502040204020203" pitchFamily="34" charset="0"/>
              </a:rPr>
              <a:t>of</a:t>
            </a:r>
            <a:r>
              <a:rPr lang="cs-CZ" sz="2400" dirty="0">
                <a:latin typeface="Segoe UI" panose="020B0502040204020203" pitchFamily="34" charset="0"/>
                <a:cs typeface="Segoe UI" panose="020B0502040204020203" pitchFamily="34" charset="0"/>
              </a:rPr>
              <a:t> </a:t>
            </a:r>
            <a:r>
              <a:rPr lang="cs-CZ" sz="2400" dirty="0" err="1">
                <a:latin typeface="Segoe UI" panose="020B0502040204020203" pitchFamily="34" charset="0"/>
                <a:cs typeface="Segoe UI" panose="020B0502040204020203" pitchFamily="34" charset="0"/>
              </a:rPr>
              <a:t>hospital</a:t>
            </a:r>
            <a:r>
              <a:rPr lang="cs-CZ" sz="2400" dirty="0">
                <a:latin typeface="Segoe UI" panose="020B0502040204020203" pitchFamily="34" charset="0"/>
                <a:cs typeface="Segoe UI" panose="020B0502040204020203" pitchFamily="34" charset="0"/>
              </a:rPr>
              <a:t> (BFH and </a:t>
            </a:r>
            <a:r>
              <a:rPr lang="cs-CZ" sz="2400" dirty="0" err="1">
                <a:latin typeface="Segoe UI" panose="020B0502040204020203" pitchFamily="34" charset="0"/>
                <a:cs typeface="Segoe UI" panose="020B0502040204020203" pitchFamily="34" charset="0"/>
              </a:rPr>
              <a:t>other</a:t>
            </a:r>
            <a:r>
              <a:rPr lang="cs-CZ" sz="2400" dirty="0">
                <a:latin typeface="Segoe UI" panose="020B0502040204020203" pitchFamily="34" charset="0"/>
                <a:cs typeface="Segoe UI" panose="020B0502040204020203" pitchFamily="34" charset="0"/>
              </a:rPr>
              <a:t> maternity </a:t>
            </a:r>
            <a:r>
              <a:rPr lang="cs-CZ" sz="2400" dirty="0" err="1">
                <a:latin typeface="Segoe UI" panose="020B0502040204020203" pitchFamily="34" charset="0"/>
                <a:cs typeface="Segoe UI" panose="020B0502040204020203" pitchFamily="34" charset="0"/>
              </a:rPr>
              <a:t>hospitals</a:t>
            </a:r>
            <a:r>
              <a:rPr lang="cs-CZ" sz="2400" dirty="0">
                <a:latin typeface="Segoe UI" panose="020B0502040204020203" pitchFamily="34" charset="0"/>
                <a:cs typeface="Segoe UI" panose="020B0502040204020203" pitchFamily="34" charset="0"/>
              </a:rPr>
              <a:t>), Czech Republic</a:t>
            </a:r>
          </a:p>
        </p:txBody>
      </p:sp>
    </p:spTree>
    <p:extLst>
      <p:ext uri="{BB962C8B-B14F-4D97-AF65-F5344CB8AC3E}">
        <p14:creationId xmlns:p14="http://schemas.microsoft.com/office/powerpoint/2010/main" val="10754648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nline médium 2">
            <a:hlinkClick r:id="" action="ppaction://media"/>
            <a:extLst>
              <a:ext uri="{FF2B5EF4-FFF2-40B4-BE49-F238E27FC236}">
                <a16:creationId xmlns:a16="http://schemas.microsoft.com/office/drawing/2014/main" id="{46C4EBF3-5B96-4C0B-9555-24FC7604C711}"/>
              </a:ext>
            </a:extLst>
          </p:cNvPr>
          <p:cNvPicPr>
            <a:picLocks noRot="1" noChangeAspect="1"/>
          </p:cNvPicPr>
          <p:nvPr>
            <a:videoFile r:link="rId1"/>
          </p:nvPr>
        </p:nvPicPr>
        <p:blipFill rotWithShape="1">
          <a:blip r:embed="rId3"/>
          <a:srcRect t="12445" b="12592"/>
          <a:stretch/>
        </p:blipFill>
        <p:spPr>
          <a:xfrm>
            <a:off x="0" y="0"/>
            <a:ext cx="12192000" cy="6854613"/>
          </a:xfrm>
          <a:prstGeom prst="rect">
            <a:avLst/>
          </a:prstGeom>
        </p:spPr>
      </p:pic>
    </p:spTree>
    <p:extLst>
      <p:ext uri="{BB962C8B-B14F-4D97-AF65-F5344CB8AC3E}">
        <p14:creationId xmlns:p14="http://schemas.microsoft.com/office/powerpoint/2010/main" val="114213050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2DEA408-12AD-4E7A-8DB6-15913AA0936C}"/>
              </a:ext>
            </a:extLst>
          </p:cNvPr>
          <p:cNvSpPr>
            <a:spLocks noGrp="1"/>
          </p:cNvSpPr>
          <p:nvPr>
            <p:ph type="title"/>
          </p:nvPr>
        </p:nvSpPr>
        <p:spPr/>
        <p:txBody>
          <a:bodyPr/>
          <a:lstStyle/>
          <a:p>
            <a:r>
              <a:rPr lang="cs-CZ" err="1"/>
              <a:t>Breastfeeding</a:t>
            </a:r>
            <a:r>
              <a:rPr lang="cs-CZ"/>
              <a:t> </a:t>
            </a:r>
            <a:r>
              <a:rPr lang="cs-CZ" err="1"/>
              <a:t>until</a:t>
            </a:r>
            <a:r>
              <a:rPr lang="cs-CZ"/>
              <a:t> 6 </a:t>
            </a:r>
            <a:r>
              <a:rPr lang="cs-CZ" err="1"/>
              <a:t>months</a:t>
            </a:r>
          </a:p>
        </p:txBody>
      </p:sp>
      <p:graphicFrame>
        <p:nvGraphicFramePr>
          <p:cNvPr id="6" name="Zástupný symbol pro obsah 3">
            <a:extLst>
              <a:ext uri="{FF2B5EF4-FFF2-40B4-BE49-F238E27FC236}">
                <a16:creationId xmlns:a16="http://schemas.microsoft.com/office/drawing/2014/main" id="{79502739-40E8-486F-A9FB-599AA1EDBC6B}"/>
              </a:ext>
            </a:extLst>
          </p:cNvPr>
          <p:cNvGraphicFramePr>
            <a:graphicFrameLocks noGrp="1"/>
          </p:cNvGraphicFramePr>
          <p:nvPr>
            <p:ph idx="1"/>
            <p:extLst>
              <p:ext uri="{D42A27DB-BD31-4B8C-83A1-F6EECF244321}">
                <p14:modId xmlns:p14="http://schemas.microsoft.com/office/powerpoint/2010/main" val="1846328916"/>
              </p:ext>
            </p:extLst>
          </p:nvPr>
        </p:nvGraphicFramePr>
        <p:xfrm>
          <a:off x="3652340" y="2173816"/>
          <a:ext cx="4887320" cy="3168888"/>
        </p:xfrm>
        <a:graphic>
          <a:graphicData uri="http://schemas.openxmlformats.org/drawingml/2006/table">
            <a:tbl>
              <a:tblPr firstRow="1" bandRow="1">
                <a:tableStyleId>{21E4AEA4-8DFA-4A89-87EB-49C32662AFE0}</a:tableStyleId>
              </a:tblPr>
              <a:tblGrid>
                <a:gridCol w="2453023">
                  <a:extLst>
                    <a:ext uri="{9D8B030D-6E8A-4147-A177-3AD203B41FA5}">
                      <a16:colId xmlns:a16="http://schemas.microsoft.com/office/drawing/2014/main" val="20000"/>
                    </a:ext>
                  </a:extLst>
                </a:gridCol>
                <a:gridCol w="2434297">
                  <a:extLst>
                    <a:ext uri="{9D8B030D-6E8A-4147-A177-3AD203B41FA5}">
                      <a16:colId xmlns:a16="http://schemas.microsoft.com/office/drawing/2014/main" val="3042155530"/>
                    </a:ext>
                  </a:extLst>
                </a:gridCol>
              </a:tblGrid>
              <a:tr h="463273">
                <a:tc gridSpan="2">
                  <a:txBody>
                    <a:bodyPr/>
                    <a:lstStyle/>
                    <a:p>
                      <a:pPr algn="ctr"/>
                      <a:r>
                        <a:rPr lang="cs-CZ" sz="1800">
                          <a:latin typeface="Segoe UI"/>
                          <a:cs typeface="Segoe UI"/>
                        </a:rPr>
                        <a:t>Long-term </a:t>
                      </a:r>
                      <a:r>
                        <a:rPr lang="cs-CZ" sz="1800" err="1">
                          <a:latin typeface="Segoe UI"/>
                          <a:cs typeface="Segoe UI"/>
                        </a:rPr>
                        <a:t>breastfeeding</a:t>
                      </a:r>
                      <a:r>
                        <a:rPr lang="cs-CZ" sz="1800">
                          <a:latin typeface="Segoe UI"/>
                          <a:cs typeface="Segoe UI"/>
                        </a:rPr>
                        <a:t> in CZ 2013 (in %)</a:t>
                      </a:r>
                    </a:p>
                  </a:txBody>
                  <a:tcPr marL="81653" marR="81653" anchor="ctr"/>
                </a:tc>
                <a:tc hMerge="1">
                  <a:txBody>
                    <a:bodyPr/>
                    <a:lstStyle/>
                    <a:p>
                      <a:endParaRPr lang="cs-CZ"/>
                    </a:p>
                  </a:txBody>
                  <a:tcPr/>
                </a:tc>
                <a:extLst>
                  <a:ext uri="{0D108BD9-81ED-4DB2-BD59-A6C34878D82A}">
                    <a16:rowId xmlns:a16="http://schemas.microsoft.com/office/drawing/2014/main" val="10000"/>
                  </a:ext>
                </a:extLst>
              </a:tr>
              <a:tr h="376301">
                <a:tc>
                  <a:txBody>
                    <a:bodyPr/>
                    <a:lstStyle/>
                    <a:p>
                      <a:pPr algn="ctr"/>
                      <a:r>
                        <a:rPr lang="cs-CZ" sz="1600" b="1" dirty="0">
                          <a:latin typeface="Segoe UI"/>
                          <a:cs typeface="Segoe UI"/>
                        </a:rPr>
                        <a:t>6 </a:t>
                      </a:r>
                      <a:r>
                        <a:rPr lang="cs-CZ" sz="1600" b="1" dirty="0" err="1">
                          <a:latin typeface="Segoe UI"/>
                          <a:cs typeface="Segoe UI"/>
                        </a:rPr>
                        <a:t>weeks</a:t>
                      </a:r>
                      <a:endParaRPr lang="cs-CZ" sz="1600" b="1" dirty="0">
                        <a:latin typeface="Segoe UI"/>
                        <a:cs typeface="Segoe UI"/>
                      </a:endParaRPr>
                    </a:p>
                  </a:txBody>
                  <a:tcPr marL="81653" marR="81653"/>
                </a:tc>
                <a:tc>
                  <a:txBody>
                    <a:bodyPr/>
                    <a:lstStyle/>
                    <a:p>
                      <a:pPr algn="ctr"/>
                      <a:r>
                        <a:rPr lang="cs-CZ" sz="1600">
                          <a:latin typeface="Segoe UI"/>
                          <a:cs typeface="Segoe UI"/>
                        </a:rPr>
                        <a:t>80,3</a:t>
                      </a:r>
                    </a:p>
                  </a:txBody>
                  <a:tcPr marL="81653" marR="81653"/>
                </a:tc>
                <a:extLst>
                  <a:ext uri="{0D108BD9-81ED-4DB2-BD59-A6C34878D82A}">
                    <a16:rowId xmlns:a16="http://schemas.microsoft.com/office/drawing/2014/main" val="10002"/>
                  </a:ext>
                </a:extLst>
              </a:tr>
              <a:tr h="376301">
                <a:tc>
                  <a:txBody>
                    <a:bodyPr/>
                    <a:lstStyle/>
                    <a:p>
                      <a:pPr algn="ctr"/>
                      <a:r>
                        <a:rPr lang="cs-CZ" sz="1600" b="1">
                          <a:latin typeface="Segoe UI"/>
                          <a:cs typeface="Segoe UI"/>
                        </a:rPr>
                        <a:t>3 </a:t>
                      </a:r>
                      <a:r>
                        <a:rPr lang="cs-CZ" sz="1600" b="1" err="1">
                          <a:latin typeface="Segoe UI"/>
                          <a:cs typeface="Segoe UI"/>
                        </a:rPr>
                        <a:t>months</a:t>
                      </a:r>
                      <a:endParaRPr lang="cs-CZ" sz="1600" b="1" err="1">
                        <a:latin typeface="Segoe UI" panose="020B0502040204020203" pitchFamily="34" charset="0"/>
                        <a:cs typeface="Segoe UI" panose="020B0502040204020203" pitchFamily="34" charset="0"/>
                      </a:endParaRPr>
                    </a:p>
                  </a:txBody>
                  <a:tcPr marL="81653" marR="81653"/>
                </a:tc>
                <a:tc>
                  <a:txBody>
                    <a:bodyPr/>
                    <a:lstStyle/>
                    <a:p>
                      <a:pPr algn="ctr"/>
                      <a:r>
                        <a:rPr lang="cs-CZ" sz="1600">
                          <a:latin typeface="Segoe UI"/>
                          <a:cs typeface="Segoe UI"/>
                        </a:rPr>
                        <a:t>63,7</a:t>
                      </a:r>
                    </a:p>
                  </a:txBody>
                  <a:tcPr marL="81653" marR="81653"/>
                </a:tc>
                <a:extLst>
                  <a:ext uri="{0D108BD9-81ED-4DB2-BD59-A6C34878D82A}">
                    <a16:rowId xmlns:a16="http://schemas.microsoft.com/office/drawing/2014/main" val="10003"/>
                  </a:ext>
                </a:extLst>
              </a:tr>
              <a:tr h="376301">
                <a:tc>
                  <a:txBody>
                    <a:bodyPr/>
                    <a:lstStyle/>
                    <a:p>
                      <a:pPr algn="ctr"/>
                      <a:r>
                        <a:rPr lang="cs-CZ" sz="1600" b="1">
                          <a:latin typeface="Segoe UI"/>
                          <a:cs typeface="Segoe UI"/>
                        </a:rPr>
                        <a:t>6 </a:t>
                      </a:r>
                      <a:r>
                        <a:rPr lang="cs-CZ" sz="1600" b="1" err="1">
                          <a:latin typeface="Segoe UI"/>
                          <a:cs typeface="Segoe UI"/>
                        </a:rPr>
                        <a:t>months</a:t>
                      </a:r>
                      <a:endParaRPr lang="cs-CZ" sz="1600" b="1" err="1">
                        <a:latin typeface="Segoe UI" panose="020B0502040204020203" pitchFamily="34" charset="0"/>
                        <a:cs typeface="Segoe UI" panose="020B0502040204020203" pitchFamily="34" charset="0"/>
                      </a:endParaRPr>
                    </a:p>
                  </a:txBody>
                  <a:tcPr marL="81653" marR="81653"/>
                </a:tc>
                <a:tc>
                  <a:txBody>
                    <a:bodyPr/>
                    <a:lstStyle/>
                    <a:p>
                      <a:pPr algn="ctr"/>
                      <a:r>
                        <a:rPr lang="cs-CZ" sz="1600">
                          <a:latin typeface="Segoe UI"/>
                          <a:cs typeface="Segoe UI"/>
                        </a:rPr>
                        <a:t>38,6</a:t>
                      </a:r>
                    </a:p>
                  </a:txBody>
                  <a:tcPr marL="81653" marR="81653"/>
                </a:tc>
                <a:extLst>
                  <a:ext uri="{0D108BD9-81ED-4DB2-BD59-A6C34878D82A}">
                    <a16:rowId xmlns:a16="http://schemas.microsoft.com/office/drawing/2014/main" val="10004"/>
                  </a:ext>
                </a:extLst>
              </a:tr>
              <a:tr h="447809">
                <a:tc gridSpan="2">
                  <a:txBody>
                    <a:bodyPr/>
                    <a:lstStyle/>
                    <a:p>
                      <a:pPr algn="ctr"/>
                      <a:r>
                        <a:rPr lang="cs-CZ" sz="1800" b="1" err="1">
                          <a:solidFill>
                            <a:srgbClr val="FFFFFF"/>
                          </a:solidFill>
                          <a:latin typeface="Segoe UI"/>
                          <a:cs typeface="Segoe UI"/>
                        </a:rPr>
                        <a:t>Exclusive</a:t>
                      </a:r>
                      <a:r>
                        <a:rPr lang="cs-CZ" sz="1800" b="1">
                          <a:solidFill>
                            <a:srgbClr val="FFFFFF"/>
                          </a:solidFill>
                          <a:latin typeface="Segoe UI"/>
                          <a:cs typeface="Segoe UI"/>
                        </a:rPr>
                        <a:t> </a:t>
                      </a:r>
                      <a:r>
                        <a:rPr lang="cs-CZ" sz="1800" b="1" err="1">
                          <a:solidFill>
                            <a:srgbClr val="FFFFFF"/>
                          </a:solidFill>
                          <a:latin typeface="Segoe UI"/>
                          <a:cs typeface="Segoe UI"/>
                        </a:rPr>
                        <a:t>breastfeeding</a:t>
                      </a:r>
                      <a:endParaRPr lang="cs-CZ" sz="1800" b="1" err="1">
                        <a:solidFill>
                          <a:schemeClr val="bg1"/>
                        </a:solidFill>
                        <a:latin typeface="Segoe UI" panose="020B0502040204020203" pitchFamily="34" charset="0"/>
                        <a:cs typeface="Segoe UI" panose="020B0502040204020203" pitchFamily="34" charset="0"/>
                      </a:endParaRPr>
                    </a:p>
                  </a:txBody>
                  <a:tcPr marL="81653" marR="81653" anchor="ctr">
                    <a:solidFill>
                      <a:schemeClr val="accent2"/>
                    </a:solidFill>
                  </a:tcPr>
                </a:tc>
                <a:tc hMerge="1">
                  <a:txBody>
                    <a:bodyPr/>
                    <a:lstStyle/>
                    <a:p>
                      <a:endParaRPr lang="cs-CZ"/>
                    </a:p>
                  </a:txBody>
                  <a:tcPr/>
                </a:tc>
                <a:extLst>
                  <a:ext uri="{0D108BD9-81ED-4DB2-BD59-A6C34878D82A}">
                    <a16:rowId xmlns:a16="http://schemas.microsoft.com/office/drawing/2014/main" val="10005"/>
                  </a:ext>
                </a:extLst>
              </a:tr>
              <a:tr h="376301">
                <a:tc>
                  <a:txBody>
                    <a:bodyPr/>
                    <a:lstStyle/>
                    <a:p>
                      <a:pPr algn="ctr"/>
                      <a:r>
                        <a:rPr lang="cs-CZ" sz="1600" b="1">
                          <a:latin typeface="Segoe UI"/>
                          <a:cs typeface="Segoe UI"/>
                        </a:rPr>
                        <a:t>6 </a:t>
                      </a:r>
                      <a:r>
                        <a:rPr lang="cs-CZ" sz="1600" b="1" err="1">
                          <a:latin typeface="Segoe UI"/>
                          <a:cs typeface="Segoe UI"/>
                        </a:rPr>
                        <a:t>weeks</a:t>
                      </a:r>
                    </a:p>
                  </a:txBody>
                  <a:tcPr marL="81653" marR="81653"/>
                </a:tc>
                <a:tc>
                  <a:txBody>
                    <a:bodyPr/>
                    <a:lstStyle/>
                    <a:p>
                      <a:pPr algn="ctr"/>
                      <a:r>
                        <a:rPr lang="cs-CZ" sz="1600">
                          <a:latin typeface="Segoe UI"/>
                          <a:cs typeface="Segoe UI"/>
                        </a:rPr>
                        <a:t>27,5</a:t>
                      </a:r>
                    </a:p>
                  </a:txBody>
                  <a:tcPr marL="81653" marR="81653"/>
                </a:tc>
                <a:extLst>
                  <a:ext uri="{0D108BD9-81ED-4DB2-BD59-A6C34878D82A}">
                    <a16:rowId xmlns:a16="http://schemas.microsoft.com/office/drawing/2014/main" val="10006"/>
                  </a:ext>
                </a:extLst>
              </a:tr>
              <a:tr h="376301">
                <a:tc>
                  <a:txBody>
                    <a:bodyPr/>
                    <a:lstStyle/>
                    <a:p>
                      <a:pPr algn="ctr"/>
                      <a:r>
                        <a:rPr lang="cs-CZ" sz="1600" b="1">
                          <a:latin typeface="Segoe UI"/>
                          <a:cs typeface="Segoe UI"/>
                        </a:rPr>
                        <a:t>3 </a:t>
                      </a:r>
                      <a:r>
                        <a:rPr lang="cs-CZ" sz="1600" b="1" err="1">
                          <a:latin typeface="Segoe UI"/>
                          <a:cs typeface="Segoe UI"/>
                        </a:rPr>
                        <a:t>months</a:t>
                      </a:r>
                      <a:endParaRPr lang="cs-CZ" sz="1600" b="1" err="1">
                        <a:latin typeface="Segoe UI" panose="020B0502040204020203" pitchFamily="34" charset="0"/>
                        <a:cs typeface="Segoe UI" panose="020B0502040204020203" pitchFamily="34" charset="0"/>
                      </a:endParaRPr>
                    </a:p>
                  </a:txBody>
                  <a:tcPr marL="81653" marR="81653"/>
                </a:tc>
                <a:tc>
                  <a:txBody>
                    <a:bodyPr/>
                    <a:lstStyle/>
                    <a:p>
                      <a:pPr algn="ctr"/>
                      <a:r>
                        <a:rPr lang="cs-CZ" sz="1600">
                          <a:latin typeface="Segoe UI"/>
                          <a:cs typeface="Segoe UI"/>
                        </a:rPr>
                        <a:t>15,3</a:t>
                      </a:r>
                    </a:p>
                  </a:txBody>
                  <a:tcPr marL="81653" marR="81653"/>
                </a:tc>
                <a:extLst>
                  <a:ext uri="{0D108BD9-81ED-4DB2-BD59-A6C34878D82A}">
                    <a16:rowId xmlns:a16="http://schemas.microsoft.com/office/drawing/2014/main" val="10007"/>
                  </a:ext>
                </a:extLst>
              </a:tr>
              <a:tr h="376301">
                <a:tc>
                  <a:txBody>
                    <a:bodyPr/>
                    <a:lstStyle/>
                    <a:p>
                      <a:pPr algn="ctr"/>
                      <a:r>
                        <a:rPr lang="cs-CZ" sz="1600" b="1">
                          <a:latin typeface="Segoe UI"/>
                          <a:cs typeface="Segoe UI"/>
                        </a:rPr>
                        <a:t>6 </a:t>
                      </a:r>
                      <a:r>
                        <a:rPr lang="cs-CZ" sz="1600" b="1" err="1">
                          <a:latin typeface="Segoe UI"/>
                          <a:cs typeface="Segoe UI"/>
                        </a:rPr>
                        <a:t>months</a:t>
                      </a:r>
                      <a:endParaRPr lang="cs-CZ" sz="1600" b="1" err="1">
                        <a:latin typeface="Segoe UI" panose="020B0502040204020203" pitchFamily="34" charset="0"/>
                        <a:cs typeface="Segoe UI" panose="020B0502040204020203" pitchFamily="34" charset="0"/>
                      </a:endParaRPr>
                    </a:p>
                  </a:txBody>
                  <a:tcPr marL="81653" marR="81653"/>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cs-CZ" sz="1600" dirty="0">
                          <a:latin typeface="Segoe UI"/>
                          <a:cs typeface="Segoe UI"/>
                        </a:rPr>
                        <a:t>Not </a:t>
                      </a:r>
                      <a:r>
                        <a:rPr lang="cs-CZ" sz="1600" dirty="0" err="1">
                          <a:latin typeface="Segoe UI"/>
                          <a:cs typeface="Segoe UI"/>
                        </a:rPr>
                        <a:t>observed</a:t>
                      </a:r>
                      <a:endParaRPr lang="cs-CZ" sz="1600" dirty="0">
                        <a:latin typeface="Segoe UI"/>
                        <a:cs typeface="Segoe UI"/>
                      </a:endParaRPr>
                    </a:p>
                  </a:txBody>
                  <a:tcPr marL="81653" marR="81653"/>
                </a:tc>
                <a:extLst>
                  <a:ext uri="{0D108BD9-81ED-4DB2-BD59-A6C34878D82A}">
                    <a16:rowId xmlns:a16="http://schemas.microsoft.com/office/drawing/2014/main" val="10008"/>
                  </a:ext>
                </a:extLst>
              </a:tr>
            </a:tbl>
          </a:graphicData>
        </a:graphic>
      </p:graphicFrame>
      <p:sp>
        <p:nvSpPr>
          <p:cNvPr id="5" name="Zástupný symbol pro číslo snímku 4">
            <a:extLst>
              <a:ext uri="{FF2B5EF4-FFF2-40B4-BE49-F238E27FC236}">
                <a16:creationId xmlns:a16="http://schemas.microsoft.com/office/drawing/2014/main" id="{4DB3EF4B-B02B-4C5D-8EFB-A8C34C7B62F1}"/>
              </a:ext>
            </a:extLst>
          </p:cNvPr>
          <p:cNvSpPr>
            <a:spLocks noGrp="1"/>
          </p:cNvSpPr>
          <p:nvPr>
            <p:ph type="sldNum" sz="quarter" idx="12"/>
          </p:nvPr>
        </p:nvSpPr>
        <p:spPr/>
        <p:txBody>
          <a:bodyPr/>
          <a:lstStyle/>
          <a:p>
            <a:fld id="{7D74F88D-855E-4C4A-AC2F-7A0A64C53FD8}" type="slidenum">
              <a:rPr lang="cs-CZ" smtClean="0"/>
              <a:pPr/>
              <a:t>30</a:t>
            </a:fld>
            <a:endParaRPr lang="cs-CZ"/>
          </a:p>
        </p:txBody>
      </p:sp>
      <p:sp>
        <p:nvSpPr>
          <p:cNvPr id="12" name="Zástupný symbol pro zápatí 3">
            <a:extLst>
              <a:ext uri="{FF2B5EF4-FFF2-40B4-BE49-F238E27FC236}">
                <a16:creationId xmlns:a16="http://schemas.microsoft.com/office/drawing/2014/main" id="{D98296CB-EF2F-461E-9BF5-B1E5D72072EA}"/>
              </a:ext>
            </a:extLst>
          </p:cNvPr>
          <p:cNvSpPr txBox="1">
            <a:spLocks/>
          </p:cNvSpPr>
          <p:nvPr/>
        </p:nvSpPr>
        <p:spPr>
          <a:xfrm>
            <a:off x="3802902" y="6421078"/>
            <a:ext cx="2994138"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err="1">
                <a:solidFill>
                  <a:srgbClr val="CC6600"/>
                </a:solidFill>
              </a:rPr>
              <a:t>Breastfeeding</a:t>
            </a:r>
            <a:r>
              <a:rPr lang="cs-CZ" dirty="0">
                <a:solidFill>
                  <a:srgbClr val="CC6600"/>
                </a:solidFill>
              </a:rPr>
              <a:t> support</a:t>
            </a:r>
          </a:p>
        </p:txBody>
      </p:sp>
      <p:sp>
        <p:nvSpPr>
          <p:cNvPr id="7" name="Zástupný symbol pro zápatí 3"/>
          <p:cNvSpPr>
            <a:spLocks noGrp="1"/>
          </p:cNvSpPr>
          <p:nvPr>
            <p:ph type="ftr" sz="quarter" idx="11"/>
          </p:nvPr>
        </p:nvSpPr>
        <p:spPr>
          <a:xfrm>
            <a:off x="731520" y="6421078"/>
            <a:ext cx="2292808" cy="365125"/>
          </a:xfrm>
        </p:spPr>
        <p:txBody>
          <a:bodyPr/>
          <a:lstStyle/>
          <a:p>
            <a:r>
              <a:rPr lang="cs-CZ" dirty="0" err="1"/>
              <a:t>Childhood</a:t>
            </a:r>
            <a:r>
              <a:rPr lang="cs-CZ" dirty="0"/>
              <a:t> </a:t>
            </a:r>
            <a:r>
              <a:rPr lang="cs-CZ" dirty="0" err="1"/>
              <a:t>hygiene</a:t>
            </a:r>
            <a:endParaRPr lang="cs-CZ" dirty="0"/>
          </a:p>
        </p:txBody>
      </p:sp>
    </p:spTree>
    <p:extLst>
      <p:ext uri="{BB962C8B-B14F-4D97-AF65-F5344CB8AC3E}">
        <p14:creationId xmlns:p14="http://schemas.microsoft.com/office/powerpoint/2010/main" val="126360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E288F45-D784-476C-9866-5A7413EB26CE}"/>
              </a:ext>
            </a:extLst>
          </p:cNvPr>
          <p:cNvSpPr>
            <a:spLocks noGrp="1"/>
          </p:cNvSpPr>
          <p:nvPr>
            <p:ph type="title"/>
          </p:nvPr>
        </p:nvSpPr>
        <p:spPr/>
        <p:txBody>
          <a:bodyPr/>
          <a:lstStyle/>
          <a:p>
            <a:r>
              <a:rPr lang="cs-CZ"/>
              <a:t>10 </a:t>
            </a:r>
            <a:r>
              <a:rPr lang="cs-CZ" err="1"/>
              <a:t>steps</a:t>
            </a:r>
            <a:r>
              <a:rPr lang="cs-CZ"/>
              <a:t> to </a:t>
            </a:r>
            <a:r>
              <a:rPr lang="cs-CZ" err="1"/>
              <a:t>successful</a:t>
            </a:r>
            <a:r>
              <a:rPr lang="cs-CZ"/>
              <a:t> </a:t>
            </a:r>
            <a:r>
              <a:rPr lang="cs-CZ" err="1"/>
              <a:t>breastfeeding</a:t>
            </a:r>
          </a:p>
        </p:txBody>
      </p:sp>
      <p:sp>
        <p:nvSpPr>
          <p:cNvPr id="3" name="Zástupný symbol pro obsah 2">
            <a:extLst>
              <a:ext uri="{FF2B5EF4-FFF2-40B4-BE49-F238E27FC236}">
                <a16:creationId xmlns:a16="http://schemas.microsoft.com/office/drawing/2014/main" id="{31C19EB1-06FE-42C2-91B8-44AF9C9A9A69}"/>
              </a:ext>
            </a:extLst>
          </p:cNvPr>
          <p:cNvSpPr>
            <a:spLocks noGrp="1"/>
          </p:cNvSpPr>
          <p:nvPr>
            <p:ph idx="1"/>
          </p:nvPr>
        </p:nvSpPr>
        <p:spPr>
          <a:xfrm>
            <a:off x="838200" y="1620816"/>
            <a:ext cx="10515600" cy="4380739"/>
          </a:xfrm>
        </p:spPr>
        <p:txBody>
          <a:bodyPr anchor="ctr"/>
          <a:lstStyle/>
          <a:p>
            <a:pPr marL="0" indent="0" algn="ctr">
              <a:spcBef>
                <a:spcPts val="0"/>
              </a:spcBef>
              <a:buNone/>
            </a:pPr>
            <a:r>
              <a:rPr lang="cs-CZ" sz="23900" b="1"/>
              <a:t>?</a:t>
            </a:r>
            <a:endParaRPr lang="cs-CZ" b="1"/>
          </a:p>
        </p:txBody>
      </p:sp>
      <p:sp>
        <p:nvSpPr>
          <p:cNvPr id="5" name="Zástupný symbol pro číslo snímku 4">
            <a:extLst>
              <a:ext uri="{FF2B5EF4-FFF2-40B4-BE49-F238E27FC236}">
                <a16:creationId xmlns:a16="http://schemas.microsoft.com/office/drawing/2014/main" id="{1855F837-437D-4CCB-8242-741498B7E9CB}"/>
              </a:ext>
            </a:extLst>
          </p:cNvPr>
          <p:cNvSpPr>
            <a:spLocks noGrp="1"/>
          </p:cNvSpPr>
          <p:nvPr>
            <p:ph type="sldNum" sz="quarter" idx="12"/>
          </p:nvPr>
        </p:nvSpPr>
        <p:spPr/>
        <p:txBody>
          <a:bodyPr/>
          <a:lstStyle/>
          <a:p>
            <a:fld id="{7D74F88D-855E-4C4A-AC2F-7A0A64C53FD8}" type="slidenum">
              <a:rPr lang="cs-CZ" smtClean="0"/>
              <a:pPr/>
              <a:t>31</a:t>
            </a:fld>
            <a:endParaRPr lang="cs-CZ"/>
          </a:p>
        </p:txBody>
      </p:sp>
      <p:sp>
        <p:nvSpPr>
          <p:cNvPr id="6" name="Zástupný symbol pro zápatí 3">
            <a:extLst>
              <a:ext uri="{FF2B5EF4-FFF2-40B4-BE49-F238E27FC236}">
                <a16:creationId xmlns:a16="http://schemas.microsoft.com/office/drawing/2014/main" id="{FDD2DF8B-6EE5-4456-B0C5-D612308D3395}"/>
              </a:ext>
            </a:extLst>
          </p:cNvPr>
          <p:cNvSpPr txBox="1">
            <a:spLocks/>
          </p:cNvSpPr>
          <p:nvPr/>
        </p:nvSpPr>
        <p:spPr>
          <a:xfrm>
            <a:off x="3802902" y="6421078"/>
            <a:ext cx="2994138"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err="1">
                <a:solidFill>
                  <a:srgbClr val="CC6600"/>
                </a:solidFill>
              </a:rPr>
              <a:t>Breastfeeding</a:t>
            </a:r>
            <a:r>
              <a:rPr lang="cs-CZ" dirty="0">
                <a:solidFill>
                  <a:srgbClr val="CC6600"/>
                </a:solidFill>
              </a:rPr>
              <a:t> support</a:t>
            </a:r>
          </a:p>
        </p:txBody>
      </p:sp>
      <p:sp>
        <p:nvSpPr>
          <p:cNvPr id="7" name="Zástupný symbol pro zápatí 3"/>
          <p:cNvSpPr>
            <a:spLocks noGrp="1"/>
          </p:cNvSpPr>
          <p:nvPr>
            <p:ph type="ftr" sz="quarter" idx="11"/>
          </p:nvPr>
        </p:nvSpPr>
        <p:spPr>
          <a:xfrm>
            <a:off x="731520" y="6421078"/>
            <a:ext cx="2292808" cy="365125"/>
          </a:xfrm>
        </p:spPr>
        <p:txBody>
          <a:bodyPr/>
          <a:lstStyle/>
          <a:p>
            <a:r>
              <a:rPr lang="cs-CZ" dirty="0" err="1"/>
              <a:t>Childhood</a:t>
            </a:r>
            <a:r>
              <a:rPr lang="cs-CZ" dirty="0"/>
              <a:t> </a:t>
            </a:r>
            <a:r>
              <a:rPr lang="cs-CZ" dirty="0" err="1"/>
              <a:t>hygiene</a:t>
            </a:r>
            <a:endParaRPr lang="cs-CZ" dirty="0"/>
          </a:p>
        </p:txBody>
      </p:sp>
    </p:spTree>
    <p:extLst>
      <p:ext uri="{BB962C8B-B14F-4D97-AF65-F5344CB8AC3E}">
        <p14:creationId xmlns:p14="http://schemas.microsoft.com/office/powerpoint/2010/main" val="314145416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ázek 6"/>
          <p:cNvPicPr>
            <a:picLocks noChangeAspect="1"/>
          </p:cNvPicPr>
          <p:nvPr/>
        </p:nvPicPr>
        <p:blipFill rotWithShape="1">
          <a:blip r:embed="rId2"/>
          <a:srcRect t="8677" b="1712"/>
          <a:stretch/>
        </p:blipFill>
        <p:spPr>
          <a:xfrm>
            <a:off x="331305" y="0"/>
            <a:ext cx="11529391" cy="6859988"/>
          </a:xfrm>
          <a:prstGeom prst="rect">
            <a:avLst/>
          </a:prstGeom>
        </p:spPr>
      </p:pic>
    </p:spTree>
    <p:extLst>
      <p:ext uri="{BB962C8B-B14F-4D97-AF65-F5344CB8AC3E}">
        <p14:creationId xmlns:p14="http://schemas.microsoft.com/office/powerpoint/2010/main" val="369343293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p:cNvPicPr>
            <a:picLocks noChangeAspect="1"/>
          </p:cNvPicPr>
          <p:nvPr/>
        </p:nvPicPr>
        <p:blipFill rotWithShape="1">
          <a:blip r:embed="rId2"/>
          <a:srcRect t="2114" b="2080"/>
          <a:stretch/>
        </p:blipFill>
        <p:spPr>
          <a:xfrm>
            <a:off x="112644" y="0"/>
            <a:ext cx="11966713" cy="6863662"/>
          </a:xfrm>
          <a:prstGeom prst="rect">
            <a:avLst/>
          </a:prstGeom>
        </p:spPr>
      </p:pic>
    </p:spTree>
    <p:extLst>
      <p:ext uri="{BB962C8B-B14F-4D97-AF65-F5344CB8AC3E}">
        <p14:creationId xmlns:p14="http://schemas.microsoft.com/office/powerpoint/2010/main" val="138719959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9C6D2A8-2730-48EC-A2C3-E6586DB42C67}"/>
              </a:ext>
            </a:extLst>
          </p:cNvPr>
          <p:cNvSpPr>
            <a:spLocks noGrp="1"/>
          </p:cNvSpPr>
          <p:nvPr>
            <p:ph type="title"/>
          </p:nvPr>
        </p:nvSpPr>
        <p:spPr/>
        <p:txBody>
          <a:bodyPr/>
          <a:lstStyle/>
          <a:p>
            <a:r>
              <a:rPr lang="cs-CZ" dirty="0"/>
              <a:t>10 </a:t>
            </a:r>
            <a:r>
              <a:rPr lang="cs-CZ" dirty="0" err="1"/>
              <a:t>steps</a:t>
            </a:r>
            <a:r>
              <a:rPr lang="cs-CZ" dirty="0"/>
              <a:t> to </a:t>
            </a:r>
            <a:r>
              <a:rPr lang="cs-CZ" dirty="0" err="1"/>
              <a:t>successful</a:t>
            </a:r>
            <a:r>
              <a:rPr lang="cs-CZ" dirty="0"/>
              <a:t> BF – </a:t>
            </a:r>
            <a:r>
              <a:rPr lang="cs-CZ" dirty="0" smtClean="0"/>
              <a:t>2017</a:t>
            </a:r>
            <a:endParaRPr lang="cs-CZ" dirty="0"/>
          </a:p>
        </p:txBody>
      </p:sp>
      <p:sp>
        <p:nvSpPr>
          <p:cNvPr id="3" name="Zástupný symbol pro obsah 2">
            <a:extLst>
              <a:ext uri="{FF2B5EF4-FFF2-40B4-BE49-F238E27FC236}">
                <a16:creationId xmlns:a16="http://schemas.microsoft.com/office/drawing/2014/main" id="{6BD00BF9-147D-4372-949D-1EE29B747E3E}"/>
              </a:ext>
            </a:extLst>
          </p:cNvPr>
          <p:cNvSpPr>
            <a:spLocks noGrp="1"/>
          </p:cNvSpPr>
          <p:nvPr>
            <p:ph idx="1"/>
          </p:nvPr>
        </p:nvSpPr>
        <p:spPr>
          <a:xfrm>
            <a:off x="838200" y="1620816"/>
            <a:ext cx="10515600" cy="4571437"/>
          </a:xfrm>
        </p:spPr>
        <p:txBody>
          <a:bodyPr>
            <a:normAutofit fontScale="77500" lnSpcReduction="20000"/>
          </a:bodyPr>
          <a:lstStyle/>
          <a:p>
            <a:pPr>
              <a:lnSpc>
                <a:spcPct val="100000"/>
              </a:lnSpc>
              <a:spcAft>
                <a:spcPts val="600"/>
              </a:spcAft>
            </a:pPr>
            <a:r>
              <a:rPr lang="cs-CZ" sz="2400" b="1" err="1"/>
              <a:t>key</a:t>
            </a:r>
            <a:r>
              <a:rPr lang="cs-CZ" sz="2400" b="1"/>
              <a:t> </a:t>
            </a:r>
            <a:r>
              <a:rPr lang="cs-CZ" sz="2400" b="1" err="1"/>
              <a:t>clinical</a:t>
            </a:r>
            <a:r>
              <a:rPr lang="cs-CZ" sz="2400" b="1"/>
              <a:t> </a:t>
            </a:r>
            <a:r>
              <a:rPr lang="cs-CZ" sz="2400" b="1" err="1"/>
              <a:t>practices</a:t>
            </a:r>
            <a:endParaRPr lang="cs-CZ" sz="2400" b="1"/>
          </a:p>
          <a:p>
            <a:pPr marL="914400" lvl="1" indent="-457200">
              <a:lnSpc>
                <a:spcPct val="100000"/>
              </a:lnSpc>
              <a:buFont typeface="+mj-lt"/>
              <a:buAutoNum type="arabicPeriod"/>
            </a:pPr>
            <a:r>
              <a:rPr lang="en-US"/>
              <a:t>Where facilities provide antenatal care, pregnant women and their families should be </a:t>
            </a:r>
            <a:r>
              <a:rPr lang="en-US" b="1"/>
              <a:t>counselled about the benefits and management of breastfeeding</a:t>
            </a:r>
            <a:r>
              <a:rPr lang="en-US"/>
              <a:t>.</a:t>
            </a:r>
          </a:p>
          <a:p>
            <a:pPr marL="914400" lvl="1" indent="-457200">
              <a:lnSpc>
                <a:spcPct val="100000"/>
              </a:lnSpc>
              <a:buFont typeface="+mj-lt"/>
              <a:buAutoNum type="arabicPeriod"/>
            </a:pPr>
            <a:r>
              <a:rPr lang="en-US"/>
              <a:t>Early and </a:t>
            </a:r>
            <a:r>
              <a:rPr lang="en-US" b="1"/>
              <a:t>uninterrupted skin-to-skin contact </a:t>
            </a:r>
            <a:r>
              <a:rPr lang="en-US"/>
              <a:t>between mothers and infants should be facilitated and encouraged as soon as possible after birth, and all mothers should be supported to </a:t>
            </a:r>
            <a:r>
              <a:rPr lang="en-US" b="1"/>
              <a:t>initiate breastfeeding as soon as possible after birth</a:t>
            </a:r>
            <a:r>
              <a:rPr lang="en-US"/>
              <a:t>, </a:t>
            </a:r>
            <a:r>
              <a:rPr lang="en-US" b="1"/>
              <a:t>within the first hour </a:t>
            </a:r>
            <a:r>
              <a:rPr lang="en-US"/>
              <a:t>after delivery.</a:t>
            </a:r>
          </a:p>
          <a:p>
            <a:pPr marL="914400" lvl="1" indent="-457200">
              <a:lnSpc>
                <a:spcPct val="100000"/>
              </a:lnSpc>
              <a:buFont typeface="+mj-lt"/>
              <a:buAutoNum type="arabicPeriod"/>
            </a:pPr>
            <a:r>
              <a:rPr lang="en-US"/>
              <a:t>Mothers should receive practical support to enable them to initiate and maintain breastfeeding and </a:t>
            </a:r>
            <a:r>
              <a:rPr lang="en-US" b="1"/>
              <a:t>manage common breastfeeding difficulties</a:t>
            </a:r>
            <a:r>
              <a:rPr lang="en-US"/>
              <a:t>.</a:t>
            </a:r>
          </a:p>
          <a:p>
            <a:pPr marL="914400" lvl="1" indent="-457200">
              <a:lnSpc>
                <a:spcPct val="100000"/>
              </a:lnSpc>
              <a:buFont typeface="+mj-lt"/>
              <a:buAutoNum type="arabicPeriod"/>
            </a:pPr>
            <a:r>
              <a:rPr lang="en-US"/>
              <a:t>Mothers should be </a:t>
            </a:r>
            <a:r>
              <a:rPr lang="en-US" b="1"/>
              <a:t>discouraged from giving any food or fluids other than breast milk</a:t>
            </a:r>
            <a:r>
              <a:rPr lang="en-US"/>
              <a:t>, unless medically indicated.</a:t>
            </a:r>
          </a:p>
          <a:p>
            <a:pPr marL="914400" lvl="1" indent="-457200">
              <a:lnSpc>
                <a:spcPct val="100000"/>
              </a:lnSpc>
              <a:buFont typeface="+mj-lt"/>
              <a:buAutoNum type="arabicPeriod"/>
            </a:pPr>
            <a:r>
              <a:rPr lang="en-US"/>
              <a:t>Facilities providing maternity and newborn services should enable mothers and their infants to remain together and to </a:t>
            </a:r>
            <a:r>
              <a:rPr lang="en-US" b="1" err="1"/>
              <a:t>practise</a:t>
            </a:r>
            <a:r>
              <a:rPr lang="en-US" b="1"/>
              <a:t> rooming-in </a:t>
            </a:r>
            <a:r>
              <a:rPr lang="en-US"/>
              <a:t>throughout the day and night.</a:t>
            </a:r>
          </a:p>
          <a:p>
            <a:pPr marL="914400" lvl="1" indent="-457200">
              <a:lnSpc>
                <a:spcPct val="100000"/>
              </a:lnSpc>
              <a:buFont typeface="+mj-lt"/>
              <a:buAutoNum type="arabicPeriod"/>
            </a:pPr>
            <a:r>
              <a:rPr lang="en-US"/>
              <a:t>As part of protecting, promoting and supporting breastfeeding, discharge from facilities providing maternity and newborn services should be planned for and coordinated, so that parents and their infants receive the appropriate care and have </a:t>
            </a:r>
            <a:r>
              <a:rPr lang="en-US" b="1"/>
              <a:t>access to supportive resources</a:t>
            </a:r>
            <a:r>
              <a:rPr lang="en-US"/>
              <a:t>.</a:t>
            </a:r>
            <a:endParaRPr lang="cs-CZ"/>
          </a:p>
        </p:txBody>
      </p:sp>
      <p:sp>
        <p:nvSpPr>
          <p:cNvPr id="5" name="Zástupný symbol pro číslo snímku 4">
            <a:extLst>
              <a:ext uri="{FF2B5EF4-FFF2-40B4-BE49-F238E27FC236}">
                <a16:creationId xmlns:a16="http://schemas.microsoft.com/office/drawing/2014/main" id="{E76FDCF6-B544-422B-B22A-C83590AE5CAD}"/>
              </a:ext>
            </a:extLst>
          </p:cNvPr>
          <p:cNvSpPr>
            <a:spLocks noGrp="1"/>
          </p:cNvSpPr>
          <p:nvPr>
            <p:ph type="sldNum" sz="quarter" idx="12"/>
          </p:nvPr>
        </p:nvSpPr>
        <p:spPr/>
        <p:txBody>
          <a:bodyPr/>
          <a:lstStyle/>
          <a:p>
            <a:fld id="{7D74F88D-855E-4C4A-AC2F-7A0A64C53FD8}" type="slidenum">
              <a:rPr lang="cs-CZ" smtClean="0"/>
              <a:pPr/>
              <a:t>34</a:t>
            </a:fld>
            <a:endParaRPr lang="cs-CZ"/>
          </a:p>
        </p:txBody>
      </p:sp>
      <p:sp>
        <p:nvSpPr>
          <p:cNvPr id="6" name="Zástupný symbol pro zápatí 3">
            <a:extLst>
              <a:ext uri="{FF2B5EF4-FFF2-40B4-BE49-F238E27FC236}">
                <a16:creationId xmlns:a16="http://schemas.microsoft.com/office/drawing/2014/main" id="{1CB902DC-8743-491B-BB5D-C84DA96954E2}"/>
              </a:ext>
            </a:extLst>
          </p:cNvPr>
          <p:cNvSpPr txBox="1">
            <a:spLocks/>
          </p:cNvSpPr>
          <p:nvPr/>
        </p:nvSpPr>
        <p:spPr>
          <a:xfrm>
            <a:off x="3802902" y="6421078"/>
            <a:ext cx="2994138"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err="1">
                <a:solidFill>
                  <a:srgbClr val="CC6600"/>
                </a:solidFill>
              </a:rPr>
              <a:t>Breastfeeding</a:t>
            </a:r>
            <a:r>
              <a:rPr lang="cs-CZ" dirty="0">
                <a:solidFill>
                  <a:srgbClr val="CC6600"/>
                </a:solidFill>
              </a:rPr>
              <a:t> support</a:t>
            </a:r>
          </a:p>
        </p:txBody>
      </p:sp>
      <p:sp>
        <p:nvSpPr>
          <p:cNvPr id="7" name="Zástupný symbol pro zápatí 3"/>
          <p:cNvSpPr>
            <a:spLocks noGrp="1"/>
          </p:cNvSpPr>
          <p:nvPr>
            <p:ph type="ftr" sz="quarter" idx="11"/>
          </p:nvPr>
        </p:nvSpPr>
        <p:spPr>
          <a:xfrm>
            <a:off x="731520" y="6421078"/>
            <a:ext cx="2292808" cy="365125"/>
          </a:xfrm>
        </p:spPr>
        <p:txBody>
          <a:bodyPr/>
          <a:lstStyle/>
          <a:p>
            <a:r>
              <a:rPr lang="cs-CZ" dirty="0" err="1"/>
              <a:t>Childhood</a:t>
            </a:r>
            <a:r>
              <a:rPr lang="cs-CZ" dirty="0"/>
              <a:t> </a:t>
            </a:r>
            <a:r>
              <a:rPr lang="cs-CZ" dirty="0" err="1"/>
              <a:t>hygiene</a:t>
            </a:r>
            <a:endParaRPr lang="cs-CZ" dirty="0"/>
          </a:p>
        </p:txBody>
      </p:sp>
    </p:spTree>
    <p:extLst>
      <p:ext uri="{BB962C8B-B14F-4D97-AF65-F5344CB8AC3E}">
        <p14:creationId xmlns:p14="http://schemas.microsoft.com/office/powerpoint/2010/main" val="27712010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9C6D2A8-2730-48EC-A2C3-E6586DB42C67}"/>
              </a:ext>
            </a:extLst>
          </p:cNvPr>
          <p:cNvSpPr>
            <a:spLocks noGrp="1"/>
          </p:cNvSpPr>
          <p:nvPr>
            <p:ph type="title"/>
          </p:nvPr>
        </p:nvSpPr>
        <p:spPr/>
        <p:txBody>
          <a:bodyPr/>
          <a:lstStyle/>
          <a:p>
            <a:r>
              <a:rPr lang="cs-CZ" dirty="0"/>
              <a:t>10 </a:t>
            </a:r>
            <a:r>
              <a:rPr lang="cs-CZ" dirty="0" err="1"/>
              <a:t>steps</a:t>
            </a:r>
            <a:r>
              <a:rPr lang="cs-CZ" dirty="0"/>
              <a:t> to </a:t>
            </a:r>
            <a:r>
              <a:rPr lang="cs-CZ" dirty="0" err="1"/>
              <a:t>successful</a:t>
            </a:r>
            <a:r>
              <a:rPr lang="cs-CZ" dirty="0"/>
              <a:t> BF – 2017</a:t>
            </a:r>
          </a:p>
        </p:txBody>
      </p:sp>
      <p:sp>
        <p:nvSpPr>
          <p:cNvPr id="3" name="Zástupný symbol pro obsah 2">
            <a:extLst>
              <a:ext uri="{FF2B5EF4-FFF2-40B4-BE49-F238E27FC236}">
                <a16:creationId xmlns:a16="http://schemas.microsoft.com/office/drawing/2014/main" id="{6BD00BF9-147D-4372-949D-1EE29B747E3E}"/>
              </a:ext>
            </a:extLst>
          </p:cNvPr>
          <p:cNvSpPr>
            <a:spLocks noGrp="1"/>
          </p:cNvSpPr>
          <p:nvPr>
            <p:ph idx="1"/>
          </p:nvPr>
        </p:nvSpPr>
        <p:spPr>
          <a:xfrm>
            <a:off x="838200" y="1620816"/>
            <a:ext cx="10515600" cy="4571437"/>
          </a:xfrm>
        </p:spPr>
        <p:txBody>
          <a:bodyPr>
            <a:normAutofit fontScale="92500" lnSpcReduction="10000"/>
          </a:bodyPr>
          <a:lstStyle/>
          <a:p>
            <a:pPr>
              <a:lnSpc>
                <a:spcPct val="100000"/>
              </a:lnSpc>
              <a:spcAft>
                <a:spcPts val="600"/>
              </a:spcAft>
            </a:pPr>
            <a:r>
              <a:rPr lang="cs-CZ" sz="2400" b="1" err="1"/>
              <a:t>critical</a:t>
            </a:r>
            <a:r>
              <a:rPr lang="cs-CZ" sz="2400" b="1"/>
              <a:t> management </a:t>
            </a:r>
            <a:r>
              <a:rPr lang="cs-CZ" sz="2400" b="1" err="1"/>
              <a:t>procedures</a:t>
            </a:r>
            <a:endParaRPr lang="cs-CZ" sz="2400" b="1"/>
          </a:p>
          <a:p>
            <a:pPr marL="914400" lvl="1" indent="-457200">
              <a:lnSpc>
                <a:spcPct val="100000"/>
              </a:lnSpc>
              <a:buFont typeface="+mj-lt"/>
              <a:buAutoNum type="arabicPeriod" startAt="7"/>
            </a:pPr>
            <a:r>
              <a:rPr lang="en-US"/>
              <a:t>Facilities providing maternity and newborn services should have a </a:t>
            </a:r>
            <a:r>
              <a:rPr lang="en-US" b="1"/>
              <a:t>clearly written breastfeeding policy</a:t>
            </a:r>
            <a:r>
              <a:rPr lang="en-US"/>
              <a:t> that is routinely communicated to staff and parents.</a:t>
            </a:r>
          </a:p>
          <a:p>
            <a:pPr marL="914400" lvl="1" indent="-457200">
              <a:lnSpc>
                <a:spcPct val="100000"/>
              </a:lnSpc>
              <a:buFont typeface="+mj-lt"/>
              <a:buAutoNum type="arabicPeriod" startAt="7"/>
            </a:pPr>
            <a:r>
              <a:rPr lang="en-US"/>
              <a:t>Facilities providing maternity and newborn services should fully comply with the </a:t>
            </a:r>
            <a:r>
              <a:rPr lang="en-US" b="1"/>
              <a:t>International Code of Marketing of Breast-milk Substitutes</a:t>
            </a:r>
            <a:r>
              <a:rPr lang="en-US"/>
              <a:t> and relevant World Health Assembly resolutions.</a:t>
            </a:r>
          </a:p>
          <a:p>
            <a:pPr marL="914400" lvl="1" indent="-457200">
              <a:lnSpc>
                <a:spcPct val="100000"/>
              </a:lnSpc>
              <a:buFont typeface="+mj-lt"/>
              <a:buAutoNum type="arabicPeriod" startAt="7"/>
            </a:pPr>
            <a:r>
              <a:rPr lang="en-US"/>
              <a:t>Health-facility staff who provide infant feeding services, including breastfeeding, should have </a:t>
            </a:r>
            <a:r>
              <a:rPr lang="en-US" b="1"/>
              <a:t>sufficient knowledge, competence and skills </a:t>
            </a:r>
            <a:r>
              <a:rPr lang="en-US"/>
              <a:t>to support women to breastfeed.</a:t>
            </a:r>
          </a:p>
          <a:p>
            <a:pPr marL="914400" lvl="1" indent="-457200">
              <a:lnSpc>
                <a:spcPct val="100000"/>
              </a:lnSpc>
              <a:buFont typeface="+mj-lt"/>
              <a:buAutoNum type="arabicPeriod" startAt="7"/>
            </a:pPr>
            <a:r>
              <a:rPr lang="en-US"/>
              <a:t>Facilities providing maternity and newborn services should establish ongoing </a:t>
            </a:r>
            <a:r>
              <a:rPr lang="en-US" b="1"/>
              <a:t>monitoring and data-management systems to monitor compliance </a:t>
            </a:r>
            <a:r>
              <a:rPr lang="en-US"/>
              <a:t>with the clinical practices above.</a:t>
            </a:r>
            <a:endParaRPr lang="cs-CZ"/>
          </a:p>
        </p:txBody>
      </p:sp>
      <p:sp>
        <p:nvSpPr>
          <p:cNvPr id="5" name="Zástupný symbol pro číslo snímku 4">
            <a:extLst>
              <a:ext uri="{FF2B5EF4-FFF2-40B4-BE49-F238E27FC236}">
                <a16:creationId xmlns:a16="http://schemas.microsoft.com/office/drawing/2014/main" id="{E76FDCF6-B544-422B-B22A-C83590AE5CAD}"/>
              </a:ext>
            </a:extLst>
          </p:cNvPr>
          <p:cNvSpPr>
            <a:spLocks noGrp="1"/>
          </p:cNvSpPr>
          <p:nvPr>
            <p:ph type="sldNum" sz="quarter" idx="12"/>
          </p:nvPr>
        </p:nvSpPr>
        <p:spPr/>
        <p:txBody>
          <a:bodyPr/>
          <a:lstStyle/>
          <a:p>
            <a:fld id="{7D74F88D-855E-4C4A-AC2F-7A0A64C53FD8}" type="slidenum">
              <a:rPr lang="cs-CZ" smtClean="0"/>
              <a:pPr/>
              <a:t>35</a:t>
            </a:fld>
            <a:endParaRPr lang="cs-CZ"/>
          </a:p>
        </p:txBody>
      </p:sp>
      <p:sp>
        <p:nvSpPr>
          <p:cNvPr id="6" name="Zástupný symbol pro zápatí 3">
            <a:extLst>
              <a:ext uri="{FF2B5EF4-FFF2-40B4-BE49-F238E27FC236}">
                <a16:creationId xmlns:a16="http://schemas.microsoft.com/office/drawing/2014/main" id="{1CB902DC-8743-491B-BB5D-C84DA96954E2}"/>
              </a:ext>
            </a:extLst>
          </p:cNvPr>
          <p:cNvSpPr txBox="1">
            <a:spLocks/>
          </p:cNvSpPr>
          <p:nvPr/>
        </p:nvSpPr>
        <p:spPr>
          <a:xfrm>
            <a:off x="3802902" y="6421078"/>
            <a:ext cx="2994138"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err="1">
                <a:solidFill>
                  <a:srgbClr val="CC6600"/>
                </a:solidFill>
              </a:rPr>
              <a:t>Breastfeeding</a:t>
            </a:r>
            <a:r>
              <a:rPr lang="cs-CZ" dirty="0">
                <a:solidFill>
                  <a:srgbClr val="CC6600"/>
                </a:solidFill>
              </a:rPr>
              <a:t> support</a:t>
            </a:r>
          </a:p>
        </p:txBody>
      </p:sp>
      <p:sp>
        <p:nvSpPr>
          <p:cNvPr id="7" name="Zástupný symbol pro zápatí 3"/>
          <p:cNvSpPr>
            <a:spLocks noGrp="1"/>
          </p:cNvSpPr>
          <p:nvPr>
            <p:ph type="ftr" sz="quarter" idx="11"/>
          </p:nvPr>
        </p:nvSpPr>
        <p:spPr>
          <a:xfrm>
            <a:off x="731520" y="6421078"/>
            <a:ext cx="2292808" cy="365125"/>
          </a:xfrm>
        </p:spPr>
        <p:txBody>
          <a:bodyPr/>
          <a:lstStyle/>
          <a:p>
            <a:r>
              <a:rPr lang="cs-CZ" dirty="0" err="1"/>
              <a:t>Childhood</a:t>
            </a:r>
            <a:r>
              <a:rPr lang="cs-CZ" dirty="0"/>
              <a:t> </a:t>
            </a:r>
            <a:r>
              <a:rPr lang="cs-CZ" dirty="0" err="1"/>
              <a:t>hygiene</a:t>
            </a:r>
            <a:endParaRPr lang="cs-CZ" dirty="0"/>
          </a:p>
        </p:txBody>
      </p:sp>
    </p:spTree>
    <p:extLst>
      <p:ext uri="{BB962C8B-B14F-4D97-AF65-F5344CB8AC3E}">
        <p14:creationId xmlns:p14="http://schemas.microsoft.com/office/powerpoint/2010/main" val="27546316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noFill/>
        </p:spPr>
        <p:txBody>
          <a:bodyPr>
            <a:noAutofit/>
          </a:bodyPr>
          <a:lstStyle/>
          <a:p>
            <a:pPr>
              <a:lnSpc>
                <a:spcPct val="100000"/>
              </a:lnSpc>
              <a:tabLst>
                <a:tab pos="357188" algn="l"/>
              </a:tabLst>
            </a:pPr>
            <a:r>
              <a:rPr lang="cs-CZ" dirty="0">
                <a:solidFill>
                  <a:prstClr val="black"/>
                </a:solidFill>
              </a:rPr>
              <a:t>Skin-to-skin</a:t>
            </a:r>
            <a:endParaRPr lang="en-US" sz="1800" dirty="0">
              <a:latin typeface="Segoe UI" panose="020B0502040204020203" pitchFamily="34" charset="0"/>
              <a:cs typeface="Segoe UI" panose="020B0502040204020203" pitchFamily="34" charset="0"/>
            </a:endParaRPr>
          </a:p>
        </p:txBody>
      </p:sp>
      <p:sp>
        <p:nvSpPr>
          <p:cNvPr id="3" name="Zástupný symbol pro obsah 2"/>
          <p:cNvSpPr>
            <a:spLocks noGrp="1"/>
          </p:cNvSpPr>
          <p:nvPr>
            <p:ph idx="1"/>
          </p:nvPr>
        </p:nvSpPr>
        <p:spPr>
          <a:xfrm>
            <a:off x="838200" y="1665205"/>
            <a:ext cx="8246423" cy="4351338"/>
          </a:xfrm>
        </p:spPr>
        <p:txBody>
          <a:bodyPr vert="horz" lIns="91440" tIns="45720" rIns="91440" bIns="45720" rtlCol="0" anchor="t">
            <a:normAutofit/>
          </a:bodyPr>
          <a:lstStyle/>
          <a:p>
            <a:r>
              <a:rPr lang="cs-CZ" altLang="x-none" sz="2400" dirty="0" err="1"/>
              <a:t>immediately</a:t>
            </a:r>
            <a:r>
              <a:rPr lang="cs-CZ" altLang="x-none" sz="2400" dirty="0"/>
              <a:t> </a:t>
            </a:r>
            <a:r>
              <a:rPr lang="cs-CZ" altLang="x-none" sz="2400" dirty="0" err="1"/>
              <a:t>after</a:t>
            </a:r>
            <a:r>
              <a:rPr lang="cs-CZ" altLang="x-none" sz="2400" dirty="0"/>
              <a:t> </a:t>
            </a:r>
            <a:r>
              <a:rPr lang="cs-CZ" altLang="x-none" sz="2400" dirty="0" err="1"/>
              <a:t>the</a:t>
            </a:r>
            <a:r>
              <a:rPr lang="cs-CZ" altLang="x-none" sz="2400" dirty="0"/>
              <a:t> </a:t>
            </a:r>
            <a:r>
              <a:rPr lang="cs-CZ" altLang="x-none" sz="2400" dirty="0" err="1"/>
              <a:t>birth</a:t>
            </a:r>
            <a:r>
              <a:rPr lang="cs-CZ" altLang="x-none" sz="2400" dirty="0"/>
              <a:t> skin-to-skin </a:t>
            </a:r>
            <a:r>
              <a:rPr lang="cs-CZ" altLang="x-none" sz="2400" dirty="0" err="1"/>
              <a:t>contact</a:t>
            </a:r>
            <a:r>
              <a:rPr lang="cs-CZ" altLang="x-none" sz="2400" dirty="0"/>
              <a:t> </a:t>
            </a:r>
            <a:r>
              <a:rPr lang="cs-CZ" altLang="x-none" sz="2400" dirty="0" err="1"/>
              <a:t>of</a:t>
            </a:r>
            <a:r>
              <a:rPr lang="cs-CZ" altLang="x-none" sz="2400" dirty="0"/>
              <a:t> </a:t>
            </a:r>
            <a:r>
              <a:rPr lang="cs-CZ" altLang="x-none" sz="2400" dirty="0" err="1"/>
              <a:t>the</a:t>
            </a:r>
            <a:r>
              <a:rPr lang="cs-CZ" altLang="x-none" sz="2400" dirty="0"/>
              <a:t> </a:t>
            </a:r>
            <a:r>
              <a:rPr lang="cs-CZ" altLang="x-none" sz="2400" dirty="0" err="1"/>
              <a:t>child</a:t>
            </a:r>
            <a:r>
              <a:rPr lang="cs-CZ" altLang="x-none" sz="2400" dirty="0"/>
              <a:t> and </a:t>
            </a:r>
            <a:r>
              <a:rPr lang="cs-CZ" altLang="x-none" sz="2400" dirty="0" err="1"/>
              <a:t>its</a:t>
            </a:r>
            <a:r>
              <a:rPr lang="cs-CZ" altLang="x-none" sz="2400" dirty="0"/>
              <a:t> </a:t>
            </a:r>
            <a:r>
              <a:rPr lang="cs-CZ" altLang="x-none" sz="2400" dirty="0" err="1"/>
              <a:t>mother</a:t>
            </a:r>
            <a:r>
              <a:rPr lang="cs-CZ" altLang="x-none" sz="2400" dirty="0"/>
              <a:t> </a:t>
            </a:r>
            <a:r>
              <a:rPr lang="cs-CZ" altLang="x-none" sz="2400" dirty="0" err="1"/>
              <a:t>for</a:t>
            </a:r>
            <a:r>
              <a:rPr lang="cs-CZ" altLang="x-none" sz="2400" dirty="0"/>
              <a:t> </a:t>
            </a:r>
            <a:r>
              <a:rPr lang="cs-CZ" altLang="x-none" sz="2400" dirty="0" err="1"/>
              <a:t>at</a:t>
            </a:r>
            <a:r>
              <a:rPr lang="cs-CZ" altLang="x-none" sz="2400" dirty="0"/>
              <a:t> least </a:t>
            </a:r>
            <a:r>
              <a:rPr lang="cs-CZ" altLang="x-none" sz="2400" dirty="0" err="1"/>
              <a:t>one</a:t>
            </a:r>
            <a:r>
              <a:rPr lang="cs-CZ" altLang="x-none" sz="2400" dirty="0"/>
              <a:t> </a:t>
            </a:r>
            <a:r>
              <a:rPr lang="cs-CZ" altLang="x-none" sz="2400" dirty="0" err="1"/>
              <a:t>hour</a:t>
            </a:r>
            <a:r>
              <a:rPr lang="cs-CZ" altLang="x-none" sz="2400" dirty="0"/>
              <a:t>  </a:t>
            </a:r>
          </a:p>
          <a:p>
            <a:r>
              <a:rPr lang="cs-CZ" altLang="x-none" sz="2400" dirty="0" err="1"/>
              <a:t>for</a:t>
            </a:r>
            <a:r>
              <a:rPr lang="cs-CZ" altLang="x-none" sz="2400" dirty="0"/>
              <a:t> </a:t>
            </a:r>
            <a:r>
              <a:rPr lang="cs-CZ" altLang="x-none" sz="2400" dirty="0" err="1"/>
              <a:t>all</a:t>
            </a:r>
            <a:r>
              <a:rPr lang="cs-CZ" altLang="x-none" sz="2400" dirty="0"/>
              <a:t> </a:t>
            </a:r>
            <a:r>
              <a:rPr lang="cs-CZ" altLang="x-none" sz="2400" dirty="0" err="1"/>
              <a:t>mothers</a:t>
            </a:r>
            <a:r>
              <a:rPr lang="cs-CZ" altLang="x-none" sz="2400" dirty="0"/>
              <a:t> </a:t>
            </a:r>
            <a:r>
              <a:rPr lang="cs-CZ" altLang="x-none" sz="2400" dirty="0" err="1"/>
              <a:t>after</a:t>
            </a:r>
            <a:r>
              <a:rPr lang="cs-CZ" altLang="x-none" sz="2400" dirty="0"/>
              <a:t> </a:t>
            </a:r>
            <a:r>
              <a:rPr lang="cs-CZ" altLang="x-none" sz="2400" dirty="0" err="1"/>
              <a:t>vaginal</a:t>
            </a:r>
            <a:r>
              <a:rPr lang="cs-CZ" altLang="x-none" sz="2400" dirty="0"/>
              <a:t> </a:t>
            </a:r>
            <a:r>
              <a:rPr lang="cs-CZ" altLang="x-none" sz="2400" dirty="0" err="1"/>
              <a:t>labour</a:t>
            </a:r>
            <a:r>
              <a:rPr lang="cs-CZ" altLang="x-none" sz="2400" dirty="0"/>
              <a:t> </a:t>
            </a:r>
            <a:r>
              <a:rPr lang="cs-CZ" altLang="x-none" sz="2400" dirty="0" err="1"/>
              <a:t>or</a:t>
            </a:r>
            <a:r>
              <a:rPr lang="cs-CZ" altLang="x-none" sz="2400" dirty="0"/>
              <a:t> </a:t>
            </a:r>
            <a:r>
              <a:rPr lang="cs-CZ" altLang="x-none" sz="2400" dirty="0" err="1"/>
              <a:t>section</a:t>
            </a:r>
            <a:r>
              <a:rPr lang="cs-CZ" altLang="x-none" sz="2400" dirty="0"/>
              <a:t>  </a:t>
            </a:r>
            <a:r>
              <a:rPr lang="cs-CZ" altLang="x-none" sz="2400" dirty="0" err="1"/>
              <a:t>without</a:t>
            </a:r>
            <a:r>
              <a:rPr lang="cs-CZ" altLang="x-none" sz="2400" dirty="0"/>
              <a:t> </a:t>
            </a:r>
            <a:r>
              <a:rPr lang="cs-CZ" altLang="x-none" sz="2400" dirty="0" err="1"/>
              <a:t>anaesthesia</a:t>
            </a:r>
            <a:r>
              <a:rPr lang="cs-CZ" altLang="x-none" sz="2400" dirty="0"/>
              <a:t> (</a:t>
            </a:r>
            <a:r>
              <a:rPr lang="cs-CZ" altLang="x-none" sz="2400" dirty="0" err="1"/>
              <a:t>except</a:t>
            </a:r>
            <a:r>
              <a:rPr lang="cs-CZ" altLang="x-none" sz="2400" dirty="0"/>
              <a:t> </a:t>
            </a:r>
            <a:r>
              <a:rPr lang="cs-CZ" altLang="x-none" sz="2400" dirty="0" err="1"/>
              <a:t>medicaly</a:t>
            </a:r>
            <a:r>
              <a:rPr lang="cs-CZ" altLang="x-none" sz="2400" dirty="0"/>
              <a:t> </a:t>
            </a:r>
            <a:r>
              <a:rPr lang="cs-CZ" altLang="x-none" sz="2400" dirty="0" err="1"/>
              <a:t>argued</a:t>
            </a:r>
            <a:r>
              <a:rPr lang="cs-CZ" altLang="x-none" sz="2400" dirty="0"/>
              <a:t> </a:t>
            </a:r>
            <a:r>
              <a:rPr lang="cs-CZ" altLang="x-none" sz="2400" dirty="0" err="1"/>
              <a:t>cases</a:t>
            </a:r>
            <a:r>
              <a:rPr lang="cs-CZ" altLang="x-none" sz="2400" dirty="0"/>
              <a:t>)</a:t>
            </a:r>
          </a:p>
          <a:p>
            <a:r>
              <a:rPr lang="cs-CZ" altLang="x-none" sz="2400" b="1" dirty="0" err="1"/>
              <a:t>give</a:t>
            </a:r>
            <a:r>
              <a:rPr lang="cs-CZ" altLang="x-none" sz="2400" b="1" dirty="0"/>
              <a:t> </a:t>
            </a:r>
            <a:r>
              <a:rPr lang="cs-CZ" altLang="x-none" sz="2400" b="1" dirty="0" err="1"/>
              <a:t>enough</a:t>
            </a:r>
            <a:r>
              <a:rPr lang="cs-CZ" altLang="x-none" sz="2400" b="1" dirty="0"/>
              <a:t> </a:t>
            </a:r>
            <a:r>
              <a:rPr lang="cs-CZ" altLang="x-none" sz="2400" b="1" dirty="0" err="1"/>
              <a:t>time</a:t>
            </a:r>
            <a:r>
              <a:rPr lang="cs-CZ" altLang="x-none" sz="2400" b="1" dirty="0"/>
              <a:t> to </a:t>
            </a:r>
            <a:r>
              <a:rPr lang="cs-CZ" altLang="x-none" sz="2400" b="1" dirty="0" err="1"/>
              <a:t>the</a:t>
            </a:r>
            <a:r>
              <a:rPr lang="cs-CZ" altLang="x-none" sz="2400" b="1" dirty="0"/>
              <a:t> </a:t>
            </a:r>
            <a:r>
              <a:rPr lang="cs-CZ" altLang="x-none" sz="2400" b="1" dirty="0" err="1"/>
              <a:t>mother</a:t>
            </a:r>
            <a:r>
              <a:rPr lang="cs-CZ" altLang="x-none" sz="2400" b="1" dirty="0"/>
              <a:t> and </a:t>
            </a:r>
            <a:r>
              <a:rPr lang="cs-CZ" altLang="x-none" sz="2400" b="1" dirty="0" err="1"/>
              <a:t>child</a:t>
            </a:r>
            <a:r>
              <a:rPr lang="cs-CZ" altLang="x-none" sz="2400" b="1" dirty="0"/>
              <a:t> </a:t>
            </a:r>
          </a:p>
          <a:p>
            <a:r>
              <a:rPr lang="cs-CZ" sz="2400" dirty="0"/>
              <a:t>support </a:t>
            </a:r>
            <a:r>
              <a:rPr lang="cs-CZ" sz="2400" dirty="0" err="1"/>
              <a:t>mothers</a:t>
            </a:r>
            <a:r>
              <a:rPr lang="cs-CZ" sz="2400" dirty="0"/>
              <a:t> to </a:t>
            </a:r>
            <a:r>
              <a:rPr lang="cs-CZ" sz="2400" dirty="0" err="1"/>
              <a:t>learn</a:t>
            </a:r>
            <a:r>
              <a:rPr lang="cs-CZ" sz="2400" dirty="0"/>
              <a:t> </a:t>
            </a:r>
            <a:r>
              <a:rPr lang="cs-CZ" sz="2400" dirty="0" err="1"/>
              <a:t>the</a:t>
            </a:r>
            <a:r>
              <a:rPr lang="cs-CZ" sz="2400" dirty="0"/>
              <a:t> </a:t>
            </a:r>
            <a:r>
              <a:rPr lang="cs-CZ" sz="2400" dirty="0" err="1"/>
              <a:t>signals</a:t>
            </a:r>
            <a:r>
              <a:rPr lang="cs-CZ" sz="2400" dirty="0"/>
              <a:t> </a:t>
            </a:r>
            <a:r>
              <a:rPr lang="cs-CZ" sz="2400" dirty="0" err="1"/>
              <a:t>of</a:t>
            </a:r>
            <a:r>
              <a:rPr lang="cs-CZ" sz="2400" dirty="0"/>
              <a:t> </a:t>
            </a:r>
            <a:r>
              <a:rPr lang="cs-CZ" sz="2400" dirty="0" err="1"/>
              <a:t>their</a:t>
            </a:r>
            <a:r>
              <a:rPr lang="cs-CZ" sz="2400" dirty="0"/>
              <a:t> </a:t>
            </a:r>
            <a:r>
              <a:rPr lang="cs-CZ" sz="2400" dirty="0" err="1"/>
              <a:t>child</a:t>
            </a:r>
            <a:r>
              <a:rPr lang="cs-CZ" sz="2400" dirty="0"/>
              <a:t> </a:t>
            </a:r>
            <a:r>
              <a:rPr lang="cs-CZ" sz="2400" dirty="0" err="1"/>
              <a:t>showing</a:t>
            </a:r>
            <a:r>
              <a:rPr lang="cs-CZ" sz="2400" dirty="0"/>
              <a:t> to </a:t>
            </a:r>
            <a:r>
              <a:rPr lang="cs-CZ" sz="2400" dirty="0" err="1"/>
              <a:t>be</a:t>
            </a:r>
            <a:r>
              <a:rPr lang="cs-CZ" sz="2400" dirty="0"/>
              <a:t> </a:t>
            </a:r>
            <a:r>
              <a:rPr lang="cs-CZ" sz="2400" dirty="0" err="1"/>
              <a:t>ready</a:t>
            </a:r>
            <a:r>
              <a:rPr lang="cs-CZ" sz="2400" dirty="0"/>
              <a:t> to </a:t>
            </a:r>
            <a:r>
              <a:rPr lang="cs-CZ" sz="2400" dirty="0" err="1"/>
              <a:t>be</a:t>
            </a:r>
            <a:r>
              <a:rPr lang="cs-CZ" sz="2400" dirty="0"/>
              <a:t> </a:t>
            </a:r>
            <a:r>
              <a:rPr lang="cs-CZ" sz="2400" dirty="0" err="1"/>
              <a:t>breastfed</a:t>
            </a:r>
            <a:r>
              <a:rPr lang="cs-CZ" sz="2400" dirty="0"/>
              <a:t> and </a:t>
            </a:r>
            <a:r>
              <a:rPr lang="cs-CZ" sz="2400" dirty="0" err="1"/>
              <a:t>offer</a:t>
            </a:r>
            <a:r>
              <a:rPr lang="cs-CZ" sz="2400" dirty="0"/>
              <a:t> </a:t>
            </a:r>
            <a:r>
              <a:rPr lang="cs-CZ" sz="2400" dirty="0" err="1"/>
              <a:t>help</a:t>
            </a:r>
            <a:r>
              <a:rPr lang="cs-CZ" sz="2400" dirty="0"/>
              <a:t> to </a:t>
            </a:r>
            <a:r>
              <a:rPr lang="cs-CZ" sz="2400" dirty="0" err="1"/>
              <a:t>mothers</a:t>
            </a:r>
            <a:r>
              <a:rPr lang="cs-CZ" sz="2400" dirty="0"/>
              <a:t> in case </a:t>
            </a:r>
            <a:r>
              <a:rPr lang="cs-CZ" sz="2400" dirty="0" err="1"/>
              <a:t>of</a:t>
            </a:r>
            <a:r>
              <a:rPr lang="cs-CZ" sz="2400" dirty="0"/>
              <a:t> </a:t>
            </a:r>
            <a:r>
              <a:rPr lang="cs-CZ" sz="2400" dirty="0" err="1"/>
              <a:t>need</a:t>
            </a:r>
            <a:r>
              <a:rPr lang="cs-CZ" sz="2400" dirty="0"/>
              <a:t>. </a:t>
            </a:r>
          </a:p>
          <a:p>
            <a:r>
              <a:rPr lang="cs-CZ" altLang="x-none" sz="2400" dirty="0"/>
              <a:t>not </a:t>
            </a:r>
            <a:r>
              <a:rPr lang="cs-CZ" altLang="x-none" sz="2400" dirty="0" err="1"/>
              <a:t>force</a:t>
            </a:r>
            <a:r>
              <a:rPr lang="cs-CZ" altLang="x-none" sz="2400" dirty="0"/>
              <a:t> </a:t>
            </a:r>
            <a:r>
              <a:rPr lang="cs-CZ" altLang="x-none" sz="2400" dirty="0" err="1"/>
              <a:t>the</a:t>
            </a:r>
            <a:r>
              <a:rPr lang="cs-CZ" altLang="x-none" sz="2400" dirty="0"/>
              <a:t> </a:t>
            </a:r>
            <a:r>
              <a:rPr lang="cs-CZ" altLang="x-none" sz="2400" dirty="0" err="1"/>
              <a:t>child</a:t>
            </a:r>
            <a:r>
              <a:rPr lang="cs-CZ" altLang="x-none" sz="2400" dirty="0"/>
              <a:t> to </a:t>
            </a:r>
            <a:r>
              <a:rPr lang="cs-CZ" altLang="x-none" sz="2400" dirty="0" err="1"/>
              <a:t>the</a:t>
            </a:r>
            <a:r>
              <a:rPr lang="cs-CZ" altLang="x-none" sz="2400" dirty="0"/>
              <a:t> </a:t>
            </a:r>
            <a:r>
              <a:rPr lang="cs-CZ" altLang="x-none" sz="2400" dirty="0" err="1"/>
              <a:t>breast</a:t>
            </a:r>
            <a:r>
              <a:rPr lang="cs-CZ" altLang="x-none" sz="2400" dirty="0"/>
              <a:t> but </a:t>
            </a:r>
            <a:r>
              <a:rPr lang="cs-CZ" altLang="x-none" sz="2400" dirty="0" err="1"/>
              <a:t>help</a:t>
            </a:r>
            <a:r>
              <a:rPr lang="cs-CZ" altLang="x-none" sz="2400" dirty="0"/>
              <a:t> </a:t>
            </a:r>
            <a:r>
              <a:rPr lang="cs-CZ" altLang="x-none" sz="2400" dirty="0" err="1"/>
              <a:t>when</a:t>
            </a:r>
            <a:r>
              <a:rPr lang="cs-CZ" altLang="x-none" sz="2400" dirty="0"/>
              <a:t> </a:t>
            </a:r>
            <a:r>
              <a:rPr lang="cs-CZ" altLang="x-none" sz="2400" dirty="0" err="1"/>
              <a:t>the</a:t>
            </a:r>
            <a:r>
              <a:rPr lang="cs-CZ" altLang="x-none" sz="2400" dirty="0"/>
              <a:t> </a:t>
            </a:r>
            <a:r>
              <a:rPr lang="cs-CZ" altLang="x-none" sz="2400" dirty="0" err="1"/>
              <a:t>child</a:t>
            </a:r>
            <a:r>
              <a:rPr lang="cs-CZ" altLang="x-none" sz="2400" dirty="0"/>
              <a:t> </a:t>
            </a:r>
            <a:r>
              <a:rPr lang="cs-CZ" altLang="x-none" sz="2400" dirty="0" err="1"/>
              <a:t>is</a:t>
            </a:r>
            <a:r>
              <a:rPr lang="cs-CZ" altLang="x-none" sz="2400" dirty="0"/>
              <a:t> </a:t>
            </a:r>
            <a:r>
              <a:rPr lang="cs-CZ" altLang="x-none" sz="2400" dirty="0" err="1"/>
              <a:t>ready</a:t>
            </a:r>
            <a:r>
              <a:rPr lang="cs-CZ" altLang="x-none" sz="2400" dirty="0"/>
              <a:t> </a:t>
            </a:r>
          </a:p>
        </p:txBody>
      </p:sp>
      <p:pic>
        <p:nvPicPr>
          <p:cNvPr id="6" name="Obrázek 5"/>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9404927" y="3162300"/>
            <a:ext cx="2032000" cy="3149600"/>
          </a:xfrm>
          <a:prstGeom prst="rect">
            <a:avLst/>
          </a:prstGeom>
        </p:spPr>
      </p:pic>
      <p:sp>
        <p:nvSpPr>
          <p:cNvPr id="7" name="Zástupný symbol pro zápatí 3">
            <a:extLst>
              <a:ext uri="{FF2B5EF4-FFF2-40B4-BE49-F238E27FC236}">
                <a16:creationId xmlns:a16="http://schemas.microsoft.com/office/drawing/2014/main" id="{7D34AB62-4147-49B7-A4CE-8C5558CD8295}"/>
              </a:ext>
            </a:extLst>
          </p:cNvPr>
          <p:cNvSpPr txBox="1">
            <a:spLocks/>
          </p:cNvSpPr>
          <p:nvPr/>
        </p:nvSpPr>
        <p:spPr>
          <a:xfrm>
            <a:off x="3802902" y="6421078"/>
            <a:ext cx="2994138"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err="1">
                <a:solidFill>
                  <a:srgbClr val="CC6600"/>
                </a:solidFill>
              </a:rPr>
              <a:t>Breastfeeding</a:t>
            </a:r>
            <a:r>
              <a:rPr lang="cs-CZ" dirty="0">
                <a:solidFill>
                  <a:srgbClr val="CC6600"/>
                </a:solidFill>
              </a:rPr>
              <a:t> support</a:t>
            </a:r>
          </a:p>
        </p:txBody>
      </p:sp>
      <p:sp>
        <p:nvSpPr>
          <p:cNvPr id="8" name="Zástupný symbol pro zápatí 3"/>
          <p:cNvSpPr>
            <a:spLocks noGrp="1"/>
          </p:cNvSpPr>
          <p:nvPr>
            <p:ph type="ftr" sz="quarter" idx="11"/>
          </p:nvPr>
        </p:nvSpPr>
        <p:spPr>
          <a:xfrm>
            <a:off x="731520" y="6421078"/>
            <a:ext cx="2292808" cy="365125"/>
          </a:xfrm>
        </p:spPr>
        <p:txBody>
          <a:bodyPr/>
          <a:lstStyle/>
          <a:p>
            <a:r>
              <a:rPr lang="cs-CZ" dirty="0" err="1"/>
              <a:t>Childhood</a:t>
            </a:r>
            <a:r>
              <a:rPr lang="cs-CZ" dirty="0"/>
              <a:t> </a:t>
            </a:r>
            <a:r>
              <a:rPr lang="cs-CZ" dirty="0" err="1"/>
              <a:t>hygiene</a:t>
            </a:r>
            <a:endParaRPr lang="cs-CZ" dirty="0"/>
          </a:p>
        </p:txBody>
      </p:sp>
    </p:spTree>
    <p:extLst>
      <p:ext uri="{BB962C8B-B14F-4D97-AF65-F5344CB8AC3E}">
        <p14:creationId xmlns:p14="http://schemas.microsoft.com/office/powerpoint/2010/main" val="29103397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Zástupný symbol pro obsah 2"/>
          <p:cNvSpPr>
            <a:spLocks noGrp="1"/>
          </p:cNvSpPr>
          <p:nvPr>
            <p:ph idx="1"/>
          </p:nvPr>
        </p:nvSpPr>
        <p:spPr/>
        <p:txBody>
          <a:bodyPr vert="horz" lIns="91440" tIns="45720" rIns="91440" bIns="45720" rtlCol="0" anchor="t">
            <a:normAutofit/>
          </a:bodyPr>
          <a:lstStyle/>
          <a:p>
            <a:pPr>
              <a:lnSpc>
                <a:spcPct val="100000"/>
              </a:lnSpc>
            </a:pPr>
            <a:r>
              <a:rPr lang="cs-CZ" b="1" dirty="0" err="1"/>
              <a:t>relationship</a:t>
            </a:r>
            <a:r>
              <a:rPr lang="cs-CZ" b="1" dirty="0"/>
              <a:t> </a:t>
            </a:r>
            <a:r>
              <a:rPr lang="cs-CZ" b="1" dirty="0" err="1"/>
              <a:t>between</a:t>
            </a:r>
            <a:r>
              <a:rPr lang="cs-CZ" b="1" dirty="0"/>
              <a:t> </a:t>
            </a:r>
            <a:r>
              <a:rPr lang="cs-CZ" b="1" dirty="0" err="1"/>
              <a:t>mother</a:t>
            </a:r>
            <a:r>
              <a:rPr lang="cs-CZ" b="1" dirty="0"/>
              <a:t> and </a:t>
            </a:r>
            <a:r>
              <a:rPr lang="cs-CZ" b="1" dirty="0" err="1"/>
              <a:t>child</a:t>
            </a:r>
            <a:endParaRPr lang="cs-CZ" b="1" dirty="0"/>
          </a:p>
          <a:p>
            <a:pPr lvl="1">
              <a:lnSpc>
                <a:spcPct val="100000"/>
              </a:lnSpc>
            </a:pPr>
            <a:r>
              <a:rPr lang="cs-CZ" b="1" dirty="0" err="1"/>
              <a:t>it‘s</a:t>
            </a:r>
            <a:r>
              <a:rPr lang="cs-CZ" b="1" dirty="0"/>
              <a:t> not </a:t>
            </a:r>
            <a:r>
              <a:rPr lang="cs-CZ" b="1" dirty="0" err="1"/>
              <a:t>the</a:t>
            </a:r>
            <a:r>
              <a:rPr lang="cs-CZ" b="1" dirty="0"/>
              <a:t> </a:t>
            </a:r>
            <a:r>
              <a:rPr lang="cs-CZ" b="1" dirty="0" err="1"/>
              <a:t>result</a:t>
            </a:r>
            <a:r>
              <a:rPr lang="cs-CZ" b="1" dirty="0"/>
              <a:t> </a:t>
            </a:r>
            <a:r>
              <a:rPr lang="cs-CZ" b="1" dirty="0" err="1"/>
              <a:t>of</a:t>
            </a:r>
            <a:r>
              <a:rPr lang="cs-CZ" b="1" dirty="0"/>
              <a:t> </a:t>
            </a:r>
            <a:r>
              <a:rPr lang="cs-CZ" b="1" dirty="0" err="1"/>
              <a:t>nursing</a:t>
            </a:r>
            <a:r>
              <a:rPr lang="cs-CZ" b="1" dirty="0"/>
              <a:t> </a:t>
            </a:r>
            <a:r>
              <a:rPr lang="cs-CZ" dirty="0"/>
              <a:t>– </a:t>
            </a:r>
            <a:r>
              <a:rPr lang="cs-CZ" dirty="0" err="1"/>
              <a:t>its</a:t>
            </a:r>
            <a:r>
              <a:rPr lang="cs-CZ" dirty="0"/>
              <a:t> </a:t>
            </a:r>
            <a:r>
              <a:rPr lang="cs-CZ" dirty="0" err="1"/>
              <a:t>an</a:t>
            </a:r>
            <a:r>
              <a:rPr lang="cs-CZ" dirty="0"/>
              <a:t> </a:t>
            </a:r>
            <a:r>
              <a:rPr lang="cs-CZ" dirty="0" err="1"/>
              <a:t>instinctive</a:t>
            </a:r>
            <a:r>
              <a:rPr lang="cs-CZ" dirty="0"/>
              <a:t> </a:t>
            </a:r>
            <a:r>
              <a:rPr lang="cs-CZ" dirty="0" err="1"/>
              <a:t>system</a:t>
            </a:r>
            <a:r>
              <a:rPr lang="cs-CZ" dirty="0"/>
              <a:t> </a:t>
            </a:r>
            <a:r>
              <a:rPr lang="cs-CZ" dirty="0" err="1"/>
              <a:t>of</a:t>
            </a:r>
            <a:r>
              <a:rPr lang="cs-CZ" dirty="0"/>
              <a:t> </a:t>
            </a:r>
            <a:r>
              <a:rPr lang="cs-CZ" dirty="0" err="1"/>
              <a:t>the</a:t>
            </a:r>
            <a:r>
              <a:rPr lang="cs-CZ" dirty="0"/>
              <a:t> </a:t>
            </a:r>
            <a:r>
              <a:rPr lang="cs-CZ" dirty="0" err="1"/>
              <a:t>behaviour</a:t>
            </a:r>
            <a:r>
              <a:rPr lang="cs-CZ" dirty="0"/>
              <a:t>, </a:t>
            </a:r>
            <a:r>
              <a:rPr lang="cs-CZ" dirty="0" err="1"/>
              <a:t>expected</a:t>
            </a:r>
            <a:r>
              <a:rPr lang="cs-CZ" dirty="0"/>
              <a:t> by </a:t>
            </a:r>
            <a:r>
              <a:rPr lang="cs-CZ" dirty="0" err="1"/>
              <a:t>the</a:t>
            </a:r>
            <a:r>
              <a:rPr lang="cs-CZ" dirty="0"/>
              <a:t> </a:t>
            </a:r>
            <a:r>
              <a:rPr lang="cs-CZ" dirty="0" err="1"/>
              <a:t>child</a:t>
            </a:r>
            <a:endParaRPr lang="cs-CZ" dirty="0"/>
          </a:p>
          <a:p>
            <a:pPr>
              <a:lnSpc>
                <a:spcPct val="100000"/>
              </a:lnSpc>
            </a:pPr>
            <a:r>
              <a:rPr lang="cs-CZ" dirty="0" err="1"/>
              <a:t>it</a:t>
            </a:r>
            <a:r>
              <a:rPr lang="cs-CZ" dirty="0"/>
              <a:t> </a:t>
            </a:r>
            <a:r>
              <a:rPr lang="cs-CZ" dirty="0" err="1"/>
              <a:t>needs</a:t>
            </a:r>
            <a:r>
              <a:rPr lang="cs-CZ" dirty="0"/>
              <a:t>: </a:t>
            </a:r>
            <a:endParaRPr lang="cs-CZ" sz="3200" dirty="0"/>
          </a:p>
          <a:p>
            <a:pPr lvl="1">
              <a:lnSpc>
                <a:spcPct val="100000"/>
              </a:lnSpc>
            </a:pPr>
            <a:r>
              <a:rPr lang="cs-CZ" dirty="0"/>
              <a:t>a </a:t>
            </a:r>
            <a:r>
              <a:rPr lang="cs-CZ" dirty="0" err="1"/>
              <a:t>closenes</a:t>
            </a:r>
            <a:r>
              <a:rPr lang="cs-CZ" dirty="0"/>
              <a:t> </a:t>
            </a:r>
            <a:r>
              <a:rPr lang="cs-CZ" dirty="0" err="1"/>
              <a:t>of</a:t>
            </a:r>
            <a:r>
              <a:rPr lang="cs-CZ" dirty="0"/>
              <a:t> </a:t>
            </a:r>
            <a:r>
              <a:rPr lang="cs-CZ" dirty="0" err="1"/>
              <a:t>the</a:t>
            </a:r>
            <a:r>
              <a:rPr lang="cs-CZ" dirty="0"/>
              <a:t> </a:t>
            </a:r>
            <a:r>
              <a:rPr lang="cs-CZ" dirty="0" err="1"/>
              <a:t>mother</a:t>
            </a:r>
            <a:endParaRPr lang="cs-CZ" dirty="0"/>
          </a:p>
          <a:p>
            <a:pPr lvl="1">
              <a:lnSpc>
                <a:spcPct val="100000"/>
              </a:lnSpc>
            </a:pPr>
            <a:r>
              <a:rPr lang="cs-CZ" dirty="0" err="1"/>
              <a:t>carying</a:t>
            </a:r>
            <a:r>
              <a:rPr lang="cs-CZ" dirty="0"/>
              <a:t> by </a:t>
            </a:r>
            <a:r>
              <a:rPr lang="cs-CZ" dirty="0" err="1"/>
              <a:t>the</a:t>
            </a:r>
            <a:r>
              <a:rPr lang="cs-CZ" dirty="0"/>
              <a:t> </a:t>
            </a:r>
            <a:r>
              <a:rPr lang="cs-CZ" dirty="0" err="1"/>
              <a:t>mother</a:t>
            </a:r>
            <a:endParaRPr lang="cs-CZ" dirty="0"/>
          </a:p>
          <a:p>
            <a:pPr lvl="1">
              <a:lnSpc>
                <a:spcPct val="100000"/>
              </a:lnSpc>
            </a:pPr>
            <a:r>
              <a:rPr lang="cs-CZ" dirty="0" err="1"/>
              <a:t>breastfeeding</a:t>
            </a:r>
            <a:endParaRPr lang="cs-CZ" dirty="0"/>
          </a:p>
          <a:p>
            <a:pPr lvl="1">
              <a:lnSpc>
                <a:spcPct val="100000"/>
              </a:lnSpc>
            </a:pPr>
            <a:r>
              <a:rPr lang="cs-CZ" dirty="0" err="1"/>
              <a:t>expected</a:t>
            </a:r>
            <a:r>
              <a:rPr lang="cs-CZ" dirty="0"/>
              <a:t> </a:t>
            </a:r>
            <a:r>
              <a:rPr lang="cs-CZ" dirty="0" err="1"/>
              <a:t>mother‘s</a:t>
            </a:r>
            <a:r>
              <a:rPr lang="cs-CZ" dirty="0"/>
              <a:t> </a:t>
            </a:r>
            <a:r>
              <a:rPr lang="cs-CZ" dirty="0" err="1"/>
              <a:t>reaction</a:t>
            </a:r>
            <a:r>
              <a:rPr lang="cs-CZ" dirty="0"/>
              <a:t> to </a:t>
            </a:r>
            <a:r>
              <a:rPr lang="cs-CZ" dirty="0" err="1"/>
              <a:t>baby‘s</a:t>
            </a:r>
            <a:r>
              <a:rPr lang="cs-CZ" dirty="0"/>
              <a:t> </a:t>
            </a:r>
            <a:r>
              <a:rPr lang="cs-CZ" dirty="0" err="1"/>
              <a:t>crying</a:t>
            </a:r>
            <a:endParaRPr lang="cs-CZ" dirty="0"/>
          </a:p>
        </p:txBody>
      </p:sp>
      <p:pic>
        <p:nvPicPr>
          <p:cNvPr id="4" name="Picture 8" descr="images 2"/>
          <p:cNvPicPr/>
          <p:nvPr/>
        </p:nvPicPr>
        <p:blipFill>
          <a:blip r:embed="rId2" cstate="print">
            <a:extLst>
              <a:ext uri="{28A0092B-C50C-407E-A947-70E740481C1C}">
                <a14:useLocalDpi xmlns:a14="http://schemas.microsoft.com/office/drawing/2010/main"/>
              </a:ext>
            </a:extLst>
          </a:blip>
          <a:stretch>
            <a:fillRect/>
          </a:stretch>
        </p:blipFill>
        <p:spPr>
          <a:xfrm>
            <a:off x="9029700" y="3200281"/>
            <a:ext cx="2324100" cy="2976682"/>
          </a:xfrm>
          <a:prstGeom prst="rect">
            <a:avLst/>
          </a:prstGeom>
          <a:ln>
            <a:noFill/>
          </a:ln>
        </p:spPr>
      </p:pic>
      <p:sp>
        <p:nvSpPr>
          <p:cNvPr id="7" name="Zástupný symbol pro zápatí 3">
            <a:extLst>
              <a:ext uri="{FF2B5EF4-FFF2-40B4-BE49-F238E27FC236}">
                <a16:creationId xmlns:a16="http://schemas.microsoft.com/office/drawing/2014/main" id="{A9BDA1DF-7405-4639-8BDE-E0609BBC86B1}"/>
              </a:ext>
            </a:extLst>
          </p:cNvPr>
          <p:cNvSpPr txBox="1">
            <a:spLocks/>
          </p:cNvSpPr>
          <p:nvPr/>
        </p:nvSpPr>
        <p:spPr>
          <a:xfrm>
            <a:off x="3802902" y="6421078"/>
            <a:ext cx="2994138"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err="1">
                <a:solidFill>
                  <a:srgbClr val="CC6600"/>
                </a:solidFill>
              </a:rPr>
              <a:t>Breastfeeding</a:t>
            </a:r>
            <a:r>
              <a:rPr lang="cs-CZ" dirty="0">
                <a:solidFill>
                  <a:srgbClr val="CC6600"/>
                </a:solidFill>
              </a:rPr>
              <a:t> support</a:t>
            </a:r>
          </a:p>
        </p:txBody>
      </p:sp>
      <p:sp>
        <p:nvSpPr>
          <p:cNvPr id="8" name="Nadpis 1"/>
          <p:cNvSpPr>
            <a:spLocks noGrp="1"/>
          </p:cNvSpPr>
          <p:nvPr>
            <p:ph type="title"/>
          </p:nvPr>
        </p:nvSpPr>
        <p:spPr>
          <a:xfrm>
            <a:off x="838200" y="365126"/>
            <a:ext cx="10515600" cy="1012914"/>
          </a:xfrm>
          <a:noFill/>
        </p:spPr>
        <p:txBody>
          <a:bodyPr>
            <a:noAutofit/>
          </a:bodyPr>
          <a:lstStyle/>
          <a:p>
            <a:pPr>
              <a:lnSpc>
                <a:spcPct val="100000"/>
              </a:lnSpc>
              <a:tabLst>
                <a:tab pos="357188" algn="l"/>
              </a:tabLst>
            </a:pPr>
            <a:r>
              <a:rPr lang="cs-CZ">
                <a:solidFill>
                  <a:prstClr val="black"/>
                </a:solidFill>
              </a:rPr>
              <a:t>Skin-to-skin</a:t>
            </a:r>
            <a:endParaRPr lang="en-US" sz="1800">
              <a:latin typeface="Segoe UI" panose="020B0502040204020203" pitchFamily="34" charset="0"/>
              <a:cs typeface="Segoe UI" panose="020B0502040204020203" pitchFamily="34" charset="0"/>
            </a:endParaRPr>
          </a:p>
        </p:txBody>
      </p:sp>
      <p:sp>
        <p:nvSpPr>
          <p:cNvPr id="9" name="Zástupný symbol pro zápatí 3"/>
          <p:cNvSpPr>
            <a:spLocks noGrp="1"/>
          </p:cNvSpPr>
          <p:nvPr>
            <p:ph type="ftr" sz="quarter" idx="11"/>
          </p:nvPr>
        </p:nvSpPr>
        <p:spPr>
          <a:xfrm>
            <a:off x="731520" y="6421078"/>
            <a:ext cx="2292808" cy="365125"/>
          </a:xfrm>
        </p:spPr>
        <p:txBody>
          <a:bodyPr/>
          <a:lstStyle/>
          <a:p>
            <a:r>
              <a:rPr lang="cs-CZ" dirty="0" err="1"/>
              <a:t>Childhood</a:t>
            </a:r>
            <a:r>
              <a:rPr lang="cs-CZ" dirty="0"/>
              <a:t> </a:t>
            </a:r>
            <a:r>
              <a:rPr lang="cs-CZ" dirty="0" err="1"/>
              <a:t>hygiene</a:t>
            </a:r>
            <a:endParaRPr lang="cs-CZ" dirty="0"/>
          </a:p>
        </p:txBody>
      </p:sp>
    </p:spTree>
    <p:extLst>
      <p:ext uri="{BB962C8B-B14F-4D97-AF65-F5344CB8AC3E}">
        <p14:creationId xmlns:p14="http://schemas.microsoft.com/office/powerpoint/2010/main" val="14553790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nline médium 2">
            <a:hlinkClick r:id="" action="ppaction://media"/>
            <a:extLst>
              <a:ext uri="{FF2B5EF4-FFF2-40B4-BE49-F238E27FC236}">
                <a16:creationId xmlns:a16="http://schemas.microsoft.com/office/drawing/2014/main" id="{925C97A1-BBD5-40D2-ADD3-AC9ADCCD767E}"/>
              </a:ext>
            </a:extLst>
          </p:cNvPr>
          <p:cNvPicPr>
            <a:picLocks noRot="1" noChangeAspect="1"/>
          </p:cNvPicPr>
          <p:nvPr>
            <a:videoFile r:link="rId1"/>
          </p:nvPr>
        </p:nvPicPr>
        <p:blipFill rotWithShape="1">
          <a:blip r:embed="rId3"/>
          <a:srcRect t="12903" b="12347"/>
          <a:stretch/>
        </p:blipFill>
        <p:spPr>
          <a:xfrm>
            <a:off x="0" y="5080"/>
            <a:ext cx="12192000" cy="6835115"/>
          </a:xfrm>
          <a:prstGeom prst="rect">
            <a:avLst/>
          </a:prstGeom>
        </p:spPr>
      </p:pic>
    </p:spTree>
    <p:extLst>
      <p:ext uri="{BB962C8B-B14F-4D97-AF65-F5344CB8AC3E}">
        <p14:creationId xmlns:p14="http://schemas.microsoft.com/office/powerpoint/2010/main" val="288822124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You</a:t>
            </a:r>
            <a:r>
              <a:rPr lang="cs-CZ" dirty="0"/>
              <a:t> </a:t>
            </a:r>
            <a:r>
              <a:rPr lang="cs-CZ" dirty="0" err="1"/>
              <a:t>could</a:t>
            </a:r>
            <a:r>
              <a:rPr lang="cs-CZ" dirty="0"/>
              <a:t> </a:t>
            </a:r>
            <a:r>
              <a:rPr lang="cs-CZ" dirty="0" err="1"/>
              <a:t>see</a:t>
            </a:r>
            <a:r>
              <a:rPr lang="cs-CZ" dirty="0"/>
              <a:t>…</a:t>
            </a:r>
          </a:p>
        </p:txBody>
      </p:sp>
      <p:sp>
        <p:nvSpPr>
          <p:cNvPr id="3" name="Zástupný symbol pro obsah 2"/>
          <p:cNvSpPr>
            <a:spLocks noGrp="1"/>
          </p:cNvSpPr>
          <p:nvPr>
            <p:ph idx="1"/>
          </p:nvPr>
        </p:nvSpPr>
        <p:spPr/>
        <p:txBody>
          <a:bodyPr>
            <a:normAutofit fontScale="92500" lnSpcReduction="10000"/>
          </a:bodyPr>
          <a:lstStyle/>
          <a:p>
            <a:r>
              <a:rPr lang="cs-CZ" altLang="cs-CZ" dirty="0" err="1"/>
              <a:t>the</a:t>
            </a:r>
            <a:r>
              <a:rPr lang="cs-CZ" altLang="cs-CZ" dirty="0"/>
              <a:t> </a:t>
            </a:r>
            <a:r>
              <a:rPr lang="cs-CZ" altLang="cs-CZ" dirty="0" err="1"/>
              <a:t>newborn</a:t>
            </a:r>
            <a:r>
              <a:rPr lang="cs-CZ" altLang="cs-CZ" dirty="0"/>
              <a:t> </a:t>
            </a:r>
            <a:r>
              <a:rPr lang="cs-CZ" altLang="cs-CZ" dirty="0" err="1"/>
              <a:t>can</a:t>
            </a:r>
            <a:r>
              <a:rPr lang="cs-CZ" altLang="cs-CZ" dirty="0"/>
              <a:t> start </a:t>
            </a:r>
            <a:r>
              <a:rPr lang="cs-CZ" altLang="cs-CZ" dirty="0" err="1"/>
              <a:t>sucking</a:t>
            </a:r>
            <a:r>
              <a:rPr lang="cs-CZ" altLang="cs-CZ" dirty="0"/>
              <a:t> </a:t>
            </a:r>
            <a:r>
              <a:rPr lang="cs-CZ" altLang="cs-CZ" dirty="0" err="1"/>
              <a:t>optimally</a:t>
            </a:r>
            <a:r>
              <a:rPr lang="cs-CZ" altLang="cs-CZ" dirty="0"/>
              <a:t> on </a:t>
            </a:r>
            <a:r>
              <a:rPr lang="cs-CZ" altLang="cs-CZ" dirty="0" err="1"/>
              <a:t>its</a:t>
            </a:r>
            <a:r>
              <a:rPr lang="cs-CZ" altLang="cs-CZ" dirty="0"/>
              <a:t> </a:t>
            </a:r>
            <a:r>
              <a:rPr lang="cs-CZ" altLang="cs-CZ" dirty="0" err="1"/>
              <a:t>own</a:t>
            </a:r>
            <a:r>
              <a:rPr lang="cs-CZ" altLang="cs-CZ" dirty="0"/>
              <a:t>, </a:t>
            </a:r>
            <a:r>
              <a:rPr lang="cs-CZ" altLang="cs-CZ" dirty="0" err="1"/>
              <a:t>if</a:t>
            </a:r>
            <a:r>
              <a:rPr lang="cs-CZ" altLang="cs-CZ" dirty="0"/>
              <a:t> </a:t>
            </a:r>
            <a:r>
              <a:rPr lang="cs-CZ" altLang="cs-CZ" dirty="0" err="1"/>
              <a:t>it</a:t>
            </a:r>
            <a:r>
              <a:rPr lang="cs-CZ" altLang="cs-CZ" dirty="0"/>
              <a:t> has </a:t>
            </a:r>
            <a:r>
              <a:rPr lang="cs-CZ" altLang="cs-CZ" dirty="0" err="1"/>
              <a:t>enough</a:t>
            </a:r>
            <a:r>
              <a:rPr lang="cs-CZ" altLang="cs-CZ" dirty="0"/>
              <a:t> </a:t>
            </a:r>
            <a:r>
              <a:rPr lang="cs-CZ" altLang="cs-CZ" dirty="0" err="1"/>
              <a:t>time</a:t>
            </a:r>
            <a:r>
              <a:rPr lang="cs-CZ" altLang="cs-CZ" dirty="0"/>
              <a:t> (in </a:t>
            </a:r>
            <a:r>
              <a:rPr lang="cs-CZ" altLang="cs-CZ" dirty="0" err="1"/>
              <a:t>the</a:t>
            </a:r>
            <a:r>
              <a:rPr lang="cs-CZ" altLang="cs-CZ" dirty="0"/>
              <a:t> 55</a:t>
            </a:r>
            <a:r>
              <a:rPr lang="cs-CZ" altLang="cs-CZ" baseline="30000" dirty="0"/>
              <a:t>th</a:t>
            </a:r>
            <a:r>
              <a:rPr lang="cs-CZ" altLang="cs-CZ" dirty="0"/>
              <a:t> </a:t>
            </a:r>
            <a:r>
              <a:rPr lang="cs-CZ" altLang="cs-CZ" dirty="0" err="1"/>
              <a:t>minute</a:t>
            </a:r>
            <a:r>
              <a:rPr lang="cs-CZ" altLang="cs-CZ" dirty="0"/>
              <a:t> on </a:t>
            </a:r>
            <a:r>
              <a:rPr lang="cs-CZ" altLang="cs-CZ" dirty="0" err="1"/>
              <a:t>average</a:t>
            </a:r>
            <a:r>
              <a:rPr lang="cs-CZ" altLang="cs-CZ" dirty="0"/>
              <a:t>)</a:t>
            </a:r>
          </a:p>
          <a:p>
            <a:r>
              <a:rPr lang="cs-CZ" altLang="cs-CZ" dirty="0" err="1"/>
              <a:t>the</a:t>
            </a:r>
            <a:r>
              <a:rPr lang="cs-CZ" altLang="cs-CZ" dirty="0"/>
              <a:t> </a:t>
            </a:r>
            <a:r>
              <a:rPr lang="cs-CZ" altLang="cs-CZ" dirty="0" err="1"/>
              <a:t>newborn</a:t>
            </a:r>
            <a:r>
              <a:rPr lang="cs-CZ" altLang="cs-CZ" dirty="0"/>
              <a:t> </a:t>
            </a:r>
            <a:r>
              <a:rPr lang="cs-CZ" altLang="cs-CZ" dirty="0" err="1"/>
              <a:t>is</a:t>
            </a:r>
            <a:r>
              <a:rPr lang="cs-CZ" altLang="cs-CZ" dirty="0"/>
              <a:t> </a:t>
            </a:r>
            <a:r>
              <a:rPr lang="cs-CZ" altLang="cs-CZ" dirty="0" err="1"/>
              <a:t>situated</a:t>
            </a:r>
            <a:r>
              <a:rPr lang="cs-CZ" altLang="cs-CZ" dirty="0"/>
              <a:t> on </a:t>
            </a:r>
            <a:r>
              <a:rPr lang="cs-CZ" altLang="cs-CZ" dirty="0" err="1"/>
              <a:t>the</a:t>
            </a:r>
            <a:r>
              <a:rPr lang="cs-CZ" altLang="cs-CZ" dirty="0"/>
              <a:t> </a:t>
            </a:r>
            <a:r>
              <a:rPr lang="cs-CZ" altLang="cs-CZ" dirty="0" err="1"/>
              <a:t>mother‘s</a:t>
            </a:r>
            <a:r>
              <a:rPr lang="cs-CZ" altLang="cs-CZ" dirty="0"/>
              <a:t> belly </a:t>
            </a:r>
            <a:r>
              <a:rPr lang="cs-CZ" altLang="cs-CZ" dirty="0" err="1"/>
              <a:t>only</a:t>
            </a:r>
            <a:r>
              <a:rPr lang="cs-CZ" altLang="cs-CZ" dirty="0"/>
              <a:t> </a:t>
            </a:r>
            <a:r>
              <a:rPr lang="cs-CZ" altLang="cs-CZ" dirty="0" err="1"/>
              <a:t>wiped</a:t>
            </a:r>
            <a:r>
              <a:rPr lang="cs-CZ" altLang="cs-CZ" dirty="0"/>
              <a:t> dry</a:t>
            </a:r>
          </a:p>
          <a:p>
            <a:r>
              <a:rPr lang="cs-CZ" altLang="cs-CZ" dirty="0" err="1"/>
              <a:t>the</a:t>
            </a:r>
            <a:r>
              <a:rPr lang="cs-CZ" altLang="cs-CZ" dirty="0"/>
              <a:t> </a:t>
            </a:r>
            <a:r>
              <a:rPr lang="cs-CZ" altLang="cs-CZ" dirty="0" err="1"/>
              <a:t>hands</a:t>
            </a:r>
            <a:r>
              <a:rPr lang="cs-CZ" altLang="cs-CZ" dirty="0"/>
              <a:t> </a:t>
            </a:r>
            <a:r>
              <a:rPr lang="cs-CZ" altLang="cs-CZ" dirty="0" err="1"/>
              <a:t>aren‘t</a:t>
            </a:r>
            <a:r>
              <a:rPr lang="cs-CZ" altLang="cs-CZ" dirty="0"/>
              <a:t> </a:t>
            </a:r>
            <a:r>
              <a:rPr lang="cs-CZ" altLang="cs-CZ" dirty="0" err="1"/>
              <a:t>dried</a:t>
            </a:r>
            <a:r>
              <a:rPr lang="cs-CZ" altLang="cs-CZ" dirty="0"/>
              <a:t> and no cap </a:t>
            </a:r>
            <a:r>
              <a:rPr lang="cs-CZ" altLang="cs-CZ" dirty="0" err="1"/>
              <a:t>is</a:t>
            </a:r>
            <a:r>
              <a:rPr lang="cs-CZ" altLang="cs-CZ" dirty="0"/>
              <a:t> </a:t>
            </a:r>
            <a:r>
              <a:rPr lang="cs-CZ" altLang="cs-CZ" dirty="0" err="1"/>
              <a:t>given</a:t>
            </a:r>
            <a:r>
              <a:rPr lang="cs-CZ" altLang="cs-CZ" dirty="0"/>
              <a:t> to </a:t>
            </a:r>
            <a:r>
              <a:rPr lang="cs-CZ" altLang="cs-CZ" dirty="0" err="1"/>
              <a:t>the</a:t>
            </a:r>
            <a:r>
              <a:rPr lang="cs-CZ" altLang="cs-CZ" dirty="0"/>
              <a:t> </a:t>
            </a:r>
            <a:r>
              <a:rPr lang="cs-CZ" altLang="cs-CZ" dirty="0" err="1"/>
              <a:t>child</a:t>
            </a:r>
            <a:endParaRPr lang="cs-CZ" altLang="cs-CZ" dirty="0"/>
          </a:p>
          <a:p>
            <a:r>
              <a:rPr lang="cs-CZ" altLang="cs-CZ" dirty="0"/>
              <a:t>most </a:t>
            </a:r>
            <a:r>
              <a:rPr lang="cs-CZ" altLang="cs-CZ" dirty="0" err="1"/>
              <a:t>of</a:t>
            </a:r>
            <a:r>
              <a:rPr lang="cs-CZ" altLang="cs-CZ" dirty="0"/>
              <a:t> </a:t>
            </a:r>
            <a:r>
              <a:rPr lang="cs-CZ" altLang="cs-CZ" dirty="0" err="1"/>
              <a:t>the</a:t>
            </a:r>
            <a:r>
              <a:rPr lang="cs-CZ" altLang="cs-CZ" dirty="0"/>
              <a:t> </a:t>
            </a:r>
            <a:r>
              <a:rPr lang="cs-CZ" altLang="cs-CZ" dirty="0" err="1"/>
              <a:t>newborn</a:t>
            </a:r>
            <a:r>
              <a:rPr lang="cs-CZ" altLang="cs-CZ" dirty="0"/>
              <a:t> </a:t>
            </a:r>
            <a:r>
              <a:rPr lang="cs-CZ" altLang="cs-CZ" dirty="0" err="1"/>
              <a:t>examinations</a:t>
            </a:r>
            <a:r>
              <a:rPr lang="cs-CZ" altLang="cs-CZ" dirty="0"/>
              <a:t> </a:t>
            </a:r>
            <a:r>
              <a:rPr lang="cs-CZ" altLang="cs-CZ" dirty="0" err="1"/>
              <a:t>can</a:t>
            </a:r>
            <a:r>
              <a:rPr lang="cs-CZ" altLang="cs-CZ" dirty="0"/>
              <a:t> </a:t>
            </a:r>
            <a:r>
              <a:rPr lang="cs-CZ" altLang="cs-CZ" dirty="0" err="1"/>
              <a:t>be</a:t>
            </a:r>
            <a:r>
              <a:rPr lang="cs-CZ" altLang="cs-CZ" dirty="0"/>
              <a:t> </a:t>
            </a:r>
            <a:r>
              <a:rPr lang="cs-CZ" altLang="cs-CZ" dirty="0" err="1"/>
              <a:t>carried</a:t>
            </a:r>
            <a:r>
              <a:rPr lang="cs-CZ" altLang="cs-CZ" dirty="0"/>
              <a:t> </a:t>
            </a:r>
            <a:r>
              <a:rPr lang="cs-CZ" altLang="cs-CZ" dirty="0" err="1"/>
              <a:t>out</a:t>
            </a:r>
            <a:r>
              <a:rPr lang="cs-CZ" altLang="cs-CZ" dirty="0"/>
              <a:t> on </a:t>
            </a:r>
            <a:r>
              <a:rPr lang="cs-CZ" altLang="cs-CZ" dirty="0" err="1"/>
              <a:t>the</a:t>
            </a:r>
            <a:r>
              <a:rPr lang="cs-CZ" altLang="cs-CZ" dirty="0"/>
              <a:t> </a:t>
            </a:r>
            <a:r>
              <a:rPr lang="cs-CZ" altLang="cs-CZ" dirty="0" err="1"/>
              <a:t>mother‘s</a:t>
            </a:r>
            <a:r>
              <a:rPr lang="cs-CZ" altLang="cs-CZ" dirty="0"/>
              <a:t> body</a:t>
            </a:r>
          </a:p>
          <a:p>
            <a:r>
              <a:rPr lang="cs-CZ" altLang="cs-CZ" dirty="0"/>
              <a:t>skin-to-skin </a:t>
            </a:r>
            <a:r>
              <a:rPr lang="cs-CZ" altLang="cs-CZ" dirty="0" err="1"/>
              <a:t>contact</a:t>
            </a:r>
            <a:r>
              <a:rPr lang="cs-CZ" altLang="cs-CZ" dirty="0"/>
              <a:t> </a:t>
            </a:r>
            <a:r>
              <a:rPr lang="cs-CZ" altLang="cs-CZ" dirty="0" err="1"/>
              <a:t>is</a:t>
            </a:r>
            <a:r>
              <a:rPr lang="cs-CZ" altLang="cs-CZ" dirty="0"/>
              <a:t> </a:t>
            </a:r>
            <a:r>
              <a:rPr lang="cs-CZ" altLang="cs-CZ" dirty="0" err="1"/>
              <a:t>ideal</a:t>
            </a:r>
            <a:r>
              <a:rPr lang="cs-CZ" altLang="cs-CZ" dirty="0"/>
              <a:t> </a:t>
            </a:r>
            <a:r>
              <a:rPr lang="cs-CZ" altLang="cs-CZ" dirty="0" err="1"/>
              <a:t>for</a:t>
            </a:r>
            <a:r>
              <a:rPr lang="cs-CZ" altLang="cs-CZ" dirty="0"/>
              <a:t> </a:t>
            </a:r>
            <a:r>
              <a:rPr lang="cs-CZ" altLang="cs-CZ" dirty="0" err="1"/>
              <a:t>managing</a:t>
            </a:r>
            <a:r>
              <a:rPr lang="cs-CZ" altLang="cs-CZ" dirty="0"/>
              <a:t> </a:t>
            </a:r>
            <a:r>
              <a:rPr lang="cs-CZ" altLang="cs-CZ" dirty="0" err="1"/>
              <a:t>normal</a:t>
            </a:r>
            <a:r>
              <a:rPr lang="cs-CZ" altLang="cs-CZ" dirty="0"/>
              <a:t> body </a:t>
            </a:r>
            <a:r>
              <a:rPr lang="cs-CZ" altLang="cs-CZ" dirty="0" err="1"/>
              <a:t>temperature</a:t>
            </a:r>
            <a:r>
              <a:rPr lang="cs-CZ" altLang="cs-CZ" dirty="0"/>
              <a:t>, </a:t>
            </a:r>
            <a:r>
              <a:rPr lang="cs-CZ" altLang="cs-CZ" dirty="0" err="1"/>
              <a:t>it</a:t>
            </a:r>
            <a:r>
              <a:rPr lang="cs-CZ" altLang="cs-CZ" dirty="0"/>
              <a:t> </a:t>
            </a:r>
            <a:r>
              <a:rPr lang="cs-CZ" altLang="cs-CZ" dirty="0" err="1"/>
              <a:t>controls</a:t>
            </a:r>
            <a:r>
              <a:rPr lang="cs-CZ" altLang="cs-CZ" dirty="0"/>
              <a:t> </a:t>
            </a:r>
            <a:r>
              <a:rPr lang="cs-CZ" altLang="cs-CZ" dirty="0" err="1"/>
              <a:t>breathing</a:t>
            </a:r>
            <a:r>
              <a:rPr lang="cs-CZ" altLang="cs-CZ" dirty="0"/>
              <a:t> and </a:t>
            </a:r>
            <a:r>
              <a:rPr lang="cs-CZ" altLang="cs-CZ" dirty="0" err="1"/>
              <a:t>heart</a:t>
            </a:r>
            <a:r>
              <a:rPr lang="cs-CZ" altLang="cs-CZ" dirty="0"/>
              <a:t> </a:t>
            </a:r>
            <a:r>
              <a:rPr lang="cs-CZ" altLang="cs-CZ" dirty="0" err="1"/>
              <a:t>rate</a:t>
            </a:r>
            <a:r>
              <a:rPr lang="cs-CZ" altLang="cs-CZ" dirty="0"/>
              <a:t>, </a:t>
            </a:r>
            <a:r>
              <a:rPr lang="cs-CZ" altLang="cs-CZ" dirty="0" err="1"/>
              <a:t>the</a:t>
            </a:r>
            <a:r>
              <a:rPr lang="cs-CZ" altLang="cs-CZ" dirty="0"/>
              <a:t> </a:t>
            </a:r>
            <a:r>
              <a:rPr lang="cs-CZ" altLang="cs-CZ" dirty="0" err="1"/>
              <a:t>child</a:t>
            </a:r>
            <a:r>
              <a:rPr lang="cs-CZ" altLang="cs-CZ" dirty="0"/>
              <a:t> </a:t>
            </a:r>
            <a:r>
              <a:rPr lang="cs-CZ" altLang="cs-CZ" dirty="0" err="1"/>
              <a:t>is</a:t>
            </a:r>
            <a:r>
              <a:rPr lang="cs-CZ" altLang="cs-CZ" dirty="0"/>
              <a:t> </a:t>
            </a:r>
            <a:r>
              <a:rPr lang="cs-CZ" altLang="cs-CZ" dirty="0" err="1"/>
              <a:t>calm</a:t>
            </a:r>
            <a:r>
              <a:rPr lang="cs-CZ" altLang="cs-CZ" dirty="0"/>
              <a:t> and </a:t>
            </a:r>
            <a:r>
              <a:rPr lang="cs-CZ" altLang="cs-CZ" dirty="0" err="1"/>
              <a:t>usually</a:t>
            </a:r>
            <a:r>
              <a:rPr lang="cs-CZ" altLang="cs-CZ" dirty="0"/>
              <a:t> </a:t>
            </a:r>
            <a:r>
              <a:rPr lang="cs-CZ" altLang="cs-CZ" dirty="0" err="1"/>
              <a:t>doesn‘t</a:t>
            </a:r>
            <a:r>
              <a:rPr lang="cs-CZ" altLang="cs-CZ" dirty="0"/>
              <a:t> </a:t>
            </a:r>
            <a:r>
              <a:rPr lang="cs-CZ" altLang="cs-CZ" dirty="0" err="1"/>
              <a:t>cry</a:t>
            </a:r>
            <a:endParaRPr lang="cs-CZ" altLang="cs-CZ" dirty="0"/>
          </a:p>
          <a:p>
            <a:r>
              <a:rPr lang="cs-CZ" altLang="cs-CZ" dirty="0" err="1"/>
              <a:t>uniterrupted</a:t>
            </a:r>
            <a:r>
              <a:rPr lang="cs-CZ" altLang="cs-CZ" dirty="0"/>
              <a:t> </a:t>
            </a:r>
            <a:r>
              <a:rPr lang="cs-CZ" altLang="cs-CZ" dirty="0" err="1"/>
              <a:t>contact</a:t>
            </a:r>
            <a:r>
              <a:rPr lang="cs-CZ" altLang="cs-CZ" dirty="0"/>
              <a:t> </a:t>
            </a:r>
            <a:r>
              <a:rPr lang="cs-CZ" altLang="cs-CZ" dirty="0" err="1"/>
              <a:t>between</a:t>
            </a:r>
            <a:r>
              <a:rPr lang="cs-CZ" altLang="cs-CZ" dirty="0"/>
              <a:t> </a:t>
            </a:r>
            <a:r>
              <a:rPr lang="cs-CZ" altLang="cs-CZ" dirty="0" err="1"/>
              <a:t>the</a:t>
            </a:r>
            <a:r>
              <a:rPr lang="cs-CZ" altLang="cs-CZ" dirty="0"/>
              <a:t> </a:t>
            </a:r>
            <a:r>
              <a:rPr lang="cs-CZ" altLang="cs-CZ" dirty="0" err="1"/>
              <a:t>mother</a:t>
            </a:r>
            <a:r>
              <a:rPr lang="cs-CZ" altLang="cs-CZ" dirty="0"/>
              <a:t> and </a:t>
            </a:r>
            <a:r>
              <a:rPr lang="cs-CZ" altLang="cs-CZ" dirty="0" err="1"/>
              <a:t>the</a:t>
            </a:r>
            <a:r>
              <a:rPr lang="cs-CZ" altLang="cs-CZ" dirty="0"/>
              <a:t> </a:t>
            </a:r>
            <a:r>
              <a:rPr lang="cs-CZ" altLang="cs-CZ" dirty="0" err="1"/>
              <a:t>child</a:t>
            </a:r>
            <a:r>
              <a:rPr lang="cs-CZ" altLang="cs-CZ" dirty="0"/>
              <a:t>, </a:t>
            </a:r>
            <a:r>
              <a:rPr lang="cs-CZ" altLang="cs-CZ" dirty="0" err="1"/>
              <a:t>rooming</a:t>
            </a:r>
            <a:r>
              <a:rPr lang="cs-CZ" altLang="cs-CZ" dirty="0"/>
              <a:t>-in, </a:t>
            </a:r>
            <a:r>
              <a:rPr lang="cs-CZ" altLang="cs-CZ" dirty="0" err="1"/>
              <a:t>begins</a:t>
            </a:r>
            <a:r>
              <a:rPr lang="cs-CZ" altLang="cs-CZ" dirty="0"/>
              <a:t> </a:t>
            </a:r>
            <a:r>
              <a:rPr lang="cs-CZ" altLang="cs-CZ" dirty="0" err="1"/>
              <a:t>right</a:t>
            </a:r>
            <a:r>
              <a:rPr lang="cs-CZ" altLang="cs-CZ" dirty="0"/>
              <a:t> </a:t>
            </a:r>
            <a:r>
              <a:rPr lang="cs-CZ" altLang="cs-CZ" dirty="0" err="1"/>
              <a:t>at</a:t>
            </a:r>
            <a:r>
              <a:rPr lang="cs-CZ" altLang="cs-CZ" dirty="0"/>
              <a:t> </a:t>
            </a:r>
            <a:r>
              <a:rPr lang="cs-CZ" altLang="cs-CZ" dirty="0" err="1"/>
              <a:t>the</a:t>
            </a:r>
            <a:r>
              <a:rPr lang="cs-CZ" altLang="cs-CZ" dirty="0"/>
              <a:t> </a:t>
            </a:r>
            <a:r>
              <a:rPr lang="cs-CZ" altLang="cs-CZ" dirty="0" err="1"/>
              <a:t>delivery</a:t>
            </a:r>
            <a:r>
              <a:rPr lang="cs-CZ" altLang="cs-CZ" dirty="0"/>
              <a:t> </a:t>
            </a:r>
            <a:r>
              <a:rPr lang="cs-CZ" altLang="cs-CZ" dirty="0" err="1"/>
              <a:t>room</a:t>
            </a:r>
            <a:endParaRPr lang="cs-CZ" altLang="cs-CZ" dirty="0"/>
          </a:p>
        </p:txBody>
      </p:sp>
      <p:sp>
        <p:nvSpPr>
          <p:cNvPr id="5" name="Zástupný symbol pro zápatí 3">
            <a:extLst>
              <a:ext uri="{FF2B5EF4-FFF2-40B4-BE49-F238E27FC236}">
                <a16:creationId xmlns:a16="http://schemas.microsoft.com/office/drawing/2014/main" id="{E57F6496-C5B4-4A7A-A7F4-6E6B661D854A}"/>
              </a:ext>
            </a:extLst>
          </p:cNvPr>
          <p:cNvSpPr txBox="1">
            <a:spLocks/>
          </p:cNvSpPr>
          <p:nvPr/>
        </p:nvSpPr>
        <p:spPr>
          <a:xfrm>
            <a:off x="3802902" y="6421078"/>
            <a:ext cx="2994138"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err="1">
                <a:solidFill>
                  <a:srgbClr val="CC6600"/>
                </a:solidFill>
              </a:rPr>
              <a:t>Breastfeeding</a:t>
            </a:r>
            <a:r>
              <a:rPr lang="cs-CZ" dirty="0">
                <a:solidFill>
                  <a:srgbClr val="CC6600"/>
                </a:solidFill>
              </a:rPr>
              <a:t> support</a:t>
            </a:r>
          </a:p>
        </p:txBody>
      </p:sp>
      <p:sp>
        <p:nvSpPr>
          <p:cNvPr id="6" name="Zástupný symbol pro zápatí 3"/>
          <p:cNvSpPr>
            <a:spLocks noGrp="1"/>
          </p:cNvSpPr>
          <p:nvPr>
            <p:ph type="ftr" sz="quarter" idx="11"/>
          </p:nvPr>
        </p:nvSpPr>
        <p:spPr>
          <a:xfrm>
            <a:off x="731520" y="6421078"/>
            <a:ext cx="2292808" cy="365125"/>
          </a:xfrm>
        </p:spPr>
        <p:txBody>
          <a:bodyPr/>
          <a:lstStyle/>
          <a:p>
            <a:r>
              <a:rPr lang="cs-CZ" dirty="0" err="1"/>
              <a:t>Childhood</a:t>
            </a:r>
            <a:r>
              <a:rPr lang="cs-CZ" dirty="0"/>
              <a:t> </a:t>
            </a:r>
            <a:r>
              <a:rPr lang="cs-CZ" dirty="0" err="1"/>
              <a:t>hygiene</a:t>
            </a:r>
            <a:endParaRPr lang="cs-CZ" dirty="0"/>
          </a:p>
        </p:txBody>
      </p:sp>
    </p:spTree>
    <p:extLst>
      <p:ext uri="{BB962C8B-B14F-4D97-AF65-F5344CB8AC3E}">
        <p14:creationId xmlns:p14="http://schemas.microsoft.com/office/powerpoint/2010/main" val="27722956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a:t>Not </a:t>
            </a:r>
            <a:r>
              <a:rPr lang="cs-CZ" err="1"/>
              <a:t>only</a:t>
            </a:r>
            <a:r>
              <a:rPr lang="cs-CZ"/>
              <a:t> </a:t>
            </a:r>
            <a:r>
              <a:rPr lang="cs-CZ" err="1"/>
              <a:t>milk</a:t>
            </a:r>
            <a:r>
              <a:rPr lang="cs-CZ"/>
              <a:t> </a:t>
            </a:r>
            <a:r>
              <a:rPr lang="cs-CZ" err="1"/>
              <a:t>drinking</a:t>
            </a:r>
            <a:r>
              <a:rPr lang="cs-CZ"/>
              <a:t>!</a:t>
            </a:r>
          </a:p>
        </p:txBody>
      </p:sp>
      <p:sp>
        <p:nvSpPr>
          <p:cNvPr id="3" name="Zástupný symbol pro obsah 2"/>
          <p:cNvSpPr>
            <a:spLocks noGrp="1"/>
          </p:cNvSpPr>
          <p:nvPr>
            <p:ph idx="1"/>
          </p:nvPr>
        </p:nvSpPr>
        <p:spPr/>
        <p:txBody>
          <a:bodyPr vert="horz" lIns="91440" tIns="45720" rIns="91440" bIns="45720" rtlCol="0" anchor="t">
            <a:normAutofit/>
          </a:bodyPr>
          <a:lstStyle/>
          <a:p>
            <a:r>
              <a:rPr lang="cs-CZ" b="1" err="1"/>
              <a:t>exclusive</a:t>
            </a:r>
            <a:r>
              <a:rPr lang="cs-CZ" b="1"/>
              <a:t> </a:t>
            </a:r>
            <a:r>
              <a:rPr lang="cs-CZ" b="1" err="1"/>
              <a:t>breastfeeding</a:t>
            </a:r>
            <a:r>
              <a:rPr lang="cs-CZ" b="1"/>
              <a:t>:</a:t>
            </a:r>
          </a:p>
          <a:p>
            <a:pPr lvl="1"/>
            <a:r>
              <a:rPr lang="cs-CZ" err="1"/>
              <a:t>childhood</a:t>
            </a:r>
            <a:r>
              <a:rPr lang="cs-CZ"/>
              <a:t> and adolescence obesity </a:t>
            </a:r>
            <a:r>
              <a:rPr lang="cs-CZ" err="1"/>
              <a:t>prevention</a:t>
            </a:r>
            <a:endParaRPr lang="cs-CZ"/>
          </a:p>
          <a:p>
            <a:pPr lvl="1"/>
            <a:r>
              <a:rPr lang="cs-CZ" err="1"/>
              <a:t>decrease</a:t>
            </a:r>
            <a:r>
              <a:rPr lang="cs-CZ"/>
              <a:t> in infant mortality</a:t>
            </a:r>
          </a:p>
          <a:p>
            <a:pPr lvl="1"/>
            <a:r>
              <a:rPr lang="cs-CZ" err="1"/>
              <a:t>lower</a:t>
            </a:r>
            <a:r>
              <a:rPr lang="cs-CZ"/>
              <a:t> incidence – </a:t>
            </a:r>
            <a:r>
              <a:rPr lang="cs-CZ" err="1"/>
              <a:t>atopic</a:t>
            </a:r>
            <a:r>
              <a:rPr lang="cs-CZ"/>
              <a:t> dermatitis, otitis media, URT </a:t>
            </a:r>
            <a:r>
              <a:rPr lang="cs-CZ" err="1"/>
              <a:t>infection</a:t>
            </a:r>
            <a:r>
              <a:rPr lang="cs-CZ"/>
              <a:t>, GIT </a:t>
            </a:r>
            <a:r>
              <a:rPr lang="cs-CZ" err="1"/>
              <a:t>infection</a:t>
            </a:r>
            <a:endParaRPr lang="cs-CZ"/>
          </a:p>
          <a:p>
            <a:r>
              <a:rPr lang="cs-CZ" err="1"/>
              <a:t>mothers</a:t>
            </a:r>
            <a:r>
              <a:rPr lang="cs-CZ"/>
              <a:t> – </a:t>
            </a:r>
            <a:r>
              <a:rPr lang="cs-CZ" b="1" err="1"/>
              <a:t>lower</a:t>
            </a:r>
            <a:r>
              <a:rPr lang="cs-CZ" b="1"/>
              <a:t> risk</a:t>
            </a:r>
            <a:r>
              <a:rPr lang="cs-CZ"/>
              <a:t> </a:t>
            </a:r>
            <a:r>
              <a:rPr lang="cs-CZ" err="1"/>
              <a:t>of</a:t>
            </a:r>
            <a:r>
              <a:rPr lang="cs-CZ"/>
              <a:t> </a:t>
            </a:r>
            <a:r>
              <a:rPr lang="cs-CZ" err="1"/>
              <a:t>postpartum</a:t>
            </a:r>
            <a:r>
              <a:rPr lang="cs-CZ"/>
              <a:t> </a:t>
            </a:r>
            <a:r>
              <a:rPr lang="cs-CZ" err="1"/>
              <a:t>depression</a:t>
            </a:r>
            <a:r>
              <a:rPr lang="cs-CZ"/>
              <a:t>, </a:t>
            </a:r>
            <a:r>
              <a:rPr lang="cs-CZ" err="1"/>
              <a:t>mammal</a:t>
            </a:r>
            <a:r>
              <a:rPr lang="cs-CZ"/>
              <a:t> and </a:t>
            </a:r>
            <a:r>
              <a:rPr lang="cs-CZ" err="1"/>
              <a:t>ovarial</a:t>
            </a:r>
            <a:r>
              <a:rPr lang="cs-CZ"/>
              <a:t> tu, T2DM, </a:t>
            </a:r>
            <a:r>
              <a:rPr lang="cs-CZ" err="1"/>
              <a:t>osteoporosis</a:t>
            </a:r>
            <a:r>
              <a:rPr lang="cs-CZ"/>
              <a:t>, </a:t>
            </a:r>
            <a:r>
              <a:rPr lang="cs-CZ" err="1"/>
              <a:t>rheumatoid</a:t>
            </a:r>
            <a:r>
              <a:rPr lang="cs-CZ"/>
              <a:t> arthritis</a:t>
            </a:r>
          </a:p>
          <a:p>
            <a:pPr>
              <a:spcAft>
                <a:spcPts val="1200"/>
              </a:spcAft>
            </a:pPr>
            <a:r>
              <a:rPr lang="cs-CZ" err="1"/>
              <a:t>contraceptional</a:t>
            </a:r>
            <a:r>
              <a:rPr lang="cs-CZ"/>
              <a:t> </a:t>
            </a:r>
            <a:r>
              <a:rPr lang="cs-CZ" err="1"/>
              <a:t>effect</a:t>
            </a:r>
            <a:endParaRPr lang="cs-CZ"/>
          </a:p>
          <a:p>
            <a:pPr marL="0" indent="0" algn="ctr">
              <a:buNone/>
            </a:pPr>
            <a:r>
              <a:rPr lang="cs-CZ" sz="4000" b="1" err="1"/>
              <a:t>relationship</a:t>
            </a:r>
            <a:r>
              <a:rPr lang="cs-CZ" sz="4000" b="1"/>
              <a:t> </a:t>
            </a:r>
            <a:r>
              <a:rPr lang="cs-CZ" sz="4000" b="1" err="1"/>
              <a:t>between</a:t>
            </a:r>
            <a:r>
              <a:rPr lang="cs-CZ" sz="4000" b="1"/>
              <a:t> </a:t>
            </a:r>
            <a:r>
              <a:rPr lang="cs-CZ" sz="4000" b="1" err="1"/>
              <a:t>child</a:t>
            </a:r>
            <a:r>
              <a:rPr lang="cs-CZ" sz="4000" b="1"/>
              <a:t> and </a:t>
            </a:r>
            <a:r>
              <a:rPr lang="cs-CZ" sz="4000" b="1" err="1"/>
              <a:t>mother</a:t>
            </a:r>
            <a:endParaRPr lang="cs-CZ" sz="4000" b="1"/>
          </a:p>
        </p:txBody>
      </p:sp>
      <p:sp>
        <p:nvSpPr>
          <p:cNvPr id="4" name="Zástupný symbol pro zápatí 3"/>
          <p:cNvSpPr>
            <a:spLocks noGrp="1"/>
          </p:cNvSpPr>
          <p:nvPr>
            <p:ph type="ftr" sz="quarter" idx="11"/>
          </p:nvPr>
        </p:nvSpPr>
        <p:spPr>
          <a:xfrm>
            <a:off x="731520" y="6421078"/>
            <a:ext cx="2292808" cy="365125"/>
          </a:xfrm>
        </p:spPr>
        <p:txBody>
          <a:bodyPr/>
          <a:lstStyle/>
          <a:p>
            <a:r>
              <a:rPr lang="cs-CZ" dirty="0" err="1"/>
              <a:t>Childhood</a:t>
            </a:r>
            <a:r>
              <a:rPr lang="cs-CZ" dirty="0"/>
              <a:t> </a:t>
            </a:r>
            <a:r>
              <a:rPr lang="cs-CZ" dirty="0" err="1"/>
              <a:t>hygiene</a:t>
            </a:r>
            <a:endParaRPr lang="cs-CZ" dirty="0"/>
          </a:p>
        </p:txBody>
      </p:sp>
      <p:sp>
        <p:nvSpPr>
          <p:cNvPr id="5" name="Zástupný symbol pro zápatí 3">
            <a:extLst>
              <a:ext uri="{FF2B5EF4-FFF2-40B4-BE49-F238E27FC236}">
                <a16:creationId xmlns:a16="http://schemas.microsoft.com/office/drawing/2014/main" id="{14C010C3-43D5-484D-AC2A-C58EC31F055F}"/>
              </a:ext>
            </a:extLst>
          </p:cNvPr>
          <p:cNvSpPr txBox="1">
            <a:spLocks/>
          </p:cNvSpPr>
          <p:nvPr/>
        </p:nvSpPr>
        <p:spPr>
          <a:xfrm>
            <a:off x="3802902" y="6421078"/>
            <a:ext cx="2994138"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err="1">
                <a:solidFill>
                  <a:srgbClr val="CC6600"/>
                </a:solidFill>
              </a:rPr>
              <a:t>Breastfeeding</a:t>
            </a:r>
            <a:r>
              <a:rPr lang="cs-CZ" dirty="0">
                <a:solidFill>
                  <a:srgbClr val="CC6600"/>
                </a:solidFill>
              </a:rPr>
              <a:t> support</a:t>
            </a:r>
          </a:p>
        </p:txBody>
      </p:sp>
    </p:spTree>
    <p:extLst>
      <p:ext uri="{BB962C8B-B14F-4D97-AF65-F5344CB8AC3E}">
        <p14:creationId xmlns:p14="http://schemas.microsoft.com/office/powerpoint/2010/main" val="2296314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You</a:t>
            </a:r>
            <a:r>
              <a:rPr lang="cs-CZ" dirty="0"/>
              <a:t> </a:t>
            </a:r>
            <a:r>
              <a:rPr lang="cs-CZ" dirty="0" err="1"/>
              <a:t>could</a:t>
            </a:r>
            <a:r>
              <a:rPr lang="cs-CZ" dirty="0"/>
              <a:t> </a:t>
            </a:r>
            <a:r>
              <a:rPr lang="cs-CZ" dirty="0" err="1"/>
              <a:t>see</a:t>
            </a:r>
            <a:r>
              <a:rPr lang="cs-CZ" dirty="0"/>
              <a:t>…</a:t>
            </a:r>
          </a:p>
        </p:txBody>
      </p:sp>
      <p:sp>
        <p:nvSpPr>
          <p:cNvPr id="3" name="Zástupný symbol pro obsah 2"/>
          <p:cNvSpPr>
            <a:spLocks noGrp="1"/>
          </p:cNvSpPr>
          <p:nvPr>
            <p:ph idx="1"/>
          </p:nvPr>
        </p:nvSpPr>
        <p:spPr>
          <a:xfrm>
            <a:off x="838200" y="1620816"/>
            <a:ext cx="10817772" cy="4380739"/>
          </a:xfrm>
        </p:spPr>
        <p:txBody>
          <a:bodyPr>
            <a:normAutofit lnSpcReduction="10000"/>
          </a:bodyPr>
          <a:lstStyle/>
          <a:p>
            <a:r>
              <a:rPr lang="cs-CZ" altLang="cs-CZ" dirty="0" err="1"/>
              <a:t>mothers</a:t>
            </a:r>
            <a:r>
              <a:rPr lang="cs-CZ" altLang="cs-CZ" dirty="0"/>
              <a:t> </a:t>
            </a:r>
            <a:r>
              <a:rPr lang="cs-CZ" altLang="cs-CZ" dirty="0" err="1"/>
              <a:t>after</a:t>
            </a:r>
            <a:r>
              <a:rPr lang="cs-CZ" altLang="cs-CZ" dirty="0"/>
              <a:t> </a:t>
            </a:r>
            <a:r>
              <a:rPr lang="cs-CZ" altLang="cs-CZ" dirty="0" err="1"/>
              <a:t>the</a:t>
            </a:r>
            <a:r>
              <a:rPr lang="cs-CZ" altLang="cs-CZ" dirty="0"/>
              <a:t> </a:t>
            </a:r>
            <a:r>
              <a:rPr lang="cs-CZ" altLang="cs-CZ" dirty="0" err="1"/>
              <a:t>section</a:t>
            </a:r>
            <a:r>
              <a:rPr lang="cs-CZ" altLang="cs-CZ" dirty="0"/>
              <a:t> </a:t>
            </a:r>
            <a:r>
              <a:rPr lang="cs-CZ" altLang="cs-CZ" dirty="0" err="1"/>
              <a:t>or</a:t>
            </a:r>
            <a:r>
              <a:rPr lang="cs-CZ" altLang="cs-CZ" dirty="0"/>
              <a:t> </a:t>
            </a:r>
            <a:r>
              <a:rPr lang="cs-CZ" altLang="cs-CZ" dirty="0" err="1"/>
              <a:t>total</a:t>
            </a:r>
            <a:r>
              <a:rPr lang="cs-CZ" altLang="cs-CZ" dirty="0"/>
              <a:t> </a:t>
            </a:r>
            <a:r>
              <a:rPr lang="cs-CZ" altLang="cs-CZ" dirty="0" err="1"/>
              <a:t>anesthesia</a:t>
            </a:r>
            <a:r>
              <a:rPr lang="cs-CZ" altLang="cs-CZ" dirty="0"/>
              <a:t> </a:t>
            </a:r>
            <a:r>
              <a:rPr lang="cs-CZ" altLang="cs-CZ" dirty="0" err="1"/>
              <a:t>can</a:t>
            </a:r>
            <a:r>
              <a:rPr lang="cs-CZ" altLang="cs-CZ" dirty="0"/>
              <a:t> </a:t>
            </a:r>
            <a:r>
              <a:rPr lang="cs-CZ" altLang="cs-CZ" dirty="0" err="1"/>
              <a:t>be</a:t>
            </a:r>
            <a:r>
              <a:rPr lang="cs-CZ" altLang="cs-CZ" dirty="0"/>
              <a:t> skin-to-skin </a:t>
            </a:r>
            <a:r>
              <a:rPr lang="cs-CZ" altLang="cs-CZ" dirty="0" err="1"/>
              <a:t>immediately</a:t>
            </a:r>
            <a:r>
              <a:rPr lang="cs-CZ" altLang="cs-CZ" dirty="0"/>
              <a:t> </a:t>
            </a:r>
            <a:r>
              <a:rPr lang="cs-CZ" altLang="cs-CZ" dirty="0" err="1"/>
              <a:t>after</a:t>
            </a:r>
            <a:r>
              <a:rPr lang="cs-CZ" altLang="cs-CZ" dirty="0"/>
              <a:t> </a:t>
            </a:r>
            <a:r>
              <a:rPr lang="cs-CZ" altLang="cs-CZ" dirty="0" err="1"/>
              <a:t>waking</a:t>
            </a:r>
            <a:r>
              <a:rPr lang="cs-CZ" altLang="cs-CZ" dirty="0"/>
              <a:t> up</a:t>
            </a:r>
          </a:p>
          <a:p>
            <a:r>
              <a:rPr lang="cs-CZ" altLang="cs-CZ" dirty="0" err="1"/>
              <a:t>meanwhile</a:t>
            </a:r>
            <a:r>
              <a:rPr lang="cs-CZ" altLang="cs-CZ" dirty="0"/>
              <a:t>, </a:t>
            </a:r>
            <a:r>
              <a:rPr lang="cs-CZ" altLang="cs-CZ" dirty="0" err="1"/>
              <a:t>the</a:t>
            </a:r>
            <a:r>
              <a:rPr lang="cs-CZ" altLang="cs-CZ" dirty="0"/>
              <a:t> </a:t>
            </a:r>
            <a:r>
              <a:rPr lang="cs-CZ" altLang="cs-CZ" dirty="0" err="1"/>
              <a:t>child</a:t>
            </a:r>
            <a:r>
              <a:rPr lang="cs-CZ" altLang="cs-CZ" dirty="0"/>
              <a:t> </a:t>
            </a:r>
            <a:r>
              <a:rPr lang="cs-CZ" altLang="cs-CZ" dirty="0" err="1"/>
              <a:t>can</a:t>
            </a:r>
            <a:r>
              <a:rPr lang="cs-CZ" altLang="cs-CZ" dirty="0"/>
              <a:t> </a:t>
            </a:r>
            <a:r>
              <a:rPr lang="cs-CZ" altLang="cs-CZ" dirty="0" err="1"/>
              <a:t>be</a:t>
            </a:r>
            <a:r>
              <a:rPr lang="cs-CZ" altLang="cs-CZ" dirty="0"/>
              <a:t> skin-to-skin </a:t>
            </a:r>
            <a:r>
              <a:rPr lang="cs-CZ" altLang="cs-CZ" dirty="0" err="1"/>
              <a:t>e.g</a:t>
            </a:r>
            <a:r>
              <a:rPr lang="cs-CZ" altLang="cs-CZ" dirty="0"/>
              <a:t>. </a:t>
            </a:r>
            <a:r>
              <a:rPr lang="cs-CZ" altLang="cs-CZ" dirty="0" err="1"/>
              <a:t>with</a:t>
            </a:r>
            <a:r>
              <a:rPr lang="cs-CZ" altLang="cs-CZ" dirty="0"/>
              <a:t> </a:t>
            </a:r>
            <a:r>
              <a:rPr lang="cs-CZ" altLang="cs-CZ" dirty="0" err="1"/>
              <a:t>the</a:t>
            </a:r>
            <a:r>
              <a:rPr lang="cs-CZ" altLang="cs-CZ" dirty="0"/>
              <a:t> </a:t>
            </a:r>
            <a:r>
              <a:rPr lang="cs-CZ" altLang="cs-CZ" dirty="0" err="1"/>
              <a:t>father</a:t>
            </a:r>
            <a:endParaRPr lang="cs-CZ" altLang="cs-CZ" dirty="0"/>
          </a:p>
          <a:p>
            <a:r>
              <a:rPr lang="cs-CZ" altLang="cs-CZ" dirty="0" err="1"/>
              <a:t>children</a:t>
            </a:r>
            <a:r>
              <a:rPr lang="cs-CZ" altLang="cs-CZ" dirty="0"/>
              <a:t> in </a:t>
            </a:r>
            <a:r>
              <a:rPr lang="cs-CZ" altLang="cs-CZ" dirty="0" err="1"/>
              <a:t>need</a:t>
            </a:r>
            <a:r>
              <a:rPr lang="cs-CZ" altLang="cs-CZ" dirty="0"/>
              <a:t> </a:t>
            </a:r>
            <a:r>
              <a:rPr lang="cs-CZ" altLang="cs-CZ" dirty="0" err="1"/>
              <a:t>of</a:t>
            </a:r>
            <a:r>
              <a:rPr lang="cs-CZ" altLang="cs-CZ" dirty="0"/>
              <a:t> </a:t>
            </a:r>
            <a:r>
              <a:rPr lang="cs-CZ" altLang="cs-CZ" dirty="0" err="1"/>
              <a:t>special</a:t>
            </a:r>
            <a:r>
              <a:rPr lang="cs-CZ" altLang="cs-CZ" dirty="0"/>
              <a:t> care </a:t>
            </a:r>
            <a:r>
              <a:rPr lang="cs-CZ" altLang="cs-CZ" dirty="0" err="1"/>
              <a:t>should</a:t>
            </a:r>
            <a:r>
              <a:rPr lang="cs-CZ" altLang="cs-CZ" dirty="0"/>
              <a:t> </a:t>
            </a:r>
            <a:r>
              <a:rPr lang="cs-CZ" altLang="cs-CZ" dirty="0" err="1"/>
              <a:t>also</a:t>
            </a:r>
            <a:r>
              <a:rPr lang="cs-CZ" altLang="cs-CZ" dirty="0"/>
              <a:t> </a:t>
            </a:r>
            <a:r>
              <a:rPr lang="cs-CZ" altLang="cs-CZ" dirty="0" err="1"/>
              <a:t>have</a:t>
            </a:r>
            <a:r>
              <a:rPr lang="cs-CZ" altLang="cs-CZ" dirty="0"/>
              <a:t> </a:t>
            </a:r>
            <a:r>
              <a:rPr lang="cs-CZ" altLang="cs-CZ" dirty="0" err="1"/>
              <a:t>the</a:t>
            </a:r>
            <a:r>
              <a:rPr lang="cs-CZ" altLang="cs-CZ" dirty="0"/>
              <a:t> </a:t>
            </a:r>
            <a:r>
              <a:rPr lang="cs-CZ" altLang="cs-CZ" dirty="0" err="1"/>
              <a:t>possibility</a:t>
            </a:r>
            <a:r>
              <a:rPr lang="cs-CZ" altLang="cs-CZ" dirty="0"/>
              <a:t> </a:t>
            </a:r>
            <a:r>
              <a:rPr lang="cs-CZ" altLang="cs-CZ" dirty="0" err="1"/>
              <a:t>of</a:t>
            </a:r>
            <a:r>
              <a:rPr lang="cs-CZ" altLang="cs-CZ" dirty="0"/>
              <a:t> skin-to-skin </a:t>
            </a:r>
            <a:r>
              <a:rPr lang="cs-CZ" altLang="cs-CZ" dirty="0" err="1"/>
              <a:t>contact</a:t>
            </a:r>
            <a:r>
              <a:rPr lang="cs-CZ" altLang="cs-CZ" dirty="0"/>
              <a:t> (</a:t>
            </a:r>
            <a:r>
              <a:rPr lang="cs-CZ" altLang="cs-CZ" dirty="0" err="1"/>
              <a:t>otherwise</a:t>
            </a:r>
            <a:r>
              <a:rPr lang="cs-CZ" altLang="cs-CZ" dirty="0"/>
              <a:t> </a:t>
            </a:r>
            <a:r>
              <a:rPr lang="cs-CZ" altLang="cs-CZ" dirty="0" err="1"/>
              <a:t>the</a:t>
            </a:r>
            <a:r>
              <a:rPr lang="cs-CZ" altLang="cs-CZ" dirty="0"/>
              <a:t> </a:t>
            </a:r>
            <a:r>
              <a:rPr lang="cs-CZ" altLang="cs-CZ" dirty="0" err="1"/>
              <a:t>medical</a:t>
            </a:r>
            <a:r>
              <a:rPr lang="cs-CZ" altLang="cs-CZ" dirty="0"/>
              <a:t> </a:t>
            </a:r>
            <a:r>
              <a:rPr lang="cs-CZ" altLang="cs-CZ" dirty="0" err="1"/>
              <a:t>reason</a:t>
            </a:r>
            <a:r>
              <a:rPr lang="cs-CZ" altLang="cs-CZ" dirty="0"/>
              <a:t> </a:t>
            </a:r>
            <a:r>
              <a:rPr lang="cs-CZ" altLang="cs-CZ" dirty="0" err="1"/>
              <a:t>should</a:t>
            </a:r>
            <a:r>
              <a:rPr lang="cs-CZ" altLang="cs-CZ" dirty="0"/>
              <a:t> </a:t>
            </a:r>
            <a:r>
              <a:rPr lang="cs-CZ" altLang="cs-CZ" dirty="0" err="1"/>
              <a:t>be</a:t>
            </a:r>
            <a:r>
              <a:rPr lang="cs-CZ" altLang="cs-CZ" dirty="0"/>
              <a:t> </a:t>
            </a:r>
            <a:r>
              <a:rPr lang="cs-CZ" altLang="cs-CZ" dirty="0" err="1"/>
              <a:t>explained</a:t>
            </a:r>
            <a:r>
              <a:rPr lang="cs-CZ" altLang="cs-CZ" dirty="0"/>
              <a:t>)</a:t>
            </a:r>
          </a:p>
          <a:p>
            <a:r>
              <a:rPr lang="cs-CZ" altLang="cs-CZ" dirty="0" err="1"/>
              <a:t>mother‘s</a:t>
            </a:r>
            <a:r>
              <a:rPr lang="cs-CZ" altLang="cs-CZ" dirty="0"/>
              <a:t> body </a:t>
            </a:r>
            <a:r>
              <a:rPr lang="cs-CZ" altLang="cs-CZ" dirty="0" err="1"/>
              <a:t>is</a:t>
            </a:r>
            <a:r>
              <a:rPr lang="cs-CZ" altLang="cs-CZ" dirty="0"/>
              <a:t> </a:t>
            </a:r>
            <a:r>
              <a:rPr lang="cs-CZ" altLang="cs-CZ" dirty="0" err="1"/>
              <a:t>better</a:t>
            </a:r>
            <a:r>
              <a:rPr lang="cs-CZ" altLang="cs-CZ" dirty="0"/>
              <a:t> </a:t>
            </a:r>
            <a:r>
              <a:rPr lang="cs-CZ" altLang="cs-CZ" dirty="0" err="1"/>
              <a:t>than</a:t>
            </a:r>
            <a:r>
              <a:rPr lang="cs-CZ" altLang="cs-CZ" dirty="0"/>
              <a:t> </a:t>
            </a:r>
            <a:r>
              <a:rPr lang="cs-CZ" altLang="cs-CZ" dirty="0" err="1"/>
              <a:t>an</a:t>
            </a:r>
            <a:r>
              <a:rPr lang="cs-CZ" altLang="cs-CZ" dirty="0"/>
              <a:t> </a:t>
            </a:r>
            <a:r>
              <a:rPr lang="cs-CZ" altLang="cs-CZ" dirty="0" err="1"/>
              <a:t>incubator</a:t>
            </a:r>
            <a:endParaRPr lang="cs-CZ" altLang="cs-CZ" dirty="0"/>
          </a:p>
          <a:p>
            <a:r>
              <a:rPr lang="cs-CZ" altLang="cs-CZ" dirty="0" err="1"/>
              <a:t>children</a:t>
            </a:r>
            <a:r>
              <a:rPr lang="cs-CZ" altLang="cs-CZ" dirty="0"/>
              <a:t> </a:t>
            </a:r>
            <a:r>
              <a:rPr lang="cs-CZ" altLang="cs-CZ" dirty="0" err="1"/>
              <a:t>after</a:t>
            </a:r>
            <a:r>
              <a:rPr lang="cs-CZ" altLang="cs-CZ" dirty="0"/>
              <a:t> </a:t>
            </a:r>
            <a:r>
              <a:rPr lang="cs-CZ" altLang="cs-CZ" dirty="0" err="1"/>
              <a:t>strenuous</a:t>
            </a:r>
            <a:r>
              <a:rPr lang="cs-CZ" altLang="cs-CZ" dirty="0"/>
              <a:t> </a:t>
            </a:r>
            <a:r>
              <a:rPr lang="cs-CZ" altLang="cs-CZ" dirty="0" err="1"/>
              <a:t>deliveries</a:t>
            </a:r>
            <a:r>
              <a:rPr lang="cs-CZ" altLang="cs-CZ" dirty="0"/>
              <a:t> </a:t>
            </a:r>
            <a:r>
              <a:rPr lang="cs-CZ" altLang="cs-CZ" dirty="0" err="1"/>
              <a:t>need</a:t>
            </a:r>
            <a:r>
              <a:rPr lang="cs-CZ" altLang="cs-CZ" dirty="0"/>
              <a:t> more </a:t>
            </a:r>
            <a:r>
              <a:rPr lang="cs-CZ" altLang="cs-CZ" dirty="0" err="1"/>
              <a:t>time</a:t>
            </a:r>
            <a:r>
              <a:rPr lang="cs-CZ" altLang="cs-CZ" dirty="0"/>
              <a:t> (</a:t>
            </a:r>
            <a:r>
              <a:rPr lang="cs-CZ" altLang="cs-CZ" dirty="0" err="1"/>
              <a:t>if</a:t>
            </a:r>
            <a:r>
              <a:rPr lang="cs-CZ" altLang="cs-CZ" dirty="0"/>
              <a:t> </a:t>
            </a:r>
            <a:r>
              <a:rPr lang="cs-CZ" altLang="cs-CZ" dirty="0" err="1"/>
              <a:t>the</a:t>
            </a:r>
            <a:r>
              <a:rPr lang="cs-CZ" altLang="cs-CZ" dirty="0"/>
              <a:t> </a:t>
            </a:r>
            <a:r>
              <a:rPr lang="cs-CZ" altLang="cs-CZ" dirty="0" err="1"/>
              <a:t>sucking</a:t>
            </a:r>
            <a:r>
              <a:rPr lang="cs-CZ" altLang="cs-CZ" dirty="0"/>
              <a:t> </a:t>
            </a:r>
            <a:r>
              <a:rPr lang="cs-CZ" altLang="cs-CZ" dirty="0" err="1"/>
              <a:t>couldn‘t</a:t>
            </a:r>
            <a:r>
              <a:rPr lang="cs-CZ" altLang="cs-CZ" dirty="0"/>
              <a:t> start </a:t>
            </a:r>
            <a:r>
              <a:rPr lang="cs-CZ" altLang="cs-CZ" dirty="0" err="1"/>
              <a:t>right</a:t>
            </a:r>
            <a:r>
              <a:rPr lang="cs-CZ" altLang="cs-CZ" dirty="0"/>
              <a:t> </a:t>
            </a:r>
            <a:r>
              <a:rPr lang="cs-CZ" altLang="cs-CZ" dirty="0" err="1"/>
              <a:t>after</a:t>
            </a:r>
            <a:r>
              <a:rPr lang="cs-CZ" altLang="cs-CZ" dirty="0"/>
              <a:t> </a:t>
            </a:r>
            <a:r>
              <a:rPr lang="cs-CZ" altLang="cs-CZ" dirty="0" err="1"/>
              <a:t>delivery</a:t>
            </a:r>
            <a:r>
              <a:rPr lang="cs-CZ" altLang="cs-CZ" dirty="0"/>
              <a:t>, </a:t>
            </a:r>
            <a:r>
              <a:rPr lang="cs-CZ" altLang="cs-CZ" dirty="0" err="1"/>
              <a:t>it</a:t>
            </a:r>
            <a:r>
              <a:rPr lang="cs-CZ" altLang="cs-CZ" dirty="0"/>
              <a:t> </a:t>
            </a:r>
            <a:r>
              <a:rPr lang="cs-CZ" altLang="cs-CZ" dirty="0" err="1"/>
              <a:t>can</a:t>
            </a:r>
            <a:r>
              <a:rPr lang="cs-CZ" altLang="cs-CZ" dirty="0"/>
              <a:t> </a:t>
            </a:r>
            <a:r>
              <a:rPr lang="cs-CZ" altLang="cs-CZ" dirty="0" err="1"/>
              <a:t>be</a:t>
            </a:r>
            <a:r>
              <a:rPr lang="cs-CZ" altLang="cs-CZ" dirty="0"/>
              <a:t> </a:t>
            </a:r>
            <a:r>
              <a:rPr lang="cs-CZ" altLang="cs-CZ" dirty="0" err="1"/>
              <a:t>compensated</a:t>
            </a:r>
            <a:r>
              <a:rPr lang="cs-CZ" altLang="cs-CZ" dirty="0"/>
              <a:t> </a:t>
            </a:r>
            <a:r>
              <a:rPr lang="cs-CZ" altLang="cs-CZ" dirty="0" err="1"/>
              <a:t>when</a:t>
            </a:r>
            <a:r>
              <a:rPr lang="cs-CZ" altLang="cs-CZ" dirty="0"/>
              <a:t> </a:t>
            </a:r>
            <a:r>
              <a:rPr lang="cs-CZ" altLang="cs-CZ" dirty="0" err="1"/>
              <a:t>possible</a:t>
            </a:r>
            <a:r>
              <a:rPr lang="cs-CZ" altLang="cs-CZ" dirty="0"/>
              <a:t>)</a:t>
            </a:r>
          </a:p>
        </p:txBody>
      </p:sp>
      <p:sp>
        <p:nvSpPr>
          <p:cNvPr id="5" name="Zástupný symbol pro zápatí 3">
            <a:extLst>
              <a:ext uri="{FF2B5EF4-FFF2-40B4-BE49-F238E27FC236}">
                <a16:creationId xmlns:a16="http://schemas.microsoft.com/office/drawing/2014/main" id="{DE85B935-8DA4-49CE-8ED3-92778E88BBAD}"/>
              </a:ext>
            </a:extLst>
          </p:cNvPr>
          <p:cNvSpPr txBox="1">
            <a:spLocks/>
          </p:cNvSpPr>
          <p:nvPr/>
        </p:nvSpPr>
        <p:spPr>
          <a:xfrm>
            <a:off x="3802902" y="6421078"/>
            <a:ext cx="2994138"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err="1">
                <a:solidFill>
                  <a:srgbClr val="CC6600"/>
                </a:solidFill>
              </a:rPr>
              <a:t>Breastfeeding</a:t>
            </a:r>
            <a:r>
              <a:rPr lang="cs-CZ" dirty="0">
                <a:solidFill>
                  <a:srgbClr val="CC6600"/>
                </a:solidFill>
              </a:rPr>
              <a:t> support</a:t>
            </a:r>
          </a:p>
        </p:txBody>
      </p:sp>
      <p:sp>
        <p:nvSpPr>
          <p:cNvPr id="6" name="Zástupný symbol pro zápatí 3"/>
          <p:cNvSpPr>
            <a:spLocks noGrp="1"/>
          </p:cNvSpPr>
          <p:nvPr>
            <p:ph type="ftr" sz="quarter" idx="11"/>
          </p:nvPr>
        </p:nvSpPr>
        <p:spPr>
          <a:xfrm>
            <a:off x="731520" y="6421078"/>
            <a:ext cx="2292808" cy="365125"/>
          </a:xfrm>
        </p:spPr>
        <p:txBody>
          <a:bodyPr/>
          <a:lstStyle/>
          <a:p>
            <a:r>
              <a:rPr lang="cs-CZ" dirty="0" err="1"/>
              <a:t>Childhood</a:t>
            </a:r>
            <a:r>
              <a:rPr lang="cs-CZ" dirty="0"/>
              <a:t> </a:t>
            </a:r>
            <a:r>
              <a:rPr lang="cs-CZ" dirty="0" err="1"/>
              <a:t>hygiene</a:t>
            </a:r>
            <a:endParaRPr lang="cs-CZ" dirty="0"/>
          </a:p>
        </p:txBody>
      </p:sp>
    </p:spTree>
    <p:extLst>
      <p:ext uri="{BB962C8B-B14F-4D97-AF65-F5344CB8AC3E}">
        <p14:creationId xmlns:p14="http://schemas.microsoft.com/office/powerpoint/2010/main" val="21497501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838200" y="1583887"/>
            <a:ext cx="8191500" cy="4351338"/>
          </a:xfrm>
        </p:spPr>
        <p:txBody>
          <a:bodyPr vert="horz" lIns="91440" tIns="45720" rIns="91440" bIns="45720" rtlCol="0" anchor="t">
            <a:normAutofit/>
          </a:bodyPr>
          <a:lstStyle/>
          <a:p>
            <a:pPr>
              <a:buFont typeface="Georgia" pitchFamily="18" charset="0"/>
              <a:buChar char="•"/>
              <a:defRPr/>
            </a:pPr>
            <a:r>
              <a:rPr lang="cs-CZ" sz="2400" dirty="0" err="1"/>
              <a:t>pay</a:t>
            </a:r>
            <a:r>
              <a:rPr lang="cs-CZ" sz="2400" dirty="0"/>
              <a:t> </a:t>
            </a:r>
            <a:r>
              <a:rPr lang="cs-CZ" sz="2400" dirty="0" err="1"/>
              <a:t>attention</a:t>
            </a:r>
            <a:r>
              <a:rPr lang="cs-CZ" sz="2400" dirty="0"/>
              <a:t> to </a:t>
            </a:r>
            <a:r>
              <a:rPr lang="cs-CZ" sz="2400" dirty="0" err="1"/>
              <a:t>the</a:t>
            </a:r>
            <a:r>
              <a:rPr lang="cs-CZ" sz="2400" dirty="0"/>
              <a:t> </a:t>
            </a:r>
            <a:r>
              <a:rPr lang="cs-CZ" sz="2400" dirty="0" err="1"/>
              <a:t>mothers</a:t>
            </a:r>
            <a:r>
              <a:rPr lang="cs-CZ" sz="2400" dirty="0"/>
              <a:t>, </a:t>
            </a:r>
            <a:r>
              <a:rPr lang="cs-CZ" sz="2400" dirty="0" err="1"/>
              <a:t>who</a:t>
            </a:r>
            <a:r>
              <a:rPr lang="cs-CZ" sz="2400" dirty="0"/>
              <a:t> </a:t>
            </a:r>
            <a:r>
              <a:rPr lang="cs-CZ" sz="2400" dirty="0" err="1"/>
              <a:t>faced</a:t>
            </a:r>
            <a:r>
              <a:rPr lang="cs-CZ" sz="2400" dirty="0"/>
              <a:t> </a:t>
            </a:r>
            <a:r>
              <a:rPr lang="cs-CZ" sz="2400" dirty="0" err="1"/>
              <a:t>breastfeeding</a:t>
            </a:r>
            <a:r>
              <a:rPr lang="cs-CZ" sz="2400" dirty="0"/>
              <a:t> </a:t>
            </a:r>
            <a:r>
              <a:rPr lang="cs-CZ" sz="2400" dirty="0" err="1"/>
              <a:t>problems</a:t>
            </a:r>
            <a:r>
              <a:rPr lang="cs-CZ" sz="2400" dirty="0"/>
              <a:t> in </a:t>
            </a:r>
            <a:r>
              <a:rPr lang="cs-CZ" sz="2400" dirty="0" err="1"/>
              <a:t>the</a:t>
            </a:r>
            <a:r>
              <a:rPr lang="cs-CZ" sz="2400" dirty="0"/>
              <a:t> past</a:t>
            </a:r>
          </a:p>
          <a:p>
            <a:pPr>
              <a:buFont typeface="Georgia" pitchFamily="18" charset="0"/>
              <a:buChar char="•"/>
              <a:defRPr/>
            </a:pPr>
            <a:r>
              <a:rPr lang="cs-CZ" sz="2400" dirty="0" err="1"/>
              <a:t>teach</a:t>
            </a:r>
            <a:r>
              <a:rPr lang="cs-CZ" sz="2400" dirty="0"/>
              <a:t> </a:t>
            </a:r>
            <a:r>
              <a:rPr lang="cs-CZ" sz="2400" dirty="0" err="1"/>
              <a:t>the</a:t>
            </a:r>
            <a:r>
              <a:rPr lang="cs-CZ" sz="2400" dirty="0"/>
              <a:t> </a:t>
            </a:r>
            <a:r>
              <a:rPr lang="cs-CZ" sz="2400" dirty="0" err="1"/>
              <a:t>mothers</a:t>
            </a:r>
            <a:r>
              <a:rPr lang="cs-CZ" sz="2400" dirty="0"/>
              <a:t>:</a:t>
            </a:r>
          </a:p>
          <a:p>
            <a:pPr lvl="1">
              <a:defRPr/>
            </a:pPr>
            <a:r>
              <a:rPr lang="cs-CZ" sz="2000" dirty="0" err="1"/>
              <a:t>breastfeeding</a:t>
            </a:r>
            <a:r>
              <a:rPr lang="cs-CZ" sz="2000" dirty="0"/>
              <a:t> </a:t>
            </a:r>
            <a:r>
              <a:rPr lang="cs-CZ" sz="2000" dirty="0" err="1"/>
              <a:t>positions</a:t>
            </a:r>
            <a:endParaRPr lang="cs-CZ" sz="2000" dirty="0"/>
          </a:p>
          <a:p>
            <a:pPr lvl="1">
              <a:defRPr/>
            </a:pPr>
            <a:r>
              <a:rPr lang="cs-CZ" sz="2000" dirty="0" err="1"/>
              <a:t>how</a:t>
            </a:r>
            <a:r>
              <a:rPr lang="cs-CZ" sz="2000" dirty="0"/>
              <a:t> to </a:t>
            </a:r>
            <a:r>
              <a:rPr lang="cs-CZ" sz="2000" dirty="0" err="1"/>
              <a:t>latch</a:t>
            </a:r>
            <a:r>
              <a:rPr lang="cs-CZ" sz="2000" dirty="0"/>
              <a:t> on </a:t>
            </a:r>
            <a:r>
              <a:rPr lang="cs-CZ" sz="2000" dirty="0" err="1"/>
              <a:t>the</a:t>
            </a:r>
            <a:r>
              <a:rPr lang="cs-CZ" sz="2000" dirty="0"/>
              <a:t> </a:t>
            </a:r>
            <a:r>
              <a:rPr lang="cs-CZ" sz="2000" dirty="0" err="1"/>
              <a:t>child</a:t>
            </a:r>
            <a:r>
              <a:rPr lang="cs-CZ" sz="2000" dirty="0"/>
              <a:t> (</a:t>
            </a:r>
            <a:r>
              <a:rPr lang="cs-CZ" sz="2000" dirty="0" err="1"/>
              <a:t>describe</a:t>
            </a:r>
            <a:r>
              <a:rPr lang="cs-CZ" sz="2000" dirty="0"/>
              <a:t> </a:t>
            </a:r>
            <a:r>
              <a:rPr lang="cs-CZ" sz="2000" dirty="0" err="1"/>
              <a:t>it</a:t>
            </a:r>
            <a:r>
              <a:rPr lang="cs-CZ" sz="2000" dirty="0"/>
              <a:t>, </a:t>
            </a:r>
            <a:r>
              <a:rPr lang="cs-CZ" sz="2000" dirty="0" err="1"/>
              <a:t>demonstrate</a:t>
            </a:r>
            <a:r>
              <a:rPr lang="cs-CZ" sz="2000" dirty="0"/>
              <a:t> </a:t>
            </a:r>
            <a:r>
              <a:rPr lang="cs-CZ" sz="2000" dirty="0" err="1"/>
              <a:t>it</a:t>
            </a:r>
            <a:r>
              <a:rPr lang="cs-CZ" sz="2000" dirty="0"/>
              <a:t>) </a:t>
            </a:r>
          </a:p>
          <a:p>
            <a:pPr lvl="1">
              <a:defRPr/>
            </a:pPr>
            <a:r>
              <a:rPr lang="cs-CZ" sz="2000" dirty="0" err="1"/>
              <a:t>how</a:t>
            </a:r>
            <a:r>
              <a:rPr lang="cs-CZ" sz="2000" dirty="0"/>
              <a:t> to express </a:t>
            </a:r>
            <a:r>
              <a:rPr lang="cs-CZ" sz="2000" dirty="0" err="1"/>
              <a:t>the</a:t>
            </a:r>
            <a:r>
              <a:rPr lang="cs-CZ" sz="2000" dirty="0"/>
              <a:t> </a:t>
            </a:r>
            <a:r>
              <a:rPr lang="cs-CZ" sz="2000" dirty="0" err="1"/>
              <a:t>milk</a:t>
            </a:r>
            <a:endParaRPr lang="cs-CZ" sz="2000" dirty="0"/>
          </a:p>
          <a:p>
            <a:pPr>
              <a:buFont typeface="Georgia" pitchFamily="18" charset="0"/>
              <a:buChar char="•"/>
              <a:defRPr/>
            </a:pPr>
            <a:r>
              <a:rPr lang="cs-CZ" sz="2400" dirty="0" err="1"/>
              <a:t>help</a:t>
            </a:r>
            <a:r>
              <a:rPr lang="cs-CZ" sz="2400" dirty="0"/>
              <a:t> </a:t>
            </a:r>
            <a:r>
              <a:rPr lang="cs-CZ" sz="2400" dirty="0" err="1"/>
              <a:t>with</a:t>
            </a:r>
            <a:r>
              <a:rPr lang="cs-CZ" sz="2400" dirty="0"/>
              <a:t> </a:t>
            </a:r>
            <a:r>
              <a:rPr lang="cs-CZ" sz="2400" dirty="0" err="1"/>
              <a:t>the</a:t>
            </a:r>
            <a:r>
              <a:rPr lang="cs-CZ" sz="2400" dirty="0"/>
              <a:t> </a:t>
            </a:r>
            <a:r>
              <a:rPr lang="cs-CZ" sz="2400" dirty="0" err="1"/>
              <a:t>breastfeeding</a:t>
            </a:r>
            <a:r>
              <a:rPr lang="cs-CZ" sz="2400" dirty="0"/>
              <a:t> </a:t>
            </a:r>
            <a:r>
              <a:rPr lang="cs-CZ" sz="2400" dirty="0" err="1"/>
              <a:t>during</a:t>
            </a:r>
            <a:r>
              <a:rPr lang="cs-CZ" sz="2400" dirty="0"/>
              <a:t> </a:t>
            </a:r>
            <a:r>
              <a:rPr lang="cs-CZ" sz="2400" dirty="0" err="1"/>
              <a:t>first</a:t>
            </a:r>
            <a:r>
              <a:rPr lang="cs-CZ" sz="2400" dirty="0"/>
              <a:t> 6 </a:t>
            </a:r>
            <a:r>
              <a:rPr lang="cs-CZ" sz="2400" dirty="0" err="1"/>
              <a:t>hours</a:t>
            </a:r>
            <a:r>
              <a:rPr lang="cs-CZ" sz="2400" dirty="0"/>
              <a:t> </a:t>
            </a:r>
            <a:r>
              <a:rPr lang="cs-CZ" sz="2400" dirty="0" err="1"/>
              <a:t>after</a:t>
            </a:r>
            <a:r>
              <a:rPr lang="cs-CZ" sz="2400" dirty="0"/>
              <a:t> </a:t>
            </a:r>
            <a:r>
              <a:rPr lang="cs-CZ" sz="2400" dirty="0" err="1"/>
              <a:t>the</a:t>
            </a:r>
            <a:r>
              <a:rPr lang="cs-CZ" sz="2400" dirty="0"/>
              <a:t> </a:t>
            </a:r>
            <a:r>
              <a:rPr lang="cs-CZ" sz="2400" dirty="0" err="1"/>
              <a:t>labour</a:t>
            </a:r>
            <a:r>
              <a:rPr lang="cs-CZ" sz="2400" dirty="0"/>
              <a:t> (</a:t>
            </a:r>
            <a:r>
              <a:rPr lang="cs-CZ" sz="2400" dirty="0" err="1"/>
              <a:t>position</a:t>
            </a:r>
            <a:r>
              <a:rPr lang="cs-CZ" sz="2400" dirty="0"/>
              <a:t>, </a:t>
            </a:r>
            <a:r>
              <a:rPr lang="cs-CZ" sz="2400" dirty="0" err="1"/>
              <a:t>latching</a:t>
            </a:r>
            <a:r>
              <a:rPr lang="cs-CZ" sz="2400" dirty="0"/>
              <a:t> on, </a:t>
            </a:r>
            <a:r>
              <a:rPr lang="cs-CZ" sz="2400" dirty="0" err="1"/>
              <a:t>drinking</a:t>
            </a:r>
            <a:r>
              <a:rPr lang="cs-CZ" sz="2400" dirty="0"/>
              <a:t>...)</a:t>
            </a:r>
          </a:p>
          <a:p>
            <a:pPr>
              <a:buFont typeface="Georgia" pitchFamily="18" charset="0"/>
              <a:buChar char="•"/>
              <a:defRPr/>
            </a:pPr>
            <a:r>
              <a:rPr lang="cs-CZ" sz="2400" dirty="0" err="1"/>
              <a:t>it‘s</a:t>
            </a:r>
            <a:r>
              <a:rPr lang="cs-CZ" sz="2400" dirty="0"/>
              <a:t> </a:t>
            </a:r>
            <a:r>
              <a:rPr lang="cs-CZ" sz="2400" dirty="0" err="1"/>
              <a:t>necessary</a:t>
            </a:r>
            <a:r>
              <a:rPr lang="cs-CZ" sz="2400" dirty="0"/>
              <a:t> to </a:t>
            </a:r>
            <a:r>
              <a:rPr lang="cs-CZ" sz="2400" dirty="0" err="1"/>
              <a:t>breastfeed</a:t>
            </a:r>
            <a:r>
              <a:rPr lang="cs-CZ" sz="2400" dirty="0"/>
              <a:t> </a:t>
            </a:r>
            <a:r>
              <a:rPr lang="cs-CZ" sz="2400" dirty="0" err="1"/>
              <a:t>or</a:t>
            </a:r>
            <a:r>
              <a:rPr lang="cs-CZ" sz="2400" dirty="0"/>
              <a:t> express </a:t>
            </a:r>
            <a:r>
              <a:rPr lang="cs-CZ" sz="2400" dirty="0" err="1"/>
              <a:t>the</a:t>
            </a:r>
            <a:r>
              <a:rPr lang="cs-CZ" sz="2400" dirty="0"/>
              <a:t> </a:t>
            </a:r>
            <a:r>
              <a:rPr lang="cs-CZ" sz="2400" dirty="0" err="1"/>
              <a:t>milk</a:t>
            </a:r>
            <a:r>
              <a:rPr lang="cs-CZ" sz="2400" dirty="0"/>
              <a:t> </a:t>
            </a:r>
            <a:r>
              <a:rPr lang="cs-CZ" sz="2400" dirty="0" err="1"/>
              <a:t>at</a:t>
            </a:r>
            <a:r>
              <a:rPr lang="cs-CZ" sz="2400" dirty="0"/>
              <a:t> least 8 </a:t>
            </a:r>
            <a:r>
              <a:rPr lang="cs-CZ" sz="2400" dirty="0" err="1"/>
              <a:t>times</a:t>
            </a:r>
            <a:r>
              <a:rPr lang="cs-CZ" sz="2400" dirty="0"/>
              <a:t> </a:t>
            </a:r>
            <a:r>
              <a:rPr lang="cs-CZ" sz="2400" dirty="0" err="1"/>
              <a:t>within</a:t>
            </a:r>
            <a:r>
              <a:rPr lang="cs-CZ" sz="2400" dirty="0"/>
              <a:t> 24 </a:t>
            </a:r>
            <a:r>
              <a:rPr lang="cs-CZ" sz="2400" dirty="0" err="1"/>
              <a:t>hours</a:t>
            </a:r>
            <a:r>
              <a:rPr lang="cs-CZ" sz="2400" dirty="0"/>
              <a:t> </a:t>
            </a:r>
            <a:r>
              <a:rPr lang="cs-CZ" sz="2400" dirty="0" err="1"/>
              <a:t>for</a:t>
            </a:r>
            <a:r>
              <a:rPr lang="cs-CZ" sz="2400" dirty="0"/>
              <a:t> </a:t>
            </a:r>
            <a:r>
              <a:rPr lang="cs-CZ" sz="2400" dirty="0" err="1"/>
              <a:t>good</a:t>
            </a:r>
            <a:r>
              <a:rPr lang="cs-CZ" sz="2400" dirty="0"/>
              <a:t> </a:t>
            </a:r>
            <a:r>
              <a:rPr lang="cs-CZ" sz="2400" dirty="0" err="1"/>
              <a:t>milk</a:t>
            </a:r>
            <a:r>
              <a:rPr lang="cs-CZ" sz="2400" dirty="0"/>
              <a:t> </a:t>
            </a:r>
            <a:r>
              <a:rPr lang="cs-CZ" sz="2400" dirty="0" err="1"/>
              <a:t>production</a:t>
            </a:r>
            <a:endParaRPr lang="cs-CZ" sz="2400" dirty="0"/>
          </a:p>
          <a:p>
            <a:endParaRPr lang="cs-CZ" dirty="0"/>
          </a:p>
        </p:txBody>
      </p:sp>
      <p:pic>
        <p:nvPicPr>
          <p:cNvPr id="6" name="Obrázek 5"/>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9321800" y="2905125"/>
            <a:ext cx="2032000" cy="3149600"/>
          </a:xfrm>
          <a:prstGeom prst="rect">
            <a:avLst/>
          </a:prstGeom>
        </p:spPr>
      </p:pic>
      <p:sp>
        <p:nvSpPr>
          <p:cNvPr id="7" name="Zástupný symbol pro zápatí 3">
            <a:extLst>
              <a:ext uri="{FF2B5EF4-FFF2-40B4-BE49-F238E27FC236}">
                <a16:creationId xmlns:a16="http://schemas.microsoft.com/office/drawing/2014/main" id="{AE88447D-C15D-48B9-A37A-8AE6F1807C77}"/>
              </a:ext>
            </a:extLst>
          </p:cNvPr>
          <p:cNvSpPr txBox="1">
            <a:spLocks/>
          </p:cNvSpPr>
          <p:nvPr/>
        </p:nvSpPr>
        <p:spPr>
          <a:xfrm>
            <a:off x="3802902" y="6421078"/>
            <a:ext cx="2994138"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err="1">
                <a:solidFill>
                  <a:srgbClr val="CC6600"/>
                </a:solidFill>
              </a:rPr>
              <a:t>Breastfeeding</a:t>
            </a:r>
            <a:r>
              <a:rPr lang="cs-CZ" dirty="0">
                <a:solidFill>
                  <a:srgbClr val="CC6600"/>
                </a:solidFill>
              </a:rPr>
              <a:t> support</a:t>
            </a:r>
          </a:p>
        </p:txBody>
      </p:sp>
      <p:sp>
        <p:nvSpPr>
          <p:cNvPr id="4" name="Nadpis 3"/>
          <p:cNvSpPr>
            <a:spLocks noGrp="1"/>
          </p:cNvSpPr>
          <p:nvPr>
            <p:ph type="title"/>
          </p:nvPr>
        </p:nvSpPr>
        <p:spPr/>
        <p:txBody>
          <a:bodyPr>
            <a:normAutofit/>
          </a:bodyPr>
          <a:lstStyle/>
          <a:p>
            <a:r>
              <a:rPr lang="cs-CZ" dirty="0"/>
              <a:t>Support </a:t>
            </a:r>
            <a:r>
              <a:rPr lang="cs-CZ" dirty="0" err="1"/>
              <a:t>of</a:t>
            </a:r>
            <a:r>
              <a:rPr lang="cs-CZ" dirty="0"/>
              <a:t> </a:t>
            </a:r>
            <a:r>
              <a:rPr lang="cs-CZ" dirty="0" err="1"/>
              <a:t>the</a:t>
            </a:r>
            <a:r>
              <a:rPr lang="cs-CZ" dirty="0"/>
              <a:t> </a:t>
            </a:r>
            <a:r>
              <a:rPr lang="cs-CZ" dirty="0" err="1"/>
              <a:t>mothers</a:t>
            </a:r>
          </a:p>
        </p:txBody>
      </p:sp>
      <p:sp>
        <p:nvSpPr>
          <p:cNvPr id="8" name="Zástupný symbol pro zápatí 3"/>
          <p:cNvSpPr>
            <a:spLocks noGrp="1"/>
          </p:cNvSpPr>
          <p:nvPr>
            <p:ph type="ftr" sz="quarter" idx="11"/>
          </p:nvPr>
        </p:nvSpPr>
        <p:spPr>
          <a:xfrm>
            <a:off x="731520" y="6421078"/>
            <a:ext cx="2292808" cy="365125"/>
          </a:xfrm>
        </p:spPr>
        <p:txBody>
          <a:bodyPr/>
          <a:lstStyle/>
          <a:p>
            <a:r>
              <a:rPr lang="cs-CZ" dirty="0" err="1"/>
              <a:t>Childhood</a:t>
            </a:r>
            <a:r>
              <a:rPr lang="cs-CZ" dirty="0"/>
              <a:t> </a:t>
            </a:r>
            <a:r>
              <a:rPr lang="cs-CZ" dirty="0" err="1"/>
              <a:t>hygiene</a:t>
            </a:r>
            <a:endParaRPr lang="cs-CZ" dirty="0"/>
          </a:p>
        </p:txBody>
      </p:sp>
    </p:spTree>
    <p:extLst>
      <p:ext uri="{BB962C8B-B14F-4D97-AF65-F5344CB8AC3E}">
        <p14:creationId xmlns:p14="http://schemas.microsoft.com/office/powerpoint/2010/main" val="76868627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838200" y="1825625"/>
            <a:ext cx="8177213" cy="4351338"/>
          </a:xfrm>
        </p:spPr>
        <p:txBody>
          <a:bodyPr vert="horz" lIns="91440" tIns="45720" rIns="91440" bIns="45720" rtlCol="0" anchor="t">
            <a:normAutofit/>
          </a:bodyPr>
          <a:lstStyle/>
          <a:p>
            <a:pPr>
              <a:lnSpc>
                <a:spcPct val="85000"/>
              </a:lnSpc>
            </a:pPr>
            <a:r>
              <a:rPr lang="cs-CZ" sz="2400" dirty="0" err="1">
                <a:solidFill>
                  <a:srgbClr val="262626"/>
                </a:solidFill>
              </a:rPr>
              <a:t>teach</a:t>
            </a:r>
            <a:r>
              <a:rPr lang="cs-CZ" sz="2400" dirty="0">
                <a:solidFill>
                  <a:srgbClr val="262626"/>
                </a:solidFill>
              </a:rPr>
              <a:t> </a:t>
            </a:r>
            <a:r>
              <a:rPr lang="cs-CZ" sz="2400" dirty="0" err="1">
                <a:solidFill>
                  <a:srgbClr val="262626"/>
                </a:solidFill>
              </a:rPr>
              <a:t>the</a:t>
            </a:r>
            <a:r>
              <a:rPr lang="cs-CZ" sz="2400" dirty="0">
                <a:solidFill>
                  <a:srgbClr val="262626"/>
                </a:solidFill>
              </a:rPr>
              <a:t> </a:t>
            </a:r>
            <a:r>
              <a:rPr lang="cs-CZ" sz="2400" dirty="0" err="1">
                <a:solidFill>
                  <a:srgbClr val="262626"/>
                </a:solidFill>
              </a:rPr>
              <a:t>mothers</a:t>
            </a:r>
            <a:r>
              <a:rPr lang="cs-CZ" sz="2400" dirty="0">
                <a:solidFill>
                  <a:srgbClr val="262626"/>
                </a:solidFill>
              </a:rPr>
              <a:t> </a:t>
            </a:r>
            <a:r>
              <a:rPr lang="cs-CZ" sz="2400" dirty="0" err="1">
                <a:solidFill>
                  <a:srgbClr val="262626"/>
                </a:solidFill>
              </a:rPr>
              <a:t>how</a:t>
            </a:r>
            <a:r>
              <a:rPr lang="cs-CZ" sz="2400" dirty="0">
                <a:solidFill>
                  <a:srgbClr val="262626"/>
                </a:solidFill>
              </a:rPr>
              <a:t> to </a:t>
            </a:r>
            <a:r>
              <a:rPr lang="cs-CZ" sz="2400" dirty="0" err="1">
                <a:solidFill>
                  <a:srgbClr val="262626"/>
                </a:solidFill>
              </a:rPr>
              <a:t>identify</a:t>
            </a:r>
            <a:r>
              <a:rPr lang="cs-CZ" sz="2400" dirty="0">
                <a:solidFill>
                  <a:srgbClr val="262626"/>
                </a:solidFill>
              </a:rPr>
              <a:t> </a:t>
            </a:r>
            <a:r>
              <a:rPr lang="cs-CZ" sz="2400" dirty="0" err="1">
                <a:solidFill>
                  <a:srgbClr val="262626"/>
                </a:solidFill>
              </a:rPr>
              <a:t>their</a:t>
            </a:r>
            <a:r>
              <a:rPr lang="cs-CZ" sz="2400" dirty="0">
                <a:solidFill>
                  <a:srgbClr val="262626"/>
                </a:solidFill>
              </a:rPr>
              <a:t> </a:t>
            </a:r>
            <a:r>
              <a:rPr lang="cs-CZ" sz="2400" dirty="0" err="1">
                <a:solidFill>
                  <a:srgbClr val="262626"/>
                </a:solidFill>
              </a:rPr>
              <a:t>child</a:t>
            </a:r>
            <a:r>
              <a:rPr lang="cs-CZ" sz="2400" dirty="0">
                <a:solidFill>
                  <a:srgbClr val="262626"/>
                </a:solidFill>
              </a:rPr>
              <a:t> </a:t>
            </a:r>
            <a:r>
              <a:rPr lang="cs-CZ" sz="2400" dirty="0" err="1">
                <a:solidFill>
                  <a:srgbClr val="262626"/>
                </a:solidFill>
              </a:rPr>
              <a:t>is</a:t>
            </a:r>
            <a:r>
              <a:rPr lang="cs-CZ" sz="2400" dirty="0">
                <a:solidFill>
                  <a:srgbClr val="262626"/>
                </a:solidFill>
              </a:rPr>
              <a:t> </a:t>
            </a:r>
            <a:r>
              <a:rPr lang="cs-CZ" sz="2400" dirty="0" err="1">
                <a:solidFill>
                  <a:srgbClr val="262626"/>
                </a:solidFill>
              </a:rPr>
              <a:t>showing</a:t>
            </a:r>
            <a:r>
              <a:rPr lang="cs-CZ" sz="2400" dirty="0">
                <a:solidFill>
                  <a:srgbClr val="262626"/>
                </a:solidFill>
              </a:rPr>
              <a:t> </a:t>
            </a:r>
            <a:r>
              <a:rPr lang="cs-CZ" sz="2400" dirty="0" err="1">
                <a:solidFill>
                  <a:srgbClr val="262626"/>
                </a:solidFill>
              </a:rPr>
              <a:t>its</a:t>
            </a:r>
            <a:r>
              <a:rPr lang="cs-CZ" sz="2400" dirty="0">
                <a:solidFill>
                  <a:srgbClr val="262626"/>
                </a:solidFill>
              </a:rPr>
              <a:t> </a:t>
            </a:r>
            <a:r>
              <a:rPr lang="cs-CZ" sz="2400" dirty="0" err="1">
                <a:solidFill>
                  <a:srgbClr val="262626"/>
                </a:solidFill>
              </a:rPr>
              <a:t>will</a:t>
            </a:r>
            <a:r>
              <a:rPr lang="cs-CZ" sz="2400" dirty="0">
                <a:solidFill>
                  <a:srgbClr val="262626"/>
                </a:solidFill>
              </a:rPr>
              <a:t> to </a:t>
            </a:r>
            <a:r>
              <a:rPr lang="cs-CZ" sz="2400" dirty="0" err="1">
                <a:solidFill>
                  <a:srgbClr val="262626"/>
                </a:solidFill>
              </a:rPr>
              <a:t>be</a:t>
            </a:r>
            <a:r>
              <a:rPr lang="cs-CZ" sz="2400" dirty="0">
                <a:solidFill>
                  <a:srgbClr val="262626"/>
                </a:solidFill>
              </a:rPr>
              <a:t> </a:t>
            </a:r>
            <a:r>
              <a:rPr lang="cs-CZ" sz="2400" dirty="0" err="1">
                <a:solidFill>
                  <a:srgbClr val="262626"/>
                </a:solidFill>
              </a:rPr>
              <a:t>breastfed</a:t>
            </a:r>
            <a:r>
              <a:rPr lang="cs-CZ" sz="2400" dirty="0">
                <a:solidFill>
                  <a:srgbClr val="262626"/>
                </a:solidFill>
              </a:rPr>
              <a:t> </a:t>
            </a:r>
          </a:p>
          <a:p>
            <a:pPr>
              <a:lnSpc>
                <a:spcPct val="85000"/>
              </a:lnSpc>
            </a:pPr>
            <a:r>
              <a:rPr lang="cs-CZ" sz="2400" dirty="0" err="1">
                <a:solidFill>
                  <a:srgbClr val="262626"/>
                </a:solidFill>
              </a:rPr>
              <a:t>the</a:t>
            </a:r>
            <a:r>
              <a:rPr lang="cs-CZ" sz="2400" dirty="0">
                <a:solidFill>
                  <a:srgbClr val="262626"/>
                </a:solidFill>
              </a:rPr>
              <a:t> </a:t>
            </a:r>
            <a:r>
              <a:rPr lang="cs-CZ" sz="2400" dirty="0" err="1">
                <a:solidFill>
                  <a:srgbClr val="262626"/>
                </a:solidFill>
              </a:rPr>
              <a:t>mothers</a:t>
            </a:r>
            <a:r>
              <a:rPr lang="cs-CZ" sz="2400" dirty="0">
                <a:solidFill>
                  <a:srgbClr val="262626"/>
                </a:solidFill>
              </a:rPr>
              <a:t> </a:t>
            </a:r>
            <a:r>
              <a:rPr lang="cs-CZ" sz="2400" dirty="0" err="1">
                <a:solidFill>
                  <a:srgbClr val="262626"/>
                </a:solidFill>
              </a:rPr>
              <a:t>should</a:t>
            </a:r>
            <a:r>
              <a:rPr lang="cs-CZ" sz="2400" dirty="0">
                <a:solidFill>
                  <a:srgbClr val="262626"/>
                </a:solidFill>
              </a:rPr>
              <a:t> </a:t>
            </a:r>
            <a:r>
              <a:rPr lang="cs-CZ" sz="2400" dirty="0" err="1">
                <a:solidFill>
                  <a:srgbClr val="262626"/>
                </a:solidFill>
              </a:rPr>
              <a:t>know</a:t>
            </a:r>
            <a:r>
              <a:rPr lang="cs-CZ" sz="2400" dirty="0">
                <a:solidFill>
                  <a:srgbClr val="262626"/>
                </a:solidFill>
              </a:rPr>
              <a:t> </a:t>
            </a:r>
            <a:r>
              <a:rPr lang="cs-CZ" sz="2400" dirty="0" err="1">
                <a:solidFill>
                  <a:srgbClr val="262626"/>
                </a:solidFill>
              </a:rPr>
              <a:t>at</a:t>
            </a:r>
            <a:r>
              <a:rPr lang="cs-CZ" sz="2400" dirty="0">
                <a:solidFill>
                  <a:srgbClr val="262626"/>
                </a:solidFill>
              </a:rPr>
              <a:t> least 2 </a:t>
            </a:r>
            <a:r>
              <a:rPr lang="cs-CZ" sz="2400" dirty="0" err="1">
                <a:solidFill>
                  <a:srgbClr val="262626"/>
                </a:solidFill>
              </a:rPr>
              <a:t>signals</a:t>
            </a:r>
            <a:r>
              <a:rPr lang="cs-CZ" sz="2400" dirty="0">
                <a:solidFill>
                  <a:srgbClr val="262626"/>
                </a:solidFill>
              </a:rPr>
              <a:t> (</a:t>
            </a:r>
            <a:r>
              <a:rPr lang="cs-CZ" sz="2400" dirty="0" err="1">
                <a:solidFill>
                  <a:srgbClr val="262626"/>
                </a:solidFill>
              </a:rPr>
              <a:t>turning</a:t>
            </a:r>
            <a:r>
              <a:rPr lang="cs-CZ" sz="2400" dirty="0">
                <a:solidFill>
                  <a:srgbClr val="262626"/>
                </a:solidFill>
              </a:rPr>
              <a:t> </a:t>
            </a:r>
            <a:r>
              <a:rPr lang="cs-CZ" sz="2400" dirty="0" err="1">
                <a:solidFill>
                  <a:srgbClr val="262626"/>
                </a:solidFill>
              </a:rPr>
              <a:t>head</a:t>
            </a:r>
            <a:r>
              <a:rPr lang="cs-CZ" sz="2400" dirty="0">
                <a:solidFill>
                  <a:srgbClr val="262626"/>
                </a:solidFill>
              </a:rPr>
              <a:t>, </a:t>
            </a:r>
            <a:r>
              <a:rPr lang="cs-CZ" sz="2400" dirty="0" err="1">
                <a:solidFill>
                  <a:srgbClr val="262626"/>
                </a:solidFill>
              </a:rPr>
              <a:t>opening</a:t>
            </a:r>
            <a:r>
              <a:rPr lang="cs-CZ" sz="2400" dirty="0">
                <a:solidFill>
                  <a:srgbClr val="262626"/>
                </a:solidFill>
              </a:rPr>
              <a:t> </a:t>
            </a:r>
            <a:r>
              <a:rPr lang="cs-CZ" sz="2400" dirty="0" err="1">
                <a:solidFill>
                  <a:srgbClr val="262626"/>
                </a:solidFill>
              </a:rPr>
              <a:t>mouths</a:t>
            </a:r>
            <a:r>
              <a:rPr lang="cs-CZ" sz="2400" dirty="0">
                <a:solidFill>
                  <a:srgbClr val="262626"/>
                </a:solidFill>
              </a:rPr>
              <a:t>, </a:t>
            </a:r>
            <a:r>
              <a:rPr lang="cs-CZ" sz="2400" dirty="0" err="1">
                <a:solidFill>
                  <a:srgbClr val="262626"/>
                </a:solidFill>
              </a:rPr>
              <a:t>the</a:t>
            </a:r>
            <a:r>
              <a:rPr lang="cs-CZ" sz="2400" dirty="0">
                <a:solidFill>
                  <a:srgbClr val="262626"/>
                </a:solidFill>
              </a:rPr>
              <a:t> </a:t>
            </a:r>
            <a:r>
              <a:rPr lang="cs-CZ" sz="2400" dirty="0" err="1">
                <a:solidFill>
                  <a:srgbClr val="262626"/>
                </a:solidFill>
              </a:rPr>
              <a:t>effort</a:t>
            </a:r>
            <a:r>
              <a:rPr lang="cs-CZ" sz="2400" dirty="0">
                <a:solidFill>
                  <a:srgbClr val="262626"/>
                </a:solidFill>
              </a:rPr>
              <a:t> to </a:t>
            </a:r>
            <a:r>
              <a:rPr lang="cs-CZ" sz="2400" dirty="0" err="1">
                <a:solidFill>
                  <a:srgbClr val="262626"/>
                </a:solidFill>
              </a:rPr>
              <a:t>suck</a:t>
            </a:r>
            <a:r>
              <a:rPr lang="cs-CZ" sz="2400" dirty="0">
                <a:solidFill>
                  <a:srgbClr val="262626"/>
                </a:solidFill>
              </a:rPr>
              <a:t> </a:t>
            </a:r>
            <a:r>
              <a:rPr lang="cs-CZ" sz="2400" dirty="0" err="1">
                <a:solidFill>
                  <a:srgbClr val="262626"/>
                </a:solidFill>
              </a:rPr>
              <a:t>the</a:t>
            </a:r>
            <a:r>
              <a:rPr lang="cs-CZ" sz="2400" dirty="0">
                <a:solidFill>
                  <a:srgbClr val="262626"/>
                </a:solidFill>
              </a:rPr>
              <a:t> hand od </a:t>
            </a:r>
            <a:r>
              <a:rPr lang="cs-CZ" sz="2400" dirty="0" err="1">
                <a:solidFill>
                  <a:srgbClr val="262626"/>
                </a:solidFill>
              </a:rPr>
              <a:t>finger</a:t>
            </a:r>
            <a:r>
              <a:rPr lang="cs-CZ" sz="2400" dirty="0">
                <a:solidFill>
                  <a:srgbClr val="262626"/>
                </a:solidFill>
              </a:rPr>
              <a:t> </a:t>
            </a:r>
            <a:r>
              <a:rPr lang="cs-CZ" sz="2400" dirty="0" err="1">
                <a:solidFill>
                  <a:srgbClr val="262626"/>
                </a:solidFill>
              </a:rPr>
              <a:t>etc</a:t>
            </a:r>
            <a:r>
              <a:rPr lang="cs-CZ" sz="2400" dirty="0">
                <a:solidFill>
                  <a:srgbClr val="262626"/>
                </a:solidFill>
              </a:rPr>
              <a:t>. , </a:t>
            </a:r>
            <a:r>
              <a:rPr lang="cs-CZ" sz="2400" dirty="0" err="1">
                <a:solidFill>
                  <a:srgbClr val="262626"/>
                </a:solidFill>
              </a:rPr>
              <a:t>sucking</a:t>
            </a:r>
            <a:r>
              <a:rPr lang="cs-CZ" sz="2400" dirty="0">
                <a:solidFill>
                  <a:srgbClr val="262626"/>
                </a:solidFill>
              </a:rPr>
              <a:t> </a:t>
            </a:r>
            <a:r>
              <a:rPr lang="cs-CZ" sz="2400" dirty="0" err="1">
                <a:solidFill>
                  <a:srgbClr val="262626"/>
                </a:solidFill>
              </a:rPr>
              <a:t>movements</a:t>
            </a:r>
            <a:r>
              <a:rPr lang="cs-CZ" sz="2400" dirty="0">
                <a:solidFill>
                  <a:srgbClr val="262626"/>
                </a:solidFill>
              </a:rPr>
              <a:t>, </a:t>
            </a:r>
            <a:r>
              <a:rPr lang="cs-CZ" sz="2400" dirty="0" err="1">
                <a:solidFill>
                  <a:srgbClr val="262626"/>
                </a:solidFill>
              </a:rPr>
              <a:t>dissatisfaction</a:t>
            </a:r>
            <a:r>
              <a:rPr lang="cs-CZ" sz="2400" dirty="0">
                <a:solidFill>
                  <a:srgbClr val="262626"/>
                </a:solidFill>
              </a:rPr>
              <a:t>, </a:t>
            </a:r>
            <a:r>
              <a:rPr lang="cs-CZ" sz="2400" dirty="0" err="1">
                <a:solidFill>
                  <a:srgbClr val="262626"/>
                </a:solidFill>
              </a:rPr>
              <a:t>the</a:t>
            </a:r>
            <a:r>
              <a:rPr lang="cs-CZ" sz="2400" dirty="0">
                <a:solidFill>
                  <a:srgbClr val="262626"/>
                </a:solidFill>
              </a:rPr>
              <a:t> face </a:t>
            </a:r>
            <a:r>
              <a:rPr lang="cs-CZ" sz="2400" dirty="0" err="1">
                <a:solidFill>
                  <a:srgbClr val="262626"/>
                </a:solidFill>
              </a:rPr>
              <a:t>pointing</a:t>
            </a:r>
            <a:r>
              <a:rPr lang="cs-CZ" sz="2400" dirty="0">
                <a:solidFill>
                  <a:srgbClr val="262626"/>
                </a:solidFill>
              </a:rPr>
              <a:t> to </a:t>
            </a:r>
            <a:r>
              <a:rPr lang="cs-CZ" sz="2400" dirty="0" err="1">
                <a:solidFill>
                  <a:srgbClr val="262626"/>
                </a:solidFill>
              </a:rPr>
              <a:t>crying</a:t>
            </a:r>
            <a:r>
              <a:rPr lang="cs-CZ" sz="2400" dirty="0">
                <a:solidFill>
                  <a:srgbClr val="262626"/>
                </a:solidFill>
              </a:rPr>
              <a:t>...</a:t>
            </a:r>
          </a:p>
          <a:p>
            <a:pPr>
              <a:lnSpc>
                <a:spcPct val="85000"/>
              </a:lnSpc>
            </a:pPr>
            <a:endParaRPr lang="cs-CZ" sz="2400" dirty="0"/>
          </a:p>
          <a:p>
            <a:pPr>
              <a:lnSpc>
                <a:spcPct val="85000"/>
              </a:lnSpc>
            </a:pPr>
            <a:r>
              <a:rPr lang="cs-CZ" sz="2400" b="1" dirty="0" err="1"/>
              <a:t>advise</a:t>
            </a:r>
            <a:r>
              <a:rPr lang="cs-CZ" sz="2400" b="1" dirty="0"/>
              <a:t> </a:t>
            </a:r>
            <a:r>
              <a:rPr lang="cs-CZ" sz="2400" b="1" dirty="0" err="1"/>
              <a:t>mothers</a:t>
            </a:r>
            <a:r>
              <a:rPr lang="cs-CZ" sz="2400" b="1" dirty="0"/>
              <a:t> to </a:t>
            </a:r>
            <a:r>
              <a:rPr lang="cs-CZ" sz="2400" b="1" dirty="0" err="1"/>
              <a:t>breastfeed</a:t>
            </a:r>
            <a:r>
              <a:rPr lang="cs-CZ" sz="2400" b="1" dirty="0"/>
              <a:t> as </a:t>
            </a:r>
            <a:r>
              <a:rPr lang="cs-CZ" sz="2400" b="1" dirty="0" err="1"/>
              <a:t>often</a:t>
            </a:r>
            <a:r>
              <a:rPr lang="cs-CZ" sz="2400" b="1" dirty="0"/>
              <a:t> and as long as </a:t>
            </a:r>
            <a:r>
              <a:rPr lang="cs-CZ" sz="2400" b="1" dirty="0" err="1"/>
              <a:t>the</a:t>
            </a:r>
            <a:r>
              <a:rPr lang="cs-CZ" sz="2400" b="1" dirty="0"/>
              <a:t> </a:t>
            </a:r>
            <a:r>
              <a:rPr lang="cs-CZ" sz="2400" b="1" dirty="0" err="1"/>
              <a:t>child</a:t>
            </a:r>
            <a:r>
              <a:rPr lang="cs-CZ" sz="2400" b="1" dirty="0"/>
              <a:t> </a:t>
            </a:r>
            <a:r>
              <a:rPr lang="cs-CZ" sz="2400" b="1" dirty="0" err="1"/>
              <a:t>wishes</a:t>
            </a:r>
            <a:endParaRPr lang="cs-CZ" sz="2400" b="1" dirty="0"/>
          </a:p>
        </p:txBody>
      </p:sp>
      <p:pic>
        <p:nvPicPr>
          <p:cNvPr id="6" name="Obrázek 5"/>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9404927" y="3162300"/>
            <a:ext cx="2032000" cy="3149600"/>
          </a:xfrm>
          <a:prstGeom prst="rect">
            <a:avLst/>
          </a:prstGeom>
        </p:spPr>
      </p:pic>
      <p:sp>
        <p:nvSpPr>
          <p:cNvPr id="7" name="Zástupný symbol pro zápatí 3">
            <a:extLst>
              <a:ext uri="{FF2B5EF4-FFF2-40B4-BE49-F238E27FC236}">
                <a16:creationId xmlns:a16="http://schemas.microsoft.com/office/drawing/2014/main" id="{6161D3C2-8680-4044-8264-83B86A2E8482}"/>
              </a:ext>
            </a:extLst>
          </p:cNvPr>
          <p:cNvSpPr txBox="1">
            <a:spLocks/>
          </p:cNvSpPr>
          <p:nvPr/>
        </p:nvSpPr>
        <p:spPr>
          <a:xfrm>
            <a:off x="3802902" y="6421078"/>
            <a:ext cx="2994138"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err="1">
                <a:solidFill>
                  <a:srgbClr val="CC6600"/>
                </a:solidFill>
              </a:rPr>
              <a:t>Breastfeeding</a:t>
            </a:r>
            <a:r>
              <a:rPr lang="cs-CZ" dirty="0">
                <a:solidFill>
                  <a:srgbClr val="CC6600"/>
                </a:solidFill>
              </a:rPr>
              <a:t> support</a:t>
            </a:r>
          </a:p>
        </p:txBody>
      </p:sp>
      <p:sp>
        <p:nvSpPr>
          <p:cNvPr id="4" name="Nadpis 3"/>
          <p:cNvSpPr>
            <a:spLocks noGrp="1"/>
          </p:cNvSpPr>
          <p:nvPr>
            <p:ph type="title"/>
          </p:nvPr>
        </p:nvSpPr>
        <p:spPr/>
        <p:txBody>
          <a:bodyPr/>
          <a:lstStyle/>
          <a:p>
            <a:r>
              <a:rPr lang="cs-CZ" dirty="0"/>
              <a:t>Support </a:t>
            </a:r>
            <a:r>
              <a:rPr lang="cs-CZ" dirty="0" err="1"/>
              <a:t>of</a:t>
            </a:r>
            <a:r>
              <a:rPr lang="cs-CZ" dirty="0"/>
              <a:t> </a:t>
            </a:r>
            <a:r>
              <a:rPr lang="cs-CZ" dirty="0" err="1"/>
              <a:t>the</a:t>
            </a:r>
            <a:r>
              <a:rPr lang="cs-CZ" dirty="0"/>
              <a:t> </a:t>
            </a:r>
            <a:r>
              <a:rPr lang="cs-CZ" dirty="0" err="1"/>
              <a:t>mothers</a:t>
            </a:r>
          </a:p>
        </p:txBody>
      </p:sp>
      <p:sp>
        <p:nvSpPr>
          <p:cNvPr id="8" name="Zástupný symbol pro zápatí 3"/>
          <p:cNvSpPr>
            <a:spLocks noGrp="1"/>
          </p:cNvSpPr>
          <p:nvPr>
            <p:ph type="ftr" sz="quarter" idx="11"/>
          </p:nvPr>
        </p:nvSpPr>
        <p:spPr>
          <a:xfrm>
            <a:off x="731520" y="6421078"/>
            <a:ext cx="2292808" cy="365125"/>
          </a:xfrm>
        </p:spPr>
        <p:txBody>
          <a:bodyPr/>
          <a:lstStyle/>
          <a:p>
            <a:r>
              <a:rPr lang="cs-CZ" dirty="0" err="1"/>
              <a:t>Childhood</a:t>
            </a:r>
            <a:r>
              <a:rPr lang="cs-CZ" dirty="0"/>
              <a:t> </a:t>
            </a:r>
            <a:r>
              <a:rPr lang="cs-CZ" dirty="0" err="1"/>
              <a:t>hygiene</a:t>
            </a:r>
            <a:endParaRPr lang="cs-CZ" dirty="0"/>
          </a:p>
        </p:txBody>
      </p:sp>
    </p:spTree>
    <p:extLst>
      <p:ext uri="{BB962C8B-B14F-4D97-AF65-F5344CB8AC3E}">
        <p14:creationId xmlns:p14="http://schemas.microsoft.com/office/powerpoint/2010/main" val="201666552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Lactation</a:t>
            </a:r>
            <a:r>
              <a:rPr lang="cs-CZ" dirty="0"/>
              <a:t> </a:t>
            </a:r>
            <a:r>
              <a:rPr lang="cs-CZ" dirty="0" err="1"/>
              <a:t>physiology</a:t>
            </a:r>
            <a:endParaRPr lang="cs-CZ" dirty="0"/>
          </a:p>
        </p:txBody>
      </p:sp>
      <p:sp>
        <p:nvSpPr>
          <p:cNvPr id="3" name="Zástupný symbol pro obsah 2"/>
          <p:cNvSpPr>
            <a:spLocks noGrp="1"/>
          </p:cNvSpPr>
          <p:nvPr>
            <p:ph idx="1"/>
          </p:nvPr>
        </p:nvSpPr>
        <p:spPr>
          <a:xfrm>
            <a:off x="838200" y="1671145"/>
            <a:ext cx="7377113" cy="4505818"/>
          </a:xfrm>
        </p:spPr>
        <p:txBody>
          <a:bodyPr>
            <a:noAutofit/>
          </a:bodyPr>
          <a:lstStyle/>
          <a:p>
            <a:pPr>
              <a:lnSpc>
                <a:spcPct val="100000"/>
              </a:lnSpc>
              <a:buFont typeface="Arial"/>
              <a:buChar char=" "/>
            </a:pPr>
            <a:r>
              <a:rPr lang="cs-CZ" sz="2000" dirty="0" err="1">
                <a:solidFill>
                  <a:srgbClr val="262626"/>
                </a:solidFill>
              </a:rPr>
              <a:t>The</a:t>
            </a:r>
            <a:r>
              <a:rPr lang="cs-CZ" sz="2000" dirty="0">
                <a:solidFill>
                  <a:srgbClr val="262626"/>
                </a:solidFill>
              </a:rPr>
              <a:t> </a:t>
            </a:r>
            <a:r>
              <a:rPr lang="cs-CZ" sz="2000" dirty="0" err="1">
                <a:solidFill>
                  <a:srgbClr val="262626"/>
                </a:solidFill>
              </a:rPr>
              <a:t>essential</a:t>
            </a:r>
            <a:r>
              <a:rPr lang="cs-CZ" sz="2000" dirty="0">
                <a:solidFill>
                  <a:srgbClr val="262626"/>
                </a:solidFill>
              </a:rPr>
              <a:t> unit </a:t>
            </a:r>
            <a:r>
              <a:rPr lang="cs-CZ" sz="2000" dirty="0" err="1">
                <a:solidFill>
                  <a:srgbClr val="262626"/>
                </a:solidFill>
              </a:rPr>
              <a:t>of</a:t>
            </a:r>
            <a:r>
              <a:rPr lang="cs-CZ" sz="2000" dirty="0">
                <a:solidFill>
                  <a:srgbClr val="262626"/>
                </a:solidFill>
              </a:rPr>
              <a:t> </a:t>
            </a:r>
            <a:r>
              <a:rPr lang="cs-CZ" sz="2000" dirty="0" err="1">
                <a:solidFill>
                  <a:srgbClr val="262626"/>
                </a:solidFill>
              </a:rPr>
              <a:t>glandular</a:t>
            </a:r>
            <a:r>
              <a:rPr lang="cs-CZ" sz="2000" dirty="0">
                <a:solidFill>
                  <a:srgbClr val="262626"/>
                </a:solidFill>
              </a:rPr>
              <a:t> </a:t>
            </a:r>
            <a:r>
              <a:rPr lang="cs-CZ" sz="2000" dirty="0" err="1">
                <a:solidFill>
                  <a:srgbClr val="262626"/>
                </a:solidFill>
              </a:rPr>
              <a:t>tissue</a:t>
            </a:r>
            <a:r>
              <a:rPr lang="cs-CZ" sz="2000" dirty="0">
                <a:solidFill>
                  <a:srgbClr val="262626"/>
                </a:solidFill>
              </a:rPr>
              <a:t> </a:t>
            </a:r>
            <a:r>
              <a:rPr lang="cs-CZ" sz="2000" dirty="0" err="1">
                <a:solidFill>
                  <a:srgbClr val="262626"/>
                </a:solidFill>
              </a:rPr>
              <a:t>is</a:t>
            </a:r>
            <a:r>
              <a:rPr lang="cs-CZ" sz="2000" dirty="0">
                <a:solidFill>
                  <a:srgbClr val="262626"/>
                </a:solidFill>
              </a:rPr>
              <a:t> </a:t>
            </a:r>
            <a:r>
              <a:rPr lang="cs-CZ" sz="2000" b="1" dirty="0" err="1">
                <a:solidFill>
                  <a:srgbClr val="262626"/>
                </a:solidFill>
              </a:rPr>
              <a:t>lobulus</a:t>
            </a:r>
            <a:r>
              <a:rPr lang="cs-CZ" sz="2000" dirty="0">
                <a:solidFill>
                  <a:srgbClr val="262626"/>
                </a:solidFill>
              </a:rPr>
              <a:t> – </a:t>
            </a:r>
            <a:r>
              <a:rPr lang="cs-CZ" sz="2000" dirty="0" err="1">
                <a:solidFill>
                  <a:srgbClr val="262626"/>
                </a:solidFill>
              </a:rPr>
              <a:t>racemous</a:t>
            </a:r>
            <a:r>
              <a:rPr lang="cs-CZ" sz="2000" dirty="0">
                <a:solidFill>
                  <a:srgbClr val="262626"/>
                </a:solidFill>
              </a:rPr>
              <a:t> </a:t>
            </a:r>
            <a:r>
              <a:rPr lang="cs-CZ" sz="2000" dirty="0" err="1">
                <a:solidFill>
                  <a:srgbClr val="262626"/>
                </a:solidFill>
              </a:rPr>
              <a:t>structure</a:t>
            </a:r>
            <a:r>
              <a:rPr lang="cs-CZ" sz="2000" dirty="0">
                <a:solidFill>
                  <a:srgbClr val="262626"/>
                </a:solidFill>
              </a:rPr>
              <a:t> </a:t>
            </a:r>
            <a:r>
              <a:rPr lang="cs-CZ" sz="2000" dirty="0" err="1">
                <a:solidFill>
                  <a:srgbClr val="262626"/>
                </a:solidFill>
              </a:rPr>
              <a:t>comprising</a:t>
            </a:r>
            <a:r>
              <a:rPr lang="cs-CZ" sz="2000" dirty="0">
                <a:solidFill>
                  <a:srgbClr val="262626"/>
                </a:solidFill>
              </a:rPr>
              <a:t> </a:t>
            </a:r>
            <a:r>
              <a:rPr lang="cs-CZ" sz="2000" dirty="0" err="1">
                <a:solidFill>
                  <a:srgbClr val="262626"/>
                </a:solidFill>
              </a:rPr>
              <a:t>of</a:t>
            </a:r>
            <a:r>
              <a:rPr lang="cs-CZ" sz="2000" dirty="0">
                <a:solidFill>
                  <a:srgbClr val="262626"/>
                </a:solidFill>
              </a:rPr>
              <a:t> </a:t>
            </a:r>
            <a:r>
              <a:rPr lang="cs-CZ" sz="2000" b="1" dirty="0" err="1">
                <a:solidFill>
                  <a:srgbClr val="262626"/>
                </a:solidFill>
              </a:rPr>
              <a:t>secretory</a:t>
            </a:r>
            <a:r>
              <a:rPr lang="cs-CZ" sz="2000" b="1" dirty="0">
                <a:solidFill>
                  <a:srgbClr val="262626"/>
                </a:solidFill>
              </a:rPr>
              <a:t> </a:t>
            </a:r>
            <a:r>
              <a:rPr lang="cs-CZ" sz="2000" b="1" dirty="0" err="1">
                <a:solidFill>
                  <a:srgbClr val="262626"/>
                </a:solidFill>
              </a:rPr>
              <a:t>cells</a:t>
            </a:r>
            <a:r>
              <a:rPr lang="cs-CZ" sz="2000" b="1" dirty="0">
                <a:solidFill>
                  <a:srgbClr val="262626"/>
                </a:solidFill>
              </a:rPr>
              <a:t> (</a:t>
            </a:r>
            <a:r>
              <a:rPr lang="cs-CZ" sz="2000" b="1" dirty="0" err="1">
                <a:solidFill>
                  <a:srgbClr val="262626"/>
                </a:solidFill>
              </a:rPr>
              <a:t>alveoli</a:t>
            </a:r>
            <a:r>
              <a:rPr lang="cs-CZ" sz="2000" b="1" dirty="0">
                <a:solidFill>
                  <a:srgbClr val="262626"/>
                </a:solidFill>
              </a:rPr>
              <a:t>) and </a:t>
            </a:r>
            <a:r>
              <a:rPr lang="cs-CZ" sz="2000" b="1" dirty="0" err="1">
                <a:solidFill>
                  <a:srgbClr val="262626"/>
                </a:solidFill>
              </a:rPr>
              <a:t>milk</a:t>
            </a:r>
            <a:r>
              <a:rPr lang="cs-CZ" sz="2000" b="1" dirty="0">
                <a:solidFill>
                  <a:srgbClr val="262626"/>
                </a:solidFill>
              </a:rPr>
              <a:t> </a:t>
            </a:r>
            <a:r>
              <a:rPr lang="cs-CZ" sz="2000" b="1" dirty="0" err="1">
                <a:solidFill>
                  <a:srgbClr val="262626"/>
                </a:solidFill>
              </a:rPr>
              <a:t>ducts</a:t>
            </a:r>
            <a:r>
              <a:rPr lang="cs-CZ" sz="2000" b="1" dirty="0">
                <a:solidFill>
                  <a:srgbClr val="262626"/>
                </a:solidFill>
              </a:rPr>
              <a:t>.</a:t>
            </a:r>
            <a:endParaRPr lang="cs-CZ" sz="2000" dirty="0">
              <a:solidFill>
                <a:srgbClr val="262626"/>
              </a:solidFill>
            </a:endParaRPr>
          </a:p>
          <a:p>
            <a:pPr>
              <a:lnSpc>
                <a:spcPct val="100000"/>
              </a:lnSpc>
              <a:buFont typeface="Arial"/>
              <a:buChar char=" "/>
            </a:pPr>
            <a:r>
              <a:rPr lang="cs-CZ" sz="2000" dirty="0" err="1">
                <a:solidFill>
                  <a:srgbClr val="262626"/>
                </a:solidFill>
              </a:rPr>
              <a:t>Alveols</a:t>
            </a:r>
            <a:r>
              <a:rPr lang="cs-CZ" sz="2000" dirty="0">
                <a:solidFill>
                  <a:srgbClr val="262626"/>
                </a:solidFill>
              </a:rPr>
              <a:t> </a:t>
            </a:r>
            <a:r>
              <a:rPr lang="cs-CZ" sz="2000" dirty="0" err="1">
                <a:solidFill>
                  <a:srgbClr val="262626"/>
                </a:solidFill>
              </a:rPr>
              <a:t>create</a:t>
            </a:r>
            <a:r>
              <a:rPr lang="cs-CZ" sz="2000" dirty="0">
                <a:solidFill>
                  <a:srgbClr val="262626"/>
                </a:solidFill>
              </a:rPr>
              <a:t> </a:t>
            </a:r>
            <a:r>
              <a:rPr lang="cs-CZ" sz="2000" dirty="0" err="1">
                <a:solidFill>
                  <a:srgbClr val="262626"/>
                </a:solidFill>
              </a:rPr>
              <a:t>milk</a:t>
            </a:r>
            <a:r>
              <a:rPr lang="cs-CZ" sz="2000" dirty="0">
                <a:solidFill>
                  <a:srgbClr val="262626"/>
                </a:solidFill>
              </a:rPr>
              <a:t> </a:t>
            </a:r>
            <a:r>
              <a:rPr lang="cs-CZ" sz="2000" dirty="0" err="1">
                <a:solidFill>
                  <a:srgbClr val="262626"/>
                </a:solidFill>
              </a:rPr>
              <a:t>from</a:t>
            </a:r>
            <a:r>
              <a:rPr lang="cs-CZ" sz="2000" dirty="0">
                <a:solidFill>
                  <a:srgbClr val="262626"/>
                </a:solidFill>
              </a:rPr>
              <a:t> </a:t>
            </a:r>
            <a:r>
              <a:rPr lang="cs-CZ" sz="2000" dirty="0" err="1">
                <a:solidFill>
                  <a:srgbClr val="262626"/>
                </a:solidFill>
              </a:rPr>
              <a:t>the</a:t>
            </a:r>
            <a:r>
              <a:rPr lang="cs-CZ" sz="2000" dirty="0">
                <a:solidFill>
                  <a:srgbClr val="262626"/>
                </a:solidFill>
              </a:rPr>
              <a:t> </a:t>
            </a:r>
            <a:r>
              <a:rPr lang="cs-CZ" sz="2000" dirty="0" err="1">
                <a:solidFill>
                  <a:srgbClr val="262626"/>
                </a:solidFill>
              </a:rPr>
              <a:t>nutrients</a:t>
            </a:r>
            <a:r>
              <a:rPr lang="cs-CZ" sz="2000" dirty="0">
                <a:solidFill>
                  <a:srgbClr val="262626"/>
                </a:solidFill>
              </a:rPr>
              <a:t> </a:t>
            </a:r>
            <a:r>
              <a:rPr lang="cs-CZ" sz="2000" dirty="0" err="1">
                <a:solidFill>
                  <a:srgbClr val="262626"/>
                </a:solidFill>
              </a:rPr>
              <a:t>coming</a:t>
            </a:r>
            <a:r>
              <a:rPr lang="cs-CZ" sz="2000" dirty="0">
                <a:solidFill>
                  <a:srgbClr val="262626"/>
                </a:solidFill>
              </a:rPr>
              <a:t> </a:t>
            </a:r>
            <a:r>
              <a:rPr lang="cs-CZ" sz="2000" dirty="0" err="1">
                <a:solidFill>
                  <a:srgbClr val="262626"/>
                </a:solidFill>
              </a:rPr>
              <a:t>through</a:t>
            </a:r>
            <a:r>
              <a:rPr lang="cs-CZ" sz="2000" dirty="0">
                <a:solidFill>
                  <a:srgbClr val="262626"/>
                </a:solidFill>
              </a:rPr>
              <a:t> </a:t>
            </a:r>
            <a:r>
              <a:rPr lang="cs-CZ" sz="2000" dirty="0" err="1">
                <a:solidFill>
                  <a:srgbClr val="262626"/>
                </a:solidFill>
              </a:rPr>
              <a:t>mother‘s</a:t>
            </a:r>
            <a:r>
              <a:rPr lang="cs-CZ" sz="2000" dirty="0">
                <a:solidFill>
                  <a:srgbClr val="262626"/>
                </a:solidFill>
              </a:rPr>
              <a:t> </a:t>
            </a:r>
            <a:r>
              <a:rPr lang="cs-CZ" sz="2000" dirty="0" err="1">
                <a:solidFill>
                  <a:srgbClr val="262626"/>
                </a:solidFill>
              </a:rPr>
              <a:t>blood</a:t>
            </a:r>
            <a:r>
              <a:rPr lang="cs-CZ" sz="2000" dirty="0">
                <a:solidFill>
                  <a:srgbClr val="262626"/>
                </a:solidFill>
              </a:rPr>
              <a:t>. </a:t>
            </a:r>
            <a:r>
              <a:rPr lang="cs-CZ" sz="2000" dirty="0" err="1">
                <a:solidFill>
                  <a:srgbClr val="262626"/>
                </a:solidFill>
              </a:rPr>
              <a:t>One</a:t>
            </a:r>
            <a:r>
              <a:rPr lang="cs-CZ" sz="2000" dirty="0">
                <a:solidFill>
                  <a:srgbClr val="262626"/>
                </a:solidFill>
              </a:rPr>
              <a:t> </a:t>
            </a:r>
            <a:r>
              <a:rPr lang="cs-CZ" sz="2000" dirty="0" err="1">
                <a:solidFill>
                  <a:srgbClr val="262626"/>
                </a:solidFill>
              </a:rPr>
              <a:t>breast</a:t>
            </a:r>
            <a:r>
              <a:rPr lang="cs-CZ" sz="2000" dirty="0">
                <a:solidFill>
                  <a:srgbClr val="262626"/>
                </a:solidFill>
              </a:rPr>
              <a:t> </a:t>
            </a:r>
            <a:r>
              <a:rPr lang="cs-CZ" sz="2000" dirty="0" err="1">
                <a:solidFill>
                  <a:srgbClr val="262626"/>
                </a:solidFill>
              </a:rPr>
              <a:t>contains</a:t>
            </a:r>
            <a:r>
              <a:rPr lang="cs-CZ" sz="2000" dirty="0">
                <a:solidFill>
                  <a:srgbClr val="262626"/>
                </a:solidFill>
              </a:rPr>
              <a:t> cca 7–10 </a:t>
            </a:r>
            <a:r>
              <a:rPr lang="cs-CZ" sz="2000" dirty="0" err="1">
                <a:solidFill>
                  <a:srgbClr val="262626"/>
                </a:solidFill>
              </a:rPr>
              <a:t>lobuli</a:t>
            </a:r>
            <a:r>
              <a:rPr lang="cs-CZ" sz="2000" dirty="0">
                <a:solidFill>
                  <a:srgbClr val="262626"/>
                </a:solidFill>
              </a:rPr>
              <a:t>.</a:t>
            </a:r>
          </a:p>
          <a:p>
            <a:pPr>
              <a:lnSpc>
                <a:spcPct val="100000"/>
              </a:lnSpc>
              <a:buFont typeface="Arial"/>
              <a:buChar char=" "/>
            </a:pPr>
            <a:r>
              <a:rPr lang="cs-CZ" sz="2000" dirty="0" err="1">
                <a:solidFill>
                  <a:srgbClr val="262626"/>
                </a:solidFill>
              </a:rPr>
              <a:t>Secretory</a:t>
            </a:r>
            <a:r>
              <a:rPr lang="cs-CZ" sz="2000" dirty="0">
                <a:solidFill>
                  <a:srgbClr val="262626"/>
                </a:solidFill>
              </a:rPr>
              <a:t> </a:t>
            </a:r>
            <a:r>
              <a:rPr lang="cs-CZ" sz="2000" dirty="0" err="1">
                <a:solidFill>
                  <a:srgbClr val="262626"/>
                </a:solidFill>
              </a:rPr>
              <a:t>cells</a:t>
            </a:r>
            <a:r>
              <a:rPr lang="cs-CZ" sz="2000" dirty="0">
                <a:solidFill>
                  <a:srgbClr val="262626"/>
                </a:solidFill>
              </a:rPr>
              <a:t> are </a:t>
            </a:r>
            <a:r>
              <a:rPr lang="cs-CZ" sz="2000" dirty="0" err="1">
                <a:solidFill>
                  <a:srgbClr val="262626"/>
                </a:solidFill>
              </a:rPr>
              <a:t>surrounded</a:t>
            </a:r>
            <a:r>
              <a:rPr lang="cs-CZ" sz="2000" dirty="0">
                <a:solidFill>
                  <a:srgbClr val="262626"/>
                </a:solidFill>
              </a:rPr>
              <a:t> by </a:t>
            </a:r>
            <a:r>
              <a:rPr lang="cs-CZ" sz="2000" b="1" dirty="0" err="1">
                <a:solidFill>
                  <a:srgbClr val="262626"/>
                </a:solidFill>
              </a:rPr>
              <a:t>myoepithelial</a:t>
            </a:r>
            <a:r>
              <a:rPr lang="cs-CZ" sz="2000" dirty="0">
                <a:solidFill>
                  <a:srgbClr val="262626"/>
                </a:solidFill>
              </a:rPr>
              <a:t> </a:t>
            </a:r>
            <a:r>
              <a:rPr lang="cs-CZ" sz="2000" dirty="0" err="1">
                <a:solidFill>
                  <a:srgbClr val="262626"/>
                </a:solidFill>
              </a:rPr>
              <a:t>cells</a:t>
            </a:r>
            <a:r>
              <a:rPr lang="cs-CZ" sz="2000" dirty="0">
                <a:solidFill>
                  <a:srgbClr val="262626"/>
                </a:solidFill>
              </a:rPr>
              <a:t>. These </a:t>
            </a:r>
            <a:r>
              <a:rPr lang="cs-CZ" sz="2000" dirty="0" err="1">
                <a:solidFill>
                  <a:srgbClr val="262626"/>
                </a:solidFill>
              </a:rPr>
              <a:t>cells</a:t>
            </a:r>
            <a:r>
              <a:rPr lang="cs-CZ" sz="2000" dirty="0">
                <a:solidFill>
                  <a:srgbClr val="262626"/>
                </a:solidFill>
              </a:rPr>
              <a:t>, </a:t>
            </a:r>
            <a:r>
              <a:rPr lang="cs-CZ" sz="2000" dirty="0" err="1">
                <a:solidFill>
                  <a:srgbClr val="262626"/>
                </a:solidFill>
              </a:rPr>
              <a:t>with</a:t>
            </a:r>
            <a:r>
              <a:rPr lang="cs-CZ" sz="2000" dirty="0">
                <a:solidFill>
                  <a:srgbClr val="262626"/>
                </a:solidFill>
              </a:rPr>
              <a:t> </a:t>
            </a:r>
            <a:r>
              <a:rPr lang="cs-CZ" sz="2000" dirty="0" err="1">
                <a:solidFill>
                  <a:srgbClr val="262626"/>
                </a:solidFill>
              </a:rPr>
              <a:t>their</a:t>
            </a:r>
            <a:r>
              <a:rPr lang="cs-CZ" sz="2000" dirty="0">
                <a:solidFill>
                  <a:srgbClr val="262626"/>
                </a:solidFill>
              </a:rPr>
              <a:t> </a:t>
            </a:r>
            <a:r>
              <a:rPr lang="cs-CZ" sz="2000" dirty="0" err="1">
                <a:solidFill>
                  <a:srgbClr val="262626"/>
                </a:solidFill>
              </a:rPr>
              <a:t>ability</a:t>
            </a:r>
            <a:r>
              <a:rPr lang="cs-CZ" sz="2000" dirty="0">
                <a:solidFill>
                  <a:srgbClr val="262626"/>
                </a:solidFill>
              </a:rPr>
              <a:t> to </a:t>
            </a:r>
            <a:r>
              <a:rPr lang="cs-CZ" sz="2000" dirty="0" err="1">
                <a:solidFill>
                  <a:srgbClr val="262626"/>
                </a:solidFill>
              </a:rPr>
              <a:t>contract</a:t>
            </a:r>
            <a:r>
              <a:rPr lang="cs-CZ" sz="2000" dirty="0">
                <a:solidFill>
                  <a:srgbClr val="262626"/>
                </a:solidFill>
              </a:rPr>
              <a:t>, </a:t>
            </a:r>
            <a:r>
              <a:rPr lang="cs-CZ" sz="2000" dirty="0" err="1">
                <a:solidFill>
                  <a:srgbClr val="262626"/>
                </a:solidFill>
              </a:rPr>
              <a:t>enable</a:t>
            </a:r>
            <a:r>
              <a:rPr lang="cs-CZ" sz="2000" dirty="0">
                <a:solidFill>
                  <a:srgbClr val="262626"/>
                </a:solidFill>
              </a:rPr>
              <a:t> </a:t>
            </a:r>
            <a:r>
              <a:rPr lang="cs-CZ" sz="2000" dirty="0" err="1">
                <a:solidFill>
                  <a:srgbClr val="262626"/>
                </a:solidFill>
              </a:rPr>
              <a:t>the</a:t>
            </a:r>
            <a:r>
              <a:rPr lang="cs-CZ" sz="2000" dirty="0">
                <a:solidFill>
                  <a:srgbClr val="262626"/>
                </a:solidFill>
              </a:rPr>
              <a:t> </a:t>
            </a:r>
            <a:r>
              <a:rPr lang="cs-CZ" sz="2000" dirty="0" err="1">
                <a:solidFill>
                  <a:srgbClr val="262626"/>
                </a:solidFill>
              </a:rPr>
              <a:t>milk</a:t>
            </a:r>
            <a:r>
              <a:rPr lang="cs-CZ" sz="2000" dirty="0">
                <a:solidFill>
                  <a:srgbClr val="262626"/>
                </a:solidFill>
              </a:rPr>
              <a:t> to </a:t>
            </a:r>
            <a:r>
              <a:rPr lang="cs-CZ" sz="2000" dirty="0" err="1">
                <a:solidFill>
                  <a:srgbClr val="262626"/>
                </a:solidFill>
              </a:rPr>
              <a:t>move</a:t>
            </a:r>
            <a:r>
              <a:rPr lang="cs-CZ" sz="2000" dirty="0">
                <a:solidFill>
                  <a:srgbClr val="262626"/>
                </a:solidFill>
              </a:rPr>
              <a:t> </a:t>
            </a:r>
            <a:r>
              <a:rPr lang="cs-CZ" sz="2000" dirty="0" err="1">
                <a:solidFill>
                  <a:srgbClr val="262626"/>
                </a:solidFill>
              </a:rPr>
              <a:t>from</a:t>
            </a:r>
            <a:r>
              <a:rPr lang="cs-CZ" sz="2000" dirty="0">
                <a:solidFill>
                  <a:srgbClr val="262626"/>
                </a:solidFill>
              </a:rPr>
              <a:t> </a:t>
            </a:r>
            <a:r>
              <a:rPr lang="cs-CZ" sz="2000" dirty="0" err="1">
                <a:solidFill>
                  <a:srgbClr val="262626"/>
                </a:solidFill>
              </a:rPr>
              <a:t>the</a:t>
            </a:r>
            <a:r>
              <a:rPr lang="cs-CZ" sz="2000" dirty="0">
                <a:solidFill>
                  <a:srgbClr val="262626"/>
                </a:solidFill>
              </a:rPr>
              <a:t> alveolus to </a:t>
            </a:r>
            <a:r>
              <a:rPr lang="cs-CZ" sz="2000" dirty="0" err="1">
                <a:solidFill>
                  <a:srgbClr val="262626"/>
                </a:solidFill>
              </a:rPr>
              <a:t>branched</a:t>
            </a:r>
            <a:r>
              <a:rPr lang="cs-CZ" sz="2000" dirty="0">
                <a:solidFill>
                  <a:srgbClr val="262626"/>
                </a:solidFill>
              </a:rPr>
              <a:t> </a:t>
            </a:r>
            <a:r>
              <a:rPr lang="cs-CZ" sz="2000" dirty="0" err="1">
                <a:solidFill>
                  <a:srgbClr val="262626"/>
                </a:solidFill>
              </a:rPr>
              <a:t>outlet</a:t>
            </a:r>
            <a:r>
              <a:rPr lang="cs-CZ" sz="2000" dirty="0">
                <a:solidFill>
                  <a:srgbClr val="262626"/>
                </a:solidFill>
              </a:rPr>
              <a:t> </a:t>
            </a:r>
            <a:r>
              <a:rPr lang="cs-CZ" sz="2000" dirty="0" err="1">
                <a:solidFill>
                  <a:srgbClr val="262626"/>
                </a:solidFill>
              </a:rPr>
              <a:t>system</a:t>
            </a:r>
            <a:r>
              <a:rPr lang="cs-CZ" sz="2000" dirty="0">
                <a:solidFill>
                  <a:srgbClr val="262626"/>
                </a:solidFill>
              </a:rPr>
              <a:t> </a:t>
            </a:r>
            <a:r>
              <a:rPr lang="cs-CZ" sz="2000" dirty="0" err="1">
                <a:solidFill>
                  <a:srgbClr val="262626"/>
                </a:solidFill>
              </a:rPr>
              <a:t>towards</a:t>
            </a:r>
            <a:r>
              <a:rPr lang="cs-CZ" sz="2000" dirty="0">
                <a:solidFill>
                  <a:srgbClr val="262626"/>
                </a:solidFill>
              </a:rPr>
              <a:t> </a:t>
            </a:r>
            <a:r>
              <a:rPr lang="cs-CZ" sz="2000" dirty="0" err="1">
                <a:solidFill>
                  <a:srgbClr val="262626"/>
                </a:solidFill>
              </a:rPr>
              <a:t>the</a:t>
            </a:r>
            <a:r>
              <a:rPr lang="cs-CZ" sz="2000" dirty="0">
                <a:solidFill>
                  <a:srgbClr val="262626"/>
                </a:solidFill>
              </a:rPr>
              <a:t> </a:t>
            </a:r>
            <a:r>
              <a:rPr lang="cs-CZ" sz="2000" dirty="0" err="1">
                <a:solidFill>
                  <a:srgbClr val="262626"/>
                </a:solidFill>
              </a:rPr>
              <a:t>nipple</a:t>
            </a:r>
            <a:r>
              <a:rPr lang="cs-CZ" sz="2000" dirty="0">
                <a:solidFill>
                  <a:srgbClr val="262626"/>
                </a:solidFill>
              </a:rPr>
              <a:t>, </a:t>
            </a:r>
            <a:r>
              <a:rPr lang="cs-CZ" sz="2000" dirty="0" err="1">
                <a:solidFill>
                  <a:srgbClr val="262626"/>
                </a:solidFill>
              </a:rPr>
              <a:t>where</a:t>
            </a:r>
            <a:r>
              <a:rPr lang="cs-CZ" sz="2000" dirty="0">
                <a:solidFill>
                  <a:srgbClr val="262626"/>
                </a:solidFill>
              </a:rPr>
              <a:t> </a:t>
            </a:r>
            <a:r>
              <a:rPr lang="cs-CZ" sz="2000" dirty="0" err="1">
                <a:solidFill>
                  <a:srgbClr val="262626"/>
                </a:solidFill>
              </a:rPr>
              <a:t>the</a:t>
            </a:r>
            <a:r>
              <a:rPr lang="cs-CZ" sz="2000" dirty="0">
                <a:solidFill>
                  <a:srgbClr val="262626"/>
                </a:solidFill>
              </a:rPr>
              <a:t> </a:t>
            </a:r>
            <a:r>
              <a:rPr lang="cs-CZ" sz="2000" dirty="0" err="1">
                <a:solidFill>
                  <a:srgbClr val="262626"/>
                </a:solidFill>
              </a:rPr>
              <a:t>nipple</a:t>
            </a:r>
            <a:r>
              <a:rPr lang="cs-CZ" sz="2000" dirty="0">
                <a:solidFill>
                  <a:srgbClr val="262626"/>
                </a:solidFill>
              </a:rPr>
              <a:t> </a:t>
            </a:r>
            <a:r>
              <a:rPr lang="cs-CZ" sz="2000" dirty="0" err="1">
                <a:solidFill>
                  <a:srgbClr val="262626"/>
                </a:solidFill>
              </a:rPr>
              <a:t>can</a:t>
            </a:r>
            <a:r>
              <a:rPr lang="cs-CZ" sz="2000" dirty="0">
                <a:solidFill>
                  <a:srgbClr val="262626"/>
                </a:solidFill>
              </a:rPr>
              <a:t> </a:t>
            </a:r>
            <a:r>
              <a:rPr lang="cs-CZ" sz="2000" dirty="0" err="1">
                <a:solidFill>
                  <a:srgbClr val="262626"/>
                </a:solidFill>
              </a:rPr>
              <a:t>suck</a:t>
            </a:r>
            <a:r>
              <a:rPr lang="cs-CZ" sz="2000" dirty="0">
                <a:solidFill>
                  <a:srgbClr val="262626"/>
                </a:solidFill>
              </a:rPr>
              <a:t> </a:t>
            </a:r>
            <a:r>
              <a:rPr lang="cs-CZ" sz="2000" dirty="0" err="1">
                <a:solidFill>
                  <a:srgbClr val="262626"/>
                </a:solidFill>
              </a:rPr>
              <a:t>it</a:t>
            </a:r>
            <a:r>
              <a:rPr lang="cs-CZ" sz="2000" dirty="0">
                <a:solidFill>
                  <a:srgbClr val="262626"/>
                </a:solidFill>
              </a:rPr>
              <a:t>. </a:t>
            </a:r>
            <a:r>
              <a:rPr lang="cs-CZ" sz="2000" dirty="0" err="1">
                <a:solidFill>
                  <a:srgbClr val="262626"/>
                </a:solidFill>
              </a:rPr>
              <a:t>Myoepithelial</a:t>
            </a:r>
            <a:r>
              <a:rPr lang="cs-CZ" sz="2000" dirty="0">
                <a:solidFill>
                  <a:srgbClr val="262626"/>
                </a:solidFill>
              </a:rPr>
              <a:t> </a:t>
            </a:r>
            <a:r>
              <a:rPr lang="cs-CZ" sz="2000" dirty="0" err="1">
                <a:solidFill>
                  <a:srgbClr val="262626"/>
                </a:solidFill>
              </a:rPr>
              <a:t>cells</a:t>
            </a:r>
            <a:r>
              <a:rPr lang="cs-CZ" sz="2000" dirty="0">
                <a:solidFill>
                  <a:srgbClr val="262626"/>
                </a:solidFill>
              </a:rPr>
              <a:t> are </a:t>
            </a:r>
            <a:r>
              <a:rPr lang="cs-CZ" sz="2000" dirty="0" err="1">
                <a:solidFill>
                  <a:srgbClr val="262626"/>
                </a:solidFill>
              </a:rPr>
              <a:t>present</a:t>
            </a:r>
            <a:r>
              <a:rPr lang="cs-CZ" sz="2000" dirty="0">
                <a:solidFill>
                  <a:srgbClr val="262626"/>
                </a:solidFill>
              </a:rPr>
              <a:t> </a:t>
            </a:r>
            <a:r>
              <a:rPr lang="cs-CZ" sz="2000" dirty="0" err="1">
                <a:solidFill>
                  <a:srgbClr val="262626"/>
                </a:solidFill>
              </a:rPr>
              <a:t>also</a:t>
            </a:r>
            <a:r>
              <a:rPr lang="cs-CZ" sz="2000" dirty="0">
                <a:solidFill>
                  <a:srgbClr val="262626"/>
                </a:solidFill>
              </a:rPr>
              <a:t> in </a:t>
            </a:r>
            <a:r>
              <a:rPr lang="cs-CZ" sz="2000" dirty="0" err="1">
                <a:solidFill>
                  <a:srgbClr val="262626"/>
                </a:solidFill>
              </a:rPr>
              <a:t>the</a:t>
            </a:r>
            <a:r>
              <a:rPr lang="cs-CZ" sz="2000" dirty="0">
                <a:solidFill>
                  <a:srgbClr val="262626"/>
                </a:solidFill>
              </a:rPr>
              <a:t> </a:t>
            </a:r>
            <a:r>
              <a:rPr lang="cs-CZ" sz="2000" dirty="0" err="1">
                <a:solidFill>
                  <a:srgbClr val="262626"/>
                </a:solidFill>
              </a:rPr>
              <a:t>walls</a:t>
            </a:r>
            <a:r>
              <a:rPr lang="cs-CZ" sz="2000" dirty="0">
                <a:solidFill>
                  <a:srgbClr val="262626"/>
                </a:solidFill>
              </a:rPr>
              <a:t> </a:t>
            </a:r>
            <a:r>
              <a:rPr lang="cs-CZ" sz="2000" dirty="0" err="1">
                <a:solidFill>
                  <a:srgbClr val="262626"/>
                </a:solidFill>
              </a:rPr>
              <a:t>of</a:t>
            </a:r>
            <a:r>
              <a:rPr lang="cs-CZ" sz="2000" dirty="0">
                <a:solidFill>
                  <a:srgbClr val="262626"/>
                </a:solidFill>
              </a:rPr>
              <a:t> </a:t>
            </a:r>
            <a:r>
              <a:rPr lang="cs-CZ" sz="2000" dirty="0" err="1">
                <a:solidFill>
                  <a:srgbClr val="262626"/>
                </a:solidFill>
              </a:rPr>
              <a:t>the</a:t>
            </a:r>
            <a:r>
              <a:rPr lang="cs-CZ" sz="2000" dirty="0">
                <a:solidFill>
                  <a:srgbClr val="262626"/>
                </a:solidFill>
              </a:rPr>
              <a:t> </a:t>
            </a:r>
            <a:r>
              <a:rPr lang="cs-CZ" sz="2000" dirty="0" err="1">
                <a:solidFill>
                  <a:srgbClr val="262626"/>
                </a:solidFill>
              </a:rPr>
              <a:t>ducts</a:t>
            </a:r>
            <a:r>
              <a:rPr lang="cs-CZ" sz="2000" dirty="0">
                <a:solidFill>
                  <a:srgbClr val="262626"/>
                </a:solidFill>
              </a:rPr>
              <a:t>.</a:t>
            </a:r>
          </a:p>
        </p:txBody>
      </p:sp>
      <p:pic>
        <p:nvPicPr>
          <p:cNvPr id="4" name="Picture 2"/>
          <p:cNvPicPr/>
          <p:nvPr/>
        </p:nvPicPr>
        <p:blipFill>
          <a:blip r:embed="rId2" cstate="print">
            <a:extLst>
              <a:ext uri="{28A0092B-C50C-407E-A947-70E740481C1C}">
                <a14:useLocalDpi xmlns:a14="http://schemas.microsoft.com/office/drawing/2010/main"/>
              </a:ext>
            </a:extLst>
          </a:blip>
          <a:stretch>
            <a:fillRect/>
          </a:stretch>
        </p:blipFill>
        <p:spPr>
          <a:xfrm>
            <a:off x="8215313" y="2017548"/>
            <a:ext cx="3488400" cy="3560763"/>
          </a:xfrm>
          <a:prstGeom prst="rect">
            <a:avLst/>
          </a:prstGeom>
          <a:ln>
            <a:noFill/>
          </a:ln>
        </p:spPr>
      </p:pic>
      <p:sp>
        <p:nvSpPr>
          <p:cNvPr id="6" name="Zástupný symbol pro zápatí 3">
            <a:extLst>
              <a:ext uri="{FF2B5EF4-FFF2-40B4-BE49-F238E27FC236}">
                <a16:creationId xmlns:a16="http://schemas.microsoft.com/office/drawing/2014/main" id="{33A5D0CC-34F7-4EBA-94D4-BF597B81B10B}"/>
              </a:ext>
            </a:extLst>
          </p:cNvPr>
          <p:cNvSpPr txBox="1">
            <a:spLocks/>
          </p:cNvSpPr>
          <p:nvPr/>
        </p:nvSpPr>
        <p:spPr>
          <a:xfrm>
            <a:off x="3802902" y="6421078"/>
            <a:ext cx="2994138"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err="1">
                <a:solidFill>
                  <a:srgbClr val="CC6600"/>
                </a:solidFill>
              </a:rPr>
              <a:t>Breastfeeding</a:t>
            </a:r>
            <a:r>
              <a:rPr lang="cs-CZ" dirty="0">
                <a:solidFill>
                  <a:srgbClr val="CC6600"/>
                </a:solidFill>
              </a:rPr>
              <a:t> support</a:t>
            </a:r>
          </a:p>
        </p:txBody>
      </p:sp>
      <p:sp>
        <p:nvSpPr>
          <p:cNvPr id="7" name="Zástupný symbol pro zápatí 3"/>
          <p:cNvSpPr>
            <a:spLocks noGrp="1"/>
          </p:cNvSpPr>
          <p:nvPr>
            <p:ph type="ftr" sz="quarter" idx="11"/>
          </p:nvPr>
        </p:nvSpPr>
        <p:spPr>
          <a:xfrm>
            <a:off x="731520" y="6421078"/>
            <a:ext cx="2292808" cy="365125"/>
          </a:xfrm>
        </p:spPr>
        <p:txBody>
          <a:bodyPr/>
          <a:lstStyle/>
          <a:p>
            <a:r>
              <a:rPr lang="cs-CZ" dirty="0" err="1"/>
              <a:t>Childhood</a:t>
            </a:r>
            <a:r>
              <a:rPr lang="cs-CZ" dirty="0"/>
              <a:t> </a:t>
            </a:r>
            <a:r>
              <a:rPr lang="cs-CZ" dirty="0" err="1"/>
              <a:t>hygiene</a:t>
            </a:r>
            <a:endParaRPr lang="cs-CZ" dirty="0"/>
          </a:p>
        </p:txBody>
      </p:sp>
    </p:spTree>
    <p:extLst>
      <p:ext uri="{BB962C8B-B14F-4D97-AF65-F5344CB8AC3E}">
        <p14:creationId xmlns:p14="http://schemas.microsoft.com/office/powerpoint/2010/main" val="12121392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0" name="CustomShape 2"/>
          <p:cNvSpPr/>
          <p:nvPr/>
        </p:nvSpPr>
        <p:spPr>
          <a:xfrm>
            <a:off x="3287880" y="2349360"/>
            <a:ext cx="1511640" cy="365760"/>
          </a:xfrm>
          <a:prstGeom prst="rect">
            <a:avLst/>
          </a:prstGeom>
          <a:noFill/>
          <a:ln>
            <a:noFill/>
          </a:ln>
        </p:spPr>
      </p:sp>
      <p:sp>
        <p:nvSpPr>
          <p:cNvPr id="541" name="CustomShape 3"/>
          <p:cNvSpPr/>
          <p:nvPr/>
        </p:nvSpPr>
        <p:spPr>
          <a:xfrm>
            <a:off x="7454215" y="1556514"/>
            <a:ext cx="3413205" cy="1007640"/>
          </a:xfrm>
          <a:prstGeom prst="rect">
            <a:avLst/>
          </a:prstGeom>
          <a:noFill/>
          <a:ln>
            <a:noFill/>
          </a:ln>
        </p:spPr>
        <p:txBody>
          <a:bodyPr lIns="90000" tIns="45000" rIns="90000" bIns="45000"/>
          <a:lstStyle/>
          <a:p>
            <a:pPr algn="ctr">
              <a:lnSpc>
                <a:spcPct val="100000"/>
              </a:lnSpc>
            </a:pPr>
            <a:r>
              <a:rPr lang="cs-CZ" dirty="0" err="1">
                <a:solidFill>
                  <a:srgbClr val="000000"/>
                </a:solidFill>
                <a:latin typeface="Segoe UI" panose="020B0502040204020203" pitchFamily="34" charset="0"/>
                <a:cs typeface="Segoe UI" panose="020B0502040204020203" pitchFamily="34" charset="0"/>
              </a:rPr>
              <a:t>Stimulation</a:t>
            </a:r>
            <a:r>
              <a:rPr lang="cs-CZ" dirty="0">
                <a:solidFill>
                  <a:srgbClr val="000000"/>
                </a:solidFill>
                <a:latin typeface="Segoe UI" panose="020B0502040204020203" pitchFamily="34" charset="0"/>
                <a:cs typeface="Segoe UI" panose="020B0502040204020203" pitchFamily="34" charset="0"/>
              </a:rPr>
              <a:t> </a:t>
            </a:r>
            <a:r>
              <a:rPr lang="cs-CZ" dirty="0" err="1">
                <a:solidFill>
                  <a:srgbClr val="000000"/>
                </a:solidFill>
                <a:latin typeface="Segoe UI" panose="020B0502040204020203" pitchFamily="34" charset="0"/>
                <a:cs typeface="Segoe UI" panose="020B0502040204020203" pitchFamily="34" charset="0"/>
              </a:rPr>
              <a:t>of</a:t>
            </a:r>
            <a:r>
              <a:rPr lang="cs-CZ" dirty="0">
                <a:solidFill>
                  <a:srgbClr val="000000"/>
                </a:solidFill>
                <a:latin typeface="Segoe UI" panose="020B0502040204020203" pitchFamily="34" charset="0"/>
                <a:cs typeface="Segoe UI" panose="020B0502040204020203" pitchFamily="34" charset="0"/>
              </a:rPr>
              <a:t> </a:t>
            </a:r>
            <a:r>
              <a:rPr lang="cs-CZ" dirty="0" err="1">
                <a:solidFill>
                  <a:srgbClr val="000000"/>
                </a:solidFill>
                <a:latin typeface="Segoe UI" panose="020B0502040204020203" pitchFamily="34" charset="0"/>
                <a:cs typeface="Segoe UI" panose="020B0502040204020203" pitchFamily="34" charset="0"/>
              </a:rPr>
              <a:t>nerves</a:t>
            </a:r>
            <a:r>
              <a:rPr lang="cs-CZ" dirty="0">
                <a:solidFill>
                  <a:srgbClr val="000000"/>
                </a:solidFill>
                <a:latin typeface="Segoe UI" panose="020B0502040204020203" pitchFamily="34" charset="0"/>
                <a:cs typeface="Segoe UI" panose="020B0502040204020203" pitchFamily="34" charset="0"/>
              </a:rPr>
              <a:t> in</a:t>
            </a:r>
            <a:br>
              <a:rPr lang="cs-CZ" dirty="0">
                <a:solidFill>
                  <a:srgbClr val="000000"/>
                </a:solidFill>
                <a:latin typeface="Segoe UI" panose="020B0502040204020203" pitchFamily="34" charset="0"/>
                <a:cs typeface="Segoe UI" panose="020B0502040204020203" pitchFamily="34" charset="0"/>
              </a:rPr>
            </a:br>
            <a:r>
              <a:rPr lang="cs-CZ" dirty="0" err="1">
                <a:solidFill>
                  <a:srgbClr val="000000"/>
                </a:solidFill>
                <a:latin typeface="Segoe UI" panose="020B0502040204020203" pitchFamily="34" charset="0"/>
                <a:cs typeface="Segoe UI" panose="020B0502040204020203" pitchFamily="34" charset="0"/>
              </a:rPr>
              <a:t>the</a:t>
            </a:r>
            <a:r>
              <a:rPr lang="cs-CZ" dirty="0">
                <a:solidFill>
                  <a:srgbClr val="000000"/>
                </a:solidFill>
                <a:latin typeface="Segoe UI" panose="020B0502040204020203" pitchFamily="34" charset="0"/>
                <a:cs typeface="Segoe UI" panose="020B0502040204020203" pitchFamily="34" charset="0"/>
              </a:rPr>
              <a:t> </a:t>
            </a:r>
            <a:r>
              <a:rPr lang="cs-CZ" dirty="0" err="1">
                <a:solidFill>
                  <a:srgbClr val="000000"/>
                </a:solidFill>
                <a:latin typeface="Segoe UI" panose="020B0502040204020203" pitchFamily="34" charset="0"/>
                <a:cs typeface="Segoe UI" panose="020B0502040204020203" pitchFamily="34" charset="0"/>
              </a:rPr>
              <a:t>nipple</a:t>
            </a:r>
            <a:r>
              <a:rPr lang="cs-CZ" dirty="0">
                <a:solidFill>
                  <a:srgbClr val="000000"/>
                </a:solidFill>
                <a:latin typeface="Segoe UI" panose="020B0502040204020203" pitchFamily="34" charset="0"/>
                <a:cs typeface="Segoe UI" panose="020B0502040204020203" pitchFamily="34" charset="0"/>
              </a:rPr>
              <a:t> and areola by </a:t>
            </a:r>
            <a:r>
              <a:rPr lang="cs-CZ" dirty="0" err="1">
                <a:solidFill>
                  <a:srgbClr val="000000"/>
                </a:solidFill>
                <a:latin typeface="Segoe UI" panose="020B0502040204020203" pitchFamily="34" charset="0"/>
                <a:cs typeface="Segoe UI" panose="020B0502040204020203" pitchFamily="34" charset="0"/>
              </a:rPr>
              <a:t>effective</a:t>
            </a:r>
            <a:r>
              <a:rPr lang="cs-CZ" dirty="0">
                <a:solidFill>
                  <a:srgbClr val="000000"/>
                </a:solidFill>
                <a:latin typeface="Segoe UI" panose="020B0502040204020203" pitchFamily="34" charset="0"/>
                <a:cs typeface="Segoe UI" panose="020B0502040204020203" pitchFamily="34" charset="0"/>
              </a:rPr>
              <a:t> </a:t>
            </a:r>
            <a:r>
              <a:rPr lang="cs-CZ" dirty="0" err="1">
                <a:solidFill>
                  <a:srgbClr val="000000"/>
                </a:solidFill>
                <a:latin typeface="Segoe UI" panose="020B0502040204020203" pitchFamily="34" charset="0"/>
                <a:cs typeface="Segoe UI" panose="020B0502040204020203" pitchFamily="34" charset="0"/>
              </a:rPr>
              <a:t>suckling</a:t>
            </a:r>
            <a:endParaRPr dirty="0">
              <a:latin typeface="Segoe UI" panose="020B0502040204020203" pitchFamily="34" charset="0"/>
              <a:cs typeface="Segoe UI" panose="020B0502040204020203" pitchFamily="34" charset="0"/>
            </a:endParaRPr>
          </a:p>
        </p:txBody>
      </p:sp>
      <p:sp>
        <p:nvSpPr>
          <p:cNvPr id="542" name="Line 4"/>
          <p:cNvSpPr/>
          <p:nvPr/>
        </p:nvSpPr>
        <p:spPr>
          <a:xfrm>
            <a:off x="4222440" y="3661935"/>
            <a:ext cx="0" cy="576000"/>
          </a:xfrm>
          <a:prstGeom prst="line">
            <a:avLst/>
          </a:prstGeom>
          <a:ln w="9360">
            <a:solidFill>
              <a:srgbClr val="000000"/>
            </a:solidFill>
            <a:round/>
            <a:tailEnd type="triangle" w="med" len="med"/>
          </a:ln>
        </p:spPr>
      </p:sp>
      <p:sp>
        <p:nvSpPr>
          <p:cNvPr id="543" name="Line 5"/>
          <p:cNvSpPr/>
          <p:nvPr/>
        </p:nvSpPr>
        <p:spPr>
          <a:xfrm flipH="1">
            <a:off x="6734935" y="1968736"/>
            <a:ext cx="719280" cy="0"/>
          </a:xfrm>
          <a:prstGeom prst="line">
            <a:avLst/>
          </a:prstGeom>
          <a:ln w="9360">
            <a:solidFill>
              <a:srgbClr val="000000"/>
            </a:solidFill>
            <a:round/>
            <a:tailEnd type="triangle" w="med" len="med"/>
          </a:ln>
        </p:spPr>
      </p:sp>
      <p:sp>
        <p:nvSpPr>
          <p:cNvPr id="544" name="CustomShape 6"/>
          <p:cNvSpPr/>
          <p:nvPr/>
        </p:nvSpPr>
        <p:spPr>
          <a:xfrm>
            <a:off x="5340180" y="1649596"/>
            <a:ext cx="1511640" cy="638280"/>
          </a:xfrm>
          <a:prstGeom prst="rect">
            <a:avLst/>
          </a:prstGeom>
          <a:noFill/>
          <a:ln>
            <a:noFill/>
          </a:ln>
        </p:spPr>
        <p:txBody>
          <a:bodyPr lIns="90000" tIns="45000" rIns="90000" bIns="45000"/>
          <a:lstStyle/>
          <a:p>
            <a:pPr algn="ctr">
              <a:lnSpc>
                <a:spcPct val="100000"/>
              </a:lnSpc>
            </a:pPr>
            <a:r>
              <a:rPr lang="cs-CZ" dirty="0" err="1">
                <a:solidFill>
                  <a:srgbClr val="000000"/>
                </a:solidFill>
                <a:latin typeface="Segoe UI" panose="020B0502040204020203" pitchFamily="34" charset="0"/>
                <a:cs typeface="Segoe UI" panose="020B0502040204020203" pitchFamily="34" charset="0"/>
              </a:rPr>
              <a:t>Hypophysis</a:t>
            </a:r>
            <a:r>
              <a:rPr lang="cs-CZ" dirty="0">
                <a:solidFill>
                  <a:srgbClr val="000000"/>
                </a:solidFill>
                <a:latin typeface="Segoe UI" panose="020B0502040204020203" pitchFamily="34" charset="0"/>
                <a:cs typeface="Segoe UI" panose="020B0502040204020203" pitchFamily="34" charset="0"/>
              </a:rPr>
              <a:t> </a:t>
            </a:r>
            <a:r>
              <a:rPr lang="cs-CZ" dirty="0" err="1">
                <a:solidFill>
                  <a:srgbClr val="000000"/>
                </a:solidFill>
                <a:latin typeface="Segoe UI" panose="020B0502040204020203" pitchFamily="34" charset="0"/>
                <a:cs typeface="Segoe UI" panose="020B0502040204020203" pitchFamily="34" charset="0"/>
              </a:rPr>
              <a:t>stimulation</a:t>
            </a:r>
            <a:endParaRPr dirty="0">
              <a:latin typeface="Segoe UI" panose="020B0502040204020203" pitchFamily="34" charset="0"/>
              <a:cs typeface="Segoe UI" panose="020B0502040204020203" pitchFamily="34" charset="0"/>
            </a:endParaRPr>
          </a:p>
        </p:txBody>
      </p:sp>
      <p:sp>
        <p:nvSpPr>
          <p:cNvPr id="545" name="Line 7"/>
          <p:cNvSpPr/>
          <p:nvPr/>
        </p:nvSpPr>
        <p:spPr>
          <a:xfrm flipH="1">
            <a:off x="4764600" y="2460261"/>
            <a:ext cx="790560" cy="431640"/>
          </a:xfrm>
          <a:prstGeom prst="line">
            <a:avLst/>
          </a:prstGeom>
          <a:ln w="9360">
            <a:solidFill>
              <a:srgbClr val="000000"/>
            </a:solidFill>
            <a:round/>
            <a:tailEnd type="triangle" w="med" len="med"/>
          </a:ln>
        </p:spPr>
      </p:sp>
      <p:sp>
        <p:nvSpPr>
          <p:cNvPr id="546" name="CustomShape 8"/>
          <p:cNvSpPr/>
          <p:nvPr/>
        </p:nvSpPr>
        <p:spPr>
          <a:xfrm>
            <a:off x="3000240" y="2997360"/>
            <a:ext cx="2520000" cy="911880"/>
          </a:xfrm>
          <a:prstGeom prst="rect">
            <a:avLst/>
          </a:prstGeom>
          <a:noFill/>
          <a:ln>
            <a:noFill/>
          </a:ln>
        </p:spPr>
        <p:txBody>
          <a:bodyPr lIns="90000" tIns="45000" rIns="90000" bIns="45000"/>
          <a:lstStyle/>
          <a:p>
            <a:pPr algn="ctr">
              <a:lnSpc>
                <a:spcPct val="100000"/>
              </a:lnSpc>
            </a:pPr>
            <a:r>
              <a:rPr lang="cs-CZ" dirty="0" err="1">
                <a:solidFill>
                  <a:srgbClr val="000000"/>
                </a:solidFill>
                <a:latin typeface="Segoe UI" panose="020B0502040204020203" pitchFamily="34" charset="0"/>
                <a:cs typeface="Segoe UI" panose="020B0502040204020203" pitchFamily="34" charset="0"/>
              </a:rPr>
              <a:t>Posterior</a:t>
            </a:r>
            <a:r>
              <a:rPr lang="cs-CZ" dirty="0">
                <a:solidFill>
                  <a:srgbClr val="000000"/>
                </a:solidFill>
                <a:latin typeface="Segoe UI" panose="020B0502040204020203" pitchFamily="34" charset="0"/>
                <a:cs typeface="Segoe UI" panose="020B0502040204020203" pitchFamily="34" charset="0"/>
              </a:rPr>
              <a:t> </a:t>
            </a:r>
            <a:r>
              <a:rPr lang="cs-CZ" dirty="0" err="1">
                <a:solidFill>
                  <a:srgbClr val="000000"/>
                </a:solidFill>
                <a:latin typeface="Segoe UI" panose="020B0502040204020203" pitchFamily="34" charset="0"/>
                <a:cs typeface="Segoe UI" panose="020B0502040204020203" pitchFamily="34" charset="0"/>
              </a:rPr>
              <a:t>pituitary</a:t>
            </a:r>
            <a:r>
              <a:rPr lang="cs-CZ" dirty="0">
                <a:solidFill>
                  <a:srgbClr val="000000"/>
                </a:solidFill>
                <a:latin typeface="Segoe UI" panose="020B0502040204020203" pitchFamily="34" charset="0"/>
                <a:cs typeface="Segoe UI" panose="020B0502040204020203" pitchFamily="34" charset="0"/>
              </a:rPr>
              <a:t/>
            </a:r>
            <a:br>
              <a:rPr lang="cs-CZ" dirty="0">
                <a:solidFill>
                  <a:srgbClr val="000000"/>
                </a:solidFill>
                <a:latin typeface="Segoe UI" panose="020B0502040204020203" pitchFamily="34" charset="0"/>
                <a:cs typeface="Segoe UI" panose="020B0502040204020203" pitchFamily="34" charset="0"/>
              </a:rPr>
            </a:br>
            <a:r>
              <a:rPr lang="cs-CZ" b="1" dirty="0">
                <a:solidFill>
                  <a:srgbClr val="000000"/>
                </a:solidFill>
                <a:latin typeface="Segoe UI" panose="020B0502040204020203" pitchFamily="34" charset="0"/>
                <a:cs typeface="Segoe UI" panose="020B0502040204020203" pitchFamily="34" charset="0"/>
              </a:rPr>
              <a:t>oxytocin</a:t>
            </a:r>
            <a:endParaRPr dirty="0">
              <a:latin typeface="Segoe UI" panose="020B0502040204020203" pitchFamily="34" charset="0"/>
              <a:cs typeface="Segoe UI" panose="020B0502040204020203" pitchFamily="34" charset="0"/>
            </a:endParaRPr>
          </a:p>
        </p:txBody>
      </p:sp>
      <p:sp>
        <p:nvSpPr>
          <p:cNvPr id="547" name="CustomShape 9"/>
          <p:cNvSpPr/>
          <p:nvPr/>
        </p:nvSpPr>
        <p:spPr>
          <a:xfrm>
            <a:off x="3052470" y="4356720"/>
            <a:ext cx="2339940" cy="771031"/>
          </a:xfrm>
          <a:prstGeom prst="rect">
            <a:avLst/>
          </a:prstGeom>
          <a:noFill/>
          <a:ln>
            <a:noFill/>
          </a:ln>
        </p:spPr>
        <p:txBody>
          <a:bodyPr lIns="90000" tIns="45000" rIns="90000" bIns="45000"/>
          <a:lstStyle/>
          <a:p>
            <a:pPr algn="ctr">
              <a:lnSpc>
                <a:spcPct val="100000"/>
              </a:lnSpc>
            </a:pPr>
            <a:r>
              <a:rPr lang="cs-CZ" dirty="0" err="1">
                <a:solidFill>
                  <a:srgbClr val="000000"/>
                </a:solidFill>
                <a:latin typeface="Segoe UI" panose="020B0502040204020203" pitchFamily="34" charset="0"/>
                <a:cs typeface="Segoe UI" panose="020B0502040204020203" pitchFamily="34" charset="0"/>
              </a:rPr>
              <a:t>Myoepithelial</a:t>
            </a:r>
            <a:r>
              <a:rPr lang="cs-CZ" dirty="0">
                <a:solidFill>
                  <a:srgbClr val="000000"/>
                </a:solidFill>
                <a:latin typeface="Segoe UI" panose="020B0502040204020203" pitchFamily="34" charset="0"/>
                <a:cs typeface="Segoe UI" panose="020B0502040204020203" pitchFamily="34" charset="0"/>
              </a:rPr>
              <a:t> </a:t>
            </a:r>
            <a:r>
              <a:rPr lang="cs-CZ" dirty="0" err="1">
                <a:solidFill>
                  <a:srgbClr val="000000"/>
                </a:solidFill>
                <a:latin typeface="Segoe UI" panose="020B0502040204020203" pitchFamily="34" charset="0"/>
                <a:cs typeface="Segoe UI" panose="020B0502040204020203" pitchFamily="34" charset="0"/>
              </a:rPr>
              <a:t>cells</a:t>
            </a:r>
            <a:r>
              <a:rPr lang="cs-CZ" dirty="0">
                <a:solidFill>
                  <a:srgbClr val="000000"/>
                </a:solidFill>
                <a:latin typeface="Segoe UI" panose="020B0502040204020203" pitchFamily="34" charset="0"/>
                <a:cs typeface="Segoe UI" panose="020B0502040204020203" pitchFamily="34" charset="0"/>
              </a:rPr>
              <a:t/>
            </a:r>
            <a:br>
              <a:rPr lang="cs-CZ" dirty="0">
                <a:solidFill>
                  <a:srgbClr val="000000"/>
                </a:solidFill>
                <a:latin typeface="Segoe UI" panose="020B0502040204020203" pitchFamily="34" charset="0"/>
                <a:cs typeface="Segoe UI" panose="020B0502040204020203" pitchFamily="34" charset="0"/>
              </a:rPr>
            </a:br>
            <a:r>
              <a:rPr lang="cs-CZ" b="1" dirty="0" err="1">
                <a:solidFill>
                  <a:srgbClr val="000000"/>
                </a:solidFill>
                <a:latin typeface="Segoe UI" panose="020B0502040204020203" pitchFamily="34" charset="0"/>
                <a:cs typeface="Segoe UI" panose="020B0502040204020203" pitchFamily="34" charset="0"/>
              </a:rPr>
              <a:t>milk</a:t>
            </a:r>
            <a:r>
              <a:rPr lang="cs-CZ" b="1" dirty="0">
                <a:solidFill>
                  <a:srgbClr val="000000"/>
                </a:solidFill>
                <a:latin typeface="Segoe UI" panose="020B0502040204020203" pitchFamily="34" charset="0"/>
                <a:cs typeface="Segoe UI" panose="020B0502040204020203" pitchFamily="34" charset="0"/>
              </a:rPr>
              <a:t> </a:t>
            </a:r>
            <a:r>
              <a:rPr lang="cs-CZ" b="1" dirty="0" err="1">
                <a:solidFill>
                  <a:srgbClr val="000000"/>
                </a:solidFill>
                <a:latin typeface="Segoe UI" panose="020B0502040204020203" pitchFamily="34" charset="0"/>
                <a:cs typeface="Segoe UI" panose="020B0502040204020203" pitchFamily="34" charset="0"/>
              </a:rPr>
              <a:t>expression</a:t>
            </a:r>
            <a:endParaRPr b="1" dirty="0">
              <a:latin typeface="Segoe UI" panose="020B0502040204020203" pitchFamily="34" charset="0"/>
              <a:cs typeface="Segoe UI" panose="020B0502040204020203" pitchFamily="34" charset="0"/>
            </a:endParaRPr>
          </a:p>
        </p:txBody>
      </p:sp>
      <p:sp>
        <p:nvSpPr>
          <p:cNvPr id="548" name="Line 10"/>
          <p:cNvSpPr/>
          <p:nvPr/>
        </p:nvSpPr>
        <p:spPr>
          <a:xfrm>
            <a:off x="6713914" y="2408720"/>
            <a:ext cx="647640" cy="505080"/>
          </a:xfrm>
          <a:prstGeom prst="line">
            <a:avLst/>
          </a:prstGeom>
          <a:ln w="9360">
            <a:solidFill>
              <a:srgbClr val="000000"/>
            </a:solidFill>
            <a:round/>
            <a:tailEnd type="triangle" w="med" len="med"/>
          </a:ln>
        </p:spPr>
      </p:sp>
      <p:sp>
        <p:nvSpPr>
          <p:cNvPr id="549" name="CustomShape 11"/>
          <p:cNvSpPr/>
          <p:nvPr/>
        </p:nvSpPr>
        <p:spPr>
          <a:xfrm>
            <a:off x="7824960" y="3789360"/>
            <a:ext cx="1870560" cy="365760"/>
          </a:xfrm>
          <a:prstGeom prst="rect">
            <a:avLst/>
          </a:prstGeom>
          <a:noFill/>
          <a:ln>
            <a:noFill/>
          </a:ln>
        </p:spPr>
      </p:sp>
      <p:sp>
        <p:nvSpPr>
          <p:cNvPr id="550" name="CustomShape 12"/>
          <p:cNvSpPr/>
          <p:nvPr/>
        </p:nvSpPr>
        <p:spPr>
          <a:xfrm>
            <a:off x="6527340" y="3068313"/>
            <a:ext cx="2375280" cy="632880"/>
          </a:xfrm>
          <a:prstGeom prst="rect">
            <a:avLst/>
          </a:prstGeom>
          <a:noFill/>
          <a:ln>
            <a:noFill/>
          </a:ln>
        </p:spPr>
        <p:txBody>
          <a:bodyPr lIns="90000" tIns="45000" rIns="90000" bIns="45000"/>
          <a:lstStyle/>
          <a:p>
            <a:pPr algn="ctr">
              <a:lnSpc>
                <a:spcPct val="100000"/>
              </a:lnSpc>
            </a:pPr>
            <a:r>
              <a:rPr lang="cs-CZ" dirty="0" err="1">
                <a:solidFill>
                  <a:srgbClr val="000000"/>
                </a:solidFill>
                <a:latin typeface="Segoe UI" panose="020B0502040204020203" pitchFamily="34" charset="0"/>
                <a:cs typeface="Segoe UI" panose="020B0502040204020203" pitchFamily="34" charset="0"/>
              </a:rPr>
              <a:t>Anterior</a:t>
            </a:r>
            <a:r>
              <a:rPr lang="cs-CZ" dirty="0">
                <a:solidFill>
                  <a:srgbClr val="000000"/>
                </a:solidFill>
                <a:latin typeface="Segoe UI" panose="020B0502040204020203" pitchFamily="34" charset="0"/>
                <a:cs typeface="Segoe UI" panose="020B0502040204020203" pitchFamily="34" charset="0"/>
              </a:rPr>
              <a:t> </a:t>
            </a:r>
            <a:r>
              <a:rPr lang="cs-CZ" dirty="0" err="1">
                <a:solidFill>
                  <a:srgbClr val="000000"/>
                </a:solidFill>
                <a:latin typeface="Segoe UI" panose="020B0502040204020203" pitchFamily="34" charset="0"/>
                <a:cs typeface="Segoe UI" panose="020B0502040204020203" pitchFamily="34" charset="0"/>
              </a:rPr>
              <a:t>pituitary</a:t>
            </a:r>
            <a:endParaRPr lang="cs-CZ" dirty="0">
              <a:solidFill>
                <a:srgbClr val="000000"/>
              </a:solidFill>
              <a:latin typeface="Segoe UI" panose="020B0502040204020203" pitchFamily="34" charset="0"/>
              <a:cs typeface="Segoe UI" panose="020B0502040204020203" pitchFamily="34" charset="0"/>
            </a:endParaRPr>
          </a:p>
          <a:p>
            <a:pPr algn="ctr">
              <a:lnSpc>
                <a:spcPct val="100000"/>
              </a:lnSpc>
            </a:pPr>
            <a:r>
              <a:rPr lang="cs-CZ" b="1" dirty="0" err="1">
                <a:solidFill>
                  <a:srgbClr val="000000"/>
                </a:solidFill>
                <a:latin typeface="Segoe UI" panose="020B0502040204020203" pitchFamily="34" charset="0"/>
                <a:cs typeface="Segoe UI" panose="020B0502040204020203" pitchFamily="34" charset="0"/>
              </a:rPr>
              <a:t>prolactin</a:t>
            </a:r>
            <a:endParaRPr dirty="0">
              <a:latin typeface="Segoe UI" panose="020B0502040204020203" pitchFamily="34" charset="0"/>
              <a:cs typeface="Segoe UI" panose="020B0502040204020203" pitchFamily="34" charset="0"/>
            </a:endParaRPr>
          </a:p>
        </p:txBody>
      </p:sp>
      <p:sp>
        <p:nvSpPr>
          <p:cNvPr id="551" name="Line 13"/>
          <p:cNvSpPr/>
          <p:nvPr/>
        </p:nvSpPr>
        <p:spPr>
          <a:xfrm flipH="1">
            <a:off x="7713540" y="3661935"/>
            <a:ext cx="1440" cy="648000"/>
          </a:xfrm>
          <a:prstGeom prst="line">
            <a:avLst/>
          </a:prstGeom>
          <a:ln w="9360">
            <a:solidFill>
              <a:srgbClr val="000000"/>
            </a:solidFill>
            <a:round/>
            <a:tailEnd type="triangle" w="med" len="med"/>
          </a:ln>
        </p:spPr>
      </p:sp>
      <p:sp>
        <p:nvSpPr>
          <p:cNvPr id="552" name="CustomShape 14"/>
          <p:cNvSpPr/>
          <p:nvPr/>
        </p:nvSpPr>
        <p:spPr>
          <a:xfrm>
            <a:off x="6851820" y="4385708"/>
            <a:ext cx="1872180" cy="912600"/>
          </a:xfrm>
          <a:prstGeom prst="rect">
            <a:avLst/>
          </a:prstGeom>
          <a:noFill/>
          <a:ln>
            <a:noFill/>
          </a:ln>
        </p:spPr>
        <p:txBody>
          <a:bodyPr lIns="90000" tIns="45000" rIns="90000" bIns="45000"/>
          <a:lstStyle/>
          <a:p>
            <a:pPr algn="ctr">
              <a:lnSpc>
                <a:spcPct val="100000"/>
              </a:lnSpc>
            </a:pPr>
            <a:r>
              <a:rPr lang="cs-CZ" dirty="0" err="1">
                <a:solidFill>
                  <a:srgbClr val="000000"/>
                </a:solidFill>
                <a:latin typeface="Segoe UI" panose="020B0502040204020203" pitchFamily="34" charset="0"/>
                <a:cs typeface="Segoe UI" panose="020B0502040204020203" pitchFamily="34" charset="0"/>
              </a:rPr>
              <a:t>Alveolar</a:t>
            </a:r>
            <a:r>
              <a:rPr lang="cs-CZ" dirty="0">
                <a:solidFill>
                  <a:srgbClr val="000000"/>
                </a:solidFill>
                <a:latin typeface="Segoe UI" panose="020B0502040204020203" pitchFamily="34" charset="0"/>
                <a:cs typeface="Segoe UI" panose="020B0502040204020203" pitchFamily="34" charset="0"/>
              </a:rPr>
              <a:t> </a:t>
            </a:r>
            <a:r>
              <a:rPr lang="cs-CZ" dirty="0" err="1">
                <a:solidFill>
                  <a:srgbClr val="000000"/>
                </a:solidFill>
                <a:latin typeface="Segoe UI" panose="020B0502040204020203" pitchFamily="34" charset="0"/>
                <a:cs typeface="Segoe UI" panose="020B0502040204020203" pitchFamily="34" charset="0"/>
              </a:rPr>
              <a:t>cells</a:t>
            </a:r>
            <a:r>
              <a:rPr lang="cs-CZ" dirty="0">
                <a:solidFill>
                  <a:srgbClr val="000000"/>
                </a:solidFill>
                <a:latin typeface="Segoe UI" panose="020B0502040204020203" pitchFamily="34" charset="0"/>
                <a:cs typeface="Segoe UI" panose="020B0502040204020203" pitchFamily="34" charset="0"/>
              </a:rPr>
              <a:t> </a:t>
            </a:r>
            <a:br>
              <a:rPr lang="cs-CZ" dirty="0">
                <a:solidFill>
                  <a:srgbClr val="000000"/>
                </a:solidFill>
                <a:latin typeface="Segoe UI" panose="020B0502040204020203" pitchFamily="34" charset="0"/>
                <a:cs typeface="Segoe UI" panose="020B0502040204020203" pitchFamily="34" charset="0"/>
              </a:rPr>
            </a:br>
            <a:r>
              <a:rPr lang="cs-CZ" b="1" dirty="0" err="1">
                <a:solidFill>
                  <a:srgbClr val="000000"/>
                </a:solidFill>
                <a:latin typeface="Segoe UI" panose="020B0502040204020203" pitchFamily="34" charset="0"/>
                <a:cs typeface="Segoe UI" panose="020B0502040204020203" pitchFamily="34" charset="0"/>
              </a:rPr>
              <a:t>milk</a:t>
            </a:r>
            <a:r>
              <a:rPr lang="cs-CZ" b="1" dirty="0">
                <a:solidFill>
                  <a:srgbClr val="000000"/>
                </a:solidFill>
                <a:latin typeface="Segoe UI" panose="020B0502040204020203" pitchFamily="34" charset="0"/>
                <a:cs typeface="Segoe UI" panose="020B0502040204020203" pitchFamily="34" charset="0"/>
              </a:rPr>
              <a:t> </a:t>
            </a:r>
            <a:r>
              <a:rPr lang="cs-CZ" b="1" dirty="0" err="1">
                <a:solidFill>
                  <a:srgbClr val="000000"/>
                </a:solidFill>
                <a:latin typeface="Segoe UI" panose="020B0502040204020203" pitchFamily="34" charset="0"/>
                <a:cs typeface="Segoe UI" panose="020B0502040204020203" pitchFamily="34" charset="0"/>
              </a:rPr>
              <a:t>creation</a:t>
            </a:r>
            <a:endParaRPr b="1" dirty="0">
              <a:latin typeface="Segoe UI" panose="020B0502040204020203" pitchFamily="34" charset="0"/>
              <a:cs typeface="Segoe UI" panose="020B0502040204020203" pitchFamily="34" charset="0"/>
            </a:endParaRPr>
          </a:p>
        </p:txBody>
      </p:sp>
      <p:sp>
        <p:nvSpPr>
          <p:cNvPr id="553" name="CustomShape 15"/>
          <p:cNvSpPr/>
          <p:nvPr/>
        </p:nvSpPr>
        <p:spPr>
          <a:xfrm>
            <a:off x="1209040" y="5528560"/>
            <a:ext cx="2099272" cy="422763"/>
          </a:xfrm>
          <a:prstGeom prst="rect">
            <a:avLst/>
          </a:prstGeom>
          <a:noFill/>
          <a:ln>
            <a:noFill/>
          </a:ln>
        </p:spPr>
        <p:txBody>
          <a:bodyPr lIns="90000" tIns="45000" rIns="90000" bIns="45000"/>
          <a:lstStyle/>
          <a:p>
            <a:pPr algn="ctr">
              <a:lnSpc>
                <a:spcPct val="100000"/>
              </a:lnSpc>
            </a:pPr>
            <a:r>
              <a:rPr lang="cs-CZ" dirty="0" err="1">
                <a:solidFill>
                  <a:srgbClr val="C00000"/>
                </a:solidFill>
                <a:latin typeface="Segoe UI" panose="020B0502040204020203" pitchFamily="34" charset="0"/>
                <a:cs typeface="Segoe UI" panose="020B0502040204020203" pitchFamily="34" charset="0"/>
              </a:rPr>
              <a:t>Engorged</a:t>
            </a:r>
            <a:r>
              <a:rPr lang="cs-CZ" dirty="0">
                <a:solidFill>
                  <a:srgbClr val="C00000"/>
                </a:solidFill>
                <a:latin typeface="Segoe UI" panose="020B0502040204020203" pitchFamily="34" charset="0"/>
                <a:cs typeface="Segoe UI" panose="020B0502040204020203" pitchFamily="34" charset="0"/>
              </a:rPr>
              <a:t> </a:t>
            </a:r>
            <a:r>
              <a:rPr lang="cs-CZ" dirty="0" err="1">
                <a:solidFill>
                  <a:srgbClr val="C00000"/>
                </a:solidFill>
                <a:latin typeface="Segoe UI" panose="020B0502040204020203" pitchFamily="34" charset="0"/>
                <a:cs typeface="Segoe UI" panose="020B0502040204020203" pitchFamily="34" charset="0"/>
              </a:rPr>
              <a:t>breasts</a:t>
            </a:r>
            <a:endParaRPr dirty="0">
              <a:solidFill>
                <a:srgbClr val="C00000"/>
              </a:solidFill>
              <a:latin typeface="Segoe UI" panose="020B0502040204020203" pitchFamily="34" charset="0"/>
              <a:cs typeface="Segoe UI" panose="020B0502040204020203" pitchFamily="34" charset="0"/>
            </a:endParaRPr>
          </a:p>
        </p:txBody>
      </p:sp>
      <p:sp>
        <p:nvSpPr>
          <p:cNvPr id="554" name="Line 16"/>
          <p:cNvSpPr/>
          <p:nvPr/>
        </p:nvSpPr>
        <p:spPr>
          <a:xfrm>
            <a:off x="3460456" y="5749903"/>
            <a:ext cx="647640" cy="0"/>
          </a:xfrm>
          <a:prstGeom prst="line">
            <a:avLst/>
          </a:prstGeom>
          <a:ln w="9360">
            <a:solidFill>
              <a:srgbClr val="000000"/>
            </a:solidFill>
            <a:round/>
            <a:tailEnd type="triangle" w="med" len="med"/>
          </a:ln>
        </p:spPr>
      </p:sp>
      <p:sp>
        <p:nvSpPr>
          <p:cNvPr id="555" name="CustomShape 17"/>
          <p:cNvSpPr/>
          <p:nvPr/>
        </p:nvSpPr>
        <p:spPr>
          <a:xfrm>
            <a:off x="4260240" y="5434905"/>
            <a:ext cx="2994138" cy="782280"/>
          </a:xfrm>
          <a:prstGeom prst="rect">
            <a:avLst/>
          </a:prstGeom>
          <a:noFill/>
          <a:ln>
            <a:noFill/>
          </a:ln>
        </p:spPr>
        <p:txBody>
          <a:bodyPr lIns="90000" tIns="45000" rIns="90000" bIns="45000"/>
          <a:lstStyle/>
          <a:p>
            <a:pPr algn="ctr">
              <a:lnSpc>
                <a:spcPct val="100000"/>
              </a:lnSpc>
            </a:pPr>
            <a:r>
              <a:rPr lang="cs-CZ" dirty="0">
                <a:solidFill>
                  <a:srgbClr val="C00000"/>
                </a:solidFill>
                <a:latin typeface="Segoe UI" panose="020B0502040204020203" pitchFamily="34" charset="0"/>
                <a:cs typeface="Segoe UI" panose="020B0502040204020203" pitchFamily="34" charset="0"/>
              </a:rPr>
              <a:t>Hypothalamus – </a:t>
            </a:r>
            <a:r>
              <a:rPr lang="cs-CZ" b="1" dirty="0" err="1">
                <a:solidFill>
                  <a:srgbClr val="C00000"/>
                </a:solidFill>
                <a:latin typeface="Segoe UI" panose="020B0502040204020203" pitchFamily="34" charset="0"/>
                <a:cs typeface="Segoe UI" panose="020B0502040204020203" pitchFamily="34" charset="0"/>
              </a:rPr>
              <a:t>prolactin</a:t>
            </a:r>
            <a:r>
              <a:rPr lang="cs-CZ" b="1" dirty="0">
                <a:solidFill>
                  <a:srgbClr val="C00000"/>
                </a:solidFill>
                <a:latin typeface="Segoe UI" panose="020B0502040204020203" pitchFamily="34" charset="0"/>
                <a:cs typeface="Segoe UI" panose="020B0502040204020203" pitchFamily="34" charset="0"/>
              </a:rPr>
              <a:t> </a:t>
            </a:r>
            <a:r>
              <a:rPr lang="cs-CZ" b="1" dirty="0" err="1">
                <a:solidFill>
                  <a:srgbClr val="C00000"/>
                </a:solidFill>
                <a:latin typeface="Segoe UI" panose="020B0502040204020203" pitchFamily="34" charset="0"/>
                <a:cs typeface="Segoe UI" panose="020B0502040204020203" pitchFamily="34" charset="0"/>
              </a:rPr>
              <a:t>inhibiting</a:t>
            </a:r>
            <a:r>
              <a:rPr lang="cs-CZ" b="1" dirty="0">
                <a:solidFill>
                  <a:srgbClr val="C00000"/>
                </a:solidFill>
                <a:latin typeface="Segoe UI" panose="020B0502040204020203" pitchFamily="34" charset="0"/>
                <a:cs typeface="Segoe UI" panose="020B0502040204020203" pitchFamily="34" charset="0"/>
              </a:rPr>
              <a:t> hormone (PIH)</a:t>
            </a:r>
            <a:endParaRPr dirty="0">
              <a:solidFill>
                <a:srgbClr val="C00000"/>
              </a:solidFill>
              <a:latin typeface="Segoe UI" panose="020B0502040204020203" pitchFamily="34" charset="0"/>
              <a:cs typeface="Segoe UI" panose="020B0502040204020203" pitchFamily="34" charset="0"/>
            </a:endParaRPr>
          </a:p>
        </p:txBody>
      </p:sp>
      <p:sp>
        <p:nvSpPr>
          <p:cNvPr id="556" name="Line 18"/>
          <p:cNvSpPr/>
          <p:nvPr/>
        </p:nvSpPr>
        <p:spPr>
          <a:xfrm>
            <a:off x="7301569" y="5769343"/>
            <a:ext cx="1079640" cy="0"/>
          </a:xfrm>
          <a:prstGeom prst="line">
            <a:avLst/>
          </a:prstGeom>
          <a:ln w="9360">
            <a:solidFill>
              <a:srgbClr val="000000"/>
            </a:solidFill>
            <a:round/>
            <a:tailEnd type="triangle" w="med" len="med"/>
          </a:ln>
        </p:spPr>
      </p:sp>
      <p:sp>
        <p:nvSpPr>
          <p:cNvPr id="557" name="CustomShape 19"/>
          <p:cNvSpPr/>
          <p:nvPr/>
        </p:nvSpPr>
        <p:spPr>
          <a:xfrm>
            <a:off x="8381208" y="5598159"/>
            <a:ext cx="2215671" cy="353163"/>
          </a:xfrm>
          <a:prstGeom prst="rect">
            <a:avLst/>
          </a:prstGeom>
          <a:noFill/>
          <a:ln>
            <a:noFill/>
          </a:ln>
        </p:spPr>
        <p:txBody>
          <a:bodyPr lIns="90000" tIns="45000" rIns="90000" bIns="45000"/>
          <a:lstStyle/>
          <a:p>
            <a:pPr algn="ctr">
              <a:lnSpc>
                <a:spcPct val="100000"/>
              </a:lnSpc>
            </a:pPr>
            <a:r>
              <a:rPr lang="cs-CZ" dirty="0" err="1">
                <a:solidFill>
                  <a:srgbClr val="C00000"/>
                </a:solidFill>
                <a:latin typeface="Segoe UI" panose="020B0502040204020203" pitchFamily="34" charset="0"/>
                <a:cs typeface="Segoe UI" panose="020B0502040204020203" pitchFamily="34" charset="0"/>
              </a:rPr>
              <a:t>Lactation</a:t>
            </a:r>
            <a:r>
              <a:rPr lang="cs-CZ" dirty="0">
                <a:solidFill>
                  <a:srgbClr val="C00000"/>
                </a:solidFill>
                <a:latin typeface="Segoe UI" panose="020B0502040204020203" pitchFamily="34" charset="0"/>
                <a:cs typeface="Segoe UI" panose="020B0502040204020203" pitchFamily="34" charset="0"/>
              </a:rPr>
              <a:t> </a:t>
            </a:r>
            <a:r>
              <a:rPr lang="cs-CZ" dirty="0" err="1">
                <a:solidFill>
                  <a:srgbClr val="C00000"/>
                </a:solidFill>
                <a:latin typeface="Segoe UI" panose="020B0502040204020203" pitchFamily="34" charset="0"/>
                <a:cs typeface="Segoe UI" panose="020B0502040204020203" pitchFamily="34" charset="0"/>
              </a:rPr>
              <a:t>inhibition</a:t>
            </a:r>
            <a:endParaRPr dirty="0">
              <a:solidFill>
                <a:srgbClr val="C00000"/>
              </a:solidFill>
              <a:latin typeface="Segoe UI" panose="020B0502040204020203" pitchFamily="34" charset="0"/>
              <a:cs typeface="Segoe UI" panose="020B0502040204020203" pitchFamily="34" charset="0"/>
            </a:endParaRPr>
          </a:p>
        </p:txBody>
      </p:sp>
      <p:sp>
        <p:nvSpPr>
          <p:cNvPr id="2" name="Nadpis 1"/>
          <p:cNvSpPr>
            <a:spLocks noGrp="1"/>
          </p:cNvSpPr>
          <p:nvPr>
            <p:ph type="title"/>
          </p:nvPr>
        </p:nvSpPr>
        <p:spPr/>
        <p:txBody>
          <a:bodyPr/>
          <a:lstStyle/>
          <a:p>
            <a:r>
              <a:rPr lang="cs-CZ" dirty="0" err="1"/>
              <a:t>Lactation</a:t>
            </a:r>
            <a:r>
              <a:rPr lang="cs-CZ" dirty="0"/>
              <a:t> </a:t>
            </a:r>
            <a:r>
              <a:rPr lang="cs-CZ" dirty="0" err="1"/>
              <a:t>physiology</a:t>
            </a:r>
            <a:endParaRPr lang="cs-CZ" dirty="0"/>
          </a:p>
        </p:txBody>
      </p:sp>
      <p:sp>
        <p:nvSpPr>
          <p:cNvPr id="22" name="Zástupný symbol pro zápatí 3">
            <a:extLst>
              <a:ext uri="{FF2B5EF4-FFF2-40B4-BE49-F238E27FC236}">
                <a16:creationId xmlns:a16="http://schemas.microsoft.com/office/drawing/2014/main" id="{FE7F8663-780A-42BD-A03F-FBD8B0701BA9}"/>
              </a:ext>
            </a:extLst>
          </p:cNvPr>
          <p:cNvSpPr txBox="1">
            <a:spLocks/>
          </p:cNvSpPr>
          <p:nvPr/>
        </p:nvSpPr>
        <p:spPr>
          <a:xfrm>
            <a:off x="3802902" y="6421078"/>
            <a:ext cx="2994138"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err="1">
                <a:solidFill>
                  <a:srgbClr val="CC6600"/>
                </a:solidFill>
              </a:rPr>
              <a:t>Breastfeeding</a:t>
            </a:r>
            <a:r>
              <a:rPr lang="cs-CZ" dirty="0">
                <a:solidFill>
                  <a:srgbClr val="CC6600"/>
                </a:solidFill>
              </a:rPr>
              <a:t> support</a:t>
            </a:r>
          </a:p>
        </p:txBody>
      </p:sp>
      <p:sp>
        <p:nvSpPr>
          <p:cNvPr id="23" name="Zástupný symbol pro zápatí 3"/>
          <p:cNvSpPr>
            <a:spLocks noGrp="1"/>
          </p:cNvSpPr>
          <p:nvPr>
            <p:ph type="ftr" sz="quarter" idx="11"/>
          </p:nvPr>
        </p:nvSpPr>
        <p:spPr>
          <a:xfrm>
            <a:off x="731520" y="6421078"/>
            <a:ext cx="2292808" cy="365125"/>
          </a:xfrm>
        </p:spPr>
        <p:txBody>
          <a:bodyPr/>
          <a:lstStyle/>
          <a:p>
            <a:r>
              <a:rPr lang="cs-CZ" dirty="0" err="1"/>
              <a:t>Childhood</a:t>
            </a:r>
            <a:r>
              <a:rPr lang="cs-CZ" dirty="0"/>
              <a:t> </a:t>
            </a:r>
            <a:r>
              <a:rPr lang="cs-CZ" dirty="0" err="1"/>
              <a:t>hygiene</a:t>
            </a:r>
            <a:endParaRPr lang="cs-CZ" dirty="0"/>
          </a:p>
        </p:txBody>
      </p:sp>
    </p:spTree>
    <p:extLst>
      <p:ext uri="{BB962C8B-B14F-4D97-AF65-F5344CB8AC3E}">
        <p14:creationId xmlns:p14="http://schemas.microsoft.com/office/powerpoint/2010/main" val="1890098712"/>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It </a:t>
            </a:r>
            <a:r>
              <a:rPr lang="cs-CZ" dirty="0" err="1"/>
              <a:t>follows</a:t>
            </a:r>
            <a:r>
              <a:rPr lang="cs-CZ" dirty="0"/>
              <a:t> </a:t>
            </a:r>
            <a:r>
              <a:rPr lang="cs-CZ" dirty="0" err="1"/>
              <a:t>that</a:t>
            </a:r>
            <a:r>
              <a:rPr lang="cs-CZ" dirty="0"/>
              <a:t>…</a:t>
            </a:r>
          </a:p>
        </p:txBody>
      </p:sp>
      <p:sp>
        <p:nvSpPr>
          <p:cNvPr id="3" name="Zástupný symbol pro obsah 2"/>
          <p:cNvSpPr>
            <a:spLocks noGrp="1"/>
          </p:cNvSpPr>
          <p:nvPr>
            <p:ph idx="1"/>
          </p:nvPr>
        </p:nvSpPr>
        <p:spPr>
          <a:xfrm>
            <a:off x="838200" y="1818290"/>
            <a:ext cx="10515600" cy="4183265"/>
          </a:xfrm>
        </p:spPr>
        <p:txBody>
          <a:bodyPr>
            <a:normAutofit fontScale="62500" lnSpcReduction="20000"/>
          </a:bodyPr>
          <a:lstStyle/>
          <a:p>
            <a:pPr>
              <a:lnSpc>
                <a:spcPct val="100000"/>
              </a:lnSpc>
              <a:buFont typeface="Arial"/>
              <a:buChar char=" "/>
            </a:pPr>
            <a:r>
              <a:rPr lang="cs-CZ" dirty="0" err="1">
                <a:solidFill>
                  <a:srgbClr val="262626"/>
                </a:solidFill>
              </a:rPr>
              <a:t>Milk</a:t>
            </a:r>
            <a:r>
              <a:rPr lang="cs-CZ" dirty="0">
                <a:solidFill>
                  <a:srgbClr val="262626"/>
                </a:solidFill>
              </a:rPr>
              <a:t> </a:t>
            </a:r>
            <a:r>
              <a:rPr lang="cs-CZ" dirty="0" err="1">
                <a:solidFill>
                  <a:srgbClr val="262626"/>
                </a:solidFill>
              </a:rPr>
              <a:t>creation</a:t>
            </a:r>
            <a:r>
              <a:rPr lang="cs-CZ" dirty="0">
                <a:solidFill>
                  <a:srgbClr val="262626"/>
                </a:solidFill>
              </a:rPr>
              <a:t> </a:t>
            </a:r>
            <a:r>
              <a:rPr lang="cs-CZ" dirty="0" err="1">
                <a:solidFill>
                  <a:srgbClr val="262626"/>
                </a:solidFill>
              </a:rPr>
              <a:t>is</a:t>
            </a:r>
            <a:r>
              <a:rPr lang="cs-CZ" dirty="0">
                <a:solidFill>
                  <a:srgbClr val="262626"/>
                </a:solidFill>
              </a:rPr>
              <a:t> </a:t>
            </a:r>
            <a:r>
              <a:rPr lang="cs-CZ" dirty="0" err="1">
                <a:solidFill>
                  <a:srgbClr val="262626"/>
                </a:solidFill>
              </a:rPr>
              <a:t>affected</a:t>
            </a:r>
            <a:r>
              <a:rPr lang="cs-CZ" dirty="0">
                <a:solidFill>
                  <a:srgbClr val="262626"/>
                </a:solidFill>
              </a:rPr>
              <a:t> by </a:t>
            </a:r>
            <a:r>
              <a:rPr lang="cs-CZ" dirty="0" err="1">
                <a:solidFill>
                  <a:srgbClr val="262626"/>
                </a:solidFill>
              </a:rPr>
              <a:t>the</a:t>
            </a:r>
            <a:r>
              <a:rPr lang="cs-CZ" dirty="0">
                <a:solidFill>
                  <a:srgbClr val="262626"/>
                </a:solidFill>
              </a:rPr>
              <a:t> </a:t>
            </a:r>
            <a:r>
              <a:rPr lang="cs-CZ" dirty="0" err="1">
                <a:solidFill>
                  <a:srgbClr val="262626"/>
                </a:solidFill>
              </a:rPr>
              <a:t>amount</a:t>
            </a:r>
            <a:r>
              <a:rPr lang="cs-CZ" dirty="0">
                <a:solidFill>
                  <a:srgbClr val="262626"/>
                </a:solidFill>
              </a:rPr>
              <a:t> </a:t>
            </a:r>
            <a:r>
              <a:rPr lang="cs-CZ" dirty="0" err="1">
                <a:solidFill>
                  <a:srgbClr val="262626"/>
                </a:solidFill>
              </a:rPr>
              <a:t>of</a:t>
            </a:r>
            <a:r>
              <a:rPr lang="cs-CZ" dirty="0">
                <a:solidFill>
                  <a:srgbClr val="262626"/>
                </a:solidFill>
              </a:rPr>
              <a:t> </a:t>
            </a:r>
            <a:r>
              <a:rPr lang="cs-CZ" dirty="0" err="1">
                <a:solidFill>
                  <a:srgbClr val="262626"/>
                </a:solidFill>
              </a:rPr>
              <a:t>milk</a:t>
            </a:r>
            <a:r>
              <a:rPr lang="cs-CZ" dirty="0">
                <a:solidFill>
                  <a:srgbClr val="262626"/>
                </a:solidFill>
              </a:rPr>
              <a:t> </a:t>
            </a:r>
            <a:r>
              <a:rPr lang="cs-CZ" dirty="0" err="1">
                <a:solidFill>
                  <a:srgbClr val="262626"/>
                </a:solidFill>
              </a:rPr>
              <a:t>taken</a:t>
            </a:r>
            <a:r>
              <a:rPr lang="cs-CZ" dirty="0">
                <a:solidFill>
                  <a:srgbClr val="262626"/>
                </a:solidFill>
              </a:rPr>
              <a:t> </a:t>
            </a:r>
            <a:r>
              <a:rPr lang="cs-CZ" dirty="0" err="1">
                <a:solidFill>
                  <a:srgbClr val="262626"/>
                </a:solidFill>
              </a:rPr>
              <a:t>away</a:t>
            </a:r>
            <a:r>
              <a:rPr lang="cs-CZ" dirty="0">
                <a:solidFill>
                  <a:srgbClr val="262626"/>
                </a:solidFill>
              </a:rPr>
              <a:t> by </a:t>
            </a:r>
            <a:r>
              <a:rPr lang="cs-CZ" dirty="0" err="1">
                <a:solidFill>
                  <a:srgbClr val="262626"/>
                </a:solidFill>
              </a:rPr>
              <a:t>the</a:t>
            </a:r>
            <a:r>
              <a:rPr lang="cs-CZ" dirty="0">
                <a:solidFill>
                  <a:srgbClr val="262626"/>
                </a:solidFill>
              </a:rPr>
              <a:t> </a:t>
            </a:r>
            <a:r>
              <a:rPr lang="cs-CZ" dirty="0" err="1">
                <a:solidFill>
                  <a:srgbClr val="262626"/>
                </a:solidFill>
              </a:rPr>
              <a:t>child</a:t>
            </a:r>
            <a:r>
              <a:rPr lang="cs-CZ" dirty="0">
                <a:solidFill>
                  <a:srgbClr val="262626"/>
                </a:solidFill>
              </a:rPr>
              <a:t>! </a:t>
            </a:r>
            <a:endParaRPr lang="cs-CZ" dirty="0"/>
          </a:p>
          <a:p>
            <a:pPr>
              <a:lnSpc>
                <a:spcPct val="100000"/>
              </a:lnSpc>
              <a:buFont typeface="Arial"/>
              <a:buChar char=" "/>
            </a:pPr>
            <a:r>
              <a:rPr lang="cs-CZ" b="1" dirty="0" err="1">
                <a:solidFill>
                  <a:srgbClr val="262626"/>
                </a:solidFill>
              </a:rPr>
              <a:t>If</a:t>
            </a:r>
            <a:r>
              <a:rPr lang="cs-CZ" b="1" dirty="0">
                <a:solidFill>
                  <a:srgbClr val="262626"/>
                </a:solidFill>
              </a:rPr>
              <a:t> </a:t>
            </a:r>
            <a:r>
              <a:rPr lang="cs-CZ" b="1" dirty="0" err="1">
                <a:solidFill>
                  <a:srgbClr val="262626"/>
                </a:solidFill>
              </a:rPr>
              <a:t>the</a:t>
            </a:r>
            <a:r>
              <a:rPr lang="cs-CZ" b="1" dirty="0">
                <a:solidFill>
                  <a:srgbClr val="262626"/>
                </a:solidFill>
              </a:rPr>
              <a:t> </a:t>
            </a:r>
            <a:r>
              <a:rPr lang="cs-CZ" b="1" dirty="0" err="1">
                <a:solidFill>
                  <a:srgbClr val="262626"/>
                </a:solidFill>
              </a:rPr>
              <a:t>milk</a:t>
            </a:r>
            <a:r>
              <a:rPr lang="cs-CZ" b="1" dirty="0">
                <a:solidFill>
                  <a:srgbClr val="262626"/>
                </a:solidFill>
              </a:rPr>
              <a:t> </a:t>
            </a:r>
            <a:r>
              <a:rPr lang="cs-CZ" b="1" dirty="0" err="1">
                <a:solidFill>
                  <a:srgbClr val="262626"/>
                </a:solidFill>
              </a:rPr>
              <a:t>isn‘t</a:t>
            </a:r>
            <a:r>
              <a:rPr lang="cs-CZ" b="1" dirty="0">
                <a:solidFill>
                  <a:srgbClr val="262626"/>
                </a:solidFill>
              </a:rPr>
              <a:t> </a:t>
            </a:r>
            <a:r>
              <a:rPr lang="cs-CZ" b="1" dirty="0" err="1">
                <a:solidFill>
                  <a:srgbClr val="262626"/>
                </a:solidFill>
              </a:rPr>
              <a:t>taken</a:t>
            </a:r>
            <a:r>
              <a:rPr lang="cs-CZ" b="1" dirty="0">
                <a:solidFill>
                  <a:srgbClr val="262626"/>
                </a:solidFill>
              </a:rPr>
              <a:t> </a:t>
            </a:r>
            <a:r>
              <a:rPr lang="cs-CZ" b="1" dirty="0" err="1">
                <a:solidFill>
                  <a:srgbClr val="262626"/>
                </a:solidFill>
              </a:rPr>
              <a:t>away</a:t>
            </a:r>
            <a:r>
              <a:rPr lang="cs-CZ" b="1" dirty="0">
                <a:solidFill>
                  <a:srgbClr val="262626"/>
                </a:solidFill>
              </a:rPr>
              <a:t>, </a:t>
            </a:r>
            <a:r>
              <a:rPr lang="cs-CZ" b="1" dirty="0" err="1">
                <a:solidFill>
                  <a:srgbClr val="262626"/>
                </a:solidFill>
              </a:rPr>
              <a:t>it‘s</a:t>
            </a:r>
            <a:r>
              <a:rPr lang="cs-CZ" b="1" dirty="0">
                <a:solidFill>
                  <a:srgbClr val="262626"/>
                </a:solidFill>
              </a:rPr>
              <a:t> </a:t>
            </a:r>
            <a:r>
              <a:rPr lang="cs-CZ" b="1" dirty="0" err="1">
                <a:solidFill>
                  <a:srgbClr val="262626"/>
                </a:solidFill>
              </a:rPr>
              <a:t>production</a:t>
            </a:r>
            <a:r>
              <a:rPr lang="cs-CZ" b="1" dirty="0">
                <a:solidFill>
                  <a:srgbClr val="262626"/>
                </a:solidFill>
              </a:rPr>
              <a:t> </a:t>
            </a:r>
            <a:r>
              <a:rPr lang="cs-CZ" b="1" dirty="0" err="1">
                <a:solidFill>
                  <a:srgbClr val="262626"/>
                </a:solidFill>
              </a:rPr>
              <a:t>decreases</a:t>
            </a:r>
            <a:r>
              <a:rPr lang="cs-CZ" b="1" dirty="0">
                <a:solidFill>
                  <a:srgbClr val="262626"/>
                </a:solidFill>
              </a:rPr>
              <a:t>.</a:t>
            </a:r>
            <a:endParaRPr lang="cs-CZ" b="1" dirty="0"/>
          </a:p>
          <a:p>
            <a:pPr>
              <a:lnSpc>
                <a:spcPct val="100000"/>
              </a:lnSpc>
            </a:pPr>
            <a:endParaRPr lang="cs-CZ" dirty="0"/>
          </a:p>
          <a:p>
            <a:pPr>
              <a:lnSpc>
                <a:spcPct val="100000"/>
              </a:lnSpc>
              <a:buFont typeface="Arial"/>
              <a:buChar char=" "/>
            </a:pPr>
            <a:r>
              <a:rPr lang="cs-CZ" dirty="0">
                <a:solidFill>
                  <a:srgbClr val="262626"/>
                </a:solidFill>
              </a:rPr>
              <a:t>It </a:t>
            </a:r>
            <a:r>
              <a:rPr lang="cs-CZ" dirty="0" err="1">
                <a:solidFill>
                  <a:srgbClr val="262626"/>
                </a:solidFill>
              </a:rPr>
              <a:t>is</a:t>
            </a:r>
            <a:r>
              <a:rPr lang="cs-CZ" dirty="0">
                <a:solidFill>
                  <a:srgbClr val="262626"/>
                </a:solidFill>
              </a:rPr>
              <a:t> </a:t>
            </a:r>
            <a:r>
              <a:rPr lang="cs-CZ" dirty="0" err="1">
                <a:solidFill>
                  <a:srgbClr val="262626"/>
                </a:solidFill>
              </a:rPr>
              <a:t>necessary</a:t>
            </a:r>
            <a:r>
              <a:rPr lang="cs-CZ" dirty="0">
                <a:solidFill>
                  <a:srgbClr val="262626"/>
                </a:solidFill>
              </a:rPr>
              <a:t> to:</a:t>
            </a:r>
            <a:endParaRPr lang="cs-CZ" dirty="0"/>
          </a:p>
          <a:p>
            <a:pPr>
              <a:lnSpc>
                <a:spcPct val="100000"/>
              </a:lnSpc>
              <a:buFont typeface="Arial"/>
              <a:buChar char=" "/>
            </a:pPr>
            <a:r>
              <a:rPr lang="cs-CZ" b="1" dirty="0">
                <a:solidFill>
                  <a:srgbClr val="262626"/>
                </a:solidFill>
              </a:rPr>
              <a:t>1. </a:t>
            </a:r>
            <a:r>
              <a:rPr lang="cs-CZ" b="1" dirty="0" err="1">
                <a:solidFill>
                  <a:srgbClr val="262626"/>
                </a:solidFill>
              </a:rPr>
              <a:t>Effective</a:t>
            </a:r>
            <a:r>
              <a:rPr lang="cs-CZ" b="1" dirty="0">
                <a:solidFill>
                  <a:srgbClr val="262626"/>
                </a:solidFill>
              </a:rPr>
              <a:t> </a:t>
            </a:r>
            <a:r>
              <a:rPr lang="cs-CZ" b="1" dirty="0" err="1">
                <a:solidFill>
                  <a:srgbClr val="262626"/>
                </a:solidFill>
              </a:rPr>
              <a:t>suckling</a:t>
            </a:r>
            <a:r>
              <a:rPr lang="cs-CZ" b="1" dirty="0">
                <a:solidFill>
                  <a:srgbClr val="262626"/>
                </a:solidFill>
              </a:rPr>
              <a:t> </a:t>
            </a:r>
            <a:r>
              <a:rPr lang="cs-CZ" dirty="0">
                <a:solidFill>
                  <a:srgbClr val="262626"/>
                </a:solidFill>
              </a:rPr>
              <a:t>– monitoring and </a:t>
            </a:r>
            <a:r>
              <a:rPr lang="cs-CZ" dirty="0" err="1">
                <a:solidFill>
                  <a:srgbClr val="262626"/>
                </a:solidFill>
              </a:rPr>
              <a:t>adjustment</a:t>
            </a:r>
            <a:r>
              <a:rPr lang="cs-CZ" dirty="0">
                <a:solidFill>
                  <a:srgbClr val="262626"/>
                </a:solidFill>
              </a:rPr>
              <a:t> </a:t>
            </a:r>
            <a:r>
              <a:rPr lang="cs-CZ" dirty="0" err="1">
                <a:solidFill>
                  <a:srgbClr val="262626"/>
                </a:solidFill>
              </a:rPr>
              <a:t>of</a:t>
            </a:r>
            <a:r>
              <a:rPr lang="cs-CZ" dirty="0">
                <a:solidFill>
                  <a:srgbClr val="262626"/>
                </a:solidFill>
              </a:rPr>
              <a:t> </a:t>
            </a:r>
            <a:r>
              <a:rPr lang="cs-CZ" dirty="0" err="1">
                <a:solidFill>
                  <a:srgbClr val="262626"/>
                </a:solidFill>
              </a:rPr>
              <a:t>suckling</a:t>
            </a:r>
            <a:r>
              <a:rPr lang="cs-CZ" dirty="0">
                <a:solidFill>
                  <a:srgbClr val="262626"/>
                </a:solidFill>
              </a:rPr>
              <a:t> (</a:t>
            </a:r>
            <a:r>
              <a:rPr lang="cs-CZ" dirty="0" err="1">
                <a:solidFill>
                  <a:srgbClr val="262626"/>
                </a:solidFill>
              </a:rPr>
              <a:t>position</a:t>
            </a:r>
            <a:r>
              <a:rPr lang="cs-CZ" dirty="0">
                <a:solidFill>
                  <a:srgbClr val="262626"/>
                </a:solidFill>
              </a:rPr>
              <a:t> and </a:t>
            </a:r>
            <a:r>
              <a:rPr lang="cs-CZ" dirty="0" err="1">
                <a:solidFill>
                  <a:srgbClr val="262626"/>
                </a:solidFill>
              </a:rPr>
              <a:t>swallowing</a:t>
            </a:r>
            <a:r>
              <a:rPr lang="cs-CZ" dirty="0">
                <a:solidFill>
                  <a:srgbClr val="262626"/>
                </a:solidFill>
              </a:rPr>
              <a:t>,</a:t>
            </a:r>
            <a:br>
              <a:rPr lang="cs-CZ" dirty="0">
                <a:solidFill>
                  <a:srgbClr val="262626"/>
                </a:solidFill>
              </a:rPr>
            </a:br>
            <a:r>
              <a:rPr lang="cs-CZ" dirty="0" err="1">
                <a:solidFill>
                  <a:srgbClr val="262626"/>
                </a:solidFill>
              </a:rPr>
              <a:t>pause</a:t>
            </a:r>
            <a:r>
              <a:rPr lang="cs-CZ" dirty="0">
                <a:solidFill>
                  <a:srgbClr val="262626"/>
                </a:solidFill>
              </a:rPr>
              <a:t> in </a:t>
            </a:r>
            <a:r>
              <a:rPr lang="cs-CZ" dirty="0" err="1">
                <a:solidFill>
                  <a:srgbClr val="262626"/>
                </a:solidFill>
              </a:rPr>
              <a:t>the</a:t>
            </a:r>
            <a:r>
              <a:rPr lang="cs-CZ" dirty="0">
                <a:solidFill>
                  <a:srgbClr val="262626"/>
                </a:solidFill>
              </a:rPr>
              <a:t> </a:t>
            </a:r>
            <a:r>
              <a:rPr lang="cs-CZ" dirty="0" err="1">
                <a:solidFill>
                  <a:srgbClr val="262626"/>
                </a:solidFill>
              </a:rPr>
              <a:t>chin</a:t>
            </a:r>
            <a:r>
              <a:rPr lang="cs-CZ" dirty="0">
                <a:solidFill>
                  <a:srgbClr val="262626"/>
                </a:solidFill>
              </a:rPr>
              <a:t>)</a:t>
            </a:r>
          </a:p>
          <a:p>
            <a:pPr>
              <a:lnSpc>
                <a:spcPct val="100000"/>
              </a:lnSpc>
              <a:buFont typeface="Arial"/>
              <a:buChar char=" "/>
            </a:pPr>
            <a:r>
              <a:rPr lang="cs-CZ" dirty="0">
                <a:solidFill>
                  <a:srgbClr val="262626"/>
                </a:solidFill>
              </a:rPr>
              <a:t>2. </a:t>
            </a:r>
            <a:r>
              <a:rPr lang="cs-CZ" dirty="0" err="1">
                <a:solidFill>
                  <a:srgbClr val="262626"/>
                </a:solidFill>
              </a:rPr>
              <a:t>Unlimited</a:t>
            </a:r>
            <a:r>
              <a:rPr lang="cs-CZ" dirty="0">
                <a:solidFill>
                  <a:srgbClr val="262626"/>
                </a:solidFill>
              </a:rPr>
              <a:t> </a:t>
            </a:r>
            <a:r>
              <a:rPr lang="cs-CZ" dirty="0" err="1">
                <a:solidFill>
                  <a:srgbClr val="262626"/>
                </a:solidFill>
              </a:rPr>
              <a:t>access</a:t>
            </a:r>
            <a:r>
              <a:rPr lang="cs-CZ" dirty="0">
                <a:solidFill>
                  <a:srgbClr val="262626"/>
                </a:solidFill>
              </a:rPr>
              <a:t> to </a:t>
            </a:r>
            <a:r>
              <a:rPr lang="cs-CZ" dirty="0" err="1">
                <a:solidFill>
                  <a:srgbClr val="262626"/>
                </a:solidFill>
              </a:rPr>
              <a:t>the</a:t>
            </a:r>
            <a:r>
              <a:rPr lang="cs-CZ" dirty="0">
                <a:solidFill>
                  <a:srgbClr val="262626"/>
                </a:solidFill>
              </a:rPr>
              <a:t> </a:t>
            </a:r>
            <a:r>
              <a:rPr lang="cs-CZ" dirty="0" err="1">
                <a:solidFill>
                  <a:srgbClr val="262626"/>
                </a:solidFill>
              </a:rPr>
              <a:t>breast</a:t>
            </a:r>
            <a:r>
              <a:rPr lang="cs-CZ" dirty="0">
                <a:solidFill>
                  <a:srgbClr val="262626"/>
                </a:solidFill>
              </a:rPr>
              <a:t> (</a:t>
            </a:r>
            <a:r>
              <a:rPr lang="cs-CZ" dirty="0" err="1">
                <a:solidFill>
                  <a:srgbClr val="262626"/>
                </a:solidFill>
              </a:rPr>
              <a:t>length</a:t>
            </a:r>
            <a:r>
              <a:rPr lang="cs-CZ" dirty="0">
                <a:solidFill>
                  <a:srgbClr val="262626"/>
                </a:solidFill>
              </a:rPr>
              <a:t> and </a:t>
            </a:r>
            <a:r>
              <a:rPr lang="cs-CZ" dirty="0" err="1">
                <a:solidFill>
                  <a:srgbClr val="262626"/>
                </a:solidFill>
              </a:rPr>
              <a:t>frequency</a:t>
            </a:r>
            <a:r>
              <a:rPr lang="cs-CZ" dirty="0">
                <a:solidFill>
                  <a:srgbClr val="262626"/>
                </a:solidFill>
              </a:rPr>
              <a:t> </a:t>
            </a:r>
            <a:r>
              <a:rPr lang="cs-CZ" dirty="0" err="1">
                <a:solidFill>
                  <a:srgbClr val="262626"/>
                </a:solidFill>
              </a:rPr>
              <a:t>of</a:t>
            </a:r>
            <a:r>
              <a:rPr lang="cs-CZ" dirty="0">
                <a:solidFill>
                  <a:srgbClr val="262626"/>
                </a:solidFill>
              </a:rPr>
              <a:t> </a:t>
            </a:r>
            <a:r>
              <a:rPr lang="cs-CZ" dirty="0" err="1">
                <a:solidFill>
                  <a:srgbClr val="262626"/>
                </a:solidFill>
              </a:rPr>
              <a:t>breastfeeding</a:t>
            </a:r>
            <a:r>
              <a:rPr lang="cs-CZ" dirty="0">
                <a:solidFill>
                  <a:srgbClr val="262626"/>
                </a:solidFill>
              </a:rPr>
              <a:t> = </a:t>
            </a:r>
            <a:r>
              <a:rPr lang="cs-CZ" b="1" dirty="0" err="1">
                <a:solidFill>
                  <a:srgbClr val="262626"/>
                </a:solidFill>
              </a:rPr>
              <a:t>breastfeeding</a:t>
            </a:r>
            <a:r>
              <a:rPr lang="cs-CZ" b="1" dirty="0">
                <a:solidFill>
                  <a:srgbClr val="262626"/>
                </a:solidFill>
              </a:rPr>
              <a:t> </a:t>
            </a:r>
            <a:r>
              <a:rPr lang="cs-CZ" b="1" dirty="0" err="1">
                <a:solidFill>
                  <a:srgbClr val="262626"/>
                </a:solidFill>
              </a:rPr>
              <a:t>according</a:t>
            </a:r>
            <a:r>
              <a:rPr lang="cs-CZ" b="1" dirty="0">
                <a:solidFill>
                  <a:srgbClr val="262626"/>
                </a:solidFill>
              </a:rPr>
              <a:t> to </a:t>
            </a:r>
            <a:r>
              <a:rPr lang="cs-CZ" b="1" dirty="0" err="1">
                <a:solidFill>
                  <a:srgbClr val="262626"/>
                </a:solidFill>
              </a:rPr>
              <a:t>child‘s</a:t>
            </a:r>
            <a:r>
              <a:rPr lang="cs-CZ" b="1" dirty="0">
                <a:solidFill>
                  <a:srgbClr val="262626"/>
                </a:solidFill>
              </a:rPr>
              <a:t> </a:t>
            </a:r>
            <a:r>
              <a:rPr lang="cs-CZ" b="1" dirty="0" err="1">
                <a:solidFill>
                  <a:srgbClr val="262626"/>
                </a:solidFill>
              </a:rPr>
              <a:t>needs</a:t>
            </a:r>
            <a:r>
              <a:rPr lang="cs-CZ" dirty="0">
                <a:solidFill>
                  <a:srgbClr val="262626"/>
                </a:solidFill>
              </a:rPr>
              <a:t>)</a:t>
            </a:r>
            <a:r>
              <a:rPr lang="cs-CZ" dirty="0"/>
              <a:t/>
            </a:r>
            <a:br>
              <a:rPr lang="cs-CZ" dirty="0"/>
            </a:br>
            <a:endParaRPr lang="cs-CZ" dirty="0"/>
          </a:p>
          <a:p>
            <a:pPr>
              <a:lnSpc>
                <a:spcPct val="100000"/>
              </a:lnSpc>
              <a:buFont typeface="Arial"/>
              <a:buChar char=" "/>
            </a:pPr>
            <a:r>
              <a:rPr lang="cs-CZ" dirty="0">
                <a:solidFill>
                  <a:srgbClr val="262626"/>
                </a:solidFill>
              </a:rPr>
              <a:t>→ </a:t>
            </a:r>
            <a:r>
              <a:rPr lang="cs-CZ" dirty="0" err="1">
                <a:solidFill>
                  <a:srgbClr val="262626"/>
                </a:solidFill>
              </a:rPr>
              <a:t>effective</a:t>
            </a:r>
            <a:r>
              <a:rPr lang="cs-CZ" dirty="0">
                <a:solidFill>
                  <a:srgbClr val="262626"/>
                </a:solidFill>
              </a:rPr>
              <a:t> </a:t>
            </a:r>
            <a:r>
              <a:rPr lang="cs-CZ" dirty="0" err="1">
                <a:solidFill>
                  <a:srgbClr val="262626"/>
                </a:solidFill>
              </a:rPr>
              <a:t>stimulation</a:t>
            </a:r>
            <a:r>
              <a:rPr lang="cs-CZ" dirty="0">
                <a:solidFill>
                  <a:srgbClr val="262626"/>
                </a:solidFill>
              </a:rPr>
              <a:t> and </a:t>
            </a:r>
            <a:r>
              <a:rPr lang="cs-CZ" dirty="0" err="1">
                <a:solidFill>
                  <a:srgbClr val="262626"/>
                </a:solidFill>
              </a:rPr>
              <a:t>emptying</a:t>
            </a:r>
            <a:r>
              <a:rPr lang="cs-CZ" dirty="0">
                <a:solidFill>
                  <a:srgbClr val="262626"/>
                </a:solidFill>
              </a:rPr>
              <a:t> </a:t>
            </a:r>
            <a:r>
              <a:rPr lang="cs-CZ" dirty="0" err="1">
                <a:solidFill>
                  <a:srgbClr val="262626"/>
                </a:solidFill>
              </a:rPr>
              <a:t>of</a:t>
            </a:r>
            <a:r>
              <a:rPr lang="cs-CZ" dirty="0">
                <a:solidFill>
                  <a:srgbClr val="262626"/>
                </a:solidFill>
              </a:rPr>
              <a:t> </a:t>
            </a:r>
            <a:r>
              <a:rPr lang="cs-CZ" dirty="0" err="1">
                <a:solidFill>
                  <a:srgbClr val="262626"/>
                </a:solidFill>
              </a:rPr>
              <a:t>the</a:t>
            </a:r>
            <a:r>
              <a:rPr lang="cs-CZ" dirty="0">
                <a:solidFill>
                  <a:srgbClr val="262626"/>
                </a:solidFill>
              </a:rPr>
              <a:t> </a:t>
            </a:r>
            <a:r>
              <a:rPr lang="cs-CZ" dirty="0" err="1">
                <a:solidFill>
                  <a:srgbClr val="262626"/>
                </a:solidFill>
              </a:rPr>
              <a:t>breast</a:t>
            </a:r>
            <a:r>
              <a:rPr lang="cs-CZ" dirty="0">
                <a:solidFill>
                  <a:srgbClr val="262626"/>
                </a:solidFill>
              </a:rPr>
              <a:t>→ </a:t>
            </a:r>
            <a:r>
              <a:rPr lang="cs-CZ" dirty="0" err="1">
                <a:solidFill>
                  <a:srgbClr val="262626"/>
                </a:solidFill>
              </a:rPr>
              <a:t>milk</a:t>
            </a:r>
            <a:r>
              <a:rPr lang="cs-CZ" dirty="0">
                <a:solidFill>
                  <a:srgbClr val="262626"/>
                </a:solidFill>
              </a:rPr>
              <a:t> </a:t>
            </a:r>
            <a:r>
              <a:rPr lang="cs-CZ" dirty="0" err="1">
                <a:solidFill>
                  <a:srgbClr val="262626"/>
                </a:solidFill>
              </a:rPr>
              <a:t>creation</a:t>
            </a:r>
            <a:r>
              <a:rPr lang="cs-CZ" dirty="0"/>
              <a:t/>
            </a:r>
            <a:br>
              <a:rPr lang="cs-CZ" dirty="0"/>
            </a:br>
            <a:r>
              <a:rPr lang="cs-CZ" dirty="0">
                <a:solidFill>
                  <a:srgbClr val="262626"/>
                </a:solidFill>
              </a:rPr>
              <a:t>→ </a:t>
            </a:r>
            <a:r>
              <a:rPr lang="cs-CZ" dirty="0" err="1">
                <a:solidFill>
                  <a:srgbClr val="262626"/>
                </a:solidFill>
              </a:rPr>
              <a:t>the</a:t>
            </a:r>
            <a:r>
              <a:rPr lang="cs-CZ" dirty="0">
                <a:solidFill>
                  <a:srgbClr val="262626"/>
                </a:solidFill>
              </a:rPr>
              <a:t> more </a:t>
            </a:r>
            <a:r>
              <a:rPr lang="cs-CZ" dirty="0" err="1">
                <a:solidFill>
                  <a:srgbClr val="262626"/>
                </a:solidFill>
              </a:rPr>
              <a:t>milk</a:t>
            </a:r>
            <a:r>
              <a:rPr lang="cs-CZ" dirty="0">
                <a:solidFill>
                  <a:srgbClr val="262626"/>
                </a:solidFill>
              </a:rPr>
              <a:t> </a:t>
            </a:r>
            <a:r>
              <a:rPr lang="cs-CZ" dirty="0" err="1">
                <a:solidFill>
                  <a:srgbClr val="262626"/>
                </a:solidFill>
              </a:rPr>
              <a:t>is</a:t>
            </a:r>
            <a:r>
              <a:rPr lang="cs-CZ" dirty="0">
                <a:solidFill>
                  <a:srgbClr val="262626"/>
                </a:solidFill>
              </a:rPr>
              <a:t> </a:t>
            </a:r>
            <a:r>
              <a:rPr lang="cs-CZ" dirty="0" err="1">
                <a:solidFill>
                  <a:srgbClr val="262626"/>
                </a:solidFill>
              </a:rPr>
              <a:t>taken</a:t>
            </a:r>
            <a:r>
              <a:rPr lang="cs-CZ" dirty="0">
                <a:solidFill>
                  <a:srgbClr val="262626"/>
                </a:solidFill>
              </a:rPr>
              <a:t> </a:t>
            </a:r>
            <a:r>
              <a:rPr lang="cs-CZ" dirty="0" err="1">
                <a:solidFill>
                  <a:srgbClr val="262626"/>
                </a:solidFill>
              </a:rPr>
              <a:t>away</a:t>
            </a:r>
            <a:r>
              <a:rPr lang="cs-CZ" dirty="0">
                <a:solidFill>
                  <a:srgbClr val="262626"/>
                </a:solidFill>
              </a:rPr>
              <a:t> </a:t>
            </a:r>
            <a:r>
              <a:rPr lang="cs-CZ" dirty="0" err="1">
                <a:solidFill>
                  <a:srgbClr val="262626"/>
                </a:solidFill>
              </a:rPr>
              <a:t>from</a:t>
            </a:r>
            <a:r>
              <a:rPr lang="cs-CZ" dirty="0">
                <a:solidFill>
                  <a:srgbClr val="262626"/>
                </a:solidFill>
              </a:rPr>
              <a:t> </a:t>
            </a:r>
            <a:r>
              <a:rPr lang="cs-CZ" dirty="0" err="1">
                <a:solidFill>
                  <a:srgbClr val="262626"/>
                </a:solidFill>
              </a:rPr>
              <a:t>the</a:t>
            </a:r>
            <a:r>
              <a:rPr lang="cs-CZ" dirty="0">
                <a:solidFill>
                  <a:srgbClr val="262626"/>
                </a:solidFill>
              </a:rPr>
              <a:t> </a:t>
            </a:r>
            <a:r>
              <a:rPr lang="cs-CZ" dirty="0" err="1">
                <a:solidFill>
                  <a:srgbClr val="262626"/>
                </a:solidFill>
              </a:rPr>
              <a:t>breast</a:t>
            </a:r>
            <a:r>
              <a:rPr lang="cs-CZ" dirty="0">
                <a:solidFill>
                  <a:srgbClr val="262626"/>
                </a:solidFill>
              </a:rPr>
              <a:t>, </a:t>
            </a:r>
            <a:r>
              <a:rPr lang="cs-CZ" dirty="0" err="1">
                <a:solidFill>
                  <a:srgbClr val="262626"/>
                </a:solidFill>
              </a:rPr>
              <a:t>the</a:t>
            </a:r>
            <a:r>
              <a:rPr lang="cs-CZ" dirty="0">
                <a:solidFill>
                  <a:srgbClr val="262626"/>
                </a:solidFill>
              </a:rPr>
              <a:t> more </a:t>
            </a:r>
            <a:r>
              <a:rPr lang="cs-CZ" dirty="0" err="1">
                <a:solidFill>
                  <a:srgbClr val="262626"/>
                </a:solidFill>
              </a:rPr>
              <a:t>milk</a:t>
            </a:r>
            <a:r>
              <a:rPr lang="cs-CZ" dirty="0">
                <a:solidFill>
                  <a:srgbClr val="262626"/>
                </a:solidFill>
              </a:rPr>
              <a:t> </a:t>
            </a:r>
            <a:r>
              <a:rPr lang="cs-CZ" dirty="0" err="1">
                <a:solidFill>
                  <a:srgbClr val="262626"/>
                </a:solidFill>
              </a:rPr>
              <a:t>is</a:t>
            </a:r>
            <a:r>
              <a:rPr lang="cs-CZ" dirty="0">
                <a:solidFill>
                  <a:srgbClr val="262626"/>
                </a:solidFill>
              </a:rPr>
              <a:t> </a:t>
            </a:r>
            <a:r>
              <a:rPr lang="cs-CZ" dirty="0" err="1">
                <a:solidFill>
                  <a:srgbClr val="262626"/>
                </a:solidFill>
              </a:rPr>
              <a:t>created</a:t>
            </a:r>
            <a:endParaRPr lang="cs-CZ" dirty="0">
              <a:solidFill>
                <a:srgbClr val="262626"/>
              </a:solidFill>
            </a:endParaRPr>
          </a:p>
          <a:p>
            <a:pPr>
              <a:lnSpc>
                <a:spcPct val="100000"/>
              </a:lnSpc>
              <a:buFont typeface="Arial"/>
              <a:buChar char=" "/>
            </a:pPr>
            <a:r>
              <a:rPr lang="cs-CZ" dirty="0"/>
              <a:t/>
            </a:r>
            <a:br>
              <a:rPr lang="cs-CZ" dirty="0"/>
            </a:br>
            <a:r>
              <a:rPr lang="cs-CZ" dirty="0" err="1"/>
              <a:t>Every</a:t>
            </a:r>
            <a:r>
              <a:rPr lang="cs-CZ" dirty="0"/>
              <a:t> </a:t>
            </a:r>
            <a:r>
              <a:rPr lang="cs-CZ" dirty="0" err="1"/>
              <a:t>child</a:t>
            </a:r>
            <a:r>
              <a:rPr lang="cs-CZ" dirty="0"/>
              <a:t> has </a:t>
            </a:r>
            <a:r>
              <a:rPr lang="cs-CZ" dirty="0" err="1"/>
              <a:t>different</a:t>
            </a:r>
            <a:r>
              <a:rPr lang="cs-CZ" dirty="0"/>
              <a:t> </a:t>
            </a:r>
            <a:r>
              <a:rPr lang="cs-CZ" dirty="0" err="1"/>
              <a:t>capability</a:t>
            </a:r>
            <a:r>
              <a:rPr lang="cs-CZ" dirty="0"/>
              <a:t> </a:t>
            </a:r>
            <a:r>
              <a:rPr lang="cs-CZ" dirty="0" err="1"/>
              <a:t>of</a:t>
            </a:r>
            <a:r>
              <a:rPr lang="cs-CZ" dirty="0"/>
              <a:t> </a:t>
            </a:r>
            <a:r>
              <a:rPr lang="cs-CZ" dirty="0" err="1"/>
              <a:t>effective</a:t>
            </a:r>
            <a:r>
              <a:rPr lang="cs-CZ" dirty="0"/>
              <a:t> </a:t>
            </a:r>
            <a:r>
              <a:rPr lang="cs-CZ" dirty="0" err="1"/>
              <a:t>suckling</a:t>
            </a:r>
            <a:r>
              <a:rPr lang="cs-CZ" dirty="0"/>
              <a:t> and </a:t>
            </a:r>
            <a:r>
              <a:rPr lang="cs-CZ" dirty="0" err="1"/>
              <a:t>every</a:t>
            </a:r>
            <a:r>
              <a:rPr lang="cs-CZ" dirty="0"/>
              <a:t> </a:t>
            </a:r>
            <a:r>
              <a:rPr lang="cs-CZ" dirty="0" err="1"/>
              <a:t>mother</a:t>
            </a:r>
            <a:r>
              <a:rPr lang="cs-CZ" dirty="0"/>
              <a:t> </a:t>
            </a:r>
            <a:r>
              <a:rPr lang="cs-CZ" dirty="0" err="1"/>
              <a:t>produces</a:t>
            </a:r>
            <a:r>
              <a:rPr lang="cs-CZ" dirty="0"/>
              <a:t> and </a:t>
            </a:r>
            <a:r>
              <a:rPr lang="cs-CZ" dirty="0" err="1"/>
              <a:t>expresses</a:t>
            </a:r>
            <a:r>
              <a:rPr lang="cs-CZ" dirty="0"/>
              <a:t> </a:t>
            </a:r>
            <a:r>
              <a:rPr lang="cs-CZ" dirty="0" err="1"/>
              <a:t>the</a:t>
            </a:r>
            <a:r>
              <a:rPr lang="cs-CZ" dirty="0"/>
              <a:t> </a:t>
            </a:r>
            <a:r>
              <a:rPr lang="cs-CZ" dirty="0" err="1"/>
              <a:t>milk</a:t>
            </a:r>
            <a:r>
              <a:rPr lang="cs-CZ" dirty="0"/>
              <a:t> </a:t>
            </a:r>
            <a:r>
              <a:rPr lang="cs-CZ" dirty="0" err="1"/>
              <a:t>differently</a:t>
            </a:r>
            <a:r>
              <a:rPr lang="cs-CZ" dirty="0"/>
              <a:t>. </a:t>
            </a:r>
            <a:r>
              <a:rPr lang="cs-CZ" dirty="0" err="1"/>
              <a:t>Thus</a:t>
            </a:r>
            <a:r>
              <a:rPr lang="cs-CZ" dirty="0"/>
              <a:t>, </a:t>
            </a:r>
            <a:r>
              <a:rPr lang="cs-CZ" dirty="0" err="1"/>
              <a:t>every</a:t>
            </a:r>
            <a:r>
              <a:rPr lang="cs-CZ" dirty="0"/>
              <a:t> </a:t>
            </a:r>
            <a:r>
              <a:rPr lang="cs-CZ" dirty="0" err="1"/>
              <a:t>child</a:t>
            </a:r>
            <a:r>
              <a:rPr lang="cs-CZ" dirty="0"/>
              <a:t> </a:t>
            </a:r>
            <a:r>
              <a:rPr lang="cs-CZ" dirty="0" err="1"/>
              <a:t>needs</a:t>
            </a:r>
            <a:r>
              <a:rPr lang="cs-CZ" dirty="0"/>
              <a:t> </a:t>
            </a:r>
            <a:r>
              <a:rPr lang="cs-CZ" dirty="0" err="1"/>
              <a:t>different</a:t>
            </a:r>
            <a:r>
              <a:rPr lang="cs-CZ" dirty="0"/>
              <a:t> </a:t>
            </a:r>
            <a:r>
              <a:rPr lang="cs-CZ" dirty="0" err="1"/>
              <a:t>length</a:t>
            </a:r>
            <a:r>
              <a:rPr lang="cs-CZ" dirty="0"/>
              <a:t> and </a:t>
            </a:r>
            <a:r>
              <a:rPr lang="cs-CZ" dirty="0" err="1"/>
              <a:t>frequency</a:t>
            </a:r>
            <a:r>
              <a:rPr lang="cs-CZ" dirty="0"/>
              <a:t> </a:t>
            </a:r>
            <a:r>
              <a:rPr lang="cs-CZ" dirty="0" err="1"/>
              <a:t>of</a:t>
            </a:r>
            <a:r>
              <a:rPr lang="cs-CZ" dirty="0"/>
              <a:t> </a:t>
            </a:r>
            <a:r>
              <a:rPr lang="cs-CZ" dirty="0" err="1"/>
              <a:t>breastfeeding</a:t>
            </a:r>
            <a:r>
              <a:rPr lang="cs-CZ" dirty="0"/>
              <a:t>!</a:t>
            </a:r>
          </a:p>
        </p:txBody>
      </p:sp>
      <p:sp>
        <p:nvSpPr>
          <p:cNvPr id="5" name="Zástupný symbol pro zápatí 3">
            <a:extLst>
              <a:ext uri="{FF2B5EF4-FFF2-40B4-BE49-F238E27FC236}">
                <a16:creationId xmlns:a16="http://schemas.microsoft.com/office/drawing/2014/main" id="{CBE5CE4A-D099-4129-A9A8-34C07392A81C}"/>
              </a:ext>
            </a:extLst>
          </p:cNvPr>
          <p:cNvSpPr txBox="1">
            <a:spLocks/>
          </p:cNvSpPr>
          <p:nvPr/>
        </p:nvSpPr>
        <p:spPr>
          <a:xfrm>
            <a:off x="3802902" y="6421078"/>
            <a:ext cx="2994138"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err="1">
                <a:solidFill>
                  <a:srgbClr val="CC6600"/>
                </a:solidFill>
              </a:rPr>
              <a:t>Breastfeeding</a:t>
            </a:r>
            <a:r>
              <a:rPr lang="cs-CZ" dirty="0">
                <a:solidFill>
                  <a:srgbClr val="CC6600"/>
                </a:solidFill>
              </a:rPr>
              <a:t> support</a:t>
            </a:r>
          </a:p>
        </p:txBody>
      </p:sp>
      <p:sp>
        <p:nvSpPr>
          <p:cNvPr id="6" name="Zástupný symbol pro zápatí 3"/>
          <p:cNvSpPr>
            <a:spLocks noGrp="1"/>
          </p:cNvSpPr>
          <p:nvPr>
            <p:ph type="ftr" sz="quarter" idx="11"/>
          </p:nvPr>
        </p:nvSpPr>
        <p:spPr>
          <a:xfrm>
            <a:off x="731520" y="6421078"/>
            <a:ext cx="2292808" cy="365125"/>
          </a:xfrm>
        </p:spPr>
        <p:txBody>
          <a:bodyPr/>
          <a:lstStyle/>
          <a:p>
            <a:r>
              <a:rPr lang="cs-CZ" dirty="0" err="1"/>
              <a:t>Childhood</a:t>
            </a:r>
            <a:r>
              <a:rPr lang="cs-CZ" dirty="0"/>
              <a:t> </a:t>
            </a:r>
            <a:r>
              <a:rPr lang="cs-CZ" dirty="0" err="1"/>
              <a:t>hygiene</a:t>
            </a:r>
            <a:endParaRPr lang="cs-CZ" dirty="0"/>
          </a:p>
        </p:txBody>
      </p:sp>
    </p:spTree>
    <p:extLst>
      <p:ext uri="{BB962C8B-B14F-4D97-AF65-F5344CB8AC3E}">
        <p14:creationId xmlns:p14="http://schemas.microsoft.com/office/powerpoint/2010/main" val="25233641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err="1"/>
              <a:t>Four</a:t>
            </a:r>
            <a:r>
              <a:rPr lang="cs-CZ" dirty="0"/>
              <a:t> </a:t>
            </a:r>
            <a:r>
              <a:rPr lang="cs-CZ" dirty="0" err="1"/>
              <a:t>points</a:t>
            </a:r>
            <a:r>
              <a:rPr lang="cs-CZ" dirty="0"/>
              <a:t> </a:t>
            </a:r>
            <a:r>
              <a:rPr lang="cs-CZ" dirty="0" err="1"/>
              <a:t>for</a:t>
            </a:r>
            <a:r>
              <a:rPr lang="cs-CZ" dirty="0"/>
              <a:t> </a:t>
            </a:r>
            <a:r>
              <a:rPr lang="cs-CZ" dirty="0" err="1"/>
              <a:t>breastfeeding</a:t>
            </a:r>
            <a:r>
              <a:rPr lang="cs-CZ" dirty="0"/>
              <a:t> support</a:t>
            </a:r>
          </a:p>
        </p:txBody>
      </p:sp>
      <p:sp>
        <p:nvSpPr>
          <p:cNvPr id="3" name="Zástupný symbol pro obsah 2"/>
          <p:cNvSpPr>
            <a:spLocks noGrp="1"/>
          </p:cNvSpPr>
          <p:nvPr>
            <p:ph idx="1"/>
          </p:nvPr>
        </p:nvSpPr>
        <p:spPr/>
        <p:txBody>
          <a:bodyPr/>
          <a:lstStyle/>
          <a:p>
            <a:r>
              <a:rPr lang="cs-CZ" dirty="0" err="1"/>
              <a:t>right</a:t>
            </a:r>
            <a:r>
              <a:rPr lang="cs-CZ" dirty="0"/>
              <a:t> </a:t>
            </a:r>
            <a:r>
              <a:rPr lang="cs-CZ" dirty="0" err="1"/>
              <a:t>position</a:t>
            </a:r>
            <a:endParaRPr lang="cs-CZ" dirty="0"/>
          </a:p>
          <a:p>
            <a:r>
              <a:rPr lang="cs-CZ" dirty="0" err="1"/>
              <a:t>right</a:t>
            </a:r>
            <a:r>
              <a:rPr lang="cs-CZ" dirty="0"/>
              <a:t> </a:t>
            </a:r>
            <a:r>
              <a:rPr lang="cs-CZ" dirty="0" err="1"/>
              <a:t>suckling</a:t>
            </a:r>
            <a:endParaRPr lang="cs-CZ" dirty="0"/>
          </a:p>
          <a:p>
            <a:r>
              <a:rPr lang="cs-CZ" dirty="0" err="1"/>
              <a:t>pause</a:t>
            </a:r>
            <a:r>
              <a:rPr lang="cs-CZ" dirty="0"/>
              <a:t> in </a:t>
            </a:r>
            <a:r>
              <a:rPr lang="cs-CZ" dirty="0" err="1"/>
              <a:t>the</a:t>
            </a:r>
            <a:r>
              <a:rPr lang="cs-CZ" dirty="0"/>
              <a:t> </a:t>
            </a:r>
            <a:r>
              <a:rPr lang="cs-CZ" dirty="0" err="1"/>
              <a:t>chin</a:t>
            </a:r>
            <a:endParaRPr lang="cs-CZ" dirty="0"/>
          </a:p>
          <a:p>
            <a:r>
              <a:rPr lang="cs-CZ" dirty="0" err="1"/>
              <a:t>breast</a:t>
            </a:r>
            <a:r>
              <a:rPr lang="cs-CZ" dirty="0"/>
              <a:t> </a:t>
            </a:r>
            <a:r>
              <a:rPr lang="cs-CZ" dirty="0" err="1"/>
              <a:t>pressing</a:t>
            </a:r>
            <a:endParaRPr lang="cs-CZ" dirty="0"/>
          </a:p>
        </p:txBody>
      </p:sp>
      <p:pic>
        <p:nvPicPr>
          <p:cNvPr id="5" name="Obrázek 4"/>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9404927" y="3162300"/>
            <a:ext cx="2032000" cy="3149600"/>
          </a:xfrm>
          <a:prstGeom prst="rect">
            <a:avLst/>
          </a:prstGeom>
        </p:spPr>
      </p:pic>
      <p:sp>
        <p:nvSpPr>
          <p:cNvPr id="7" name="Zástupný symbol pro zápatí 3">
            <a:extLst>
              <a:ext uri="{FF2B5EF4-FFF2-40B4-BE49-F238E27FC236}">
                <a16:creationId xmlns:a16="http://schemas.microsoft.com/office/drawing/2014/main" id="{ADF7F5AD-59BD-45FB-B9FF-4F809215BA59}"/>
              </a:ext>
            </a:extLst>
          </p:cNvPr>
          <p:cNvSpPr txBox="1">
            <a:spLocks/>
          </p:cNvSpPr>
          <p:nvPr/>
        </p:nvSpPr>
        <p:spPr>
          <a:xfrm>
            <a:off x="3802902" y="6421078"/>
            <a:ext cx="2994138"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err="1">
                <a:solidFill>
                  <a:srgbClr val="CC6600"/>
                </a:solidFill>
              </a:rPr>
              <a:t>Breastfeeding</a:t>
            </a:r>
            <a:r>
              <a:rPr lang="cs-CZ" dirty="0">
                <a:solidFill>
                  <a:srgbClr val="CC6600"/>
                </a:solidFill>
              </a:rPr>
              <a:t> support</a:t>
            </a:r>
          </a:p>
        </p:txBody>
      </p:sp>
      <p:sp>
        <p:nvSpPr>
          <p:cNvPr id="8" name="Zástupný symbol pro zápatí 3"/>
          <p:cNvSpPr>
            <a:spLocks noGrp="1"/>
          </p:cNvSpPr>
          <p:nvPr>
            <p:ph type="ftr" sz="quarter" idx="11"/>
          </p:nvPr>
        </p:nvSpPr>
        <p:spPr>
          <a:xfrm>
            <a:off x="731520" y="6421078"/>
            <a:ext cx="2292808" cy="365125"/>
          </a:xfrm>
        </p:spPr>
        <p:txBody>
          <a:bodyPr/>
          <a:lstStyle/>
          <a:p>
            <a:r>
              <a:rPr lang="cs-CZ" dirty="0" err="1"/>
              <a:t>Childhood</a:t>
            </a:r>
            <a:r>
              <a:rPr lang="cs-CZ" dirty="0"/>
              <a:t> </a:t>
            </a:r>
            <a:r>
              <a:rPr lang="cs-CZ" dirty="0" err="1"/>
              <a:t>hygiene</a:t>
            </a:r>
            <a:endParaRPr lang="cs-CZ" dirty="0"/>
          </a:p>
        </p:txBody>
      </p:sp>
    </p:spTree>
    <p:extLst>
      <p:ext uri="{BB962C8B-B14F-4D97-AF65-F5344CB8AC3E}">
        <p14:creationId xmlns:p14="http://schemas.microsoft.com/office/powerpoint/2010/main" val="119432039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Right</a:t>
            </a:r>
            <a:r>
              <a:rPr lang="cs-CZ" dirty="0"/>
              <a:t> </a:t>
            </a:r>
            <a:r>
              <a:rPr lang="cs-CZ" dirty="0" err="1"/>
              <a:t>position</a:t>
            </a:r>
            <a:endParaRPr lang="cs-CZ" dirty="0"/>
          </a:p>
        </p:txBody>
      </p:sp>
      <p:sp>
        <p:nvSpPr>
          <p:cNvPr id="3" name="Zástupný symbol pro obsah 2"/>
          <p:cNvSpPr>
            <a:spLocks noGrp="1"/>
          </p:cNvSpPr>
          <p:nvPr>
            <p:ph idx="1"/>
          </p:nvPr>
        </p:nvSpPr>
        <p:spPr>
          <a:xfrm>
            <a:off x="838200" y="1825625"/>
            <a:ext cx="9104586" cy="4351338"/>
          </a:xfrm>
        </p:spPr>
        <p:txBody>
          <a:bodyPr vert="horz" lIns="91440" tIns="45720" rIns="91440" bIns="45720" rtlCol="0" anchor="t">
            <a:normAutofit/>
          </a:bodyPr>
          <a:lstStyle/>
          <a:p>
            <a:r>
              <a:rPr lang="cs-CZ" dirty="0" err="1"/>
              <a:t>Mother</a:t>
            </a:r>
            <a:r>
              <a:rPr lang="cs-CZ" dirty="0"/>
              <a:t> </a:t>
            </a:r>
            <a:r>
              <a:rPr lang="cs-CZ" dirty="0" err="1"/>
              <a:t>is</a:t>
            </a:r>
            <a:r>
              <a:rPr lang="cs-CZ" dirty="0"/>
              <a:t> </a:t>
            </a:r>
            <a:r>
              <a:rPr lang="cs-CZ" dirty="0" err="1"/>
              <a:t>pulling</a:t>
            </a:r>
            <a:r>
              <a:rPr lang="cs-CZ" dirty="0"/>
              <a:t> </a:t>
            </a:r>
            <a:r>
              <a:rPr lang="cs-CZ" dirty="0" err="1"/>
              <a:t>the</a:t>
            </a:r>
            <a:r>
              <a:rPr lang="cs-CZ" dirty="0"/>
              <a:t> </a:t>
            </a:r>
            <a:r>
              <a:rPr lang="cs-CZ" dirty="0" err="1"/>
              <a:t>child</a:t>
            </a:r>
            <a:r>
              <a:rPr lang="cs-CZ" dirty="0"/>
              <a:t> </a:t>
            </a:r>
            <a:r>
              <a:rPr lang="cs-CZ" dirty="0" err="1"/>
              <a:t>towards</a:t>
            </a:r>
            <a:r>
              <a:rPr lang="cs-CZ" dirty="0"/>
              <a:t> </a:t>
            </a:r>
            <a:r>
              <a:rPr lang="cs-CZ" dirty="0" err="1"/>
              <a:t>the</a:t>
            </a:r>
            <a:r>
              <a:rPr lang="cs-CZ" dirty="0"/>
              <a:t> </a:t>
            </a:r>
            <a:r>
              <a:rPr lang="cs-CZ" dirty="0" err="1"/>
              <a:t>breast</a:t>
            </a:r>
            <a:r>
              <a:rPr lang="cs-CZ" dirty="0"/>
              <a:t> </a:t>
            </a:r>
            <a:r>
              <a:rPr lang="cs-CZ" dirty="0" err="1"/>
              <a:t>with</a:t>
            </a:r>
            <a:r>
              <a:rPr lang="cs-CZ" dirty="0"/>
              <a:t> </a:t>
            </a:r>
            <a:r>
              <a:rPr lang="cs-CZ" dirty="0" err="1"/>
              <a:t>the</a:t>
            </a:r>
            <a:r>
              <a:rPr lang="cs-CZ" dirty="0"/>
              <a:t> </a:t>
            </a:r>
            <a:r>
              <a:rPr lang="cs-CZ" dirty="0" err="1"/>
              <a:t>whole</a:t>
            </a:r>
            <a:r>
              <a:rPr lang="cs-CZ" dirty="0"/>
              <a:t> </a:t>
            </a:r>
            <a:r>
              <a:rPr lang="cs-CZ" dirty="0" err="1"/>
              <a:t>forearm</a:t>
            </a:r>
            <a:endParaRPr lang="cs-CZ" dirty="0"/>
          </a:p>
          <a:p>
            <a:r>
              <a:rPr lang="cs-CZ" dirty="0" err="1">
                <a:ea typeface="Arial"/>
              </a:rPr>
              <a:t>Mother</a:t>
            </a:r>
            <a:r>
              <a:rPr lang="cs-CZ" dirty="0">
                <a:ea typeface="Arial"/>
              </a:rPr>
              <a:t> </a:t>
            </a:r>
            <a:r>
              <a:rPr lang="cs-CZ" dirty="0" err="1">
                <a:ea typeface="Arial"/>
              </a:rPr>
              <a:t>should</a:t>
            </a:r>
            <a:r>
              <a:rPr lang="cs-CZ" dirty="0">
                <a:ea typeface="Arial"/>
              </a:rPr>
              <a:t> </a:t>
            </a:r>
            <a:r>
              <a:rPr lang="cs-CZ" dirty="0" err="1">
                <a:ea typeface="Arial"/>
              </a:rPr>
              <a:t>feel</a:t>
            </a:r>
            <a:r>
              <a:rPr lang="cs-CZ" dirty="0">
                <a:ea typeface="Arial"/>
              </a:rPr>
              <a:t> </a:t>
            </a:r>
            <a:r>
              <a:rPr lang="cs-CZ" dirty="0" err="1">
                <a:ea typeface="Arial"/>
              </a:rPr>
              <a:t>comfortable</a:t>
            </a:r>
            <a:r>
              <a:rPr lang="cs-CZ" dirty="0">
                <a:ea typeface="Arial"/>
              </a:rPr>
              <a:t> – no </a:t>
            </a:r>
            <a:r>
              <a:rPr lang="cs-CZ" dirty="0" err="1">
                <a:ea typeface="Arial"/>
              </a:rPr>
              <a:t>back</a:t>
            </a:r>
            <a:r>
              <a:rPr lang="cs-CZ" dirty="0">
                <a:ea typeface="Arial"/>
              </a:rPr>
              <a:t> </a:t>
            </a:r>
            <a:r>
              <a:rPr lang="cs-CZ" dirty="0" err="1">
                <a:ea typeface="Arial"/>
              </a:rPr>
              <a:t>or</a:t>
            </a:r>
            <a:r>
              <a:rPr lang="cs-CZ" dirty="0">
                <a:ea typeface="Arial"/>
              </a:rPr>
              <a:t/>
            </a:r>
            <a:br>
              <a:rPr lang="cs-CZ" dirty="0">
                <a:ea typeface="Arial"/>
              </a:rPr>
            </a:br>
            <a:r>
              <a:rPr lang="cs-CZ" dirty="0" err="1">
                <a:ea typeface="Arial"/>
              </a:rPr>
              <a:t>shoulder</a:t>
            </a:r>
            <a:r>
              <a:rPr lang="cs-CZ" dirty="0">
                <a:ea typeface="Arial"/>
              </a:rPr>
              <a:t> </a:t>
            </a:r>
            <a:r>
              <a:rPr lang="cs-CZ" dirty="0" err="1">
                <a:ea typeface="Arial"/>
              </a:rPr>
              <a:t>pains</a:t>
            </a:r>
            <a:endParaRPr lang="cs-CZ" dirty="0">
              <a:ea typeface="Arial"/>
            </a:endParaRPr>
          </a:p>
          <a:p>
            <a:r>
              <a:rPr lang="cs-CZ" dirty="0" err="1">
                <a:ea typeface="Arial"/>
              </a:rPr>
              <a:t>Transversal</a:t>
            </a:r>
            <a:r>
              <a:rPr lang="cs-CZ" dirty="0">
                <a:ea typeface="Arial"/>
              </a:rPr>
              <a:t> </a:t>
            </a:r>
            <a:r>
              <a:rPr lang="cs-CZ" dirty="0" err="1">
                <a:ea typeface="Arial"/>
              </a:rPr>
              <a:t>position</a:t>
            </a:r>
            <a:r>
              <a:rPr lang="cs-CZ" dirty="0">
                <a:ea typeface="Arial"/>
              </a:rPr>
              <a:t> (</a:t>
            </a:r>
            <a:r>
              <a:rPr lang="cs-CZ" dirty="0" err="1">
                <a:ea typeface="Arial"/>
              </a:rPr>
              <a:t>position</a:t>
            </a:r>
            <a:r>
              <a:rPr lang="cs-CZ" dirty="0">
                <a:ea typeface="Arial"/>
              </a:rPr>
              <a:t> </a:t>
            </a:r>
            <a:r>
              <a:rPr lang="cs-CZ" dirty="0" err="1">
                <a:ea typeface="Arial"/>
              </a:rPr>
              <a:t>of</a:t>
            </a:r>
            <a:r>
              <a:rPr lang="cs-CZ" dirty="0">
                <a:ea typeface="Arial"/>
              </a:rPr>
              <a:t> </a:t>
            </a:r>
            <a:r>
              <a:rPr lang="cs-CZ" dirty="0" err="1">
                <a:ea typeface="Arial"/>
              </a:rPr>
              <a:t>the</a:t>
            </a:r>
            <a:r>
              <a:rPr lang="cs-CZ" dirty="0">
                <a:ea typeface="Arial"/>
              </a:rPr>
              <a:t> </a:t>
            </a:r>
            <a:r>
              <a:rPr lang="cs-CZ" dirty="0" err="1">
                <a:ea typeface="Arial"/>
              </a:rPr>
              <a:t>dancer</a:t>
            </a:r>
            <a:r>
              <a:rPr lang="cs-CZ" dirty="0">
                <a:ea typeface="Arial"/>
              </a:rPr>
              <a:t>) </a:t>
            </a:r>
            <a:r>
              <a:rPr lang="cs-CZ" dirty="0" err="1">
                <a:ea typeface="Arial"/>
              </a:rPr>
              <a:t>is</a:t>
            </a:r>
            <a:r>
              <a:rPr lang="cs-CZ" dirty="0">
                <a:ea typeface="Arial"/>
              </a:rPr>
              <a:t> </a:t>
            </a:r>
            <a:r>
              <a:rPr lang="cs-CZ" dirty="0" err="1">
                <a:ea typeface="Arial"/>
              </a:rPr>
              <a:t>the</a:t>
            </a:r>
            <a:r>
              <a:rPr lang="cs-CZ" dirty="0">
                <a:ea typeface="Arial"/>
              </a:rPr>
              <a:t/>
            </a:r>
            <a:br>
              <a:rPr lang="cs-CZ" dirty="0">
                <a:ea typeface="Arial"/>
              </a:rPr>
            </a:br>
            <a:r>
              <a:rPr lang="cs-CZ" dirty="0" err="1">
                <a:ea typeface="Arial"/>
              </a:rPr>
              <a:t>easiest</a:t>
            </a:r>
            <a:r>
              <a:rPr lang="cs-CZ" dirty="0">
                <a:ea typeface="Arial"/>
              </a:rPr>
              <a:t> </a:t>
            </a:r>
            <a:r>
              <a:rPr lang="cs-CZ" dirty="0" err="1">
                <a:ea typeface="Arial"/>
              </a:rPr>
              <a:t>for</a:t>
            </a:r>
            <a:r>
              <a:rPr lang="cs-CZ" dirty="0">
                <a:ea typeface="Arial"/>
              </a:rPr>
              <a:t> most </a:t>
            </a:r>
            <a:r>
              <a:rPr lang="cs-CZ" dirty="0" err="1">
                <a:ea typeface="Arial"/>
              </a:rPr>
              <a:t>mothers</a:t>
            </a:r>
            <a:r>
              <a:rPr lang="cs-CZ" dirty="0">
                <a:ea typeface="Arial"/>
              </a:rPr>
              <a:t> and </a:t>
            </a:r>
            <a:r>
              <a:rPr lang="cs-CZ" dirty="0" err="1">
                <a:ea typeface="Arial"/>
              </a:rPr>
              <a:t>it</a:t>
            </a:r>
            <a:r>
              <a:rPr lang="cs-CZ" dirty="0">
                <a:ea typeface="Arial"/>
              </a:rPr>
              <a:t> </a:t>
            </a:r>
            <a:r>
              <a:rPr lang="cs-CZ" dirty="0" err="1">
                <a:ea typeface="Arial"/>
              </a:rPr>
              <a:t>provides</a:t>
            </a:r>
            <a:r>
              <a:rPr lang="cs-CZ" dirty="0">
                <a:ea typeface="Arial"/>
              </a:rPr>
              <a:t> </a:t>
            </a:r>
            <a:r>
              <a:rPr lang="cs-CZ" dirty="0" err="1">
                <a:ea typeface="Arial"/>
              </a:rPr>
              <a:t>the</a:t>
            </a:r>
            <a:r>
              <a:rPr lang="cs-CZ" dirty="0">
                <a:ea typeface="Arial"/>
              </a:rPr>
              <a:t> </a:t>
            </a:r>
            <a:r>
              <a:rPr lang="cs-CZ" dirty="0" err="1">
                <a:ea typeface="Arial"/>
              </a:rPr>
              <a:t>child</a:t>
            </a:r>
            <a:r>
              <a:rPr lang="cs-CZ" dirty="0">
                <a:ea typeface="Arial"/>
              </a:rPr>
              <a:t/>
            </a:r>
            <a:br>
              <a:rPr lang="cs-CZ" dirty="0">
                <a:ea typeface="Arial"/>
              </a:rPr>
            </a:br>
            <a:r>
              <a:rPr lang="cs-CZ" dirty="0" err="1">
                <a:ea typeface="Arial"/>
              </a:rPr>
              <a:t>with</a:t>
            </a:r>
            <a:r>
              <a:rPr lang="cs-CZ" dirty="0">
                <a:ea typeface="Arial"/>
              </a:rPr>
              <a:t> most </a:t>
            </a:r>
            <a:r>
              <a:rPr lang="cs-CZ" dirty="0" err="1">
                <a:ea typeface="Arial"/>
              </a:rPr>
              <a:t>milk</a:t>
            </a:r>
            <a:endParaRPr lang="cs-CZ" dirty="0">
              <a:ea typeface="Arial"/>
            </a:endParaRPr>
          </a:p>
        </p:txBody>
      </p:sp>
      <p:pic>
        <p:nvPicPr>
          <p:cNvPr id="5" name="Obrázek 4"/>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9404927" y="3162300"/>
            <a:ext cx="2032000" cy="3149600"/>
          </a:xfrm>
          <a:prstGeom prst="rect">
            <a:avLst/>
          </a:prstGeom>
        </p:spPr>
      </p:pic>
      <p:sp>
        <p:nvSpPr>
          <p:cNvPr id="7" name="Zástupný symbol pro zápatí 3">
            <a:extLst>
              <a:ext uri="{FF2B5EF4-FFF2-40B4-BE49-F238E27FC236}">
                <a16:creationId xmlns:a16="http://schemas.microsoft.com/office/drawing/2014/main" id="{EA0A7DAD-A851-4505-8268-8D691AB70467}"/>
              </a:ext>
            </a:extLst>
          </p:cNvPr>
          <p:cNvSpPr txBox="1">
            <a:spLocks/>
          </p:cNvSpPr>
          <p:nvPr/>
        </p:nvSpPr>
        <p:spPr>
          <a:xfrm>
            <a:off x="3802902" y="6421078"/>
            <a:ext cx="2994138"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err="1">
                <a:solidFill>
                  <a:srgbClr val="CC6600"/>
                </a:solidFill>
              </a:rPr>
              <a:t>Breastfeeding</a:t>
            </a:r>
            <a:r>
              <a:rPr lang="cs-CZ" dirty="0">
                <a:solidFill>
                  <a:srgbClr val="CC6600"/>
                </a:solidFill>
              </a:rPr>
              <a:t> support</a:t>
            </a:r>
          </a:p>
        </p:txBody>
      </p:sp>
      <p:sp>
        <p:nvSpPr>
          <p:cNvPr id="8" name="Zástupný symbol pro zápatí 3"/>
          <p:cNvSpPr>
            <a:spLocks noGrp="1"/>
          </p:cNvSpPr>
          <p:nvPr>
            <p:ph type="ftr" sz="quarter" idx="11"/>
          </p:nvPr>
        </p:nvSpPr>
        <p:spPr>
          <a:xfrm>
            <a:off x="731520" y="6421078"/>
            <a:ext cx="2292808" cy="365125"/>
          </a:xfrm>
        </p:spPr>
        <p:txBody>
          <a:bodyPr/>
          <a:lstStyle/>
          <a:p>
            <a:r>
              <a:rPr lang="cs-CZ" dirty="0" err="1"/>
              <a:t>Childhood</a:t>
            </a:r>
            <a:r>
              <a:rPr lang="cs-CZ" dirty="0"/>
              <a:t> </a:t>
            </a:r>
            <a:r>
              <a:rPr lang="cs-CZ" dirty="0" err="1"/>
              <a:t>hygiene</a:t>
            </a:r>
            <a:endParaRPr lang="cs-CZ" dirty="0"/>
          </a:p>
        </p:txBody>
      </p:sp>
    </p:spTree>
    <p:extLst>
      <p:ext uri="{BB962C8B-B14F-4D97-AF65-F5344CB8AC3E}">
        <p14:creationId xmlns:p14="http://schemas.microsoft.com/office/powerpoint/2010/main" val="408873166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Right</a:t>
            </a:r>
            <a:r>
              <a:rPr lang="cs-CZ" dirty="0"/>
              <a:t> </a:t>
            </a:r>
            <a:r>
              <a:rPr lang="cs-CZ" dirty="0" err="1"/>
              <a:t>position</a:t>
            </a:r>
            <a:endParaRPr lang="cs-CZ" dirty="0"/>
          </a:p>
        </p:txBody>
      </p:sp>
      <p:pic>
        <p:nvPicPr>
          <p:cNvPr id="6" name="Picture 2"/>
          <p:cNvPicPr/>
          <p:nvPr/>
        </p:nvPicPr>
        <p:blipFill>
          <a:blip r:embed="rId2" cstate="email">
            <a:lum bright="6000"/>
            <a:extLst>
              <a:ext uri="{28A0092B-C50C-407E-A947-70E740481C1C}">
                <a14:useLocalDpi xmlns:a14="http://schemas.microsoft.com/office/drawing/2010/main"/>
              </a:ext>
            </a:extLst>
          </a:blip>
          <a:stretch>
            <a:fillRect/>
          </a:stretch>
        </p:blipFill>
        <p:spPr>
          <a:xfrm>
            <a:off x="2459280" y="1788885"/>
            <a:ext cx="7273440" cy="4044600"/>
          </a:xfrm>
          <a:prstGeom prst="rect">
            <a:avLst/>
          </a:prstGeom>
          <a:ln>
            <a:noFill/>
          </a:ln>
        </p:spPr>
      </p:pic>
      <p:sp>
        <p:nvSpPr>
          <p:cNvPr id="5" name="Zástupný symbol pro zápatí 3">
            <a:extLst>
              <a:ext uri="{FF2B5EF4-FFF2-40B4-BE49-F238E27FC236}">
                <a16:creationId xmlns:a16="http://schemas.microsoft.com/office/drawing/2014/main" id="{FAE9F75F-BCA6-4F10-851C-ED80E5234B4D}"/>
              </a:ext>
            </a:extLst>
          </p:cNvPr>
          <p:cNvSpPr txBox="1">
            <a:spLocks/>
          </p:cNvSpPr>
          <p:nvPr/>
        </p:nvSpPr>
        <p:spPr>
          <a:xfrm>
            <a:off x="3802902" y="6421078"/>
            <a:ext cx="2994138"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err="1">
                <a:solidFill>
                  <a:srgbClr val="CC6600"/>
                </a:solidFill>
              </a:rPr>
              <a:t>Breastfeeding</a:t>
            </a:r>
            <a:r>
              <a:rPr lang="cs-CZ" dirty="0">
                <a:solidFill>
                  <a:srgbClr val="CC6600"/>
                </a:solidFill>
              </a:rPr>
              <a:t> support</a:t>
            </a:r>
          </a:p>
        </p:txBody>
      </p:sp>
      <p:sp>
        <p:nvSpPr>
          <p:cNvPr id="7" name="Zástupný symbol pro zápatí 3"/>
          <p:cNvSpPr>
            <a:spLocks noGrp="1"/>
          </p:cNvSpPr>
          <p:nvPr>
            <p:ph type="ftr" sz="quarter" idx="11"/>
          </p:nvPr>
        </p:nvSpPr>
        <p:spPr>
          <a:xfrm>
            <a:off x="731520" y="6421078"/>
            <a:ext cx="2292808" cy="365125"/>
          </a:xfrm>
        </p:spPr>
        <p:txBody>
          <a:bodyPr/>
          <a:lstStyle/>
          <a:p>
            <a:r>
              <a:rPr lang="cs-CZ" dirty="0" err="1"/>
              <a:t>Childhood</a:t>
            </a:r>
            <a:r>
              <a:rPr lang="cs-CZ" dirty="0"/>
              <a:t> </a:t>
            </a:r>
            <a:r>
              <a:rPr lang="cs-CZ" dirty="0" err="1"/>
              <a:t>hygiene</a:t>
            </a:r>
            <a:endParaRPr lang="cs-CZ" dirty="0"/>
          </a:p>
        </p:txBody>
      </p:sp>
    </p:spTree>
    <p:extLst>
      <p:ext uri="{BB962C8B-B14F-4D97-AF65-F5344CB8AC3E}">
        <p14:creationId xmlns:p14="http://schemas.microsoft.com/office/powerpoint/2010/main" val="145049225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Right</a:t>
            </a:r>
            <a:r>
              <a:rPr lang="cs-CZ" dirty="0"/>
              <a:t> </a:t>
            </a:r>
            <a:r>
              <a:rPr lang="cs-CZ" dirty="0" err="1"/>
              <a:t>position</a:t>
            </a:r>
            <a:endParaRPr lang="cs-CZ" dirty="0"/>
          </a:p>
        </p:txBody>
      </p:sp>
      <p:sp>
        <p:nvSpPr>
          <p:cNvPr id="3" name="Zástupný symbol pro obsah 2"/>
          <p:cNvSpPr>
            <a:spLocks noGrp="1"/>
          </p:cNvSpPr>
          <p:nvPr>
            <p:ph idx="1"/>
          </p:nvPr>
        </p:nvSpPr>
        <p:spPr>
          <a:xfrm>
            <a:off x="838199" y="1723697"/>
            <a:ext cx="10786241" cy="4453266"/>
          </a:xfrm>
        </p:spPr>
        <p:txBody>
          <a:bodyPr>
            <a:normAutofit/>
          </a:bodyPr>
          <a:lstStyle/>
          <a:p>
            <a:pPr>
              <a:lnSpc>
                <a:spcPct val="80000"/>
              </a:lnSpc>
            </a:pPr>
            <a:r>
              <a:rPr lang="cs-CZ" sz="2400" dirty="0" err="1">
                <a:ea typeface="Arial"/>
              </a:rPr>
              <a:t>mother</a:t>
            </a:r>
            <a:r>
              <a:rPr lang="cs-CZ" sz="2400" dirty="0">
                <a:ea typeface="Arial"/>
              </a:rPr>
              <a:t> </a:t>
            </a:r>
            <a:r>
              <a:rPr lang="cs-CZ" sz="2400" dirty="0" err="1">
                <a:ea typeface="Arial"/>
              </a:rPr>
              <a:t>pushes</a:t>
            </a:r>
            <a:r>
              <a:rPr lang="cs-CZ" sz="2400" dirty="0">
                <a:ea typeface="Arial"/>
              </a:rPr>
              <a:t> </a:t>
            </a:r>
            <a:r>
              <a:rPr lang="cs-CZ" sz="2400" dirty="0" err="1">
                <a:ea typeface="Arial"/>
              </a:rPr>
              <a:t>the</a:t>
            </a:r>
            <a:r>
              <a:rPr lang="cs-CZ" sz="2400" dirty="0">
                <a:ea typeface="Arial"/>
              </a:rPr>
              <a:t> </a:t>
            </a:r>
            <a:r>
              <a:rPr lang="cs-CZ" sz="2400" dirty="0" err="1">
                <a:ea typeface="Arial"/>
              </a:rPr>
              <a:t>child</a:t>
            </a:r>
            <a:r>
              <a:rPr lang="cs-CZ" sz="2400" dirty="0">
                <a:ea typeface="Arial"/>
              </a:rPr>
              <a:t> </a:t>
            </a:r>
            <a:r>
              <a:rPr lang="cs-CZ" sz="2400" dirty="0" err="1">
                <a:ea typeface="Arial"/>
              </a:rPr>
              <a:t>with</a:t>
            </a:r>
            <a:r>
              <a:rPr lang="cs-CZ" sz="2400" dirty="0">
                <a:ea typeface="Arial"/>
              </a:rPr>
              <a:t> her </a:t>
            </a:r>
            <a:r>
              <a:rPr lang="cs-CZ" sz="2400" dirty="0" err="1">
                <a:ea typeface="Arial"/>
              </a:rPr>
              <a:t>forearm</a:t>
            </a:r>
            <a:r>
              <a:rPr lang="cs-CZ" sz="2400" dirty="0">
                <a:ea typeface="Arial"/>
              </a:rPr>
              <a:t> (</a:t>
            </a:r>
            <a:r>
              <a:rPr lang="cs-CZ" sz="2400" dirty="0" err="1">
                <a:ea typeface="Arial"/>
              </a:rPr>
              <a:t>the</a:t>
            </a:r>
            <a:r>
              <a:rPr lang="cs-CZ" sz="2400" dirty="0">
                <a:ea typeface="Arial"/>
              </a:rPr>
              <a:t> </a:t>
            </a:r>
            <a:r>
              <a:rPr lang="cs-CZ" sz="2400" dirty="0" err="1">
                <a:ea typeface="Arial"/>
              </a:rPr>
              <a:t>child</a:t>
            </a:r>
            <a:r>
              <a:rPr lang="cs-CZ" sz="2400" dirty="0">
                <a:ea typeface="Arial"/>
              </a:rPr>
              <a:t> </a:t>
            </a:r>
            <a:r>
              <a:rPr lang="cs-CZ" sz="2400" dirty="0" err="1">
                <a:ea typeface="Arial"/>
              </a:rPr>
              <a:t>is</a:t>
            </a:r>
            <a:r>
              <a:rPr lang="cs-CZ" sz="2400" dirty="0">
                <a:ea typeface="Arial"/>
              </a:rPr>
              <a:t> on </a:t>
            </a:r>
            <a:r>
              <a:rPr lang="cs-CZ" sz="2400" dirty="0" err="1">
                <a:ea typeface="Arial"/>
              </a:rPr>
              <a:t>the</a:t>
            </a:r>
            <a:r>
              <a:rPr lang="cs-CZ" sz="2400" dirty="0">
                <a:ea typeface="Arial"/>
              </a:rPr>
              <a:t> </a:t>
            </a:r>
            <a:r>
              <a:rPr lang="cs-CZ" sz="2400" dirty="0" err="1">
                <a:ea typeface="Arial"/>
              </a:rPr>
              <a:t>forearm</a:t>
            </a:r>
            <a:r>
              <a:rPr lang="cs-CZ" sz="2400" dirty="0">
                <a:ea typeface="Arial"/>
              </a:rPr>
              <a:t>)</a:t>
            </a:r>
          </a:p>
          <a:p>
            <a:pPr>
              <a:lnSpc>
                <a:spcPct val="80000"/>
              </a:lnSpc>
            </a:pPr>
            <a:r>
              <a:rPr lang="cs-CZ" sz="2400" dirty="0" err="1">
                <a:ea typeface="Arial"/>
              </a:rPr>
              <a:t>palm</a:t>
            </a:r>
            <a:r>
              <a:rPr lang="cs-CZ" sz="2400" dirty="0">
                <a:ea typeface="Arial"/>
              </a:rPr>
              <a:t> </a:t>
            </a:r>
            <a:r>
              <a:rPr lang="cs-CZ" sz="2400" dirty="0" err="1">
                <a:ea typeface="Arial"/>
              </a:rPr>
              <a:t>of</a:t>
            </a:r>
            <a:r>
              <a:rPr lang="cs-CZ" sz="2400" dirty="0">
                <a:ea typeface="Arial"/>
              </a:rPr>
              <a:t> </a:t>
            </a:r>
            <a:r>
              <a:rPr lang="cs-CZ" sz="2400" dirty="0" err="1">
                <a:ea typeface="Arial"/>
              </a:rPr>
              <a:t>the</a:t>
            </a:r>
            <a:r>
              <a:rPr lang="cs-CZ" sz="2400" dirty="0">
                <a:ea typeface="Arial"/>
              </a:rPr>
              <a:t> hand </a:t>
            </a:r>
            <a:r>
              <a:rPr lang="cs-CZ" sz="2400" dirty="0" err="1">
                <a:ea typeface="Arial"/>
              </a:rPr>
              <a:t>is</a:t>
            </a:r>
            <a:r>
              <a:rPr lang="cs-CZ" sz="2400" dirty="0">
                <a:ea typeface="Arial"/>
              </a:rPr>
              <a:t> </a:t>
            </a:r>
            <a:r>
              <a:rPr lang="cs-CZ" sz="2400" dirty="0" err="1">
                <a:ea typeface="Arial"/>
              </a:rPr>
              <a:t>under</a:t>
            </a:r>
            <a:r>
              <a:rPr lang="cs-CZ" sz="2400" dirty="0">
                <a:ea typeface="Arial"/>
              </a:rPr>
              <a:t> </a:t>
            </a:r>
            <a:r>
              <a:rPr lang="cs-CZ" sz="2400" dirty="0" err="1">
                <a:ea typeface="Arial"/>
              </a:rPr>
              <a:t>the</a:t>
            </a:r>
            <a:r>
              <a:rPr lang="cs-CZ" sz="2400" dirty="0">
                <a:ea typeface="Arial"/>
              </a:rPr>
              <a:t> </a:t>
            </a:r>
            <a:r>
              <a:rPr lang="cs-CZ" sz="2400" dirty="0" err="1">
                <a:ea typeface="Arial"/>
              </a:rPr>
              <a:t>cheek</a:t>
            </a:r>
            <a:r>
              <a:rPr lang="cs-CZ" sz="2400" dirty="0">
                <a:ea typeface="Arial"/>
              </a:rPr>
              <a:t> </a:t>
            </a:r>
            <a:r>
              <a:rPr lang="cs-CZ" sz="2400" dirty="0" err="1">
                <a:ea typeface="Arial"/>
              </a:rPr>
              <a:t>of</a:t>
            </a:r>
            <a:r>
              <a:rPr lang="cs-CZ" sz="2400" dirty="0">
                <a:ea typeface="Arial"/>
              </a:rPr>
              <a:t> </a:t>
            </a:r>
            <a:r>
              <a:rPr lang="cs-CZ" sz="2400" dirty="0" err="1">
                <a:ea typeface="Arial"/>
              </a:rPr>
              <a:t>the</a:t>
            </a:r>
            <a:r>
              <a:rPr lang="cs-CZ" sz="2400" dirty="0">
                <a:ea typeface="Arial"/>
              </a:rPr>
              <a:t> </a:t>
            </a:r>
            <a:r>
              <a:rPr lang="cs-CZ" sz="2400" dirty="0" err="1">
                <a:ea typeface="Arial"/>
              </a:rPr>
              <a:t>child</a:t>
            </a:r>
            <a:endParaRPr lang="cs-CZ" sz="2400" dirty="0"/>
          </a:p>
          <a:p>
            <a:pPr>
              <a:lnSpc>
                <a:spcPct val="80000"/>
              </a:lnSpc>
            </a:pPr>
            <a:r>
              <a:rPr lang="cs-CZ" sz="2400" dirty="0" err="1">
                <a:ea typeface="Arial"/>
              </a:rPr>
              <a:t>mother</a:t>
            </a:r>
            <a:r>
              <a:rPr lang="cs-CZ" sz="2400" dirty="0">
                <a:ea typeface="Arial"/>
              </a:rPr>
              <a:t> </a:t>
            </a:r>
            <a:r>
              <a:rPr lang="cs-CZ" sz="2400" dirty="0" err="1">
                <a:ea typeface="Arial"/>
              </a:rPr>
              <a:t>touches</a:t>
            </a:r>
            <a:r>
              <a:rPr lang="cs-CZ" sz="2400" dirty="0">
                <a:ea typeface="Arial"/>
              </a:rPr>
              <a:t> </a:t>
            </a:r>
            <a:r>
              <a:rPr lang="cs-CZ" sz="2400" dirty="0" err="1">
                <a:ea typeface="Arial"/>
              </a:rPr>
              <a:t>the</a:t>
            </a:r>
            <a:r>
              <a:rPr lang="cs-CZ" sz="2400" dirty="0">
                <a:ea typeface="Arial"/>
              </a:rPr>
              <a:t> </a:t>
            </a:r>
            <a:r>
              <a:rPr lang="cs-CZ" sz="2400" dirty="0" err="1">
                <a:ea typeface="Arial"/>
              </a:rPr>
              <a:t>upper</a:t>
            </a:r>
            <a:r>
              <a:rPr lang="cs-CZ" sz="2400" dirty="0">
                <a:ea typeface="Arial"/>
              </a:rPr>
              <a:t> lip </a:t>
            </a:r>
            <a:r>
              <a:rPr lang="cs-CZ" sz="2400" dirty="0" err="1">
                <a:ea typeface="Arial"/>
              </a:rPr>
              <a:t>of</a:t>
            </a:r>
            <a:r>
              <a:rPr lang="cs-CZ" sz="2400" dirty="0">
                <a:ea typeface="Arial"/>
              </a:rPr>
              <a:t> </a:t>
            </a:r>
            <a:r>
              <a:rPr lang="cs-CZ" sz="2400" dirty="0" err="1">
                <a:ea typeface="Arial"/>
              </a:rPr>
              <a:t>the</a:t>
            </a:r>
            <a:r>
              <a:rPr lang="cs-CZ" sz="2400" dirty="0">
                <a:ea typeface="Arial"/>
              </a:rPr>
              <a:t> </a:t>
            </a:r>
            <a:r>
              <a:rPr lang="cs-CZ" sz="2400" dirty="0" err="1">
                <a:ea typeface="Arial"/>
              </a:rPr>
              <a:t>child</a:t>
            </a:r>
            <a:r>
              <a:rPr lang="cs-CZ" sz="2400" dirty="0">
                <a:ea typeface="Arial"/>
              </a:rPr>
              <a:t> </a:t>
            </a:r>
            <a:r>
              <a:rPr lang="cs-CZ" sz="2400" dirty="0" err="1">
                <a:ea typeface="Arial"/>
              </a:rPr>
              <a:t>with</a:t>
            </a:r>
            <a:r>
              <a:rPr lang="cs-CZ" sz="2400" dirty="0">
                <a:ea typeface="Arial"/>
              </a:rPr>
              <a:t> her </a:t>
            </a:r>
            <a:r>
              <a:rPr lang="cs-CZ" sz="2400" dirty="0" err="1">
                <a:ea typeface="Arial"/>
              </a:rPr>
              <a:t>nipple</a:t>
            </a:r>
            <a:r>
              <a:rPr lang="cs-CZ" sz="2400" dirty="0">
                <a:ea typeface="Arial"/>
              </a:rPr>
              <a:t>, </a:t>
            </a:r>
            <a:r>
              <a:rPr lang="cs-CZ" sz="2400" dirty="0" err="1">
                <a:ea typeface="Arial"/>
              </a:rPr>
              <a:t>from</a:t>
            </a:r>
            <a:r>
              <a:rPr lang="cs-CZ" sz="2400" dirty="0">
                <a:ea typeface="Arial"/>
              </a:rPr>
              <a:t> </a:t>
            </a:r>
            <a:r>
              <a:rPr lang="cs-CZ" sz="2400" dirty="0" err="1">
                <a:ea typeface="Arial"/>
              </a:rPr>
              <a:t>one</a:t>
            </a:r>
            <a:r>
              <a:rPr lang="cs-CZ" sz="2400" dirty="0">
                <a:ea typeface="Arial"/>
              </a:rPr>
              <a:t> </a:t>
            </a:r>
            <a:r>
              <a:rPr lang="cs-CZ" sz="2400" dirty="0" err="1">
                <a:ea typeface="Arial"/>
              </a:rPr>
              <a:t>side</a:t>
            </a:r>
            <a:r>
              <a:rPr lang="cs-CZ" sz="2400" dirty="0">
                <a:ea typeface="Arial"/>
              </a:rPr>
              <a:t> </a:t>
            </a:r>
            <a:r>
              <a:rPr lang="cs-CZ" sz="2400" dirty="0" err="1">
                <a:ea typeface="Arial"/>
              </a:rPr>
              <a:t>of</a:t>
            </a:r>
            <a:r>
              <a:rPr lang="cs-CZ" sz="2400" dirty="0">
                <a:ea typeface="Arial"/>
              </a:rPr>
              <a:t> </a:t>
            </a:r>
            <a:r>
              <a:rPr lang="cs-CZ" sz="2400" dirty="0" err="1">
                <a:ea typeface="Arial"/>
              </a:rPr>
              <a:t>the</a:t>
            </a:r>
            <a:r>
              <a:rPr lang="cs-CZ" sz="2400" dirty="0">
                <a:ea typeface="Arial"/>
              </a:rPr>
              <a:t> </a:t>
            </a:r>
            <a:r>
              <a:rPr lang="cs-CZ" sz="2400" dirty="0" err="1">
                <a:ea typeface="Arial"/>
              </a:rPr>
              <a:t>mouth</a:t>
            </a:r>
            <a:r>
              <a:rPr lang="cs-CZ" sz="2400" dirty="0">
                <a:ea typeface="Arial"/>
              </a:rPr>
              <a:t> to </a:t>
            </a:r>
            <a:r>
              <a:rPr lang="cs-CZ" sz="2400" dirty="0" err="1">
                <a:ea typeface="Arial"/>
              </a:rPr>
              <a:t>the</a:t>
            </a:r>
            <a:r>
              <a:rPr lang="cs-CZ" sz="2400" dirty="0">
                <a:ea typeface="Arial"/>
              </a:rPr>
              <a:t> </a:t>
            </a:r>
            <a:r>
              <a:rPr lang="cs-CZ" sz="2400" dirty="0" err="1">
                <a:ea typeface="Arial"/>
              </a:rPr>
              <a:t>other</a:t>
            </a:r>
            <a:endParaRPr lang="cs-CZ" sz="2400" dirty="0"/>
          </a:p>
          <a:p>
            <a:pPr>
              <a:lnSpc>
                <a:spcPct val="80000"/>
              </a:lnSpc>
            </a:pPr>
            <a:r>
              <a:rPr lang="cs-CZ" sz="2400" dirty="0" err="1">
                <a:ea typeface="Arial"/>
              </a:rPr>
              <a:t>she</a:t>
            </a:r>
            <a:r>
              <a:rPr lang="cs-CZ" sz="2400" dirty="0">
                <a:ea typeface="Arial"/>
              </a:rPr>
              <a:t> </a:t>
            </a:r>
            <a:r>
              <a:rPr lang="cs-CZ" sz="2400" dirty="0" err="1">
                <a:ea typeface="Arial"/>
              </a:rPr>
              <a:t>waits</a:t>
            </a:r>
            <a:r>
              <a:rPr lang="cs-CZ" sz="2400" dirty="0">
                <a:ea typeface="Arial"/>
              </a:rPr>
              <a:t> </a:t>
            </a:r>
            <a:r>
              <a:rPr lang="cs-CZ" sz="2400" dirty="0" err="1">
                <a:ea typeface="Arial"/>
              </a:rPr>
              <a:t>for</a:t>
            </a:r>
            <a:r>
              <a:rPr lang="cs-CZ" sz="2400" dirty="0">
                <a:ea typeface="Arial"/>
              </a:rPr>
              <a:t> </a:t>
            </a:r>
            <a:r>
              <a:rPr lang="cs-CZ" sz="2400" dirty="0" err="1">
                <a:ea typeface="Arial"/>
              </a:rPr>
              <a:t>the</a:t>
            </a:r>
            <a:r>
              <a:rPr lang="cs-CZ" sz="2400" dirty="0">
                <a:ea typeface="Arial"/>
              </a:rPr>
              <a:t> </a:t>
            </a:r>
            <a:r>
              <a:rPr lang="cs-CZ" sz="2400" dirty="0" err="1">
                <a:ea typeface="Arial"/>
              </a:rPr>
              <a:t>child</a:t>
            </a:r>
            <a:r>
              <a:rPr lang="cs-CZ" sz="2400" dirty="0">
                <a:ea typeface="Arial"/>
              </a:rPr>
              <a:t> </a:t>
            </a:r>
            <a:r>
              <a:rPr lang="cs-CZ" sz="2400" dirty="0" err="1">
                <a:ea typeface="Arial"/>
              </a:rPr>
              <a:t>opening</a:t>
            </a:r>
            <a:r>
              <a:rPr lang="cs-CZ" sz="2400" dirty="0">
                <a:ea typeface="Arial"/>
              </a:rPr>
              <a:t> </a:t>
            </a:r>
            <a:r>
              <a:rPr lang="cs-CZ" sz="2400" dirty="0" err="1">
                <a:ea typeface="Arial"/>
              </a:rPr>
              <a:t>its</a:t>
            </a:r>
            <a:r>
              <a:rPr lang="cs-CZ" sz="2400" dirty="0">
                <a:ea typeface="Arial"/>
              </a:rPr>
              <a:t> </a:t>
            </a:r>
            <a:r>
              <a:rPr lang="cs-CZ" sz="2400" dirty="0" err="1">
                <a:ea typeface="Arial"/>
              </a:rPr>
              <a:t>mouth</a:t>
            </a:r>
            <a:r>
              <a:rPr lang="cs-CZ" sz="2400" dirty="0">
                <a:ea typeface="Arial"/>
              </a:rPr>
              <a:t> </a:t>
            </a:r>
            <a:r>
              <a:rPr lang="cs-CZ" sz="2400" dirty="0" err="1">
                <a:ea typeface="Arial"/>
              </a:rPr>
              <a:t>wide</a:t>
            </a:r>
            <a:r>
              <a:rPr lang="cs-CZ" sz="2400" dirty="0">
                <a:ea typeface="Arial"/>
              </a:rPr>
              <a:t> and </a:t>
            </a:r>
            <a:r>
              <a:rPr lang="cs-CZ" sz="2400" dirty="0" err="1">
                <a:ea typeface="Arial"/>
              </a:rPr>
              <a:t>pulls</a:t>
            </a:r>
            <a:r>
              <a:rPr lang="cs-CZ" sz="2400" dirty="0">
                <a:ea typeface="Arial"/>
              </a:rPr>
              <a:t/>
            </a:r>
            <a:br>
              <a:rPr lang="cs-CZ" sz="2400" dirty="0">
                <a:ea typeface="Arial"/>
              </a:rPr>
            </a:br>
            <a:r>
              <a:rPr lang="cs-CZ" sz="2400" dirty="0" err="1">
                <a:ea typeface="Arial"/>
              </a:rPr>
              <a:t>it</a:t>
            </a:r>
            <a:r>
              <a:rPr lang="cs-CZ" sz="2400" dirty="0">
                <a:ea typeface="Arial"/>
              </a:rPr>
              <a:t> </a:t>
            </a:r>
            <a:r>
              <a:rPr lang="cs-CZ" sz="2400" dirty="0" err="1">
                <a:ea typeface="Arial"/>
              </a:rPr>
              <a:t>right</a:t>
            </a:r>
            <a:r>
              <a:rPr lang="cs-CZ" sz="2400" dirty="0">
                <a:ea typeface="Arial"/>
              </a:rPr>
              <a:t> to </a:t>
            </a:r>
            <a:r>
              <a:rPr lang="cs-CZ" sz="2400" dirty="0" err="1">
                <a:ea typeface="Arial"/>
              </a:rPr>
              <a:t>the</a:t>
            </a:r>
            <a:r>
              <a:rPr lang="cs-CZ" sz="2400" dirty="0">
                <a:ea typeface="Arial"/>
              </a:rPr>
              <a:t> </a:t>
            </a:r>
            <a:r>
              <a:rPr lang="cs-CZ" sz="2400" dirty="0" err="1">
                <a:ea typeface="Arial"/>
              </a:rPr>
              <a:t>breast</a:t>
            </a:r>
            <a:endParaRPr lang="cs-CZ" sz="2400" dirty="0"/>
          </a:p>
          <a:p>
            <a:pPr>
              <a:lnSpc>
                <a:spcPct val="80000"/>
              </a:lnSpc>
            </a:pPr>
            <a:r>
              <a:rPr lang="cs-CZ" sz="2400" dirty="0" err="1">
                <a:ea typeface="Arial"/>
              </a:rPr>
              <a:t>she</a:t>
            </a:r>
            <a:r>
              <a:rPr lang="cs-CZ" sz="2400" dirty="0">
                <a:ea typeface="Arial"/>
              </a:rPr>
              <a:t> </a:t>
            </a:r>
            <a:r>
              <a:rPr lang="cs-CZ" sz="2400" dirty="0" err="1">
                <a:ea typeface="Arial"/>
              </a:rPr>
              <a:t>encloses</a:t>
            </a:r>
            <a:r>
              <a:rPr lang="cs-CZ" sz="2400" dirty="0">
                <a:ea typeface="Arial"/>
              </a:rPr>
              <a:t> </a:t>
            </a:r>
            <a:r>
              <a:rPr lang="cs-CZ" sz="2400" dirty="0" err="1">
                <a:ea typeface="Arial"/>
              </a:rPr>
              <a:t>the</a:t>
            </a:r>
            <a:r>
              <a:rPr lang="cs-CZ" sz="2400" dirty="0">
                <a:ea typeface="Arial"/>
              </a:rPr>
              <a:t> </a:t>
            </a:r>
            <a:r>
              <a:rPr lang="cs-CZ" sz="2400" dirty="0" err="1">
                <a:ea typeface="Arial"/>
              </a:rPr>
              <a:t>child</a:t>
            </a:r>
            <a:r>
              <a:rPr lang="cs-CZ" sz="2400" dirty="0">
                <a:ea typeface="Arial"/>
              </a:rPr>
              <a:t> </a:t>
            </a:r>
            <a:r>
              <a:rPr lang="cs-CZ" sz="2400" dirty="0" err="1">
                <a:ea typeface="Arial"/>
              </a:rPr>
              <a:t>with</a:t>
            </a:r>
            <a:r>
              <a:rPr lang="cs-CZ" sz="2400" dirty="0">
                <a:ea typeface="Arial"/>
              </a:rPr>
              <a:t> </a:t>
            </a:r>
            <a:r>
              <a:rPr lang="cs-CZ" sz="2400" dirty="0" err="1">
                <a:ea typeface="Arial"/>
              </a:rPr>
              <a:t>the</a:t>
            </a:r>
            <a:r>
              <a:rPr lang="cs-CZ" sz="2400" dirty="0">
                <a:ea typeface="Arial"/>
              </a:rPr>
              <a:t> </a:t>
            </a:r>
            <a:r>
              <a:rPr lang="cs-CZ" sz="2400" dirty="0" err="1">
                <a:ea typeface="Arial"/>
              </a:rPr>
              <a:t>whole</a:t>
            </a:r>
            <a:r>
              <a:rPr lang="cs-CZ" sz="2400" dirty="0">
                <a:ea typeface="Arial"/>
              </a:rPr>
              <a:t> </a:t>
            </a:r>
            <a:r>
              <a:rPr lang="cs-CZ" sz="2400" dirty="0" err="1">
                <a:ea typeface="Arial"/>
              </a:rPr>
              <a:t>arm</a:t>
            </a:r>
            <a:endParaRPr lang="cs-CZ" sz="2400" dirty="0"/>
          </a:p>
          <a:p>
            <a:pPr>
              <a:lnSpc>
                <a:spcPct val="80000"/>
              </a:lnSpc>
            </a:pPr>
            <a:r>
              <a:rPr lang="cs-CZ" sz="2400" dirty="0" err="1">
                <a:ea typeface="Arial"/>
              </a:rPr>
              <a:t>elbow</a:t>
            </a:r>
            <a:r>
              <a:rPr lang="cs-CZ" sz="2400" dirty="0">
                <a:ea typeface="Arial"/>
              </a:rPr>
              <a:t> </a:t>
            </a:r>
            <a:r>
              <a:rPr lang="cs-CZ" sz="2400" dirty="0" err="1">
                <a:ea typeface="Arial"/>
              </a:rPr>
              <a:t>pushes</a:t>
            </a:r>
            <a:r>
              <a:rPr lang="cs-CZ" sz="2400" dirty="0">
                <a:ea typeface="Arial"/>
              </a:rPr>
              <a:t> </a:t>
            </a:r>
            <a:r>
              <a:rPr lang="cs-CZ" sz="2400" dirty="0" err="1">
                <a:ea typeface="Arial"/>
              </a:rPr>
              <a:t>the</a:t>
            </a:r>
            <a:r>
              <a:rPr lang="cs-CZ" sz="2400" dirty="0">
                <a:ea typeface="Arial"/>
              </a:rPr>
              <a:t> </a:t>
            </a:r>
            <a:r>
              <a:rPr lang="cs-CZ" sz="2400" dirty="0" err="1">
                <a:ea typeface="Arial"/>
              </a:rPr>
              <a:t>buttocks</a:t>
            </a:r>
            <a:r>
              <a:rPr lang="cs-CZ" sz="2400" dirty="0">
                <a:ea typeface="Arial"/>
              </a:rPr>
              <a:t>, </a:t>
            </a:r>
            <a:r>
              <a:rPr lang="cs-CZ" sz="2400" dirty="0" err="1">
                <a:ea typeface="Arial"/>
              </a:rPr>
              <a:t>wrist</a:t>
            </a:r>
            <a:r>
              <a:rPr lang="cs-CZ" sz="2400" dirty="0">
                <a:ea typeface="Arial"/>
              </a:rPr>
              <a:t> </a:t>
            </a:r>
            <a:r>
              <a:rPr lang="cs-CZ" sz="2400" dirty="0" err="1">
                <a:ea typeface="Arial"/>
              </a:rPr>
              <a:t>pushes</a:t>
            </a:r>
            <a:r>
              <a:rPr lang="cs-CZ" sz="2400" dirty="0">
                <a:ea typeface="Arial"/>
              </a:rPr>
              <a:t> </a:t>
            </a:r>
            <a:r>
              <a:rPr lang="cs-CZ" sz="2400" dirty="0" err="1">
                <a:ea typeface="Arial"/>
              </a:rPr>
              <a:t>between</a:t>
            </a:r>
            <a:r>
              <a:rPr lang="cs-CZ" sz="2400" dirty="0">
                <a:ea typeface="Arial"/>
              </a:rPr>
              <a:t> </a:t>
            </a:r>
            <a:r>
              <a:rPr lang="cs-CZ" sz="2400" dirty="0" err="1">
                <a:ea typeface="Arial"/>
              </a:rPr>
              <a:t>the</a:t>
            </a:r>
            <a:r>
              <a:rPr lang="cs-CZ" sz="2400" dirty="0">
                <a:ea typeface="Arial"/>
              </a:rPr>
              <a:t/>
            </a:r>
            <a:br>
              <a:rPr lang="cs-CZ" sz="2400" dirty="0">
                <a:ea typeface="Arial"/>
              </a:rPr>
            </a:br>
            <a:r>
              <a:rPr lang="cs-CZ" sz="2400" dirty="0" err="1">
                <a:ea typeface="Arial"/>
              </a:rPr>
              <a:t>scapulae</a:t>
            </a:r>
            <a:r>
              <a:rPr lang="cs-CZ" sz="2400" dirty="0">
                <a:ea typeface="Arial"/>
              </a:rPr>
              <a:t> – </a:t>
            </a:r>
            <a:r>
              <a:rPr lang="cs-CZ" sz="2400" dirty="0" err="1">
                <a:ea typeface="Arial"/>
              </a:rPr>
              <a:t>the</a:t>
            </a:r>
            <a:r>
              <a:rPr lang="cs-CZ" sz="2400" dirty="0">
                <a:ea typeface="Arial"/>
              </a:rPr>
              <a:t> </a:t>
            </a:r>
            <a:r>
              <a:rPr lang="cs-CZ" sz="2400" dirty="0" err="1">
                <a:ea typeface="Arial"/>
              </a:rPr>
              <a:t>child</a:t>
            </a:r>
            <a:r>
              <a:rPr lang="cs-CZ" sz="2400" dirty="0">
                <a:ea typeface="Arial"/>
              </a:rPr>
              <a:t> </a:t>
            </a:r>
            <a:r>
              <a:rPr lang="cs-CZ" sz="2400" dirty="0" err="1">
                <a:ea typeface="Arial"/>
              </a:rPr>
              <a:t>slightly</a:t>
            </a:r>
            <a:r>
              <a:rPr lang="cs-CZ" sz="2400" dirty="0">
                <a:ea typeface="Arial"/>
              </a:rPr>
              <a:t> </a:t>
            </a:r>
            <a:r>
              <a:rPr lang="cs-CZ" sz="2400" dirty="0" err="1">
                <a:ea typeface="Arial"/>
              </a:rPr>
              <a:t>tilts</a:t>
            </a:r>
            <a:r>
              <a:rPr lang="cs-CZ" sz="2400" dirty="0">
                <a:ea typeface="Arial"/>
              </a:rPr>
              <a:t> </a:t>
            </a:r>
            <a:r>
              <a:rPr lang="cs-CZ" sz="2400" dirty="0" err="1">
                <a:ea typeface="Arial"/>
              </a:rPr>
              <a:t>the</a:t>
            </a:r>
            <a:r>
              <a:rPr lang="cs-CZ" sz="2400" dirty="0">
                <a:ea typeface="Arial"/>
              </a:rPr>
              <a:t> </a:t>
            </a:r>
            <a:r>
              <a:rPr lang="cs-CZ" sz="2400" dirty="0" err="1">
                <a:ea typeface="Arial"/>
              </a:rPr>
              <a:t>head</a:t>
            </a:r>
            <a:r>
              <a:rPr lang="cs-CZ" sz="2400" dirty="0">
                <a:ea typeface="Arial"/>
              </a:rPr>
              <a:t> </a:t>
            </a:r>
            <a:r>
              <a:rPr lang="cs-CZ" sz="2400" dirty="0" err="1">
                <a:ea typeface="Arial"/>
              </a:rPr>
              <a:t>back</a:t>
            </a:r>
            <a:r>
              <a:rPr lang="cs-CZ" sz="2400" dirty="0">
                <a:ea typeface="Arial"/>
              </a:rPr>
              <a:t> (</a:t>
            </a:r>
            <a:r>
              <a:rPr lang="cs-CZ" sz="2400" dirty="0" err="1">
                <a:ea typeface="Arial"/>
              </a:rPr>
              <a:t>chin</a:t>
            </a:r>
            <a:r>
              <a:rPr lang="cs-CZ" sz="2400" dirty="0">
                <a:ea typeface="Arial"/>
              </a:rPr>
              <a:t> </a:t>
            </a:r>
            <a:r>
              <a:rPr lang="cs-CZ" sz="2400" dirty="0" err="1">
                <a:ea typeface="Arial"/>
              </a:rPr>
              <a:t>touches</a:t>
            </a:r>
            <a:r>
              <a:rPr lang="cs-CZ" sz="2400" dirty="0">
                <a:ea typeface="Arial"/>
              </a:rPr>
              <a:t/>
            </a:r>
            <a:br>
              <a:rPr lang="cs-CZ" sz="2400" dirty="0">
                <a:ea typeface="Arial"/>
              </a:rPr>
            </a:br>
            <a:r>
              <a:rPr lang="cs-CZ" sz="2400" dirty="0" err="1">
                <a:ea typeface="Arial"/>
              </a:rPr>
              <a:t>the</a:t>
            </a:r>
            <a:r>
              <a:rPr lang="cs-CZ" sz="2400" dirty="0">
                <a:ea typeface="Arial"/>
              </a:rPr>
              <a:t> </a:t>
            </a:r>
            <a:r>
              <a:rPr lang="cs-CZ" sz="2400" dirty="0" err="1">
                <a:ea typeface="Arial"/>
              </a:rPr>
              <a:t>breast</a:t>
            </a:r>
            <a:r>
              <a:rPr lang="cs-CZ" sz="2400" dirty="0">
                <a:ea typeface="Arial"/>
              </a:rPr>
              <a:t>, </a:t>
            </a:r>
            <a:r>
              <a:rPr lang="cs-CZ" sz="2400" dirty="0" err="1">
                <a:ea typeface="Arial"/>
              </a:rPr>
              <a:t>the</a:t>
            </a:r>
            <a:r>
              <a:rPr lang="cs-CZ" sz="2400" dirty="0">
                <a:ea typeface="Arial"/>
              </a:rPr>
              <a:t> nose not)</a:t>
            </a:r>
          </a:p>
          <a:p>
            <a:pPr>
              <a:lnSpc>
                <a:spcPct val="80000"/>
              </a:lnSpc>
            </a:pPr>
            <a:r>
              <a:rPr lang="cs-CZ" sz="2400" dirty="0" err="1"/>
              <a:t>there</a:t>
            </a:r>
            <a:r>
              <a:rPr lang="cs-CZ" sz="2400" dirty="0"/>
              <a:t> </a:t>
            </a:r>
            <a:r>
              <a:rPr lang="cs-CZ" sz="2400" dirty="0" err="1"/>
              <a:t>is</a:t>
            </a:r>
            <a:r>
              <a:rPr lang="cs-CZ" sz="2400" dirty="0"/>
              <a:t> no </a:t>
            </a:r>
            <a:r>
              <a:rPr lang="cs-CZ" sz="2400" dirty="0" err="1"/>
              <a:t>obstacle</a:t>
            </a:r>
            <a:r>
              <a:rPr lang="cs-CZ" sz="2400" dirty="0"/>
              <a:t> </a:t>
            </a:r>
            <a:r>
              <a:rPr lang="cs-CZ" sz="2400" dirty="0" err="1"/>
              <a:t>between</a:t>
            </a:r>
            <a:r>
              <a:rPr lang="cs-CZ" sz="2400" dirty="0"/>
              <a:t> </a:t>
            </a:r>
            <a:r>
              <a:rPr lang="cs-CZ" sz="2400" dirty="0" err="1"/>
              <a:t>mother</a:t>
            </a:r>
            <a:r>
              <a:rPr lang="cs-CZ" sz="2400" dirty="0"/>
              <a:t> and </a:t>
            </a:r>
            <a:r>
              <a:rPr lang="cs-CZ" sz="2400" dirty="0" err="1"/>
              <a:t>child</a:t>
            </a:r>
            <a:endParaRPr lang="cs-CZ" sz="2400" dirty="0"/>
          </a:p>
        </p:txBody>
      </p:sp>
      <p:pic>
        <p:nvPicPr>
          <p:cNvPr id="5" name="Obrázek 4"/>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9404927" y="3162300"/>
            <a:ext cx="2032000" cy="3149600"/>
          </a:xfrm>
          <a:prstGeom prst="rect">
            <a:avLst/>
          </a:prstGeom>
        </p:spPr>
      </p:pic>
      <p:sp>
        <p:nvSpPr>
          <p:cNvPr id="7" name="Zástupný symbol pro zápatí 3">
            <a:extLst>
              <a:ext uri="{FF2B5EF4-FFF2-40B4-BE49-F238E27FC236}">
                <a16:creationId xmlns:a16="http://schemas.microsoft.com/office/drawing/2014/main" id="{A90B987B-6487-4175-9071-2E418F7FE29F}"/>
              </a:ext>
            </a:extLst>
          </p:cNvPr>
          <p:cNvSpPr txBox="1">
            <a:spLocks/>
          </p:cNvSpPr>
          <p:nvPr/>
        </p:nvSpPr>
        <p:spPr>
          <a:xfrm>
            <a:off x="3802902" y="6421078"/>
            <a:ext cx="2994138"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err="1">
                <a:solidFill>
                  <a:srgbClr val="CC6600"/>
                </a:solidFill>
              </a:rPr>
              <a:t>Breastfeeding</a:t>
            </a:r>
            <a:r>
              <a:rPr lang="cs-CZ" dirty="0">
                <a:solidFill>
                  <a:srgbClr val="CC6600"/>
                </a:solidFill>
              </a:rPr>
              <a:t> support</a:t>
            </a:r>
          </a:p>
        </p:txBody>
      </p:sp>
      <p:sp>
        <p:nvSpPr>
          <p:cNvPr id="8" name="Zástupný symbol pro zápatí 3"/>
          <p:cNvSpPr>
            <a:spLocks noGrp="1"/>
          </p:cNvSpPr>
          <p:nvPr>
            <p:ph type="ftr" sz="quarter" idx="11"/>
          </p:nvPr>
        </p:nvSpPr>
        <p:spPr>
          <a:xfrm>
            <a:off x="731520" y="6421078"/>
            <a:ext cx="2292808" cy="365125"/>
          </a:xfrm>
        </p:spPr>
        <p:txBody>
          <a:bodyPr/>
          <a:lstStyle/>
          <a:p>
            <a:r>
              <a:rPr lang="cs-CZ" dirty="0" err="1"/>
              <a:t>Childhood</a:t>
            </a:r>
            <a:r>
              <a:rPr lang="cs-CZ" dirty="0"/>
              <a:t> </a:t>
            </a:r>
            <a:r>
              <a:rPr lang="cs-CZ" dirty="0" err="1"/>
              <a:t>hygiene</a:t>
            </a:r>
            <a:endParaRPr lang="cs-CZ" dirty="0"/>
          </a:p>
        </p:txBody>
      </p:sp>
    </p:spTree>
    <p:extLst>
      <p:ext uri="{BB962C8B-B14F-4D97-AF65-F5344CB8AC3E}">
        <p14:creationId xmlns:p14="http://schemas.microsoft.com/office/powerpoint/2010/main" val="349783272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1" name="Picture 2"/>
          <p:cNvPicPr/>
          <p:nvPr/>
        </p:nvPicPr>
        <p:blipFill>
          <a:blip r:embed="rId2" cstate="email">
            <a:extLst>
              <a:ext uri="{28A0092B-C50C-407E-A947-70E740481C1C}">
                <a14:useLocalDpi xmlns:a14="http://schemas.microsoft.com/office/drawing/2010/main"/>
              </a:ext>
            </a:extLst>
          </a:blip>
          <a:stretch>
            <a:fillRect/>
          </a:stretch>
        </p:blipFill>
        <p:spPr>
          <a:xfrm>
            <a:off x="4024440" y="1760483"/>
            <a:ext cx="3959640" cy="3172320"/>
          </a:xfrm>
          <a:prstGeom prst="rect">
            <a:avLst/>
          </a:prstGeom>
          <a:ln>
            <a:noFill/>
          </a:ln>
        </p:spPr>
      </p:pic>
      <p:sp>
        <p:nvSpPr>
          <p:cNvPr id="332" name="CustomShape 1"/>
          <p:cNvSpPr/>
          <p:nvPr/>
        </p:nvSpPr>
        <p:spPr>
          <a:xfrm rot="1399800">
            <a:off x="3677760" y="2249003"/>
            <a:ext cx="2138760" cy="133920"/>
          </a:xfrm>
          <a:prstGeom prst="leftRightArrow">
            <a:avLst>
              <a:gd name="adj1" fmla="val 50000"/>
              <a:gd name="adj2" fmla="val 317175"/>
            </a:avLst>
          </a:prstGeom>
          <a:solidFill>
            <a:srgbClr val="FFFFFF"/>
          </a:solidFill>
          <a:ln w="9360">
            <a:solidFill>
              <a:srgbClr val="000000"/>
            </a:solidFill>
            <a:miter/>
          </a:ln>
        </p:spPr>
      </p:sp>
      <p:sp>
        <p:nvSpPr>
          <p:cNvPr id="333" name="CustomShape 2"/>
          <p:cNvSpPr/>
          <p:nvPr/>
        </p:nvSpPr>
        <p:spPr>
          <a:xfrm>
            <a:off x="3738600" y="3046403"/>
            <a:ext cx="1870560" cy="143280"/>
          </a:xfrm>
          <a:prstGeom prst="rightArrow">
            <a:avLst>
              <a:gd name="adj1" fmla="val 50000"/>
              <a:gd name="adj2" fmla="val 323900"/>
            </a:avLst>
          </a:prstGeom>
          <a:solidFill>
            <a:srgbClr val="FFFFFF"/>
          </a:solidFill>
          <a:ln w="9360">
            <a:solidFill>
              <a:srgbClr val="000000"/>
            </a:solidFill>
            <a:miter/>
          </a:ln>
        </p:spPr>
      </p:sp>
      <p:sp>
        <p:nvSpPr>
          <p:cNvPr id="334" name="CustomShape 3"/>
          <p:cNvSpPr/>
          <p:nvPr/>
        </p:nvSpPr>
        <p:spPr>
          <a:xfrm rot="20545200">
            <a:off x="3495600" y="3797363"/>
            <a:ext cx="2157840" cy="143280"/>
          </a:xfrm>
          <a:prstGeom prst="rightArrow">
            <a:avLst>
              <a:gd name="adj1" fmla="val 50000"/>
              <a:gd name="adj2" fmla="val 373628"/>
            </a:avLst>
          </a:prstGeom>
          <a:solidFill>
            <a:srgbClr val="FFFFFF"/>
          </a:solidFill>
          <a:ln w="9360">
            <a:solidFill>
              <a:srgbClr val="000000"/>
            </a:solidFill>
            <a:miter/>
          </a:ln>
        </p:spPr>
      </p:sp>
      <p:sp>
        <p:nvSpPr>
          <p:cNvPr id="335" name="CustomShape 4"/>
          <p:cNvSpPr/>
          <p:nvPr/>
        </p:nvSpPr>
        <p:spPr>
          <a:xfrm rot="19286400">
            <a:off x="3435840" y="4614923"/>
            <a:ext cx="1870560" cy="143280"/>
          </a:xfrm>
          <a:prstGeom prst="rightArrow">
            <a:avLst>
              <a:gd name="adj1" fmla="val 50000"/>
              <a:gd name="adj2" fmla="val 323900"/>
            </a:avLst>
          </a:prstGeom>
          <a:solidFill>
            <a:srgbClr val="FFFFFF"/>
          </a:solidFill>
          <a:ln w="9360">
            <a:solidFill>
              <a:srgbClr val="000000"/>
            </a:solidFill>
            <a:miter/>
          </a:ln>
        </p:spPr>
      </p:sp>
      <p:sp>
        <p:nvSpPr>
          <p:cNvPr id="336" name="CustomShape 5"/>
          <p:cNvSpPr/>
          <p:nvPr/>
        </p:nvSpPr>
        <p:spPr>
          <a:xfrm rot="16200000">
            <a:off x="4768920" y="4874843"/>
            <a:ext cx="1654560" cy="143280"/>
          </a:xfrm>
          <a:prstGeom prst="rightArrow">
            <a:avLst>
              <a:gd name="adj1" fmla="val 50000"/>
              <a:gd name="adj2" fmla="val 286537"/>
            </a:avLst>
          </a:prstGeom>
          <a:solidFill>
            <a:srgbClr val="FFFFFF"/>
          </a:solidFill>
          <a:ln w="9360">
            <a:solidFill>
              <a:srgbClr val="000000"/>
            </a:solidFill>
            <a:miter/>
          </a:ln>
        </p:spPr>
      </p:sp>
      <p:sp>
        <p:nvSpPr>
          <p:cNvPr id="337" name="CustomShape 6"/>
          <p:cNvSpPr/>
          <p:nvPr/>
        </p:nvSpPr>
        <p:spPr>
          <a:xfrm rot="13311000">
            <a:off x="6640560" y="4842083"/>
            <a:ext cx="1151280" cy="143280"/>
          </a:xfrm>
          <a:prstGeom prst="rightArrow">
            <a:avLst>
              <a:gd name="adj1" fmla="val 50000"/>
              <a:gd name="adj2" fmla="val 199451"/>
            </a:avLst>
          </a:prstGeom>
          <a:solidFill>
            <a:srgbClr val="FFFFFF"/>
          </a:solidFill>
          <a:ln w="9360">
            <a:solidFill>
              <a:srgbClr val="000000"/>
            </a:solidFill>
            <a:miter/>
          </a:ln>
        </p:spPr>
      </p:sp>
      <p:sp>
        <p:nvSpPr>
          <p:cNvPr id="338" name="CustomShape 7"/>
          <p:cNvSpPr/>
          <p:nvPr/>
        </p:nvSpPr>
        <p:spPr>
          <a:xfrm rot="11103600">
            <a:off x="7243920" y="4660283"/>
            <a:ext cx="935640" cy="143280"/>
          </a:xfrm>
          <a:prstGeom prst="rightArrow">
            <a:avLst>
              <a:gd name="adj1" fmla="val 50000"/>
              <a:gd name="adj2" fmla="val 162087"/>
            </a:avLst>
          </a:prstGeom>
          <a:solidFill>
            <a:srgbClr val="FFFFFF"/>
          </a:solidFill>
          <a:ln w="9360">
            <a:solidFill>
              <a:srgbClr val="000000"/>
            </a:solidFill>
            <a:miter/>
          </a:ln>
        </p:spPr>
      </p:sp>
      <p:sp>
        <p:nvSpPr>
          <p:cNvPr id="339" name="CustomShape 8"/>
          <p:cNvSpPr/>
          <p:nvPr/>
        </p:nvSpPr>
        <p:spPr>
          <a:xfrm rot="10800000">
            <a:off x="7954560" y="3404603"/>
            <a:ext cx="429120" cy="141840"/>
          </a:xfrm>
          <a:prstGeom prst="rightArrow">
            <a:avLst>
              <a:gd name="adj1" fmla="val 50000"/>
              <a:gd name="adj2" fmla="val 75278"/>
            </a:avLst>
          </a:prstGeom>
          <a:solidFill>
            <a:srgbClr val="FFFFFF"/>
          </a:solidFill>
          <a:ln w="9360">
            <a:solidFill>
              <a:srgbClr val="000000"/>
            </a:solidFill>
            <a:miter/>
          </a:ln>
        </p:spPr>
      </p:sp>
      <p:sp>
        <p:nvSpPr>
          <p:cNvPr id="340" name="CustomShape 9"/>
          <p:cNvSpPr/>
          <p:nvPr/>
        </p:nvSpPr>
        <p:spPr>
          <a:xfrm rot="8072400">
            <a:off x="6725160" y="2906723"/>
            <a:ext cx="1870560" cy="143280"/>
          </a:xfrm>
          <a:prstGeom prst="rightArrow">
            <a:avLst>
              <a:gd name="adj1" fmla="val 50000"/>
              <a:gd name="adj2" fmla="val 323900"/>
            </a:avLst>
          </a:prstGeom>
          <a:solidFill>
            <a:srgbClr val="FFFFFF"/>
          </a:solidFill>
          <a:ln w="9360">
            <a:solidFill>
              <a:srgbClr val="000000"/>
            </a:solidFill>
            <a:miter/>
          </a:ln>
        </p:spPr>
      </p:sp>
      <p:sp>
        <p:nvSpPr>
          <p:cNvPr id="341" name="CustomShape 10"/>
          <p:cNvSpPr/>
          <p:nvPr/>
        </p:nvSpPr>
        <p:spPr>
          <a:xfrm>
            <a:off x="2366210" y="1689203"/>
            <a:ext cx="1492629" cy="363960"/>
          </a:xfrm>
          <a:prstGeom prst="rect">
            <a:avLst/>
          </a:prstGeom>
          <a:noFill/>
          <a:ln>
            <a:noFill/>
          </a:ln>
        </p:spPr>
        <p:txBody>
          <a:bodyPr wrap="none" lIns="90000" tIns="45000" rIns="90000" bIns="45000"/>
          <a:lstStyle/>
          <a:p>
            <a:pPr>
              <a:lnSpc>
                <a:spcPct val="100000"/>
              </a:lnSpc>
            </a:pPr>
            <a:r>
              <a:rPr lang="cs-CZ" sz="1600" b="1" err="1">
                <a:solidFill>
                  <a:srgbClr val="000000"/>
                </a:solidFill>
                <a:latin typeface="Segoe UI" panose="020B0502040204020203" pitchFamily="34" charset="0"/>
                <a:cs typeface="Segoe UI" panose="020B0502040204020203" pitchFamily="34" charset="0"/>
              </a:rPr>
              <a:t>Mutual</a:t>
            </a:r>
            <a:r>
              <a:rPr lang="cs-CZ" sz="1600" b="1">
                <a:solidFill>
                  <a:srgbClr val="000000"/>
                </a:solidFill>
                <a:latin typeface="Segoe UI" panose="020B0502040204020203" pitchFamily="34" charset="0"/>
                <a:cs typeface="Segoe UI" panose="020B0502040204020203" pitchFamily="34" charset="0"/>
              </a:rPr>
              <a:t> </a:t>
            </a:r>
            <a:r>
              <a:rPr lang="cs-CZ" sz="1600" b="1" err="1">
                <a:solidFill>
                  <a:srgbClr val="000000"/>
                </a:solidFill>
                <a:latin typeface="Segoe UI" panose="020B0502040204020203" pitchFamily="34" charset="0"/>
                <a:cs typeface="Segoe UI" panose="020B0502040204020203" pitchFamily="34" charset="0"/>
              </a:rPr>
              <a:t>look</a:t>
            </a:r>
            <a:endParaRPr sz="1600">
              <a:latin typeface="Segoe UI" panose="020B0502040204020203" pitchFamily="34" charset="0"/>
              <a:cs typeface="Segoe UI" panose="020B0502040204020203" pitchFamily="34" charset="0"/>
            </a:endParaRPr>
          </a:p>
        </p:txBody>
      </p:sp>
      <p:sp>
        <p:nvSpPr>
          <p:cNvPr id="342" name="CustomShape 11"/>
          <p:cNvSpPr/>
          <p:nvPr/>
        </p:nvSpPr>
        <p:spPr>
          <a:xfrm>
            <a:off x="916010" y="2903483"/>
            <a:ext cx="2926990" cy="363960"/>
          </a:xfrm>
          <a:prstGeom prst="rect">
            <a:avLst/>
          </a:prstGeom>
          <a:noFill/>
          <a:ln>
            <a:noFill/>
          </a:ln>
        </p:spPr>
        <p:txBody>
          <a:bodyPr wrap="none" lIns="90000" tIns="45000" rIns="90000" bIns="45000"/>
          <a:lstStyle/>
          <a:p>
            <a:pPr>
              <a:lnSpc>
                <a:spcPct val="100000"/>
              </a:lnSpc>
            </a:pPr>
            <a:r>
              <a:rPr lang="cs-CZ" sz="1600" b="1" err="1">
                <a:solidFill>
                  <a:srgbClr val="FF0000"/>
                </a:solidFill>
                <a:latin typeface="Segoe UI" panose="020B0502040204020203" pitchFamily="34" charset="0"/>
                <a:cs typeface="Segoe UI" panose="020B0502040204020203" pitchFamily="34" charset="0"/>
              </a:rPr>
              <a:t>The</a:t>
            </a:r>
            <a:r>
              <a:rPr lang="cs-CZ" sz="1600" b="1">
                <a:solidFill>
                  <a:srgbClr val="FF0000"/>
                </a:solidFill>
                <a:latin typeface="Segoe UI" panose="020B0502040204020203" pitchFamily="34" charset="0"/>
                <a:cs typeface="Segoe UI" panose="020B0502040204020203" pitchFamily="34" charset="0"/>
              </a:rPr>
              <a:t> </a:t>
            </a:r>
            <a:r>
              <a:rPr lang="cs-CZ" sz="1600" b="1" err="1">
                <a:solidFill>
                  <a:srgbClr val="FF0000"/>
                </a:solidFill>
                <a:latin typeface="Segoe UI" panose="020B0502040204020203" pitchFamily="34" charset="0"/>
                <a:cs typeface="Segoe UI" panose="020B0502040204020203" pitchFamily="34" charset="0"/>
              </a:rPr>
              <a:t>child</a:t>
            </a:r>
            <a:r>
              <a:rPr lang="cs-CZ" sz="1600" b="1">
                <a:solidFill>
                  <a:srgbClr val="FF0000"/>
                </a:solidFill>
                <a:latin typeface="Segoe UI" panose="020B0502040204020203" pitchFamily="34" charset="0"/>
                <a:cs typeface="Segoe UI" panose="020B0502040204020203" pitchFamily="34" charset="0"/>
              </a:rPr>
              <a:t> </a:t>
            </a:r>
            <a:r>
              <a:rPr lang="cs-CZ" sz="1600" b="1" err="1">
                <a:solidFill>
                  <a:srgbClr val="FF0000"/>
                </a:solidFill>
                <a:latin typeface="Segoe UI" panose="020B0502040204020203" pitchFamily="34" charset="0"/>
                <a:cs typeface="Segoe UI" panose="020B0502040204020203" pitchFamily="34" charset="0"/>
              </a:rPr>
              <a:t>smells</a:t>
            </a:r>
            <a:r>
              <a:rPr lang="cs-CZ" sz="1600" b="1">
                <a:solidFill>
                  <a:srgbClr val="FF0000"/>
                </a:solidFill>
                <a:latin typeface="Segoe UI" panose="020B0502040204020203" pitchFamily="34" charset="0"/>
                <a:cs typeface="Segoe UI" panose="020B0502040204020203" pitchFamily="34" charset="0"/>
              </a:rPr>
              <a:t> </a:t>
            </a:r>
            <a:r>
              <a:rPr lang="cs-CZ" sz="1600" b="1" err="1">
                <a:latin typeface="Segoe UI" panose="020B0502040204020203" pitchFamily="34" charset="0"/>
                <a:cs typeface="Segoe UI" panose="020B0502040204020203" pitchFamily="34" charset="0"/>
              </a:rPr>
              <a:t>the</a:t>
            </a:r>
            <a:r>
              <a:rPr lang="cs-CZ" sz="1600" b="1">
                <a:latin typeface="Segoe UI" panose="020B0502040204020203" pitchFamily="34" charset="0"/>
                <a:cs typeface="Segoe UI" panose="020B0502040204020203" pitchFamily="34" charset="0"/>
              </a:rPr>
              <a:t> </a:t>
            </a:r>
            <a:r>
              <a:rPr lang="cs-CZ" sz="1600" b="1" err="1">
                <a:latin typeface="Segoe UI" panose="020B0502040204020203" pitchFamily="34" charset="0"/>
                <a:cs typeface="Segoe UI" panose="020B0502040204020203" pitchFamily="34" charset="0"/>
              </a:rPr>
              <a:t>mother</a:t>
            </a:r>
            <a:endParaRPr sz="1600">
              <a:latin typeface="Segoe UI" panose="020B0502040204020203" pitchFamily="34" charset="0"/>
              <a:cs typeface="Segoe UI" panose="020B0502040204020203" pitchFamily="34" charset="0"/>
            </a:endParaRPr>
          </a:p>
        </p:txBody>
      </p:sp>
      <p:sp>
        <p:nvSpPr>
          <p:cNvPr id="343" name="CustomShape 12"/>
          <p:cNvSpPr/>
          <p:nvPr/>
        </p:nvSpPr>
        <p:spPr>
          <a:xfrm>
            <a:off x="1058779" y="3975203"/>
            <a:ext cx="2474621" cy="363960"/>
          </a:xfrm>
          <a:prstGeom prst="rect">
            <a:avLst/>
          </a:prstGeom>
          <a:noFill/>
          <a:ln>
            <a:noFill/>
          </a:ln>
        </p:spPr>
        <p:txBody>
          <a:bodyPr wrap="none" lIns="90000" tIns="45000" rIns="90000" bIns="45000"/>
          <a:lstStyle/>
          <a:p>
            <a:pPr>
              <a:lnSpc>
                <a:spcPct val="100000"/>
              </a:lnSpc>
            </a:pPr>
            <a:r>
              <a:rPr lang="cs-CZ" sz="1600" b="1" err="1">
                <a:solidFill>
                  <a:srgbClr val="FF0000"/>
                </a:solidFill>
                <a:latin typeface="Segoe UI" panose="020B0502040204020203" pitchFamily="34" charset="0"/>
                <a:cs typeface="Segoe UI" panose="020B0502040204020203" pitchFamily="34" charset="0"/>
              </a:rPr>
              <a:t>The</a:t>
            </a:r>
            <a:r>
              <a:rPr lang="cs-CZ" sz="1600" b="1">
                <a:solidFill>
                  <a:srgbClr val="FF0000"/>
                </a:solidFill>
                <a:latin typeface="Segoe UI" panose="020B0502040204020203" pitchFamily="34" charset="0"/>
                <a:cs typeface="Segoe UI" panose="020B0502040204020203" pitchFamily="34" charset="0"/>
              </a:rPr>
              <a:t> </a:t>
            </a:r>
            <a:r>
              <a:rPr lang="cs-CZ" sz="1600" b="1" err="1">
                <a:solidFill>
                  <a:srgbClr val="FF0000"/>
                </a:solidFill>
                <a:latin typeface="Segoe UI" panose="020B0502040204020203" pitchFamily="34" charset="0"/>
                <a:cs typeface="Segoe UI" panose="020B0502040204020203" pitchFamily="34" charset="0"/>
              </a:rPr>
              <a:t>child</a:t>
            </a:r>
            <a:r>
              <a:rPr lang="cs-CZ" sz="1600" b="1">
                <a:solidFill>
                  <a:srgbClr val="FF0000"/>
                </a:solidFill>
                <a:latin typeface="Segoe UI" panose="020B0502040204020203" pitchFamily="34" charset="0"/>
                <a:cs typeface="Segoe UI" panose="020B0502040204020203" pitchFamily="34" charset="0"/>
              </a:rPr>
              <a:t> </a:t>
            </a:r>
            <a:r>
              <a:rPr lang="cs-CZ" sz="1600" b="1" err="1">
                <a:solidFill>
                  <a:srgbClr val="FF0000"/>
                </a:solidFill>
                <a:latin typeface="Segoe UI" panose="020B0502040204020203" pitchFamily="34" charset="0"/>
                <a:cs typeface="Segoe UI" panose="020B0502040204020203" pitchFamily="34" charset="0"/>
              </a:rPr>
              <a:t>tastes</a:t>
            </a:r>
            <a:r>
              <a:rPr lang="cs-CZ" sz="1600" b="1">
                <a:solidFill>
                  <a:srgbClr val="FF0000"/>
                </a:solidFill>
                <a:latin typeface="Segoe UI" panose="020B0502040204020203" pitchFamily="34" charset="0"/>
                <a:cs typeface="Segoe UI" panose="020B0502040204020203" pitchFamily="34" charset="0"/>
              </a:rPr>
              <a:t> </a:t>
            </a:r>
            <a:r>
              <a:rPr lang="cs-CZ" sz="1600" b="1" err="1">
                <a:latin typeface="Segoe UI" panose="020B0502040204020203" pitchFamily="34" charset="0"/>
                <a:cs typeface="Segoe UI" panose="020B0502040204020203" pitchFamily="34" charset="0"/>
              </a:rPr>
              <a:t>the</a:t>
            </a:r>
            <a:r>
              <a:rPr lang="cs-CZ" sz="1600" b="1">
                <a:latin typeface="Segoe UI" panose="020B0502040204020203" pitchFamily="34" charset="0"/>
                <a:cs typeface="Segoe UI" panose="020B0502040204020203" pitchFamily="34" charset="0"/>
              </a:rPr>
              <a:t> </a:t>
            </a:r>
            <a:r>
              <a:rPr lang="cs-CZ" sz="1600" b="1" err="1">
                <a:latin typeface="Segoe UI" panose="020B0502040204020203" pitchFamily="34" charset="0"/>
                <a:cs typeface="Segoe UI" panose="020B0502040204020203" pitchFamily="34" charset="0"/>
              </a:rPr>
              <a:t>milk</a:t>
            </a:r>
            <a:endParaRPr sz="1600">
              <a:latin typeface="Segoe UI" panose="020B0502040204020203" pitchFamily="34" charset="0"/>
              <a:cs typeface="Segoe UI" panose="020B0502040204020203" pitchFamily="34" charset="0"/>
            </a:endParaRPr>
          </a:p>
        </p:txBody>
      </p:sp>
      <p:sp>
        <p:nvSpPr>
          <p:cNvPr id="344" name="CustomShape 13"/>
          <p:cNvSpPr/>
          <p:nvPr/>
        </p:nvSpPr>
        <p:spPr>
          <a:xfrm>
            <a:off x="1534680" y="5332403"/>
            <a:ext cx="3272760" cy="363960"/>
          </a:xfrm>
          <a:prstGeom prst="rect">
            <a:avLst/>
          </a:prstGeom>
          <a:noFill/>
          <a:ln>
            <a:noFill/>
          </a:ln>
        </p:spPr>
        <p:txBody>
          <a:bodyPr wrap="none" lIns="90000" tIns="45000" rIns="90000" bIns="45000"/>
          <a:lstStyle/>
          <a:p>
            <a:pPr>
              <a:lnSpc>
                <a:spcPct val="100000"/>
              </a:lnSpc>
            </a:pPr>
            <a:r>
              <a:rPr lang="cs-CZ" sz="1600" b="1" err="1">
                <a:solidFill>
                  <a:srgbClr val="FF0000"/>
                </a:solidFill>
                <a:latin typeface="Segoe UI" panose="020B0502040204020203" pitchFamily="34" charset="0"/>
                <a:cs typeface="Segoe UI" panose="020B0502040204020203" pitchFamily="34" charset="0"/>
              </a:rPr>
              <a:t>The</a:t>
            </a:r>
            <a:r>
              <a:rPr lang="cs-CZ" sz="1600" b="1">
                <a:solidFill>
                  <a:srgbClr val="FF0000"/>
                </a:solidFill>
                <a:latin typeface="Segoe UI" panose="020B0502040204020203" pitchFamily="34" charset="0"/>
                <a:cs typeface="Segoe UI" panose="020B0502040204020203" pitchFamily="34" charset="0"/>
              </a:rPr>
              <a:t> </a:t>
            </a:r>
            <a:r>
              <a:rPr lang="cs-CZ" sz="1600" b="1" err="1">
                <a:solidFill>
                  <a:srgbClr val="FF0000"/>
                </a:solidFill>
                <a:latin typeface="Segoe UI" panose="020B0502040204020203" pitchFamily="34" charset="0"/>
                <a:cs typeface="Segoe UI" panose="020B0502040204020203" pitchFamily="34" charset="0"/>
              </a:rPr>
              <a:t>child</a:t>
            </a:r>
            <a:r>
              <a:rPr lang="cs-CZ" sz="1600" b="1">
                <a:solidFill>
                  <a:srgbClr val="FF0000"/>
                </a:solidFill>
                <a:latin typeface="Segoe UI" panose="020B0502040204020203" pitchFamily="34" charset="0"/>
                <a:cs typeface="Segoe UI" panose="020B0502040204020203" pitchFamily="34" charset="0"/>
              </a:rPr>
              <a:t> </a:t>
            </a:r>
            <a:r>
              <a:rPr lang="cs-CZ" sz="1600" b="1" err="1">
                <a:solidFill>
                  <a:srgbClr val="FF0000"/>
                </a:solidFill>
                <a:latin typeface="Segoe UI" panose="020B0502040204020203" pitchFamily="34" charset="0"/>
                <a:cs typeface="Segoe UI" panose="020B0502040204020203" pitchFamily="34" charset="0"/>
              </a:rPr>
              <a:t>touches</a:t>
            </a:r>
            <a:r>
              <a:rPr lang="cs-CZ" sz="1600" b="1">
                <a:solidFill>
                  <a:srgbClr val="FF0000"/>
                </a:solidFill>
                <a:latin typeface="Segoe UI" panose="020B0502040204020203" pitchFamily="34" charset="0"/>
                <a:cs typeface="Segoe UI" panose="020B0502040204020203" pitchFamily="34" charset="0"/>
              </a:rPr>
              <a:t> </a:t>
            </a:r>
            <a:r>
              <a:rPr lang="cs-CZ" sz="1600" b="1" err="1">
                <a:latin typeface="Segoe UI" panose="020B0502040204020203" pitchFamily="34" charset="0"/>
                <a:cs typeface="Segoe UI" panose="020B0502040204020203" pitchFamily="34" charset="0"/>
              </a:rPr>
              <a:t>mother‘s</a:t>
            </a:r>
            <a:r>
              <a:rPr lang="cs-CZ" sz="1600" b="1">
                <a:latin typeface="Segoe UI" panose="020B0502040204020203" pitchFamily="34" charset="0"/>
                <a:cs typeface="Segoe UI" panose="020B0502040204020203" pitchFamily="34" charset="0"/>
              </a:rPr>
              <a:t> skin</a:t>
            </a:r>
            <a:endParaRPr sz="1600">
              <a:latin typeface="Segoe UI" panose="020B0502040204020203" pitchFamily="34" charset="0"/>
              <a:cs typeface="Segoe UI" panose="020B0502040204020203" pitchFamily="34" charset="0"/>
            </a:endParaRPr>
          </a:p>
        </p:txBody>
      </p:sp>
      <p:sp>
        <p:nvSpPr>
          <p:cNvPr id="345" name="CustomShape 14"/>
          <p:cNvSpPr/>
          <p:nvPr/>
        </p:nvSpPr>
        <p:spPr>
          <a:xfrm>
            <a:off x="4310640" y="5832443"/>
            <a:ext cx="3115440" cy="363960"/>
          </a:xfrm>
          <a:prstGeom prst="rect">
            <a:avLst/>
          </a:prstGeom>
          <a:noFill/>
          <a:ln>
            <a:noFill/>
          </a:ln>
        </p:spPr>
        <p:txBody>
          <a:bodyPr wrap="none" lIns="90000" tIns="45000" rIns="90000" bIns="45000"/>
          <a:lstStyle/>
          <a:p>
            <a:pPr>
              <a:lnSpc>
                <a:spcPct val="100000"/>
              </a:lnSpc>
            </a:pPr>
            <a:endParaRPr sz="1600">
              <a:latin typeface="Segoe UI" panose="020B0502040204020203" pitchFamily="34" charset="0"/>
              <a:cs typeface="Segoe UI" panose="020B0502040204020203" pitchFamily="34" charset="0"/>
            </a:endParaRPr>
          </a:p>
        </p:txBody>
      </p:sp>
      <p:sp>
        <p:nvSpPr>
          <p:cNvPr id="346" name="CustomShape 15"/>
          <p:cNvSpPr/>
          <p:nvPr/>
        </p:nvSpPr>
        <p:spPr>
          <a:xfrm>
            <a:off x="6382080" y="5332403"/>
            <a:ext cx="2963160" cy="363960"/>
          </a:xfrm>
          <a:prstGeom prst="rect">
            <a:avLst/>
          </a:prstGeom>
          <a:noFill/>
          <a:ln>
            <a:noFill/>
          </a:ln>
        </p:spPr>
        <p:txBody>
          <a:bodyPr wrap="none" lIns="90000" tIns="45000" rIns="90000" bIns="45000"/>
          <a:lstStyle/>
          <a:p>
            <a:pPr>
              <a:lnSpc>
                <a:spcPct val="100000"/>
              </a:lnSpc>
            </a:pPr>
            <a:endParaRPr sz="1600">
              <a:latin typeface="Segoe UI" panose="020B0502040204020203" pitchFamily="34" charset="0"/>
              <a:cs typeface="Segoe UI" panose="020B0502040204020203" pitchFamily="34" charset="0"/>
            </a:endParaRPr>
          </a:p>
        </p:txBody>
      </p:sp>
      <p:sp>
        <p:nvSpPr>
          <p:cNvPr id="347" name="CustomShape 16"/>
          <p:cNvSpPr/>
          <p:nvPr/>
        </p:nvSpPr>
        <p:spPr>
          <a:xfrm>
            <a:off x="8167680" y="4618163"/>
            <a:ext cx="2499120" cy="638280"/>
          </a:xfrm>
          <a:prstGeom prst="rect">
            <a:avLst/>
          </a:prstGeom>
          <a:noFill/>
          <a:ln>
            <a:noFill/>
          </a:ln>
        </p:spPr>
        <p:txBody>
          <a:bodyPr lIns="90000" tIns="45000" rIns="90000" bIns="45000"/>
          <a:lstStyle/>
          <a:p>
            <a:pPr>
              <a:lnSpc>
                <a:spcPct val="100000"/>
              </a:lnSpc>
            </a:pPr>
            <a:r>
              <a:rPr lang="cs-CZ" sz="1600" b="1" err="1">
                <a:solidFill>
                  <a:srgbClr val="FF0000"/>
                </a:solidFill>
                <a:latin typeface="Segoe UI" panose="020B0502040204020203" pitchFamily="34" charset="0"/>
                <a:cs typeface="Segoe UI" panose="020B0502040204020203" pitchFamily="34" charset="0"/>
              </a:rPr>
              <a:t>The</a:t>
            </a:r>
            <a:r>
              <a:rPr lang="cs-CZ" sz="1600" b="1">
                <a:solidFill>
                  <a:srgbClr val="FF0000"/>
                </a:solidFill>
                <a:latin typeface="Segoe UI" panose="020B0502040204020203" pitchFamily="34" charset="0"/>
                <a:cs typeface="Segoe UI" panose="020B0502040204020203" pitchFamily="34" charset="0"/>
              </a:rPr>
              <a:t> </a:t>
            </a:r>
            <a:r>
              <a:rPr lang="cs-CZ" sz="1600" b="1" err="1">
                <a:solidFill>
                  <a:srgbClr val="FF0000"/>
                </a:solidFill>
                <a:latin typeface="Segoe UI" panose="020B0502040204020203" pitchFamily="34" charset="0"/>
                <a:cs typeface="Segoe UI" panose="020B0502040204020203" pitchFamily="34" charset="0"/>
              </a:rPr>
              <a:t>child</a:t>
            </a:r>
            <a:r>
              <a:rPr lang="cs-CZ" sz="1600" b="1">
                <a:solidFill>
                  <a:srgbClr val="FF0000"/>
                </a:solidFill>
                <a:latin typeface="Segoe UI" panose="020B0502040204020203" pitchFamily="34" charset="0"/>
                <a:cs typeface="Segoe UI" panose="020B0502040204020203" pitchFamily="34" charset="0"/>
              </a:rPr>
              <a:t> </a:t>
            </a:r>
            <a:r>
              <a:rPr lang="cs-CZ" sz="1600" b="1" err="1">
                <a:solidFill>
                  <a:srgbClr val="FF0000"/>
                </a:solidFill>
                <a:latin typeface="Segoe UI" panose="020B0502040204020203" pitchFamily="34" charset="0"/>
                <a:cs typeface="Segoe UI" panose="020B0502040204020203" pitchFamily="34" charset="0"/>
              </a:rPr>
              <a:t>feels</a:t>
            </a:r>
            <a:r>
              <a:rPr lang="cs-CZ" sz="1600" b="1">
                <a:solidFill>
                  <a:srgbClr val="FF0000"/>
                </a:solidFill>
                <a:latin typeface="Segoe UI" panose="020B0502040204020203" pitchFamily="34" charset="0"/>
                <a:cs typeface="Segoe UI" panose="020B0502040204020203" pitchFamily="34" charset="0"/>
              </a:rPr>
              <a:t> </a:t>
            </a:r>
            <a:r>
              <a:rPr lang="cs-CZ" sz="1600" b="1" err="1">
                <a:solidFill>
                  <a:srgbClr val="000000"/>
                </a:solidFill>
                <a:latin typeface="Segoe UI" panose="020B0502040204020203" pitchFamily="34" charset="0"/>
                <a:cs typeface="Segoe UI" panose="020B0502040204020203" pitchFamily="34" charset="0"/>
              </a:rPr>
              <a:t>mother‘s</a:t>
            </a:r>
            <a:r>
              <a:rPr lang="cs-CZ" sz="1600" b="1">
                <a:solidFill>
                  <a:srgbClr val="000000"/>
                </a:solidFill>
                <a:latin typeface="Segoe UI" panose="020B0502040204020203" pitchFamily="34" charset="0"/>
                <a:cs typeface="Segoe UI" panose="020B0502040204020203" pitchFamily="34" charset="0"/>
              </a:rPr>
              <a:t> </a:t>
            </a:r>
            <a:r>
              <a:rPr lang="cs-CZ" sz="1600" b="1" err="1">
                <a:solidFill>
                  <a:srgbClr val="000000"/>
                </a:solidFill>
                <a:latin typeface="Segoe UI" panose="020B0502040204020203" pitchFamily="34" charset="0"/>
                <a:cs typeface="Segoe UI" panose="020B0502040204020203" pitchFamily="34" charset="0"/>
              </a:rPr>
              <a:t>touch</a:t>
            </a:r>
            <a:r>
              <a:rPr lang="cs-CZ" sz="1600" b="1">
                <a:solidFill>
                  <a:srgbClr val="000000"/>
                </a:solidFill>
                <a:latin typeface="Segoe UI" panose="020B0502040204020203" pitchFamily="34" charset="0"/>
                <a:cs typeface="Segoe UI" panose="020B0502040204020203" pitchFamily="34" charset="0"/>
              </a:rPr>
              <a:t> on </a:t>
            </a:r>
            <a:r>
              <a:rPr lang="cs-CZ" sz="1600" b="1" err="1">
                <a:solidFill>
                  <a:srgbClr val="000000"/>
                </a:solidFill>
                <a:latin typeface="Segoe UI" panose="020B0502040204020203" pitchFamily="34" charset="0"/>
                <a:cs typeface="Segoe UI" panose="020B0502040204020203" pitchFamily="34" charset="0"/>
              </a:rPr>
              <a:t>its</a:t>
            </a:r>
            <a:r>
              <a:rPr lang="cs-CZ" sz="1600" b="1">
                <a:solidFill>
                  <a:srgbClr val="000000"/>
                </a:solidFill>
                <a:latin typeface="Segoe UI" panose="020B0502040204020203" pitchFamily="34" charset="0"/>
                <a:cs typeface="Segoe UI" panose="020B0502040204020203" pitchFamily="34" charset="0"/>
              </a:rPr>
              <a:t> </a:t>
            </a:r>
            <a:r>
              <a:rPr lang="cs-CZ" sz="1600" b="1" err="1">
                <a:solidFill>
                  <a:srgbClr val="000000"/>
                </a:solidFill>
                <a:latin typeface="Segoe UI" panose="020B0502040204020203" pitchFamily="34" charset="0"/>
                <a:cs typeface="Segoe UI" panose="020B0502040204020203" pitchFamily="34" charset="0"/>
              </a:rPr>
              <a:t>back</a:t>
            </a:r>
            <a:endParaRPr sz="1600">
              <a:latin typeface="Segoe UI" panose="020B0502040204020203" pitchFamily="34" charset="0"/>
              <a:cs typeface="Segoe UI" panose="020B0502040204020203" pitchFamily="34" charset="0"/>
            </a:endParaRPr>
          </a:p>
        </p:txBody>
      </p:sp>
      <p:sp>
        <p:nvSpPr>
          <p:cNvPr id="348" name="CustomShape 17"/>
          <p:cNvSpPr/>
          <p:nvPr/>
        </p:nvSpPr>
        <p:spPr>
          <a:xfrm>
            <a:off x="8381880" y="3260603"/>
            <a:ext cx="2202480" cy="638280"/>
          </a:xfrm>
          <a:prstGeom prst="rect">
            <a:avLst/>
          </a:prstGeom>
          <a:noFill/>
          <a:ln>
            <a:noFill/>
          </a:ln>
        </p:spPr>
        <p:txBody>
          <a:bodyPr wrap="none" lIns="90000" tIns="45000" rIns="90000" bIns="45000"/>
          <a:lstStyle/>
          <a:p>
            <a:r>
              <a:rPr lang="cs-CZ" sz="1600" b="1" err="1">
                <a:solidFill>
                  <a:srgbClr val="FF0000"/>
                </a:solidFill>
                <a:latin typeface="Segoe UI" panose="020B0502040204020203" pitchFamily="34" charset="0"/>
                <a:cs typeface="Segoe UI" panose="020B0502040204020203" pitchFamily="34" charset="0"/>
              </a:rPr>
              <a:t>The</a:t>
            </a:r>
            <a:r>
              <a:rPr lang="cs-CZ" sz="1600" b="1">
                <a:solidFill>
                  <a:srgbClr val="FF0000"/>
                </a:solidFill>
                <a:latin typeface="Segoe UI" panose="020B0502040204020203" pitchFamily="34" charset="0"/>
                <a:cs typeface="Segoe UI" panose="020B0502040204020203" pitchFamily="34" charset="0"/>
              </a:rPr>
              <a:t> </a:t>
            </a:r>
            <a:r>
              <a:rPr lang="cs-CZ" sz="1600" b="1" err="1">
                <a:solidFill>
                  <a:srgbClr val="FF0000"/>
                </a:solidFill>
                <a:latin typeface="Segoe UI" panose="020B0502040204020203" pitchFamily="34" charset="0"/>
                <a:cs typeface="Segoe UI" panose="020B0502040204020203" pitchFamily="34" charset="0"/>
              </a:rPr>
              <a:t>child</a:t>
            </a:r>
            <a:r>
              <a:rPr lang="cs-CZ" sz="1600" b="1">
                <a:solidFill>
                  <a:srgbClr val="FF0000"/>
                </a:solidFill>
                <a:latin typeface="Segoe UI" panose="020B0502040204020203" pitchFamily="34" charset="0"/>
                <a:cs typeface="Segoe UI" panose="020B0502040204020203" pitchFamily="34" charset="0"/>
              </a:rPr>
              <a:t> </a:t>
            </a:r>
            <a:r>
              <a:rPr lang="cs-CZ" sz="1600" b="1" err="1">
                <a:solidFill>
                  <a:srgbClr val="FF0000"/>
                </a:solidFill>
                <a:latin typeface="Segoe UI" panose="020B0502040204020203" pitchFamily="34" charset="0"/>
                <a:cs typeface="Segoe UI" panose="020B0502040204020203" pitchFamily="34" charset="0"/>
              </a:rPr>
              <a:t>moves</a:t>
            </a:r>
            <a:r>
              <a:rPr lang="cs-CZ" sz="1600" b="1">
                <a:solidFill>
                  <a:srgbClr val="FF0000"/>
                </a:solidFill>
                <a:latin typeface="Segoe UI" panose="020B0502040204020203" pitchFamily="34" charset="0"/>
                <a:cs typeface="Segoe UI" panose="020B0502040204020203" pitchFamily="34" charset="0"/>
              </a:rPr>
              <a:t> </a:t>
            </a:r>
            <a:r>
              <a:rPr lang="cs-CZ" sz="1600" b="1" err="1">
                <a:latin typeface="Segoe UI" panose="020B0502040204020203" pitchFamily="34" charset="0"/>
                <a:cs typeface="Segoe UI" panose="020B0502040204020203" pitchFamily="34" charset="0"/>
              </a:rPr>
              <a:t>with</a:t>
            </a:r>
            <a:r>
              <a:rPr lang="cs-CZ" sz="1600" b="1">
                <a:latin typeface="Segoe UI" panose="020B0502040204020203" pitchFamily="34" charset="0"/>
                <a:cs typeface="Segoe UI" panose="020B0502040204020203" pitchFamily="34" charset="0"/>
              </a:rPr>
              <a:t/>
            </a:r>
            <a:br>
              <a:rPr lang="cs-CZ" sz="1600" b="1">
                <a:latin typeface="Segoe UI" panose="020B0502040204020203" pitchFamily="34" charset="0"/>
                <a:cs typeface="Segoe UI" panose="020B0502040204020203" pitchFamily="34" charset="0"/>
              </a:rPr>
            </a:br>
            <a:r>
              <a:rPr lang="cs-CZ" sz="1600" b="1" err="1">
                <a:latin typeface="Segoe UI" panose="020B0502040204020203" pitchFamily="34" charset="0"/>
                <a:cs typeface="Segoe UI" panose="020B0502040204020203" pitchFamily="34" charset="0"/>
              </a:rPr>
              <a:t>its</a:t>
            </a:r>
            <a:r>
              <a:rPr lang="cs-CZ" sz="1600" b="1">
                <a:latin typeface="Segoe UI" panose="020B0502040204020203" pitchFamily="34" charset="0"/>
                <a:cs typeface="Segoe UI" panose="020B0502040204020203" pitchFamily="34" charset="0"/>
              </a:rPr>
              <a:t> </a:t>
            </a:r>
            <a:r>
              <a:rPr lang="cs-CZ" sz="1600" b="1" err="1">
                <a:latin typeface="Segoe UI" panose="020B0502040204020203" pitchFamily="34" charset="0"/>
                <a:cs typeface="Segoe UI" panose="020B0502040204020203" pitchFamily="34" charset="0"/>
              </a:rPr>
              <a:t>mother</a:t>
            </a:r>
            <a:endParaRPr sz="1600">
              <a:latin typeface="Segoe UI" panose="020B0502040204020203" pitchFamily="34" charset="0"/>
              <a:cs typeface="Segoe UI" panose="020B0502040204020203" pitchFamily="34" charset="0"/>
            </a:endParaRPr>
          </a:p>
        </p:txBody>
      </p:sp>
      <p:sp>
        <p:nvSpPr>
          <p:cNvPr id="349" name="CustomShape 18"/>
          <p:cNvSpPr/>
          <p:nvPr/>
        </p:nvSpPr>
        <p:spPr>
          <a:xfrm>
            <a:off x="8382960" y="1974683"/>
            <a:ext cx="1996282" cy="638280"/>
          </a:xfrm>
          <a:prstGeom prst="rect">
            <a:avLst/>
          </a:prstGeom>
          <a:noFill/>
          <a:ln>
            <a:noFill/>
          </a:ln>
        </p:spPr>
        <p:txBody>
          <a:bodyPr wrap="none" lIns="90000" tIns="45000" rIns="90000" bIns="45000"/>
          <a:lstStyle/>
          <a:p>
            <a:pPr>
              <a:lnSpc>
                <a:spcPct val="100000"/>
              </a:lnSpc>
            </a:pPr>
            <a:r>
              <a:rPr lang="cs-CZ" sz="1600" b="1" err="1">
                <a:solidFill>
                  <a:srgbClr val="FF0000"/>
                </a:solidFill>
                <a:latin typeface="Segoe UI" panose="020B0502040204020203" pitchFamily="34" charset="0"/>
                <a:cs typeface="Segoe UI" panose="020B0502040204020203" pitchFamily="34" charset="0"/>
              </a:rPr>
              <a:t>The</a:t>
            </a:r>
            <a:r>
              <a:rPr lang="cs-CZ" sz="1600" b="1">
                <a:solidFill>
                  <a:srgbClr val="FF0000"/>
                </a:solidFill>
                <a:latin typeface="Segoe UI" panose="020B0502040204020203" pitchFamily="34" charset="0"/>
                <a:cs typeface="Segoe UI" panose="020B0502040204020203" pitchFamily="34" charset="0"/>
              </a:rPr>
              <a:t> </a:t>
            </a:r>
            <a:r>
              <a:rPr lang="cs-CZ" sz="1600" b="1" err="1">
                <a:solidFill>
                  <a:srgbClr val="FF0000"/>
                </a:solidFill>
                <a:latin typeface="Segoe UI" panose="020B0502040204020203" pitchFamily="34" charset="0"/>
                <a:cs typeface="Segoe UI" panose="020B0502040204020203" pitchFamily="34" charset="0"/>
              </a:rPr>
              <a:t>child</a:t>
            </a:r>
            <a:r>
              <a:rPr lang="cs-CZ" sz="1600" b="1">
                <a:solidFill>
                  <a:srgbClr val="FF0000"/>
                </a:solidFill>
                <a:latin typeface="Segoe UI" panose="020B0502040204020203" pitchFamily="34" charset="0"/>
                <a:cs typeface="Segoe UI" panose="020B0502040204020203" pitchFamily="34" charset="0"/>
              </a:rPr>
              <a:t> </a:t>
            </a:r>
            <a:r>
              <a:rPr lang="cs-CZ" sz="1600" b="1" err="1">
                <a:solidFill>
                  <a:srgbClr val="FF0000"/>
                </a:solidFill>
                <a:latin typeface="Segoe UI" panose="020B0502040204020203" pitchFamily="34" charset="0"/>
                <a:cs typeface="Segoe UI" panose="020B0502040204020203" pitchFamily="34" charset="0"/>
              </a:rPr>
              <a:t>listens</a:t>
            </a:r>
            <a:r>
              <a:rPr lang="cs-CZ" sz="1600" b="1">
                <a:solidFill>
                  <a:srgbClr val="FF0000"/>
                </a:solidFill>
                <a:latin typeface="Segoe UI" panose="020B0502040204020203" pitchFamily="34" charset="0"/>
                <a:cs typeface="Segoe UI" panose="020B0502040204020203" pitchFamily="34" charset="0"/>
              </a:rPr>
              <a:t/>
            </a:r>
            <a:br>
              <a:rPr lang="cs-CZ" sz="1600" b="1">
                <a:solidFill>
                  <a:srgbClr val="FF0000"/>
                </a:solidFill>
                <a:latin typeface="Segoe UI" panose="020B0502040204020203" pitchFamily="34" charset="0"/>
                <a:cs typeface="Segoe UI" panose="020B0502040204020203" pitchFamily="34" charset="0"/>
              </a:rPr>
            </a:br>
            <a:r>
              <a:rPr lang="cs-CZ" sz="1600" b="1">
                <a:latin typeface="Segoe UI" panose="020B0502040204020203" pitchFamily="34" charset="0"/>
                <a:cs typeface="Segoe UI" panose="020B0502040204020203" pitchFamily="34" charset="0"/>
              </a:rPr>
              <a:t>to </a:t>
            </a:r>
            <a:r>
              <a:rPr lang="cs-CZ" sz="1600" b="1" err="1">
                <a:latin typeface="Segoe UI" panose="020B0502040204020203" pitchFamily="34" charset="0"/>
                <a:cs typeface="Segoe UI" panose="020B0502040204020203" pitchFamily="34" charset="0"/>
              </a:rPr>
              <a:t>mother‘s</a:t>
            </a:r>
            <a:r>
              <a:rPr lang="cs-CZ" sz="1600" b="1">
                <a:latin typeface="Segoe UI" panose="020B0502040204020203" pitchFamily="34" charset="0"/>
                <a:cs typeface="Segoe UI" panose="020B0502040204020203" pitchFamily="34" charset="0"/>
              </a:rPr>
              <a:t> </a:t>
            </a:r>
            <a:r>
              <a:rPr lang="cs-CZ" sz="1600" b="1" err="1">
                <a:latin typeface="Segoe UI" panose="020B0502040204020203" pitchFamily="34" charset="0"/>
                <a:cs typeface="Segoe UI" panose="020B0502040204020203" pitchFamily="34" charset="0"/>
              </a:rPr>
              <a:t>voice</a:t>
            </a:r>
            <a:endParaRPr sz="1600">
              <a:latin typeface="Segoe UI" panose="020B0502040204020203" pitchFamily="34" charset="0"/>
              <a:cs typeface="Segoe UI" panose="020B0502040204020203" pitchFamily="34" charset="0"/>
            </a:endParaRPr>
          </a:p>
        </p:txBody>
      </p:sp>
      <p:sp>
        <p:nvSpPr>
          <p:cNvPr id="351" name="CustomShape 20"/>
          <p:cNvSpPr/>
          <p:nvPr/>
        </p:nvSpPr>
        <p:spPr>
          <a:xfrm>
            <a:off x="9417240" y="5993365"/>
            <a:ext cx="2591280" cy="363960"/>
          </a:xfrm>
          <a:prstGeom prst="rect">
            <a:avLst/>
          </a:prstGeom>
          <a:noFill/>
          <a:ln>
            <a:noFill/>
          </a:ln>
        </p:spPr>
        <p:txBody>
          <a:bodyPr lIns="90000" tIns="45000" rIns="90000" bIns="45000"/>
          <a:lstStyle/>
          <a:p>
            <a:pPr algn="r">
              <a:lnSpc>
                <a:spcPct val="100000"/>
              </a:lnSpc>
            </a:pPr>
            <a:r>
              <a:rPr lang="cs-CZ" sz="1600" err="1">
                <a:latin typeface="Segoe UI" panose="020B0502040204020203" pitchFamily="34" charset="0"/>
                <a:cs typeface="Segoe UI" panose="020B0502040204020203" pitchFamily="34" charset="0"/>
              </a:rPr>
              <a:t>Author</a:t>
            </a:r>
            <a:r>
              <a:rPr lang="cs-CZ" sz="1600">
                <a:latin typeface="Segoe UI" panose="020B0502040204020203" pitchFamily="34" charset="0"/>
                <a:cs typeface="Segoe UI" panose="020B0502040204020203" pitchFamily="34" charset="0"/>
              </a:rPr>
              <a:t>: </a:t>
            </a:r>
            <a:r>
              <a:rPr lang="cs-CZ" sz="1600" err="1">
                <a:latin typeface="Segoe UI" panose="020B0502040204020203" pitchFamily="34" charset="0"/>
                <a:cs typeface="Segoe UI" panose="020B0502040204020203" pitchFamily="34" charset="0"/>
              </a:rPr>
              <a:t>Nils</a:t>
            </a:r>
            <a:r>
              <a:rPr lang="cs-CZ" sz="1600">
                <a:latin typeface="Segoe UI" panose="020B0502040204020203" pitchFamily="34" charset="0"/>
                <a:cs typeface="Segoe UI" panose="020B0502040204020203" pitchFamily="34" charset="0"/>
              </a:rPr>
              <a:t> Bergman</a:t>
            </a:r>
            <a:endParaRPr sz="1600">
              <a:latin typeface="Segoe UI" panose="020B0502040204020203" pitchFamily="34" charset="0"/>
              <a:cs typeface="Segoe UI" panose="020B0502040204020203" pitchFamily="34" charset="0"/>
            </a:endParaRPr>
          </a:p>
        </p:txBody>
      </p:sp>
      <p:sp>
        <p:nvSpPr>
          <p:cNvPr id="2" name="Obdélník 1"/>
          <p:cNvSpPr/>
          <p:nvPr/>
        </p:nvSpPr>
        <p:spPr>
          <a:xfrm>
            <a:off x="4495199" y="5817368"/>
            <a:ext cx="2125069" cy="338554"/>
          </a:xfrm>
          <a:prstGeom prst="rect">
            <a:avLst/>
          </a:prstGeom>
        </p:spPr>
        <p:txBody>
          <a:bodyPr wrap="none">
            <a:spAutoFit/>
          </a:bodyPr>
          <a:lstStyle/>
          <a:p>
            <a:pPr>
              <a:lnSpc>
                <a:spcPct val="100000"/>
              </a:lnSpc>
            </a:pPr>
            <a:r>
              <a:rPr lang="cs-CZ" sz="1600" b="1">
                <a:solidFill>
                  <a:srgbClr val="FF0000"/>
                </a:solidFill>
                <a:latin typeface="Segoe UI" panose="020B0502040204020203" pitchFamily="34" charset="0"/>
                <a:cs typeface="Segoe UI" panose="020B0502040204020203" pitchFamily="34" charset="0"/>
              </a:rPr>
              <a:t>Skin-to-skin </a:t>
            </a:r>
            <a:r>
              <a:rPr lang="cs-CZ" sz="1600" b="1" err="1">
                <a:latin typeface="Segoe UI" panose="020B0502040204020203" pitchFamily="34" charset="0"/>
                <a:cs typeface="Segoe UI" panose="020B0502040204020203" pitchFamily="34" charset="0"/>
              </a:rPr>
              <a:t>contact</a:t>
            </a:r>
            <a:endParaRPr lang="cs-CZ" sz="1600">
              <a:latin typeface="Segoe UI" panose="020B0502040204020203" pitchFamily="34" charset="0"/>
              <a:cs typeface="Segoe UI" panose="020B0502040204020203" pitchFamily="34" charset="0"/>
            </a:endParaRPr>
          </a:p>
        </p:txBody>
      </p:sp>
      <p:sp>
        <p:nvSpPr>
          <p:cNvPr id="3" name="Obdélník 2"/>
          <p:cNvSpPr/>
          <p:nvPr/>
        </p:nvSpPr>
        <p:spPr>
          <a:xfrm>
            <a:off x="7621946" y="5362005"/>
            <a:ext cx="2590517" cy="338554"/>
          </a:xfrm>
          <a:prstGeom prst="rect">
            <a:avLst/>
          </a:prstGeom>
        </p:spPr>
        <p:txBody>
          <a:bodyPr wrap="none">
            <a:spAutoFit/>
          </a:bodyPr>
          <a:lstStyle/>
          <a:p>
            <a:pPr>
              <a:lnSpc>
                <a:spcPct val="100000"/>
              </a:lnSpc>
            </a:pPr>
            <a:r>
              <a:rPr lang="cs-CZ" sz="1600" b="1" err="1">
                <a:solidFill>
                  <a:srgbClr val="000000"/>
                </a:solidFill>
                <a:latin typeface="Segoe UI" panose="020B0502040204020203" pitchFamily="34" charset="0"/>
                <a:cs typeface="Segoe UI" panose="020B0502040204020203" pitchFamily="34" charset="0"/>
              </a:rPr>
              <a:t>Mother</a:t>
            </a:r>
            <a:r>
              <a:rPr lang="cs-CZ" sz="1600" b="1">
                <a:solidFill>
                  <a:srgbClr val="000000"/>
                </a:solidFill>
                <a:latin typeface="Segoe UI" panose="020B0502040204020203" pitchFamily="34" charset="0"/>
                <a:cs typeface="Segoe UI" panose="020B0502040204020203" pitchFamily="34" charset="0"/>
              </a:rPr>
              <a:t> </a:t>
            </a:r>
            <a:r>
              <a:rPr lang="cs-CZ" sz="1600" b="1" err="1">
                <a:solidFill>
                  <a:srgbClr val="FF0000"/>
                </a:solidFill>
                <a:latin typeface="Segoe UI" panose="020B0502040204020203" pitchFamily="34" charset="0"/>
                <a:cs typeface="Segoe UI" panose="020B0502040204020203" pitchFamily="34" charset="0"/>
              </a:rPr>
              <a:t>provides</a:t>
            </a:r>
            <a:r>
              <a:rPr lang="cs-CZ" sz="1600" b="1">
                <a:solidFill>
                  <a:srgbClr val="FF0000"/>
                </a:solidFill>
                <a:latin typeface="Segoe UI" panose="020B0502040204020203" pitchFamily="34" charset="0"/>
                <a:cs typeface="Segoe UI" panose="020B0502040204020203" pitchFamily="34" charset="0"/>
              </a:rPr>
              <a:t> </a:t>
            </a:r>
            <a:r>
              <a:rPr lang="cs-CZ" sz="1600" b="1" err="1">
                <a:solidFill>
                  <a:srgbClr val="FF0000"/>
                </a:solidFill>
                <a:latin typeface="Segoe UI" panose="020B0502040204020203" pitchFamily="34" charset="0"/>
                <a:cs typeface="Segoe UI" panose="020B0502040204020203" pitchFamily="34" charset="0"/>
              </a:rPr>
              <a:t>warmth</a:t>
            </a:r>
            <a:endParaRPr lang="cs-CZ" sz="1600">
              <a:solidFill>
                <a:srgbClr val="FF0000"/>
              </a:solidFill>
              <a:latin typeface="Segoe UI" panose="020B0502040204020203" pitchFamily="34" charset="0"/>
              <a:cs typeface="Segoe UI" panose="020B0502040204020203" pitchFamily="34" charset="0"/>
            </a:endParaRPr>
          </a:p>
        </p:txBody>
      </p:sp>
      <p:sp>
        <p:nvSpPr>
          <p:cNvPr id="4" name="Nadpis 3"/>
          <p:cNvSpPr>
            <a:spLocks noGrp="1"/>
          </p:cNvSpPr>
          <p:nvPr>
            <p:ph type="title"/>
          </p:nvPr>
        </p:nvSpPr>
        <p:spPr/>
        <p:txBody>
          <a:bodyPr/>
          <a:lstStyle/>
          <a:p>
            <a:r>
              <a:rPr lang="cs-CZ" err="1"/>
              <a:t>Stimuli</a:t>
            </a:r>
            <a:r>
              <a:rPr lang="cs-CZ"/>
              <a:t> </a:t>
            </a:r>
            <a:r>
              <a:rPr lang="cs-CZ" err="1"/>
              <a:t>for</a:t>
            </a:r>
            <a:r>
              <a:rPr lang="cs-CZ"/>
              <a:t> </a:t>
            </a:r>
            <a:r>
              <a:rPr lang="cs-CZ" err="1"/>
              <a:t>child‘s</a:t>
            </a:r>
            <a:r>
              <a:rPr lang="cs-CZ"/>
              <a:t> brain</a:t>
            </a:r>
          </a:p>
        </p:txBody>
      </p:sp>
      <p:sp>
        <p:nvSpPr>
          <p:cNvPr id="26" name="Zástupný symbol pro zápatí 3">
            <a:extLst>
              <a:ext uri="{FF2B5EF4-FFF2-40B4-BE49-F238E27FC236}">
                <a16:creationId xmlns:a16="http://schemas.microsoft.com/office/drawing/2014/main" id="{0B215EA0-8384-428C-896A-A72FE5747DEF}"/>
              </a:ext>
            </a:extLst>
          </p:cNvPr>
          <p:cNvSpPr txBox="1">
            <a:spLocks/>
          </p:cNvSpPr>
          <p:nvPr/>
        </p:nvSpPr>
        <p:spPr>
          <a:xfrm>
            <a:off x="3802902" y="6421078"/>
            <a:ext cx="2994138"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err="1">
                <a:solidFill>
                  <a:srgbClr val="CC6600"/>
                </a:solidFill>
              </a:rPr>
              <a:t>Breastfeeding</a:t>
            </a:r>
            <a:r>
              <a:rPr lang="cs-CZ" dirty="0">
                <a:solidFill>
                  <a:srgbClr val="CC6600"/>
                </a:solidFill>
              </a:rPr>
              <a:t> support</a:t>
            </a:r>
          </a:p>
        </p:txBody>
      </p:sp>
      <p:sp>
        <p:nvSpPr>
          <p:cNvPr id="27" name="Zástupný symbol pro zápatí 3"/>
          <p:cNvSpPr>
            <a:spLocks noGrp="1"/>
          </p:cNvSpPr>
          <p:nvPr>
            <p:ph type="ftr" sz="quarter" idx="11"/>
          </p:nvPr>
        </p:nvSpPr>
        <p:spPr>
          <a:xfrm>
            <a:off x="731520" y="6421078"/>
            <a:ext cx="2292808" cy="365125"/>
          </a:xfrm>
        </p:spPr>
        <p:txBody>
          <a:bodyPr/>
          <a:lstStyle/>
          <a:p>
            <a:r>
              <a:rPr lang="cs-CZ" dirty="0" err="1"/>
              <a:t>Childhood</a:t>
            </a:r>
            <a:r>
              <a:rPr lang="cs-CZ" dirty="0"/>
              <a:t> </a:t>
            </a:r>
            <a:r>
              <a:rPr lang="cs-CZ" dirty="0" err="1"/>
              <a:t>hygiene</a:t>
            </a:r>
            <a:endParaRPr lang="cs-CZ" dirty="0"/>
          </a:p>
        </p:txBody>
      </p:sp>
    </p:spTree>
    <p:extLst>
      <p:ext uri="{BB962C8B-B14F-4D97-AF65-F5344CB8AC3E}">
        <p14:creationId xmlns:p14="http://schemas.microsoft.com/office/powerpoint/2010/main" val="4126870582"/>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Right</a:t>
            </a:r>
            <a:r>
              <a:rPr lang="cs-CZ" dirty="0"/>
              <a:t> </a:t>
            </a:r>
            <a:r>
              <a:rPr lang="cs-CZ" dirty="0" err="1"/>
              <a:t>position</a:t>
            </a:r>
            <a:endParaRPr lang="cs-CZ" dirty="0"/>
          </a:p>
        </p:txBody>
      </p:sp>
      <p:sp>
        <p:nvSpPr>
          <p:cNvPr id="3" name="Zástupný symbol pro obsah 2"/>
          <p:cNvSpPr>
            <a:spLocks noGrp="1"/>
          </p:cNvSpPr>
          <p:nvPr>
            <p:ph idx="1"/>
          </p:nvPr>
        </p:nvSpPr>
        <p:spPr/>
        <p:txBody>
          <a:bodyPr>
            <a:normAutofit/>
          </a:bodyPr>
          <a:lstStyle/>
          <a:p>
            <a:r>
              <a:rPr lang="cs-CZ" b="1" dirty="0" err="1">
                <a:ea typeface="Arial"/>
              </a:rPr>
              <a:t>sedentary</a:t>
            </a:r>
            <a:r>
              <a:rPr lang="cs-CZ" b="1" dirty="0">
                <a:ea typeface="Arial"/>
              </a:rPr>
              <a:t> </a:t>
            </a:r>
            <a:r>
              <a:rPr lang="cs-CZ" b="1" dirty="0" err="1">
                <a:ea typeface="Arial"/>
              </a:rPr>
              <a:t>position</a:t>
            </a:r>
            <a:endParaRPr lang="cs-CZ" b="1" dirty="0">
              <a:ea typeface="Arial"/>
            </a:endParaRPr>
          </a:p>
          <a:p>
            <a:pPr lvl="1"/>
            <a:r>
              <a:rPr lang="cs-CZ" dirty="0" err="1">
                <a:ea typeface="Arial"/>
              </a:rPr>
              <a:t>mother</a:t>
            </a:r>
            <a:r>
              <a:rPr lang="cs-CZ" dirty="0">
                <a:ea typeface="Arial"/>
              </a:rPr>
              <a:t> </a:t>
            </a:r>
            <a:r>
              <a:rPr lang="cs-CZ" dirty="0" err="1">
                <a:ea typeface="Arial"/>
              </a:rPr>
              <a:t>should</a:t>
            </a:r>
            <a:r>
              <a:rPr lang="cs-CZ" dirty="0">
                <a:ea typeface="Arial"/>
              </a:rPr>
              <a:t> </a:t>
            </a:r>
            <a:r>
              <a:rPr lang="cs-CZ" dirty="0" err="1">
                <a:ea typeface="Arial"/>
              </a:rPr>
              <a:t>be</a:t>
            </a:r>
            <a:r>
              <a:rPr lang="cs-CZ" dirty="0">
                <a:ea typeface="Arial"/>
              </a:rPr>
              <a:t> </a:t>
            </a:r>
            <a:r>
              <a:rPr lang="cs-CZ" dirty="0" err="1">
                <a:ea typeface="Arial"/>
              </a:rPr>
              <a:t>comfortable</a:t>
            </a:r>
            <a:endParaRPr lang="cs-CZ" dirty="0">
              <a:ea typeface="Arial"/>
            </a:endParaRPr>
          </a:p>
          <a:p>
            <a:pPr lvl="1"/>
            <a:r>
              <a:rPr lang="cs-CZ" dirty="0" err="1">
                <a:ea typeface="Arial"/>
              </a:rPr>
              <a:t>she</a:t>
            </a:r>
            <a:r>
              <a:rPr lang="cs-CZ" dirty="0">
                <a:ea typeface="Arial"/>
              </a:rPr>
              <a:t> </a:t>
            </a:r>
            <a:r>
              <a:rPr lang="cs-CZ" dirty="0" err="1">
                <a:ea typeface="Arial"/>
              </a:rPr>
              <a:t>shouldn‘t</a:t>
            </a:r>
            <a:r>
              <a:rPr lang="cs-CZ" dirty="0">
                <a:ea typeface="Arial"/>
              </a:rPr>
              <a:t> </a:t>
            </a:r>
            <a:r>
              <a:rPr lang="cs-CZ" dirty="0" err="1">
                <a:ea typeface="Arial"/>
              </a:rPr>
              <a:t>sit</a:t>
            </a:r>
            <a:r>
              <a:rPr lang="cs-CZ" dirty="0">
                <a:ea typeface="Arial"/>
              </a:rPr>
              <a:t> </a:t>
            </a:r>
            <a:r>
              <a:rPr lang="cs-CZ" dirty="0" err="1">
                <a:ea typeface="Arial"/>
              </a:rPr>
              <a:t>at</a:t>
            </a:r>
            <a:r>
              <a:rPr lang="cs-CZ" dirty="0">
                <a:ea typeface="Arial"/>
              </a:rPr>
              <a:t> </a:t>
            </a:r>
            <a:r>
              <a:rPr lang="cs-CZ" dirty="0" err="1">
                <a:ea typeface="Arial"/>
              </a:rPr>
              <a:t>the</a:t>
            </a:r>
            <a:r>
              <a:rPr lang="cs-CZ" dirty="0">
                <a:ea typeface="Arial"/>
              </a:rPr>
              <a:t> </a:t>
            </a:r>
            <a:r>
              <a:rPr lang="cs-CZ" dirty="0" err="1">
                <a:ea typeface="Arial"/>
              </a:rPr>
              <a:t>edge</a:t>
            </a:r>
            <a:r>
              <a:rPr lang="cs-CZ" dirty="0">
                <a:ea typeface="Arial"/>
              </a:rPr>
              <a:t> </a:t>
            </a:r>
            <a:r>
              <a:rPr lang="cs-CZ" dirty="0" err="1">
                <a:ea typeface="Arial"/>
              </a:rPr>
              <a:t>of</a:t>
            </a:r>
            <a:r>
              <a:rPr lang="cs-CZ" dirty="0">
                <a:ea typeface="Arial"/>
              </a:rPr>
              <a:t> </a:t>
            </a:r>
            <a:r>
              <a:rPr lang="cs-CZ" dirty="0" err="1">
                <a:ea typeface="Arial"/>
              </a:rPr>
              <a:t>hospital</a:t>
            </a:r>
            <a:r>
              <a:rPr lang="cs-CZ" dirty="0">
                <a:ea typeface="Arial"/>
              </a:rPr>
              <a:t> </a:t>
            </a:r>
            <a:r>
              <a:rPr lang="cs-CZ" dirty="0" err="1">
                <a:ea typeface="Arial"/>
              </a:rPr>
              <a:t>bed</a:t>
            </a:r>
            <a:r>
              <a:rPr lang="cs-CZ" dirty="0">
                <a:ea typeface="Arial"/>
              </a:rPr>
              <a:t> – </a:t>
            </a:r>
            <a:r>
              <a:rPr lang="cs-CZ" dirty="0" err="1">
                <a:ea typeface="Arial"/>
              </a:rPr>
              <a:t>it‘s</a:t>
            </a:r>
            <a:r>
              <a:rPr lang="cs-CZ" dirty="0">
                <a:ea typeface="Arial"/>
              </a:rPr>
              <a:t> </a:t>
            </a:r>
            <a:r>
              <a:rPr lang="cs-CZ" dirty="0" err="1">
                <a:ea typeface="Arial"/>
              </a:rPr>
              <a:t>too</a:t>
            </a:r>
            <a:r>
              <a:rPr lang="cs-CZ" dirty="0">
                <a:ea typeface="Arial"/>
              </a:rPr>
              <a:t> </a:t>
            </a:r>
            <a:r>
              <a:rPr lang="cs-CZ" dirty="0" err="1">
                <a:ea typeface="Arial"/>
              </a:rPr>
              <a:t>high</a:t>
            </a:r>
            <a:r>
              <a:rPr lang="cs-CZ" dirty="0">
                <a:ea typeface="Arial"/>
              </a:rPr>
              <a:t> </a:t>
            </a:r>
            <a:r>
              <a:rPr lang="cs-CZ" dirty="0" err="1">
                <a:ea typeface="Arial"/>
              </a:rPr>
              <a:t>without</a:t>
            </a:r>
            <a:r>
              <a:rPr lang="cs-CZ" dirty="0">
                <a:ea typeface="Arial"/>
              </a:rPr>
              <a:t> a </a:t>
            </a:r>
            <a:r>
              <a:rPr lang="cs-CZ" dirty="0" err="1">
                <a:ea typeface="Arial"/>
              </a:rPr>
              <a:t>chance</a:t>
            </a:r>
            <a:r>
              <a:rPr lang="cs-CZ" dirty="0">
                <a:ea typeface="Arial"/>
              </a:rPr>
              <a:t> to rest </a:t>
            </a:r>
            <a:r>
              <a:rPr lang="cs-CZ" dirty="0" err="1">
                <a:ea typeface="Arial"/>
              </a:rPr>
              <a:t>neither</a:t>
            </a:r>
            <a:r>
              <a:rPr lang="cs-CZ" dirty="0">
                <a:ea typeface="Arial"/>
              </a:rPr>
              <a:t> </a:t>
            </a:r>
            <a:r>
              <a:rPr lang="cs-CZ" dirty="0" err="1">
                <a:ea typeface="Arial"/>
              </a:rPr>
              <a:t>the</a:t>
            </a:r>
            <a:r>
              <a:rPr lang="cs-CZ" dirty="0">
                <a:ea typeface="Arial"/>
              </a:rPr>
              <a:t> </a:t>
            </a:r>
            <a:r>
              <a:rPr lang="cs-CZ" dirty="0" err="1">
                <a:ea typeface="Arial"/>
              </a:rPr>
              <a:t>legs</a:t>
            </a:r>
            <a:r>
              <a:rPr lang="cs-CZ" dirty="0">
                <a:ea typeface="Arial"/>
              </a:rPr>
              <a:t>, </a:t>
            </a:r>
            <a:r>
              <a:rPr lang="cs-CZ" dirty="0" err="1">
                <a:ea typeface="Arial"/>
              </a:rPr>
              <a:t>arms</a:t>
            </a:r>
            <a:r>
              <a:rPr lang="cs-CZ" dirty="0">
                <a:ea typeface="Arial"/>
              </a:rPr>
              <a:t>, nor </a:t>
            </a:r>
            <a:r>
              <a:rPr lang="cs-CZ" dirty="0" err="1">
                <a:ea typeface="Arial"/>
              </a:rPr>
              <a:t>the</a:t>
            </a:r>
            <a:r>
              <a:rPr lang="cs-CZ" dirty="0">
                <a:ea typeface="Arial"/>
              </a:rPr>
              <a:t> </a:t>
            </a:r>
            <a:r>
              <a:rPr lang="cs-CZ" dirty="0" err="1">
                <a:ea typeface="Arial"/>
              </a:rPr>
              <a:t>back</a:t>
            </a:r>
            <a:endParaRPr lang="cs-CZ" dirty="0">
              <a:ea typeface="Arial"/>
            </a:endParaRPr>
          </a:p>
          <a:p>
            <a:pPr lvl="1"/>
            <a:r>
              <a:rPr lang="cs-CZ" dirty="0" err="1">
                <a:ea typeface="Arial"/>
              </a:rPr>
              <a:t>seat</a:t>
            </a:r>
            <a:r>
              <a:rPr lang="cs-CZ" dirty="0">
                <a:ea typeface="Arial"/>
              </a:rPr>
              <a:t> </a:t>
            </a:r>
            <a:r>
              <a:rPr lang="cs-CZ" dirty="0" err="1">
                <a:ea typeface="Arial"/>
              </a:rPr>
              <a:t>with</a:t>
            </a:r>
            <a:r>
              <a:rPr lang="cs-CZ" dirty="0">
                <a:ea typeface="Arial"/>
              </a:rPr>
              <a:t> </a:t>
            </a:r>
            <a:r>
              <a:rPr lang="cs-CZ" dirty="0" err="1">
                <a:ea typeface="Arial"/>
              </a:rPr>
              <a:t>well-supported</a:t>
            </a:r>
            <a:r>
              <a:rPr lang="cs-CZ" dirty="0">
                <a:ea typeface="Arial"/>
              </a:rPr>
              <a:t> </a:t>
            </a:r>
            <a:r>
              <a:rPr lang="cs-CZ" dirty="0" err="1">
                <a:ea typeface="Arial"/>
              </a:rPr>
              <a:t>straight</a:t>
            </a:r>
            <a:r>
              <a:rPr lang="cs-CZ" dirty="0">
                <a:ea typeface="Arial"/>
              </a:rPr>
              <a:t> </a:t>
            </a:r>
            <a:r>
              <a:rPr lang="cs-CZ" dirty="0" err="1">
                <a:ea typeface="Arial"/>
              </a:rPr>
              <a:t>back</a:t>
            </a:r>
            <a:endParaRPr lang="cs-CZ" dirty="0">
              <a:ea typeface="Arial"/>
            </a:endParaRPr>
          </a:p>
          <a:p>
            <a:pPr lvl="1"/>
            <a:r>
              <a:rPr lang="cs-CZ" dirty="0" err="1">
                <a:ea typeface="Arial"/>
              </a:rPr>
              <a:t>trunk</a:t>
            </a:r>
            <a:r>
              <a:rPr lang="cs-CZ" dirty="0">
                <a:ea typeface="Arial"/>
              </a:rPr>
              <a:t> </a:t>
            </a:r>
            <a:r>
              <a:rPr lang="cs-CZ" dirty="0" err="1">
                <a:ea typeface="Arial"/>
              </a:rPr>
              <a:t>is</a:t>
            </a:r>
            <a:r>
              <a:rPr lang="cs-CZ" dirty="0">
                <a:ea typeface="Arial"/>
              </a:rPr>
              <a:t> </a:t>
            </a:r>
            <a:r>
              <a:rPr lang="cs-CZ" dirty="0" err="1">
                <a:ea typeface="Arial"/>
              </a:rPr>
              <a:t>directed</a:t>
            </a:r>
            <a:r>
              <a:rPr lang="cs-CZ" dirty="0">
                <a:ea typeface="Arial"/>
              </a:rPr>
              <a:t> </a:t>
            </a:r>
            <a:r>
              <a:rPr lang="cs-CZ" dirty="0" err="1">
                <a:ea typeface="Arial"/>
              </a:rPr>
              <a:t>slightly</a:t>
            </a:r>
            <a:r>
              <a:rPr lang="cs-CZ" dirty="0">
                <a:ea typeface="Arial"/>
              </a:rPr>
              <a:t> forward, pelvis </a:t>
            </a:r>
            <a:r>
              <a:rPr lang="cs-CZ" dirty="0" err="1">
                <a:ea typeface="Arial"/>
              </a:rPr>
              <a:t>is</a:t>
            </a:r>
            <a:r>
              <a:rPr lang="cs-CZ" dirty="0">
                <a:ea typeface="Arial"/>
              </a:rPr>
              <a:t> </a:t>
            </a:r>
            <a:r>
              <a:rPr lang="cs-CZ" dirty="0" err="1">
                <a:ea typeface="Arial"/>
              </a:rPr>
              <a:t>flat</a:t>
            </a:r>
            <a:endParaRPr lang="cs-CZ" dirty="0">
              <a:ea typeface="Arial"/>
            </a:endParaRPr>
          </a:p>
        </p:txBody>
      </p:sp>
      <p:pic>
        <p:nvPicPr>
          <p:cNvPr id="5" name="Obrázek 4"/>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9404927" y="3162300"/>
            <a:ext cx="2032000" cy="3149600"/>
          </a:xfrm>
          <a:prstGeom prst="rect">
            <a:avLst/>
          </a:prstGeom>
        </p:spPr>
      </p:pic>
      <p:sp>
        <p:nvSpPr>
          <p:cNvPr id="7" name="Zástupný symbol pro zápatí 3">
            <a:extLst>
              <a:ext uri="{FF2B5EF4-FFF2-40B4-BE49-F238E27FC236}">
                <a16:creationId xmlns:a16="http://schemas.microsoft.com/office/drawing/2014/main" id="{9D7ED633-5471-44F3-8918-500C66455288}"/>
              </a:ext>
            </a:extLst>
          </p:cNvPr>
          <p:cNvSpPr txBox="1">
            <a:spLocks/>
          </p:cNvSpPr>
          <p:nvPr/>
        </p:nvSpPr>
        <p:spPr>
          <a:xfrm>
            <a:off x="3802902" y="6421078"/>
            <a:ext cx="2994138"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err="1">
                <a:solidFill>
                  <a:srgbClr val="CC6600"/>
                </a:solidFill>
              </a:rPr>
              <a:t>Breastfeeding</a:t>
            </a:r>
            <a:r>
              <a:rPr lang="cs-CZ" dirty="0">
                <a:solidFill>
                  <a:srgbClr val="CC6600"/>
                </a:solidFill>
              </a:rPr>
              <a:t> support</a:t>
            </a:r>
          </a:p>
        </p:txBody>
      </p:sp>
      <p:sp>
        <p:nvSpPr>
          <p:cNvPr id="8" name="Zástupný symbol pro zápatí 3"/>
          <p:cNvSpPr>
            <a:spLocks noGrp="1"/>
          </p:cNvSpPr>
          <p:nvPr>
            <p:ph type="ftr" sz="quarter" idx="11"/>
          </p:nvPr>
        </p:nvSpPr>
        <p:spPr>
          <a:xfrm>
            <a:off x="731520" y="6421078"/>
            <a:ext cx="2292808" cy="365125"/>
          </a:xfrm>
        </p:spPr>
        <p:txBody>
          <a:bodyPr/>
          <a:lstStyle/>
          <a:p>
            <a:r>
              <a:rPr lang="cs-CZ" dirty="0" err="1"/>
              <a:t>Childhood</a:t>
            </a:r>
            <a:r>
              <a:rPr lang="cs-CZ" dirty="0"/>
              <a:t> </a:t>
            </a:r>
            <a:r>
              <a:rPr lang="cs-CZ" dirty="0" err="1"/>
              <a:t>hygiene</a:t>
            </a:r>
            <a:endParaRPr lang="cs-CZ" dirty="0"/>
          </a:p>
        </p:txBody>
      </p:sp>
    </p:spTree>
    <p:extLst>
      <p:ext uri="{BB962C8B-B14F-4D97-AF65-F5344CB8AC3E}">
        <p14:creationId xmlns:p14="http://schemas.microsoft.com/office/powerpoint/2010/main" val="13487864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dirty="0" err="1"/>
              <a:t>Right</a:t>
            </a:r>
            <a:r>
              <a:rPr lang="cs-CZ" dirty="0"/>
              <a:t> </a:t>
            </a:r>
            <a:r>
              <a:rPr lang="cs-CZ" dirty="0" err="1"/>
              <a:t>position</a:t>
            </a:r>
            <a:endParaRPr lang="cs-CZ" dirty="0"/>
          </a:p>
        </p:txBody>
      </p:sp>
      <p:sp>
        <p:nvSpPr>
          <p:cNvPr id="3" name="Zástupný symbol pro obsah 2"/>
          <p:cNvSpPr>
            <a:spLocks noGrp="1"/>
          </p:cNvSpPr>
          <p:nvPr>
            <p:ph idx="1"/>
          </p:nvPr>
        </p:nvSpPr>
        <p:spPr>
          <a:xfrm>
            <a:off x="838199" y="1825625"/>
            <a:ext cx="10891345" cy="4351338"/>
          </a:xfrm>
        </p:spPr>
        <p:txBody>
          <a:bodyPr>
            <a:normAutofit/>
          </a:bodyPr>
          <a:lstStyle/>
          <a:p>
            <a:pPr>
              <a:lnSpc>
                <a:spcPct val="100000"/>
              </a:lnSpc>
            </a:pPr>
            <a:r>
              <a:rPr lang="cs-CZ" sz="2400" dirty="0" err="1">
                <a:ea typeface="Arial"/>
              </a:rPr>
              <a:t>child‘s</a:t>
            </a:r>
            <a:r>
              <a:rPr lang="cs-CZ" sz="2400" dirty="0">
                <a:ea typeface="Arial"/>
              </a:rPr>
              <a:t> </a:t>
            </a:r>
            <a:r>
              <a:rPr lang="cs-CZ" sz="2400" dirty="0" err="1">
                <a:ea typeface="Arial"/>
              </a:rPr>
              <a:t>head</a:t>
            </a:r>
            <a:r>
              <a:rPr lang="cs-CZ" sz="2400" dirty="0">
                <a:ea typeface="Arial"/>
              </a:rPr>
              <a:t> and body are very </a:t>
            </a:r>
            <a:r>
              <a:rPr lang="cs-CZ" sz="2400" dirty="0" err="1">
                <a:ea typeface="Arial"/>
              </a:rPr>
              <a:t>close</a:t>
            </a:r>
            <a:r>
              <a:rPr lang="cs-CZ" sz="2400" dirty="0">
                <a:ea typeface="Arial"/>
              </a:rPr>
              <a:t> to </a:t>
            </a:r>
            <a:r>
              <a:rPr lang="cs-CZ" sz="2400" dirty="0" err="1">
                <a:ea typeface="Arial"/>
              </a:rPr>
              <a:t>mother‘s</a:t>
            </a:r>
            <a:r>
              <a:rPr lang="cs-CZ" sz="2400" dirty="0">
                <a:ea typeface="Arial"/>
              </a:rPr>
              <a:t> body</a:t>
            </a:r>
          </a:p>
          <a:p>
            <a:pPr>
              <a:lnSpc>
                <a:spcPct val="100000"/>
              </a:lnSpc>
            </a:pPr>
            <a:r>
              <a:rPr lang="cs-CZ" sz="2400" dirty="0" err="1">
                <a:ea typeface="Arial"/>
              </a:rPr>
              <a:t>child‘s</a:t>
            </a:r>
            <a:r>
              <a:rPr lang="cs-CZ" sz="2400" dirty="0">
                <a:ea typeface="Arial"/>
              </a:rPr>
              <a:t> </a:t>
            </a:r>
            <a:r>
              <a:rPr lang="cs-CZ" sz="2400" dirty="0" err="1">
                <a:ea typeface="Arial"/>
              </a:rPr>
              <a:t>whole</a:t>
            </a:r>
            <a:r>
              <a:rPr lang="cs-CZ" sz="2400" dirty="0">
                <a:ea typeface="Arial"/>
              </a:rPr>
              <a:t> body </a:t>
            </a:r>
            <a:r>
              <a:rPr lang="cs-CZ" sz="2400" dirty="0" err="1">
                <a:ea typeface="Arial"/>
              </a:rPr>
              <a:t>is</a:t>
            </a:r>
            <a:r>
              <a:rPr lang="cs-CZ" sz="2400" dirty="0">
                <a:ea typeface="Arial"/>
              </a:rPr>
              <a:t> </a:t>
            </a:r>
            <a:r>
              <a:rPr lang="cs-CZ" sz="2400" dirty="0" err="1">
                <a:ea typeface="Arial"/>
              </a:rPr>
              <a:t>supported</a:t>
            </a:r>
            <a:r>
              <a:rPr lang="cs-CZ" sz="2400" dirty="0">
                <a:ea typeface="Arial"/>
              </a:rPr>
              <a:t> and </a:t>
            </a:r>
            <a:r>
              <a:rPr lang="cs-CZ" sz="2400" dirty="0" err="1">
                <a:ea typeface="Arial"/>
              </a:rPr>
              <a:t>legs</a:t>
            </a:r>
            <a:r>
              <a:rPr lang="cs-CZ" sz="2400" dirty="0">
                <a:ea typeface="Arial"/>
              </a:rPr>
              <a:t> are </a:t>
            </a:r>
            <a:r>
              <a:rPr lang="cs-CZ" sz="2400" dirty="0" err="1">
                <a:ea typeface="Arial"/>
              </a:rPr>
              <a:t>winded</a:t>
            </a:r>
            <a:r>
              <a:rPr lang="cs-CZ" sz="2400" dirty="0">
                <a:ea typeface="Arial"/>
              </a:rPr>
              <a:t> </a:t>
            </a:r>
            <a:r>
              <a:rPr lang="cs-CZ" sz="2400" dirty="0" err="1">
                <a:ea typeface="Arial"/>
              </a:rPr>
              <a:t>around</a:t>
            </a:r>
            <a:r>
              <a:rPr lang="cs-CZ" sz="2400" dirty="0">
                <a:ea typeface="Arial"/>
              </a:rPr>
              <a:t> </a:t>
            </a:r>
            <a:r>
              <a:rPr lang="cs-CZ" sz="2400" dirty="0" err="1">
                <a:ea typeface="Arial"/>
              </a:rPr>
              <a:t>mother‘s</a:t>
            </a:r>
            <a:r>
              <a:rPr lang="cs-CZ" sz="2400" dirty="0">
                <a:ea typeface="Arial"/>
              </a:rPr>
              <a:t> body</a:t>
            </a:r>
            <a:endParaRPr lang="cs-CZ" sz="2400" dirty="0"/>
          </a:p>
          <a:p>
            <a:pPr>
              <a:lnSpc>
                <a:spcPct val="100000"/>
              </a:lnSpc>
            </a:pPr>
            <a:r>
              <a:rPr lang="cs-CZ" sz="2400" dirty="0" err="1">
                <a:ea typeface="Arial"/>
              </a:rPr>
              <a:t>child‘s</a:t>
            </a:r>
            <a:r>
              <a:rPr lang="cs-CZ" sz="2400" dirty="0">
                <a:ea typeface="Arial"/>
              </a:rPr>
              <a:t> </a:t>
            </a:r>
            <a:r>
              <a:rPr lang="cs-CZ" sz="2400" dirty="0" err="1">
                <a:ea typeface="Arial"/>
              </a:rPr>
              <a:t>buttocks</a:t>
            </a:r>
            <a:r>
              <a:rPr lang="cs-CZ" sz="2400" dirty="0">
                <a:ea typeface="Arial"/>
              </a:rPr>
              <a:t> are </a:t>
            </a:r>
            <a:r>
              <a:rPr lang="cs-CZ" sz="2400" dirty="0" err="1">
                <a:ea typeface="Arial"/>
              </a:rPr>
              <a:t>pushed</a:t>
            </a:r>
            <a:r>
              <a:rPr lang="cs-CZ" sz="2400" dirty="0">
                <a:ea typeface="Arial"/>
              </a:rPr>
              <a:t> to </a:t>
            </a:r>
            <a:r>
              <a:rPr lang="cs-CZ" sz="2400" dirty="0" err="1">
                <a:ea typeface="Arial"/>
              </a:rPr>
              <a:t>mother‘s</a:t>
            </a:r>
            <a:r>
              <a:rPr lang="cs-CZ" sz="2400" dirty="0">
                <a:ea typeface="Arial"/>
              </a:rPr>
              <a:t> body by her </a:t>
            </a:r>
            <a:r>
              <a:rPr lang="cs-CZ" sz="2400" dirty="0" err="1">
                <a:ea typeface="Arial"/>
              </a:rPr>
              <a:t>forearm</a:t>
            </a:r>
            <a:r>
              <a:rPr lang="cs-CZ" sz="2400" dirty="0">
                <a:ea typeface="Arial"/>
              </a:rPr>
              <a:t> – </a:t>
            </a:r>
            <a:br>
              <a:rPr lang="cs-CZ" sz="2400" dirty="0">
                <a:ea typeface="Arial"/>
              </a:rPr>
            </a:br>
            <a:r>
              <a:rPr lang="cs-CZ" sz="2400" dirty="0" err="1">
                <a:ea typeface="Arial"/>
              </a:rPr>
              <a:t>the</a:t>
            </a:r>
            <a:r>
              <a:rPr lang="cs-CZ" sz="2400" dirty="0">
                <a:ea typeface="Arial"/>
              </a:rPr>
              <a:t> </a:t>
            </a:r>
            <a:r>
              <a:rPr lang="cs-CZ" sz="2400" dirty="0" err="1">
                <a:ea typeface="Arial"/>
              </a:rPr>
              <a:t>nipple</a:t>
            </a:r>
            <a:r>
              <a:rPr lang="cs-CZ" sz="2400" dirty="0">
                <a:ea typeface="Arial"/>
              </a:rPr>
              <a:t> </a:t>
            </a:r>
            <a:r>
              <a:rPr lang="cs-CZ" sz="2400" dirty="0" err="1">
                <a:ea typeface="Arial"/>
              </a:rPr>
              <a:t>will</a:t>
            </a:r>
            <a:r>
              <a:rPr lang="cs-CZ" sz="2400" dirty="0">
                <a:ea typeface="Arial"/>
              </a:rPr>
              <a:t> </a:t>
            </a:r>
            <a:r>
              <a:rPr lang="cs-CZ" sz="2400" dirty="0" err="1">
                <a:ea typeface="Arial"/>
              </a:rPr>
              <a:t>be</a:t>
            </a:r>
            <a:r>
              <a:rPr lang="cs-CZ" sz="2400" dirty="0">
                <a:ea typeface="Arial"/>
              </a:rPr>
              <a:t> </a:t>
            </a:r>
            <a:r>
              <a:rPr lang="cs-CZ" sz="2400" i="1" dirty="0" err="1">
                <a:ea typeface="Arial"/>
              </a:rPr>
              <a:t>automatically</a:t>
            </a:r>
            <a:r>
              <a:rPr lang="cs-CZ" sz="2400" dirty="0">
                <a:ea typeface="Arial"/>
              </a:rPr>
              <a:t> </a:t>
            </a:r>
            <a:r>
              <a:rPr lang="cs-CZ" sz="2400" dirty="0" err="1">
                <a:ea typeface="Arial"/>
              </a:rPr>
              <a:t>directed</a:t>
            </a:r>
            <a:r>
              <a:rPr lang="cs-CZ" sz="2400" dirty="0">
                <a:ea typeface="Arial"/>
              </a:rPr>
              <a:t> </a:t>
            </a:r>
            <a:r>
              <a:rPr lang="cs-CZ" sz="2400" dirty="0" err="1">
                <a:ea typeface="Arial"/>
              </a:rPr>
              <a:t>towards</a:t>
            </a:r>
            <a:r>
              <a:rPr lang="cs-CZ" sz="2400" dirty="0">
                <a:ea typeface="Arial"/>
              </a:rPr>
              <a:t> </a:t>
            </a:r>
            <a:r>
              <a:rPr lang="cs-CZ" sz="2400" dirty="0" err="1">
                <a:ea typeface="Arial"/>
              </a:rPr>
              <a:t>the</a:t>
            </a:r>
            <a:r>
              <a:rPr lang="cs-CZ" sz="2400" dirty="0">
                <a:ea typeface="Arial"/>
              </a:rPr>
              <a:t> </a:t>
            </a:r>
            <a:r>
              <a:rPr lang="cs-CZ" sz="2400" dirty="0" err="1">
                <a:ea typeface="Arial"/>
              </a:rPr>
              <a:t>child‘s</a:t>
            </a:r>
            <a:r>
              <a:rPr lang="cs-CZ" sz="2400" dirty="0">
                <a:ea typeface="Arial"/>
              </a:rPr>
              <a:t/>
            </a:r>
            <a:br>
              <a:rPr lang="cs-CZ" sz="2400" dirty="0">
                <a:ea typeface="Arial"/>
              </a:rPr>
            </a:br>
            <a:r>
              <a:rPr lang="cs-CZ" sz="2400" dirty="0" err="1">
                <a:ea typeface="Arial"/>
              </a:rPr>
              <a:t>upper</a:t>
            </a:r>
            <a:r>
              <a:rPr lang="cs-CZ" sz="2400" dirty="0">
                <a:ea typeface="Arial"/>
              </a:rPr>
              <a:t> lip </a:t>
            </a:r>
            <a:endParaRPr lang="cs-CZ" sz="2400" dirty="0"/>
          </a:p>
          <a:p>
            <a:pPr>
              <a:lnSpc>
                <a:spcPct val="100000"/>
              </a:lnSpc>
            </a:pPr>
            <a:r>
              <a:rPr lang="cs-CZ" sz="2400" dirty="0" err="1">
                <a:ea typeface="Arial"/>
              </a:rPr>
              <a:t>it‘s</a:t>
            </a:r>
            <a:r>
              <a:rPr lang="cs-CZ" sz="2400" dirty="0">
                <a:ea typeface="Arial"/>
              </a:rPr>
              <a:t> not a belly-to-belly </a:t>
            </a:r>
            <a:r>
              <a:rPr lang="cs-CZ" sz="2400" dirty="0" err="1">
                <a:ea typeface="Arial"/>
              </a:rPr>
              <a:t>position</a:t>
            </a:r>
            <a:r>
              <a:rPr lang="cs-CZ" sz="2400" dirty="0">
                <a:ea typeface="Arial"/>
              </a:rPr>
              <a:t>, but </a:t>
            </a:r>
            <a:r>
              <a:rPr lang="cs-CZ" sz="2400" dirty="0" err="1">
                <a:ea typeface="Arial"/>
              </a:rPr>
              <a:t>the</a:t>
            </a:r>
            <a:r>
              <a:rPr lang="cs-CZ" sz="2400" dirty="0">
                <a:ea typeface="Arial"/>
              </a:rPr>
              <a:t> </a:t>
            </a:r>
            <a:r>
              <a:rPr lang="cs-CZ" sz="2400" dirty="0" err="1">
                <a:ea typeface="Arial"/>
              </a:rPr>
              <a:t>child</a:t>
            </a:r>
            <a:r>
              <a:rPr lang="cs-CZ" sz="2400" dirty="0">
                <a:ea typeface="Arial"/>
              </a:rPr>
              <a:t> </a:t>
            </a:r>
            <a:r>
              <a:rPr lang="cs-CZ" sz="2400" dirty="0" err="1">
                <a:ea typeface="Arial"/>
              </a:rPr>
              <a:t>is</a:t>
            </a:r>
            <a:r>
              <a:rPr lang="cs-CZ" sz="2400" dirty="0">
                <a:ea typeface="Arial"/>
              </a:rPr>
              <a:t> </a:t>
            </a:r>
            <a:r>
              <a:rPr lang="cs-CZ" sz="2400" dirty="0" err="1">
                <a:ea typeface="Arial"/>
              </a:rPr>
              <a:t>facing</a:t>
            </a:r>
            <a:r>
              <a:rPr lang="cs-CZ" sz="2400" dirty="0">
                <a:ea typeface="Arial"/>
              </a:rPr>
              <a:t> </a:t>
            </a:r>
            <a:r>
              <a:rPr lang="cs-CZ" sz="2400" dirty="0" err="1">
                <a:ea typeface="Arial"/>
              </a:rPr>
              <a:t>the</a:t>
            </a:r>
            <a:r>
              <a:rPr lang="cs-CZ" sz="2400" dirty="0">
                <a:ea typeface="Arial"/>
              </a:rPr>
              <a:t/>
            </a:r>
            <a:br>
              <a:rPr lang="cs-CZ" sz="2400" dirty="0">
                <a:ea typeface="Arial"/>
              </a:rPr>
            </a:br>
            <a:r>
              <a:rPr lang="cs-CZ" sz="2400" dirty="0" err="1">
                <a:ea typeface="Arial"/>
              </a:rPr>
              <a:t>breast</a:t>
            </a:r>
            <a:r>
              <a:rPr lang="cs-CZ" sz="2400" dirty="0">
                <a:ea typeface="Arial"/>
              </a:rPr>
              <a:t> </a:t>
            </a:r>
            <a:r>
              <a:rPr lang="cs-CZ" sz="2400" dirty="0" err="1">
                <a:ea typeface="Arial"/>
              </a:rPr>
              <a:t>from</a:t>
            </a:r>
            <a:r>
              <a:rPr lang="cs-CZ" sz="2400" dirty="0">
                <a:ea typeface="Arial"/>
              </a:rPr>
              <a:t> </a:t>
            </a:r>
            <a:r>
              <a:rPr lang="cs-CZ" sz="2400" dirty="0" err="1">
                <a:ea typeface="Arial"/>
              </a:rPr>
              <a:t>below</a:t>
            </a:r>
            <a:r>
              <a:rPr lang="cs-CZ" sz="2400" dirty="0">
                <a:ea typeface="Arial"/>
              </a:rPr>
              <a:t> and </a:t>
            </a:r>
            <a:r>
              <a:rPr lang="cs-CZ" sz="2400" dirty="0" err="1">
                <a:ea typeface="Arial"/>
              </a:rPr>
              <a:t>there</a:t>
            </a:r>
            <a:r>
              <a:rPr lang="cs-CZ" sz="2400" dirty="0">
                <a:ea typeface="Arial"/>
              </a:rPr>
              <a:t> </a:t>
            </a:r>
            <a:r>
              <a:rPr lang="cs-CZ" sz="2400" dirty="0" err="1">
                <a:ea typeface="Arial"/>
              </a:rPr>
              <a:t>is</a:t>
            </a:r>
            <a:r>
              <a:rPr lang="cs-CZ" sz="2400" dirty="0">
                <a:ea typeface="Arial"/>
              </a:rPr>
              <a:t> </a:t>
            </a:r>
            <a:r>
              <a:rPr lang="cs-CZ" sz="2400" dirty="0" err="1">
                <a:ea typeface="Arial"/>
              </a:rPr>
              <a:t>an</a:t>
            </a:r>
            <a:r>
              <a:rPr lang="cs-CZ" sz="2400" dirty="0">
                <a:ea typeface="Arial"/>
              </a:rPr>
              <a:t> </a:t>
            </a:r>
            <a:r>
              <a:rPr lang="cs-CZ" sz="2400" dirty="0" err="1">
                <a:ea typeface="Arial"/>
              </a:rPr>
              <a:t>eye</a:t>
            </a:r>
            <a:r>
              <a:rPr lang="cs-CZ" sz="2400" dirty="0">
                <a:ea typeface="Arial"/>
              </a:rPr>
              <a:t> </a:t>
            </a:r>
            <a:r>
              <a:rPr lang="cs-CZ" sz="2400" dirty="0" err="1">
                <a:ea typeface="Arial"/>
              </a:rPr>
              <a:t>contact</a:t>
            </a:r>
            <a:endParaRPr lang="cs-CZ" sz="2400" dirty="0">
              <a:ea typeface="Arial"/>
            </a:endParaRPr>
          </a:p>
          <a:p>
            <a:pPr>
              <a:lnSpc>
                <a:spcPct val="100000"/>
              </a:lnSpc>
            </a:pPr>
            <a:r>
              <a:rPr lang="cs-CZ" sz="2400" dirty="0" err="1">
                <a:ea typeface="Arial"/>
              </a:rPr>
              <a:t>child‘s</a:t>
            </a:r>
            <a:r>
              <a:rPr lang="cs-CZ" sz="2400" dirty="0">
                <a:ea typeface="Arial"/>
              </a:rPr>
              <a:t> body </a:t>
            </a:r>
            <a:r>
              <a:rPr lang="cs-CZ" sz="2400" dirty="0" err="1">
                <a:ea typeface="Arial"/>
              </a:rPr>
              <a:t>keeps</a:t>
            </a:r>
            <a:r>
              <a:rPr lang="cs-CZ" sz="2400" dirty="0">
                <a:ea typeface="Arial"/>
              </a:rPr>
              <a:t> a line (</a:t>
            </a:r>
            <a:r>
              <a:rPr lang="cs-CZ" sz="2400" dirty="0" err="1">
                <a:ea typeface="Arial"/>
              </a:rPr>
              <a:t>ear</a:t>
            </a:r>
            <a:r>
              <a:rPr lang="cs-CZ" sz="2400" dirty="0">
                <a:ea typeface="Arial"/>
              </a:rPr>
              <a:t>, </a:t>
            </a:r>
            <a:r>
              <a:rPr lang="cs-CZ" sz="2400" dirty="0" err="1">
                <a:ea typeface="Arial"/>
              </a:rPr>
              <a:t>shoulder</a:t>
            </a:r>
            <a:r>
              <a:rPr lang="cs-CZ" sz="2400" dirty="0">
                <a:ea typeface="Arial"/>
              </a:rPr>
              <a:t>, hip)</a:t>
            </a:r>
          </a:p>
        </p:txBody>
      </p:sp>
      <p:pic>
        <p:nvPicPr>
          <p:cNvPr id="5" name="Obrázek 4"/>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9404927" y="3162300"/>
            <a:ext cx="2032000" cy="3149600"/>
          </a:xfrm>
          <a:prstGeom prst="rect">
            <a:avLst/>
          </a:prstGeom>
        </p:spPr>
      </p:pic>
      <p:sp>
        <p:nvSpPr>
          <p:cNvPr id="7" name="Zástupný symbol pro zápatí 3">
            <a:extLst>
              <a:ext uri="{FF2B5EF4-FFF2-40B4-BE49-F238E27FC236}">
                <a16:creationId xmlns:a16="http://schemas.microsoft.com/office/drawing/2014/main" id="{3E7AB51E-A159-420E-B9D4-BDBB639C3219}"/>
              </a:ext>
            </a:extLst>
          </p:cNvPr>
          <p:cNvSpPr txBox="1">
            <a:spLocks/>
          </p:cNvSpPr>
          <p:nvPr/>
        </p:nvSpPr>
        <p:spPr>
          <a:xfrm>
            <a:off x="3802902" y="6421078"/>
            <a:ext cx="2994138"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err="1">
                <a:solidFill>
                  <a:srgbClr val="CC6600"/>
                </a:solidFill>
              </a:rPr>
              <a:t>Breastfeeding</a:t>
            </a:r>
            <a:r>
              <a:rPr lang="cs-CZ" dirty="0">
                <a:solidFill>
                  <a:srgbClr val="CC6600"/>
                </a:solidFill>
              </a:rPr>
              <a:t> support</a:t>
            </a:r>
          </a:p>
        </p:txBody>
      </p:sp>
      <p:sp>
        <p:nvSpPr>
          <p:cNvPr id="8" name="Zástupný symbol pro zápatí 3"/>
          <p:cNvSpPr>
            <a:spLocks noGrp="1"/>
          </p:cNvSpPr>
          <p:nvPr>
            <p:ph type="ftr" sz="quarter" idx="11"/>
          </p:nvPr>
        </p:nvSpPr>
        <p:spPr>
          <a:xfrm>
            <a:off x="731520" y="6421078"/>
            <a:ext cx="2292808" cy="365125"/>
          </a:xfrm>
        </p:spPr>
        <p:txBody>
          <a:bodyPr/>
          <a:lstStyle/>
          <a:p>
            <a:r>
              <a:rPr lang="cs-CZ" dirty="0" err="1"/>
              <a:t>Childhood</a:t>
            </a:r>
            <a:r>
              <a:rPr lang="cs-CZ" dirty="0"/>
              <a:t> </a:t>
            </a:r>
            <a:r>
              <a:rPr lang="cs-CZ" dirty="0" err="1"/>
              <a:t>hygiene</a:t>
            </a:r>
            <a:endParaRPr lang="cs-CZ" dirty="0"/>
          </a:p>
        </p:txBody>
      </p:sp>
    </p:spTree>
    <p:extLst>
      <p:ext uri="{BB962C8B-B14F-4D97-AF65-F5344CB8AC3E}">
        <p14:creationId xmlns:p14="http://schemas.microsoft.com/office/powerpoint/2010/main" val="19785824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Right</a:t>
            </a:r>
            <a:r>
              <a:rPr lang="cs-CZ" dirty="0"/>
              <a:t> </a:t>
            </a:r>
            <a:r>
              <a:rPr lang="cs-CZ" dirty="0" err="1"/>
              <a:t>position</a:t>
            </a:r>
            <a:endParaRPr lang="cs-CZ" dirty="0"/>
          </a:p>
        </p:txBody>
      </p:sp>
      <p:sp>
        <p:nvSpPr>
          <p:cNvPr id="4" name="Zástupný symbol pro obsah 3"/>
          <p:cNvSpPr>
            <a:spLocks noGrp="1"/>
          </p:cNvSpPr>
          <p:nvPr>
            <p:ph idx="1"/>
          </p:nvPr>
        </p:nvSpPr>
        <p:spPr>
          <a:xfrm>
            <a:off x="8366234" y="1620816"/>
            <a:ext cx="2987566" cy="4380739"/>
          </a:xfrm>
        </p:spPr>
        <p:txBody>
          <a:bodyPr/>
          <a:lstStyle/>
          <a:p>
            <a:r>
              <a:rPr lang="cs-CZ" dirty="0" err="1"/>
              <a:t>palm</a:t>
            </a:r>
            <a:r>
              <a:rPr lang="cs-CZ" dirty="0"/>
              <a:t> </a:t>
            </a:r>
            <a:r>
              <a:rPr lang="cs-CZ" dirty="0" err="1"/>
              <a:t>of</a:t>
            </a:r>
            <a:r>
              <a:rPr lang="cs-CZ" dirty="0"/>
              <a:t> </a:t>
            </a:r>
            <a:r>
              <a:rPr lang="cs-CZ" dirty="0" err="1"/>
              <a:t>the</a:t>
            </a:r>
            <a:r>
              <a:rPr lang="cs-CZ" dirty="0"/>
              <a:t> hand </a:t>
            </a:r>
            <a:r>
              <a:rPr lang="cs-CZ" dirty="0" err="1"/>
              <a:t>under</a:t>
            </a:r>
            <a:r>
              <a:rPr lang="cs-CZ" dirty="0"/>
              <a:t> </a:t>
            </a:r>
            <a:r>
              <a:rPr lang="cs-CZ" dirty="0" err="1"/>
              <a:t>the</a:t>
            </a:r>
            <a:r>
              <a:rPr lang="cs-CZ" dirty="0"/>
              <a:t> </a:t>
            </a:r>
            <a:r>
              <a:rPr lang="cs-CZ" dirty="0" err="1"/>
              <a:t>child‘s</a:t>
            </a:r>
            <a:r>
              <a:rPr lang="cs-CZ" dirty="0"/>
              <a:t> </a:t>
            </a:r>
            <a:r>
              <a:rPr lang="cs-CZ" dirty="0" err="1"/>
              <a:t>cheek</a:t>
            </a:r>
            <a:endParaRPr lang="cs-CZ" dirty="0"/>
          </a:p>
        </p:txBody>
      </p:sp>
      <p:pic>
        <p:nvPicPr>
          <p:cNvPr id="3" name="Picture 3"/>
          <p:cNvPicPr/>
          <p:nvPr/>
        </p:nvPicPr>
        <p:blipFill>
          <a:blip r:embed="rId2" cstate="email">
            <a:extLst>
              <a:ext uri="{28A0092B-C50C-407E-A947-70E740481C1C}">
                <a14:useLocalDpi xmlns:a14="http://schemas.microsoft.com/office/drawing/2010/main"/>
              </a:ext>
            </a:extLst>
          </a:blip>
          <a:stretch>
            <a:fillRect/>
          </a:stretch>
        </p:blipFill>
        <p:spPr>
          <a:xfrm>
            <a:off x="602324" y="1620816"/>
            <a:ext cx="7391160" cy="4536720"/>
          </a:xfrm>
          <a:prstGeom prst="rect">
            <a:avLst/>
          </a:prstGeom>
          <a:ln>
            <a:noFill/>
          </a:ln>
        </p:spPr>
      </p:pic>
      <p:sp>
        <p:nvSpPr>
          <p:cNvPr id="6" name="Zástupný symbol pro zápatí 3">
            <a:extLst>
              <a:ext uri="{FF2B5EF4-FFF2-40B4-BE49-F238E27FC236}">
                <a16:creationId xmlns:a16="http://schemas.microsoft.com/office/drawing/2014/main" id="{00CB068A-509D-43F2-86A6-F6B35589379D}"/>
              </a:ext>
            </a:extLst>
          </p:cNvPr>
          <p:cNvSpPr txBox="1">
            <a:spLocks/>
          </p:cNvSpPr>
          <p:nvPr/>
        </p:nvSpPr>
        <p:spPr>
          <a:xfrm>
            <a:off x="3802902" y="6421078"/>
            <a:ext cx="2994138"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err="1">
                <a:solidFill>
                  <a:srgbClr val="CC6600"/>
                </a:solidFill>
              </a:rPr>
              <a:t>Breastfeeding</a:t>
            </a:r>
            <a:r>
              <a:rPr lang="cs-CZ" dirty="0">
                <a:solidFill>
                  <a:srgbClr val="CC6600"/>
                </a:solidFill>
              </a:rPr>
              <a:t> support</a:t>
            </a:r>
          </a:p>
        </p:txBody>
      </p:sp>
      <p:sp>
        <p:nvSpPr>
          <p:cNvPr id="7" name="Zástupný symbol pro zápatí 3"/>
          <p:cNvSpPr>
            <a:spLocks noGrp="1"/>
          </p:cNvSpPr>
          <p:nvPr>
            <p:ph type="ftr" sz="quarter" idx="11"/>
          </p:nvPr>
        </p:nvSpPr>
        <p:spPr>
          <a:xfrm>
            <a:off x="731520" y="6421078"/>
            <a:ext cx="2292808" cy="365125"/>
          </a:xfrm>
        </p:spPr>
        <p:txBody>
          <a:bodyPr/>
          <a:lstStyle/>
          <a:p>
            <a:r>
              <a:rPr lang="cs-CZ" dirty="0" err="1"/>
              <a:t>Childhood</a:t>
            </a:r>
            <a:r>
              <a:rPr lang="cs-CZ" dirty="0"/>
              <a:t> </a:t>
            </a:r>
            <a:r>
              <a:rPr lang="cs-CZ" dirty="0" err="1"/>
              <a:t>hygiene</a:t>
            </a:r>
            <a:endParaRPr lang="cs-CZ" dirty="0"/>
          </a:p>
        </p:txBody>
      </p:sp>
    </p:spTree>
    <p:extLst>
      <p:ext uri="{BB962C8B-B14F-4D97-AF65-F5344CB8AC3E}">
        <p14:creationId xmlns:p14="http://schemas.microsoft.com/office/powerpoint/2010/main" val="18278210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Right</a:t>
            </a:r>
            <a:r>
              <a:rPr lang="cs-CZ" dirty="0"/>
              <a:t> </a:t>
            </a:r>
            <a:r>
              <a:rPr lang="cs-CZ" dirty="0" err="1"/>
              <a:t>position</a:t>
            </a:r>
            <a:endParaRPr lang="cs-CZ" dirty="0"/>
          </a:p>
        </p:txBody>
      </p:sp>
      <p:sp>
        <p:nvSpPr>
          <p:cNvPr id="4" name="Zástupný symbol pro obsah 3"/>
          <p:cNvSpPr>
            <a:spLocks noGrp="1"/>
          </p:cNvSpPr>
          <p:nvPr>
            <p:ph idx="1"/>
          </p:nvPr>
        </p:nvSpPr>
        <p:spPr>
          <a:xfrm>
            <a:off x="8618482" y="1620816"/>
            <a:ext cx="3037490" cy="4380739"/>
          </a:xfrm>
        </p:spPr>
        <p:txBody>
          <a:bodyPr/>
          <a:lstStyle/>
          <a:p>
            <a:r>
              <a:rPr lang="cs-CZ" dirty="0" err="1"/>
              <a:t>tilting</a:t>
            </a:r>
            <a:r>
              <a:rPr lang="cs-CZ" dirty="0"/>
              <a:t> </a:t>
            </a:r>
            <a:r>
              <a:rPr lang="cs-CZ" dirty="0" err="1"/>
              <a:t>upwards</a:t>
            </a:r>
            <a:endParaRPr lang="cs-CZ" dirty="0"/>
          </a:p>
        </p:txBody>
      </p:sp>
      <p:pic>
        <p:nvPicPr>
          <p:cNvPr id="3" name="Picture 3"/>
          <p:cNvPicPr/>
          <p:nvPr/>
        </p:nvPicPr>
        <p:blipFill>
          <a:blip r:embed="rId2" cstate="print">
            <a:lum bright="12000"/>
            <a:extLst>
              <a:ext uri="{28A0092B-C50C-407E-A947-70E740481C1C}">
                <a14:useLocalDpi xmlns:a14="http://schemas.microsoft.com/office/drawing/2010/main"/>
              </a:ext>
            </a:extLst>
          </a:blip>
          <a:srcRect/>
          <a:stretch>
            <a:fillRect/>
          </a:stretch>
        </p:blipFill>
        <p:spPr>
          <a:xfrm>
            <a:off x="562205" y="1620816"/>
            <a:ext cx="7772040" cy="4420800"/>
          </a:xfrm>
          <a:prstGeom prst="rect">
            <a:avLst/>
          </a:prstGeom>
          <a:ln>
            <a:noFill/>
          </a:ln>
        </p:spPr>
      </p:pic>
      <p:sp>
        <p:nvSpPr>
          <p:cNvPr id="6" name="Zástupný symbol pro zápatí 3">
            <a:extLst>
              <a:ext uri="{FF2B5EF4-FFF2-40B4-BE49-F238E27FC236}">
                <a16:creationId xmlns:a16="http://schemas.microsoft.com/office/drawing/2014/main" id="{5F355E46-D98C-4D78-9EF8-9069DB0211FD}"/>
              </a:ext>
            </a:extLst>
          </p:cNvPr>
          <p:cNvSpPr txBox="1">
            <a:spLocks/>
          </p:cNvSpPr>
          <p:nvPr/>
        </p:nvSpPr>
        <p:spPr>
          <a:xfrm>
            <a:off x="3802902" y="6421078"/>
            <a:ext cx="2994138"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err="1">
                <a:solidFill>
                  <a:srgbClr val="CC6600"/>
                </a:solidFill>
              </a:rPr>
              <a:t>Breastfeeding</a:t>
            </a:r>
            <a:r>
              <a:rPr lang="cs-CZ" dirty="0">
                <a:solidFill>
                  <a:srgbClr val="CC6600"/>
                </a:solidFill>
              </a:rPr>
              <a:t> support</a:t>
            </a:r>
          </a:p>
        </p:txBody>
      </p:sp>
      <p:sp>
        <p:nvSpPr>
          <p:cNvPr id="7" name="Zástupný symbol pro zápatí 3"/>
          <p:cNvSpPr>
            <a:spLocks noGrp="1"/>
          </p:cNvSpPr>
          <p:nvPr>
            <p:ph type="ftr" sz="quarter" idx="11"/>
          </p:nvPr>
        </p:nvSpPr>
        <p:spPr>
          <a:xfrm>
            <a:off x="731520" y="6421078"/>
            <a:ext cx="2292808" cy="365125"/>
          </a:xfrm>
        </p:spPr>
        <p:txBody>
          <a:bodyPr/>
          <a:lstStyle/>
          <a:p>
            <a:r>
              <a:rPr lang="cs-CZ" dirty="0" err="1"/>
              <a:t>Childhood</a:t>
            </a:r>
            <a:r>
              <a:rPr lang="cs-CZ" dirty="0"/>
              <a:t> </a:t>
            </a:r>
            <a:r>
              <a:rPr lang="cs-CZ" dirty="0" err="1"/>
              <a:t>hygiene</a:t>
            </a:r>
            <a:endParaRPr lang="cs-CZ" dirty="0"/>
          </a:p>
        </p:txBody>
      </p:sp>
    </p:spTree>
    <p:extLst>
      <p:ext uri="{BB962C8B-B14F-4D97-AF65-F5344CB8AC3E}">
        <p14:creationId xmlns:p14="http://schemas.microsoft.com/office/powerpoint/2010/main" val="35936310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Right</a:t>
            </a:r>
            <a:r>
              <a:rPr lang="cs-CZ" dirty="0"/>
              <a:t> </a:t>
            </a:r>
            <a:r>
              <a:rPr lang="cs-CZ" dirty="0" err="1"/>
              <a:t>transversal</a:t>
            </a:r>
            <a:r>
              <a:rPr lang="cs-CZ" dirty="0"/>
              <a:t> </a:t>
            </a:r>
            <a:r>
              <a:rPr lang="cs-CZ" dirty="0" err="1"/>
              <a:t>position</a:t>
            </a:r>
            <a:endParaRPr lang="cs-CZ" dirty="0"/>
          </a:p>
        </p:txBody>
      </p:sp>
      <p:pic>
        <p:nvPicPr>
          <p:cNvPr id="3" name="Picture 3"/>
          <p:cNvPicPr/>
          <p:nvPr/>
        </p:nvPicPr>
        <p:blipFill>
          <a:blip r:embed="rId2" cstate="email">
            <a:lum bright="6000"/>
            <a:extLst>
              <a:ext uri="{28A0092B-C50C-407E-A947-70E740481C1C}">
                <a14:useLocalDpi xmlns:a14="http://schemas.microsoft.com/office/drawing/2010/main"/>
              </a:ext>
            </a:extLst>
          </a:blip>
          <a:srcRect/>
          <a:stretch>
            <a:fillRect/>
          </a:stretch>
        </p:blipFill>
        <p:spPr>
          <a:xfrm>
            <a:off x="1395248" y="1666206"/>
            <a:ext cx="4355640" cy="3403440"/>
          </a:xfrm>
          <a:prstGeom prst="rect">
            <a:avLst/>
          </a:prstGeom>
          <a:ln>
            <a:noFill/>
          </a:ln>
        </p:spPr>
      </p:pic>
      <p:pic>
        <p:nvPicPr>
          <p:cNvPr id="4" name="Picture 2"/>
          <p:cNvPicPr/>
          <p:nvPr/>
        </p:nvPicPr>
        <p:blipFill>
          <a:blip r:embed="rId3" cstate="email">
            <a:lum bright="12000"/>
            <a:extLst>
              <a:ext uri="{28A0092B-C50C-407E-A947-70E740481C1C}">
                <a14:useLocalDpi xmlns:a14="http://schemas.microsoft.com/office/drawing/2010/main"/>
              </a:ext>
            </a:extLst>
          </a:blip>
          <a:srcRect/>
          <a:stretch>
            <a:fillRect/>
          </a:stretch>
        </p:blipFill>
        <p:spPr>
          <a:xfrm>
            <a:off x="6653047" y="1666206"/>
            <a:ext cx="4448175" cy="3403440"/>
          </a:xfrm>
          <a:prstGeom prst="rect">
            <a:avLst/>
          </a:prstGeom>
          <a:ln>
            <a:noFill/>
          </a:ln>
        </p:spPr>
      </p:pic>
      <p:sp>
        <p:nvSpPr>
          <p:cNvPr id="5" name="TextovéPole 4"/>
          <p:cNvSpPr txBox="1"/>
          <p:nvPr/>
        </p:nvSpPr>
        <p:spPr>
          <a:xfrm>
            <a:off x="1395247" y="5109389"/>
            <a:ext cx="4762791" cy="1200329"/>
          </a:xfrm>
          <a:prstGeom prst="rect">
            <a:avLst/>
          </a:prstGeom>
          <a:noFill/>
        </p:spPr>
        <p:txBody>
          <a:bodyPr wrap="square" rtlCol="0">
            <a:spAutoFit/>
          </a:bodyPr>
          <a:lstStyle/>
          <a:p>
            <a:pPr>
              <a:lnSpc>
                <a:spcPct val="100000"/>
              </a:lnSpc>
              <a:buSzPct val="45000"/>
            </a:pPr>
            <a:r>
              <a:rPr lang="cs-CZ" dirty="0">
                <a:solidFill>
                  <a:srgbClr val="000000"/>
                </a:solidFill>
                <a:latin typeface="Segoe UI" panose="020B0502040204020203" pitchFamily="34" charset="0"/>
                <a:cs typeface="Segoe UI" panose="020B0502040204020203" pitchFamily="34" charset="0"/>
              </a:rPr>
              <a:t>- </a:t>
            </a:r>
            <a:r>
              <a:rPr lang="cs-CZ" dirty="0" err="1">
                <a:solidFill>
                  <a:srgbClr val="000000"/>
                </a:solidFill>
                <a:latin typeface="Segoe UI" panose="020B0502040204020203" pitchFamily="34" charset="0"/>
                <a:cs typeface="Segoe UI" panose="020B0502040204020203" pitchFamily="34" charset="0"/>
              </a:rPr>
              <a:t>child</a:t>
            </a:r>
            <a:r>
              <a:rPr lang="cs-CZ" dirty="0">
                <a:solidFill>
                  <a:srgbClr val="000000"/>
                </a:solidFill>
                <a:latin typeface="Segoe UI" panose="020B0502040204020203" pitchFamily="34" charset="0"/>
                <a:cs typeface="Segoe UI" panose="020B0502040204020203" pitchFamily="34" charset="0"/>
              </a:rPr>
              <a:t> </a:t>
            </a:r>
            <a:r>
              <a:rPr lang="cs-CZ" dirty="0" err="1">
                <a:solidFill>
                  <a:srgbClr val="000000"/>
                </a:solidFill>
                <a:latin typeface="Segoe UI" panose="020B0502040204020203" pitchFamily="34" charset="0"/>
                <a:cs typeface="Segoe UI" panose="020B0502040204020203" pitchFamily="34" charset="0"/>
              </a:rPr>
              <a:t>is</a:t>
            </a:r>
            <a:r>
              <a:rPr lang="cs-CZ" dirty="0">
                <a:solidFill>
                  <a:srgbClr val="000000"/>
                </a:solidFill>
                <a:latin typeface="Segoe UI" panose="020B0502040204020203" pitchFamily="34" charset="0"/>
                <a:cs typeface="Segoe UI" panose="020B0502040204020203" pitchFamily="34" charset="0"/>
              </a:rPr>
              <a:t> on </a:t>
            </a:r>
            <a:r>
              <a:rPr lang="cs-CZ" dirty="0" err="1">
                <a:solidFill>
                  <a:srgbClr val="000000"/>
                </a:solidFill>
                <a:latin typeface="Segoe UI" panose="020B0502040204020203" pitchFamily="34" charset="0"/>
                <a:cs typeface="Segoe UI" panose="020B0502040204020203" pitchFamily="34" charset="0"/>
              </a:rPr>
              <a:t>the</a:t>
            </a:r>
            <a:r>
              <a:rPr lang="cs-CZ" dirty="0">
                <a:solidFill>
                  <a:srgbClr val="000000"/>
                </a:solidFill>
                <a:latin typeface="Segoe UI" panose="020B0502040204020203" pitchFamily="34" charset="0"/>
                <a:cs typeface="Segoe UI" panose="020B0502040204020203" pitchFamily="34" charset="0"/>
              </a:rPr>
              <a:t> </a:t>
            </a:r>
            <a:r>
              <a:rPr lang="cs-CZ" dirty="0" err="1">
                <a:solidFill>
                  <a:srgbClr val="000000"/>
                </a:solidFill>
                <a:latin typeface="Segoe UI" panose="020B0502040204020203" pitchFamily="34" charset="0"/>
                <a:cs typeface="Segoe UI" panose="020B0502040204020203" pitchFamily="34" charset="0"/>
              </a:rPr>
              <a:t>forearm</a:t>
            </a:r>
            <a:endParaRPr lang="cs-CZ" dirty="0">
              <a:latin typeface="Segoe UI" panose="020B0502040204020203" pitchFamily="34" charset="0"/>
              <a:cs typeface="Segoe UI" panose="020B0502040204020203" pitchFamily="34" charset="0"/>
            </a:endParaRPr>
          </a:p>
          <a:p>
            <a:pPr>
              <a:lnSpc>
                <a:spcPct val="100000"/>
              </a:lnSpc>
              <a:buSzPct val="45000"/>
            </a:pPr>
            <a:r>
              <a:rPr lang="cs-CZ" dirty="0">
                <a:solidFill>
                  <a:srgbClr val="000000"/>
                </a:solidFill>
                <a:latin typeface="Segoe UI" panose="020B0502040204020203" pitchFamily="34" charset="0"/>
                <a:cs typeface="Segoe UI" panose="020B0502040204020203" pitchFamily="34" charset="0"/>
              </a:rPr>
              <a:t>- </a:t>
            </a:r>
            <a:r>
              <a:rPr lang="cs-CZ" dirty="0" err="1">
                <a:solidFill>
                  <a:srgbClr val="000000"/>
                </a:solidFill>
                <a:latin typeface="Segoe UI" panose="020B0502040204020203" pitchFamily="34" charset="0"/>
                <a:cs typeface="Segoe UI" panose="020B0502040204020203" pitchFamily="34" charset="0"/>
              </a:rPr>
              <a:t>child</a:t>
            </a:r>
            <a:r>
              <a:rPr lang="cs-CZ" dirty="0">
                <a:solidFill>
                  <a:srgbClr val="000000"/>
                </a:solidFill>
                <a:latin typeface="Segoe UI" panose="020B0502040204020203" pitchFamily="34" charset="0"/>
                <a:cs typeface="Segoe UI" panose="020B0502040204020203" pitchFamily="34" charset="0"/>
              </a:rPr>
              <a:t> </a:t>
            </a:r>
            <a:r>
              <a:rPr lang="cs-CZ" dirty="0" err="1">
                <a:solidFill>
                  <a:srgbClr val="000000"/>
                </a:solidFill>
                <a:latin typeface="Segoe UI" panose="020B0502040204020203" pitchFamily="34" charset="0"/>
                <a:cs typeface="Segoe UI" panose="020B0502040204020203" pitchFamily="34" charset="0"/>
              </a:rPr>
              <a:t>is</a:t>
            </a:r>
            <a:r>
              <a:rPr lang="cs-CZ" dirty="0">
                <a:solidFill>
                  <a:srgbClr val="000000"/>
                </a:solidFill>
                <a:latin typeface="Segoe UI" panose="020B0502040204020203" pitchFamily="34" charset="0"/>
                <a:cs typeface="Segoe UI" panose="020B0502040204020203" pitchFamily="34" charset="0"/>
              </a:rPr>
              <a:t> </a:t>
            </a:r>
            <a:r>
              <a:rPr lang="cs-CZ" dirty="0" err="1">
                <a:solidFill>
                  <a:srgbClr val="000000"/>
                </a:solidFill>
                <a:latin typeface="Segoe UI" panose="020B0502040204020203" pitchFamily="34" charset="0"/>
                <a:cs typeface="Segoe UI" panose="020B0502040204020203" pitchFamily="34" charset="0"/>
              </a:rPr>
              <a:t>tilted</a:t>
            </a:r>
            <a:r>
              <a:rPr lang="cs-CZ" dirty="0">
                <a:solidFill>
                  <a:srgbClr val="000000"/>
                </a:solidFill>
                <a:latin typeface="Segoe UI" panose="020B0502040204020203" pitchFamily="34" charset="0"/>
                <a:cs typeface="Segoe UI" panose="020B0502040204020203" pitchFamily="34" charset="0"/>
              </a:rPr>
              <a:t> </a:t>
            </a:r>
            <a:r>
              <a:rPr lang="cs-CZ" dirty="0" err="1">
                <a:solidFill>
                  <a:srgbClr val="000000"/>
                </a:solidFill>
                <a:latin typeface="Segoe UI" panose="020B0502040204020203" pitchFamily="34" charset="0"/>
                <a:cs typeface="Segoe UI" panose="020B0502040204020203" pitchFamily="34" charset="0"/>
              </a:rPr>
              <a:t>upwards</a:t>
            </a:r>
            <a:r>
              <a:rPr lang="cs-CZ" dirty="0">
                <a:latin typeface="Segoe UI" panose="020B0502040204020203" pitchFamily="34" charset="0"/>
                <a:cs typeface="Segoe UI" panose="020B0502040204020203" pitchFamily="34" charset="0"/>
              </a:rPr>
              <a:t/>
            </a:r>
            <a:br>
              <a:rPr lang="cs-CZ" dirty="0">
                <a:latin typeface="Segoe UI" panose="020B0502040204020203" pitchFamily="34" charset="0"/>
                <a:cs typeface="Segoe UI" panose="020B0502040204020203" pitchFamily="34" charset="0"/>
              </a:rPr>
            </a:br>
            <a:r>
              <a:rPr lang="cs-CZ" dirty="0">
                <a:latin typeface="Segoe UI" panose="020B0502040204020203" pitchFamily="34" charset="0"/>
                <a:cs typeface="Segoe UI" panose="020B0502040204020203" pitchFamily="34" charset="0"/>
              </a:rPr>
              <a:t>- </a:t>
            </a:r>
            <a:r>
              <a:rPr lang="cs-CZ" dirty="0">
                <a:solidFill>
                  <a:srgbClr val="000000"/>
                </a:solidFill>
                <a:latin typeface="Segoe UI" panose="020B0502040204020203" pitchFamily="34" charset="0"/>
                <a:cs typeface="Segoe UI" panose="020B0502040204020203" pitchFamily="34" charset="0"/>
              </a:rPr>
              <a:t>body </a:t>
            </a:r>
            <a:r>
              <a:rPr lang="cs-CZ" dirty="0" err="1">
                <a:solidFill>
                  <a:srgbClr val="000000"/>
                </a:solidFill>
                <a:latin typeface="Segoe UI" panose="020B0502040204020203" pitchFamily="34" charset="0"/>
                <a:cs typeface="Segoe UI" panose="020B0502040204020203" pitchFamily="34" charset="0"/>
              </a:rPr>
              <a:t>keeps</a:t>
            </a:r>
            <a:r>
              <a:rPr lang="cs-CZ" dirty="0">
                <a:solidFill>
                  <a:srgbClr val="000000"/>
                </a:solidFill>
                <a:latin typeface="Segoe UI" panose="020B0502040204020203" pitchFamily="34" charset="0"/>
                <a:cs typeface="Segoe UI" panose="020B0502040204020203" pitchFamily="34" charset="0"/>
              </a:rPr>
              <a:t> a line</a:t>
            </a:r>
            <a:r>
              <a:rPr lang="cs-CZ" dirty="0">
                <a:latin typeface="Segoe UI" panose="020B0502040204020203" pitchFamily="34" charset="0"/>
                <a:cs typeface="Segoe UI" panose="020B0502040204020203" pitchFamily="34" charset="0"/>
              </a:rPr>
              <a:t/>
            </a:r>
            <a:br>
              <a:rPr lang="cs-CZ" dirty="0">
                <a:latin typeface="Segoe UI" panose="020B0502040204020203" pitchFamily="34" charset="0"/>
                <a:cs typeface="Segoe UI" panose="020B0502040204020203" pitchFamily="34" charset="0"/>
              </a:rPr>
            </a:br>
            <a:r>
              <a:rPr lang="cs-CZ" dirty="0">
                <a:latin typeface="Segoe UI" panose="020B0502040204020203" pitchFamily="34" charset="0"/>
                <a:cs typeface="Segoe UI" panose="020B0502040204020203" pitchFamily="34" charset="0"/>
              </a:rPr>
              <a:t>- </a:t>
            </a:r>
            <a:r>
              <a:rPr lang="cs-CZ" dirty="0" err="1">
                <a:solidFill>
                  <a:srgbClr val="000000"/>
                </a:solidFill>
                <a:latin typeface="Segoe UI" panose="020B0502040204020203" pitchFamily="34" charset="0"/>
                <a:cs typeface="Segoe UI" panose="020B0502040204020203" pitchFamily="34" charset="0"/>
              </a:rPr>
              <a:t>mother‘s</a:t>
            </a:r>
            <a:r>
              <a:rPr lang="cs-CZ" dirty="0">
                <a:solidFill>
                  <a:srgbClr val="000000"/>
                </a:solidFill>
                <a:latin typeface="Segoe UI" panose="020B0502040204020203" pitchFamily="34" charset="0"/>
                <a:cs typeface="Segoe UI" panose="020B0502040204020203" pitchFamily="34" charset="0"/>
              </a:rPr>
              <a:t> </a:t>
            </a:r>
            <a:r>
              <a:rPr lang="cs-CZ" dirty="0" err="1">
                <a:solidFill>
                  <a:srgbClr val="000000"/>
                </a:solidFill>
                <a:latin typeface="Segoe UI" panose="020B0502040204020203" pitchFamily="34" charset="0"/>
                <a:cs typeface="Segoe UI" panose="020B0502040204020203" pitchFamily="34" charset="0"/>
              </a:rPr>
              <a:t>fingers</a:t>
            </a:r>
            <a:r>
              <a:rPr lang="cs-CZ" dirty="0">
                <a:solidFill>
                  <a:srgbClr val="000000"/>
                </a:solidFill>
                <a:latin typeface="Segoe UI" panose="020B0502040204020203" pitchFamily="34" charset="0"/>
                <a:cs typeface="Segoe UI" panose="020B0502040204020203" pitchFamily="34" charset="0"/>
              </a:rPr>
              <a:t> are </a:t>
            </a:r>
            <a:r>
              <a:rPr lang="cs-CZ" dirty="0" err="1">
                <a:solidFill>
                  <a:srgbClr val="000000"/>
                </a:solidFill>
                <a:latin typeface="Segoe UI" panose="020B0502040204020203" pitchFamily="34" charset="0"/>
                <a:cs typeface="Segoe UI" panose="020B0502040204020203" pitchFamily="34" charset="0"/>
              </a:rPr>
              <a:t>under</a:t>
            </a:r>
            <a:r>
              <a:rPr lang="cs-CZ" dirty="0">
                <a:solidFill>
                  <a:srgbClr val="000000"/>
                </a:solidFill>
                <a:latin typeface="Segoe UI" panose="020B0502040204020203" pitchFamily="34" charset="0"/>
                <a:cs typeface="Segoe UI" panose="020B0502040204020203" pitchFamily="34" charset="0"/>
              </a:rPr>
              <a:t> </a:t>
            </a:r>
            <a:r>
              <a:rPr lang="cs-CZ" dirty="0" err="1">
                <a:solidFill>
                  <a:srgbClr val="000000"/>
                </a:solidFill>
                <a:latin typeface="Segoe UI" panose="020B0502040204020203" pitchFamily="34" charset="0"/>
                <a:cs typeface="Segoe UI" panose="020B0502040204020203" pitchFamily="34" charset="0"/>
              </a:rPr>
              <a:t>the</a:t>
            </a:r>
            <a:r>
              <a:rPr lang="cs-CZ" dirty="0">
                <a:solidFill>
                  <a:srgbClr val="000000"/>
                </a:solidFill>
                <a:latin typeface="Segoe UI" panose="020B0502040204020203" pitchFamily="34" charset="0"/>
                <a:cs typeface="Segoe UI" panose="020B0502040204020203" pitchFamily="34" charset="0"/>
              </a:rPr>
              <a:t> </a:t>
            </a:r>
            <a:r>
              <a:rPr lang="cs-CZ" dirty="0" err="1">
                <a:solidFill>
                  <a:srgbClr val="000000"/>
                </a:solidFill>
                <a:latin typeface="Segoe UI" panose="020B0502040204020203" pitchFamily="34" charset="0"/>
                <a:cs typeface="Segoe UI" panose="020B0502040204020203" pitchFamily="34" charset="0"/>
              </a:rPr>
              <a:t>child‘s</a:t>
            </a:r>
            <a:r>
              <a:rPr lang="cs-CZ" dirty="0">
                <a:solidFill>
                  <a:srgbClr val="000000"/>
                </a:solidFill>
                <a:latin typeface="Segoe UI" panose="020B0502040204020203" pitchFamily="34" charset="0"/>
                <a:cs typeface="Segoe UI" panose="020B0502040204020203" pitchFamily="34" charset="0"/>
              </a:rPr>
              <a:t> </a:t>
            </a:r>
            <a:r>
              <a:rPr lang="cs-CZ" dirty="0" err="1">
                <a:solidFill>
                  <a:srgbClr val="000000"/>
                </a:solidFill>
                <a:latin typeface="Segoe UI" panose="020B0502040204020203" pitchFamily="34" charset="0"/>
                <a:cs typeface="Segoe UI" panose="020B0502040204020203" pitchFamily="34" charset="0"/>
              </a:rPr>
              <a:t>cheek</a:t>
            </a:r>
            <a:endParaRPr lang="cs-CZ" dirty="0">
              <a:latin typeface="Segoe UI" panose="020B0502040204020203" pitchFamily="34" charset="0"/>
              <a:cs typeface="Segoe UI" panose="020B0502040204020203" pitchFamily="34" charset="0"/>
            </a:endParaRPr>
          </a:p>
        </p:txBody>
      </p:sp>
      <p:sp>
        <p:nvSpPr>
          <p:cNvPr id="6" name="TextovéPole 5"/>
          <p:cNvSpPr txBox="1"/>
          <p:nvPr/>
        </p:nvSpPr>
        <p:spPr>
          <a:xfrm>
            <a:off x="6653047" y="5109389"/>
            <a:ext cx="4448175" cy="1200329"/>
          </a:xfrm>
          <a:prstGeom prst="rect">
            <a:avLst/>
          </a:prstGeom>
          <a:noFill/>
        </p:spPr>
        <p:txBody>
          <a:bodyPr wrap="square" rtlCol="0">
            <a:spAutoFit/>
          </a:bodyPr>
          <a:lstStyle/>
          <a:p>
            <a:pPr>
              <a:lnSpc>
                <a:spcPct val="100000"/>
              </a:lnSpc>
              <a:tabLst>
                <a:tab pos="177800" algn="l"/>
              </a:tabLst>
            </a:pPr>
            <a:r>
              <a:rPr lang="cs-CZ" dirty="0">
                <a:solidFill>
                  <a:srgbClr val="000000"/>
                </a:solidFill>
                <a:latin typeface="Segoe UI" panose="020B0502040204020203" pitchFamily="34" charset="0"/>
                <a:cs typeface="Segoe UI" panose="020B0502040204020203" pitchFamily="34" charset="0"/>
              </a:rPr>
              <a:t>- 	</a:t>
            </a:r>
            <a:r>
              <a:rPr lang="cs-CZ" dirty="0" err="1">
                <a:solidFill>
                  <a:srgbClr val="000000"/>
                </a:solidFill>
                <a:latin typeface="Segoe UI" panose="020B0502040204020203" pitchFamily="34" charset="0"/>
                <a:cs typeface="Segoe UI" panose="020B0502040204020203" pitchFamily="34" charset="0"/>
              </a:rPr>
              <a:t>mother</a:t>
            </a:r>
            <a:r>
              <a:rPr lang="cs-CZ" dirty="0">
                <a:solidFill>
                  <a:srgbClr val="000000"/>
                </a:solidFill>
                <a:latin typeface="Segoe UI" panose="020B0502040204020203" pitchFamily="34" charset="0"/>
                <a:cs typeface="Segoe UI" panose="020B0502040204020203" pitchFamily="34" charset="0"/>
              </a:rPr>
              <a:t> </a:t>
            </a:r>
            <a:r>
              <a:rPr lang="cs-CZ" dirty="0" err="1">
                <a:solidFill>
                  <a:srgbClr val="000000"/>
                </a:solidFill>
                <a:latin typeface="Segoe UI" panose="020B0502040204020203" pitchFamily="34" charset="0"/>
                <a:cs typeface="Segoe UI" panose="020B0502040204020203" pitchFamily="34" charset="0"/>
              </a:rPr>
              <a:t>pushes</a:t>
            </a:r>
            <a:r>
              <a:rPr lang="cs-CZ" dirty="0">
                <a:solidFill>
                  <a:srgbClr val="000000"/>
                </a:solidFill>
                <a:latin typeface="Segoe UI" panose="020B0502040204020203" pitchFamily="34" charset="0"/>
                <a:cs typeface="Segoe UI" panose="020B0502040204020203" pitchFamily="34" charset="0"/>
              </a:rPr>
              <a:t> </a:t>
            </a:r>
            <a:r>
              <a:rPr lang="cs-CZ" dirty="0" err="1">
                <a:solidFill>
                  <a:srgbClr val="000000"/>
                </a:solidFill>
                <a:latin typeface="Segoe UI" panose="020B0502040204020203" pitchFamily="34" charset="0"/>
                <a:cs typeface="Segoe UI" panose="020B0502040204020203" pitchFamily="34" charset="0"/>
              </a:rPr>
              <a:t>the</a:t>
            </a:r>
            <a:r>
              <a:rPr lang="cs-CZ" dirty="0">
                <a:solidFill>
                  <a:srgbClr val="000000"/>
                </a:solidFill>
                <a:latin typeface="Segoe UI" panose="020B0502040204020203" pitchFamily="34" charset="0"/>
                <a:cs typeface="Segoe UI" panose="020B0502040204020203" pitchFamily="34" charset="0"/>
              </a:rPr>
              <a:t> </a:t>
            </a:r>
            <a:r>
              <a:rPr lang="cs-CZ" dirty="0" err="1">
                <a:solidFill>
                  <a:srgbClr val="000000"/>
                </a:solidFill>
                <a:latin typeface="Segoe UI" panose="020B0502040204020203" pitchFamily="34" charset="0"/>
                <a:cs typeface="Segoe UI" panose="020B0502040204020203" pitchFamily="34" charset="0"/>
              </a:rPr>
              <a:t>child‘s</a:t>
            </a:r>
            <a:r>
              <a:rPr lang="cs-CZ" dirty="0">
                <a:solidFill>
                  <a:srgbClr val="000000"/>
                </a:solidFill>
                <a:latin typeface="Segoe UI" panose="020B0502040204020203" pitchFamily="34" charset="0"/>
                <a:cs typeface="Segoe UI" panose="020B0502040204020203" pitchFamily="34" charset="0"/>
              </a:rPr>
              <a:t> </a:t>
            </a:r>
            <a:r>
              <a:rPr lang="cs-CZ" dirty="0" err="1">
                <a:solidFill>
                  <a:srgbClr val="000000"/>
                </a:solidFill>
                <a:latin typeface="Segoe UI" panose="020B0502040204020203" pitchFamily="34" charset="0"/>
                <a:cs typeface="Segoe UI" panose="020B0502040204020203" pitchFamily="34" charset="0"/>
              </a:rPr>
              <a:t>buttocks</a:t>
            </a:r>
            <a:r>
              <a:rPr lang="cs-CZ" dirty="0">
                <a:solidFill>
                  <a:srgbClr val="000000"/>
                </a:solidFill>
                <a:latin typeface="Segoe UI" panose="020B0502040204020203" pitchFamily="34" charset="0"/>
                <a:cs typeface="Segoe UI" panose="020B0502040204020203" pitchFamily="34" charset="0"/>
              </a:rPr>
              <a:t> </a:t>
            </a:r>
            <a:r>
              <a:rPr lang="cs-CZ" dirty="0" err="1">
                <a:solidFill>
                  <a:srgbClr val="000000"/>
                </a:solidFill>
                <a:latin typeface="Segoe UI" panose="020B0502040204020203" pitchFamily="34" charset="0"/>
                <a:cs typeface="Segoe UI" panose="020B0502040204020203" pitchFamily="34" charset="0"/>
              </a:rPr>
              <a:t>with</a:t>
            </a:r>
            <a:r>
              <a:rPr lang="cs-CZ" dirty="0">
                <a:solidFill>
                  <a:srgbClr val="000000"/>
                </a:solidFill>
                <a:latin typeface="Segoe UI" panose="020B0502040204020203" pitchFamily="34" charset="0"/>
                <a:cs typeface="Segoe UI" panose="020B0502040204020203" pitchFamily="34" charset="0"/>
              </a:rPr>
              <a:t/>
            </a:r>
            <a:br>
              <a:rPr lang="cs-CZ" dirty="0">
                <a:solidFill>
                  <a:srgbClr val="000000"/>
                </a:solidFill>
                <a:latin typeface="Segoe UI" panose="020B0502040204020203" pitchFamily="34" charset="0"/>
                <a:cs typeface="Segoe UI" panose="020B0502040204020203" pitchFamily="34" charset="0"/>
              </a:rPr>
            </a:br>
            <a:r>
              <a:rPr lang="cs-CZ" dirty="0">
                <a:solidFill>
                  <a:srgbClr val="000000"/>
                </a:solidFill>
                <a:latin typeface="Segoe UI" panose="020B0502040204020203" pitchFamily="34" charset="0"/>
                <a:cs typeface="Segoe UI" panose="020B0502040204020203" pitchFamily="34" charset="0"/>
              </a:rPr>
              <a:t>	her </a:t>
            </a:r>
            <a:r>
              <a:rPr lang="cs-CZ" dirty="0" err="1">
                <a:solidFill>
                  <a:srgbClr val="000000"/>
                </a:solidFill>
                <a:latin typeface="Segoe UI" panose="020B0502040204020203" pitchFamily="34" charset="0"/>
                <a:cs typeface="Segoe UI" panose="020B0502040204020203" pitchFamily="34" charset="0"/>
              </a:rPr>
              <a:t>elbow</a:t>
            </a:r>
            <a:r>
              <a:rPr lang="cs-CZ" dirty="0">
                <a:solidFill>
                  <a:srgbClr val="000000"/>
                </a:solidFill>
                <a:latin typeface="Segoe UI" panose="020B0502040204020203" pitchFamily="34" charset="0"/>
                <a:cs typeface="Segoe UI" panose="020B0502040204020203" pitchFamily="34" charset="0"/>
              </a:rPr>
              <a:t/>
            </a:r>
            <a:br>
              <a:rPr lang="cs-CZ" dirty="0">
                <a:solidFill>
                  <a:srgbClr val="000000"/>
                </a:solidFill>
                <a:latin typeface="Segoe UI" panose="020B0502040204020203" pitchFamily="34" charset="0"/>
                <a:cs typeface="Segoe UI" panose="020B0502040204020203" pitchFamily="34" charset="0"/>
              </a:rPr>
            </a:br>
            <a:r>
              <a:rPr lang="cs-CZ" dirty="0">
                <a:solidFill>
                  <a:srgbClr val="000000"/>
                </a:solidFill>
                <a:latin typeface="Segoe UI" panose="020B0502040204020203" pitchFamily="34" charset="0"/>
                <a:cs typeface="Segoe UI" panose="020B0502040204020203" pitchFamily="34" charset="0"/>
              </a:rPr>
              <a:t>- 	</a:t>
            </a:r>
            <a:r>
              <a:rPr lang="cs-CZ" dirty="0" err="1">
                <a:solidFill>
                  <a:srgbClr val="000000"/>
                </a:solidFill>
                <a:latin typeface="Segoe UI" panose="020B0502040204020203" pitchFamily="34" charset="0"/>
                <a:cs typeface="Segoe UI" panose="020B0502040204020203" pitchFamily="34" charset="0"/>
              </a:rPr>
              <a:t>mother</a:t>
            </a:r>
            <a:r>
              <a:rPr lang="cs-CZ" dirty="0">
                <a:solidFill>
                  <a:srgbClr val="000000"/>
                </a:solidFill>
                <a:latin typeface="Segoe UI" panose="020B0502040204020203" pitchFamily="34" charset="0"/>
                <a:cs typeface="Segoe UI" panose="020B0502040204020203" pitchFamily="34" charset="0"/>
              </a:rPr>
              <a:t> </a:t>
            </a:r>
            <a:r>
              <a:rPr lang="cs-CZ" dirty="0" err="1">
                <a:solidFill>
                  <a:srgbClr val="000000"/>
                </a:solidFill>
                <a:latin typeface="Segoe UI" panose="020B0502040204020203" pitchFamily="34" charset="0"/>
                <a:cs typeface="Segoe UI" panose="020B0502040204020203" pitchFamily="34" charset="0"/>
              </a:rPr>
              <a:t>pushes</a:t>
            </a:r>
            <a:r>
              <a:rPr lang="cs-CZ" dirty="0">
                <a:solidFill>
                  <a:srgbClr val="000000"/>
                </a:solidFill>
                <a:latin typeface="Segoe UI" panose="020B0502040204020203" pitchFamily="34" charset="0"/>
                <a:cs typeface="Segoe UI" panose="020B0502040204020203" pitchFamily="34" charset="0"/>
              </a:rPr>
              <a:t> </a:t>
            </a:r>
            <a:r>
              <a:rPr lang="cs-CZ" dirty="0" err="1">
                <a:solidFill>
                  <a:srgbClr val="000000"/>
                </a:solidFill>
                <a:latin typeface="Segoe UI" panose="020B0502040204020203" pitchFamily="34" charset="0"/>
                <a:cs typeface="Segoe UI" panose="020B0502040204020203" pitchFamily="34" charset="0"/>
              </a:rPr>
              <a:t>the</a:t>
            </a:r>
            <a:r>
              <a:rPr lang="cs-CZ" dirty="0">
                <a:solidFill>
                  <a:srgbClr val="000000"/>
                </a:solidFill>
                <a:latin typeface="Segoe UI" panose="020B0502040204020203" pitchFamily="34" charset="0"/>
                <a:cs typeface="Segoe UI" panose="020B0502040204020203" pitchFamily="34" charset="0"/>
              </a:rPr>
              <a:t> </a:t>
            </a:r>
            <a:r>
              <a:rPr lang="cs-CZ" dirty="0" err="1">
                <a:solidFill>
                  <a:srgbClr val="000000"/>
                </a:solidFill>
                <a:latin typeface="Segoe UI" panose="020B0502040204020203" pitchFamily="34" charset="0"/>
                <a:cs typeface="Segoe UI" panose="020B0502040204020203" pitchFamily="34" charset="0"/>
              </a:rPr>
              <a:t>child‘s</a:t>
            </a:r>
            <a:r>
              <a:rPr lang="cs-CZ" dirty="0">
                <a:solidFill>
                  <a:srgbClr val="000000"/>
                </a:solidFill>
                <a:latin typeface="Segoe UI" panose="020B0502040204020203" pitchFamily="34" charset="0"/>
                <a:cs typeface="Segoe UI" panose="020B0502040204020203" pitchFamily="34" charset="0"/>
              </a:rPr>
              <a:t> </a:t>
            </a:r>
            <a:r>
              <a:rPr lang="cs-CZ" dirty="0" err="1">
                <a:solidFill>
                  <a:srgbClr val="000000"/>
                </a:solidFill>
                <a:latin typeface="Segoe UI" panose="020B0502040204020203" pitchFamily="34" charset="0"/>
                <a:cs typeface="Segoe UI" panose="020B0502040204020203" pitchFamily="34" charset="0"/>
              </a:rPr>
              <a:t>scapulae</a:t>
            </a:r>
            <a:r>
              <a:rPr lang="cs-CZ" dirty="0">
                <a:solidFill>
                  <a:srgbClr val="000000"/>
                </a:solidFill>
                <a:latin typeface="Segoe UI" panose="020B0502040204020203" pitchFamily="34" charset="0"/>
                <a:cs typeface="Segoe UI" panose="020B0502040204020203" pitchFamily="34" charset="0"/>
              </a:rPr>
              <a:t> </a:t>
            </a:r>
            <a:r>
              <a:rPr lang="cs-CZ" dirty="0" err="1">
                <a:solidFill>
                  <a:srgbClr val="000000"/>
                </a:solidFill>
                <a:latin typeface="Segoe UI" panose="020B0502040204020203" pitchFamily="34" charset="0"/>
                <a:cs typeface="Segoe UI" panose="020B0502040204020203" pitchFamily="34" charset="0"/>
              </a:rPr>
              <a:t>with</a:t>
            </a:r>
            <a:r>
              <a:rPr lang="cs-CZ" dirty="0">
                <a:solidFill>
                  <a:srgbClr val="000000"/>
                </a:solidFill>
                <a:latin typeface="Segoe UI" panose="020B0502040204020203" pitchFamily="34" charset="0"/>
                <a:cs typeface="Segoe UI" panose="020B0502040204020203" pitchFamily="34" charset="0"/>
              </a:rPr>
              <a:t/>
            </a:r>
            <a:br>
              <a:rPr lang="cs-CZ" dirty="0">
                <a:solidFill>
                  <a:srgbClr val="000000"/>
                </a:solidFill>
                <a:latin typeface="Segoe UI" panose="020B0502040204020203" pitchFamily="34" charset="0"/>
                <a:cs typeface="Segoe UI" panose="020B0502040204020203" pitchFamily="34" charset="0"/>
              </a:rPr>
            </a:br>
            <a:r>
              <a:rPr lang="cs-CZ" dirty="0">
                <a:solidFill>
                  <a:srgbClr val="000000"/>
                </a:solidFill>
                <a:latin typeface="Segoe UI" panose="020B0502040204020203" pitchFamily="34" charset="0"/>
                <a:cs typeface="Segoe UI" panose="020B0502040204020203" pitchFamily="34" charset="0"/>
              </a:rPr>
              <a:t>	her </a:t>
            </a:r>
            <a:r>
              <a:rPr lang="cs-CZ" dirty="0" err="1">
                <a:solidFill>
                  <a:srgbClr val="000000"/>
                </a:solidFill>
                <a:latin typeface="Segoe UI" panose="020B0502040204020203" pitchFamily="34" charset="0"/>
                <a:cs typeface="Segoe UI" panose="020B0502040204020203" pitchFamily="34" charset="0"/>
              </a:rPr>
              <a:t>wrist</a:t>
            </a:r>
            <a:endParaRPr lang="cs-CZ" dirty="0">
              <a:latin typeface="Segoe UI" panose="020B0502040204020203" pitchFamily="34" charset="0"/>
              <a:cs typeface="Segoe UI" panose="020B0502040204020203" pitchFamily="34" charset="0"/>
            </a:endParaRPr>
          </a:p>
        </p:txBody>
      </p:sp>
      <p:sp>
        <p:nvSpPr>
          <p:cNvPr id="8" name="Zástupný symbol pro zápatí 3">
            <a:extLst>
              <a:ext uri="{FF2B5EF4-FFF2-40B4-BE49-F238E27FC236}">
                <a16:creationId xmlns:a16="http://schemas.microsoft.com/office/drawing/2014/main" id="{1D968E44-0C17-43DA-9378-94E00DB16253}"/>
              </a:ext>
            </a:extLst>
          </p:cNvPr>
          <p:cNvSpPr txBox="1">
            <a:spLocks/>
          </p:cNvSpPr>
          <p:nvPr/>
        </p:nvSpPr>
        <p:spPr>
          <a:xfrm>
            <a:off x="3802902" y="6421078"/>
            <a:ext cx="2994138"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err="1">
                <a:solidFill>
                  <a:srgbClr val="CC6600"/>
                </a:solidFill>
              </a:rPr>
              <a:t>Breastfeeding</a:t>
            </a:r>
            <a:r>
              <a:rPr lang="cs-CZ" dirty="0">
                <a:solidFill>
                  <a:srgbClr val="CC6600"/>
                </a:solidFill>
              </a:rPr>
              <a:t> support</a:t>
            </a:r>
          </a:p>
        </p:txBody>
      </p:sp>
      <p:sp>
        <p:nvSpPr>
          <p:cNvPr id="9" name="Zástupný symbol pro zápatí 3"/>
          <p:cNvSpPr>
            <a:spLocks noGrp="1"/>
          </p:cNvSpPr>
          <p:nvPr>
            <p:ph type="ftr" sz="quarter" idx="11"/>
          </p:nvPr>
        </p:nvSpPr>
        <p:spPr>
          <a:xfrm>
            <a:off x="731520" y="6421078"/>
            <a:ext cx="2292808" cy="365125"/>
          </a:xfrm>
        </p:spPr>
        <p:txBody>
          <a:bodyPr/>
          <a:lstStyle/>
          <a:p>
            <a:r>
              <a:rPr lang="cs-CZ" dirty="0" err="1"/>
              <a:t>Childhood</a:t>
            </a:r>
            <a:r>
              <a:rPr lang="cs-CZ" dirty="0"/>
              <a:t> </a:t>
            </a:r>
            <a:r>
              <a:rPr lang="cs-CZ" dirty="0" err="1"/>
              <a:t>hygiene</a:t>
            </a:r>
            <a:endParaRPr lang="cs-CZ" dirty="0"/>
          </a:p>
        </p:txBody>
      </p:sp>
    </p:spTree>
    <p:extLst>
      <p:ext uri="{BB962C8B-B14F-4D97-AF65-F5344CB8AC3E}">
        <p14:creationId xmlns:p14="http://schemas.microsoft.com/office/powerpoint/2010/main" val="276448033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Wrong</a:t>
            </a:r>
            <a:r>
              <a:rPr lang="cs-CZ" dirty="0"/>
              <a:t> </a:t>
            </a:r>
            <a:r>
              <a:rPr lang="cs-CZ" dirty="0" err="1"/>
              <a:t>positions</a:t>
            </a:r>
            <a:endParaRPr lang="cs-CZ" dirty="0"/>
          </a:p>
        </p:txBody>
      </p:sp>
      <p:pic>
        <p:nvPicPr>
          <p:cNvPr id="4" name="Obrázek 3"/>
          <p:cNvPicPr/>
          <p:nvPr/>
        </p:nvPicPr>
        <p:blipFill>
          <a:blip r:embed="rId2" cstate="print">
            <a:extLst>
              <a:ext uri="{28A0092B-C50C-407E-A947-70E740481C1C}">
                <a14:useLocalDpi xmlns:a14="http://schemas.microsoft.com/office/drawing/2010/main"/>
              </a:ext>
            </a:extLst>
          </a:blip>
          <a:stretch>
            <a:fillRect/>
          </a:stretch>
        </p:blipFill>
        <p:spPr>
          <a:xfrm>
            <a:off x="838200" y="2279268"/>
            <a:ext cx="4632413" cy="3114360"/>
          </a:xfrm>
          <a:prstGeom prst="rect">
            <a:avLst/>
          </a:prstGeom>
          <a:ln>
            <a:noFill/>
          </a:ln>
        </p:spPr>
      </p:pic>
      <p:pic>
        <p:nvPicPr>
          <p:cNvPr id="5" name="Obrázek 4"/>
          <p:cNvPicPr/>
          <p:nvPr/>
        </p:nvPicPr>
        <p:blipFill>
          <a:blip r:embed="rId3" cstate="print">
            <a:extLst>
              <a:ext uri="{28A0092B-C50C-407E-A947-70E740481C1C}">
                <a14:useLocalDpi xmlns:a14="http://schemas.microsoft.com/office/drawing/2010/main"/>
              </a:ext>
            </a:extLst>
          </a:blip>
          <a:stretch>
            <a:fillRect/>
          </a:stretch>
        </p:blipFill>
        <p:spPr>
          <a:xfrm>
            <a:off x="6456114" y="2279268"/>
            <a:ext cx="4671720" cy="3114360"/>
          </a:xfrm>
          <a:prstGeom prst="rect">
            <a:avLst/>
          </a:prstGeom>
          <a:ln>
            <a:noFill/>
          </a:ln>
        </p:spPr>
      </p:pic>
      <p:sp>
        <p:nvSpPr>
          <p:cNvPr id="7" name="Zástupný symbol pro zápatí 3">
            <a:extLst>
              <a:ext uri="{FF2B5EF4-FFF2-40B4-BE49-F238E27FC236}">
                <a16:creationId xmlns:a16="http://schemas.microsoft.com/office/drawing/2014/main" id="{CDB79587-591A-42AC-9CE1-CD9582976160}"/>
              </a:ext>
            </a:extLst>
          </p:cNvPr>
          <p:cNvSpPr txBox="1">
            <a:spLocks/>
          </p:cNvSpPr>
          <p:nvPr/>
        </p:nvSpPr>
        <p:spPr>
          <a:xfrm>
            <a:off x="3802902" y="6421078"/>
            <a:ext cx="2994138"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err="1">
                <a:solidFill>
                  <a:srgbClr val="CC6600"/>
                </a:solidFill>
              </a:rPr>
              <a:t>Breastfeeding</a:t>
            </a:r>
            <a:r>
              <a:rPr lang="cs-CZ" dirty="0">
                <a:solidFill>
                  <a:srgbClr val="CC6600"/>
                </a:solidFill>
              </a:rPr>
              <a:t> support</a:t>
            </a:r>
          </a:p>
        </p:txBody>
      </p:sp>
      <p:sp>
        <p:nvSpPr>
          <p:cNvPr id="8" name="Zástupný symbol pro zápatí 3"/>
          <p:cNvSpPr>
            <a:spLocks noGrp="1"/>
          </p:cNvSpPr>
          <p:nvPr>
            <p:ph type="ftr" sz="quarter" idx="11"/>
          </p:nvPr>
        </p:nvSpPr>
        <p:spPr>
          <a:xfrm>
            <a:off x="731520" y="6421078"/>
            <a:ext cx="2292808" cy="365125"/>
          </a:xfrm>
        </p:spPr>
        <p:txBody>
          <a:bodyPr/>
          <a:lstStyle/>
          <a:p>
            <a:r>
              <a:rPr lang="cs-CZ" dirty="0" err="1"/>
              <a:t>Childhood</a:t>
            </a:r>
            <a:r>
              <a:rPr lang="cs-CZ" dirty="0"/>
              <a:t> </a:t>
            </a:r>
            <a:r>
              <a:rPr lang="cs-CZ" dirty="0" err="1"/>
              <a:t>hygiene</a:t>
            </a:r>
            <a:endParaRPr lang="cs-CZ" dirty="0"/>
          </a:p>
        </p:txBody>
      </p:sp>
    </p:spTree>
    <p:extLst>
      <p:ext uri="{BB962C8B-B14F-4D97-AF65-F5344CB8AC3E}">
        <p14:creationId xmlns:p14="http://schemas.microsoft.com/office/powerpoint/2010/main" val="15331839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Right</a:t>
            </a:r>
            <a:r>
              <a:rPr lang="cs-CZ" dirty="0"/>
              <a:t> </a:t>
            </a:r>
            <a:r>
              <a:rPr lang="cs-CZ" dirty="0" err="1"/>
              <a:t>suckling</a:t>
            </a:r>
            <a:endParaRPr lang="cs-CZ" dirty="0"/>
          </a:p>
        </p:txBody>
      </p:sp>
      <p:pic>
        <p:nvPicPr>
          <p:cNvPr id="3" name="Picture 3"/>
          <p:cNvPicPr/>
          <p:nvPr/>
        </p:nvPicPr>
        <p:blipFill>
          <a:blip r:embed="rId2" cstate="print">
            <a:extLst>
              <a:ext uri="{28A0092B-C50C-407E-A947-70E740481C1C}">
                <a14:useLocalDpi xmlns:a14="http://schemas.microsoft.com/office/drawing/2010/main"/>
              </a:ext>
            </a:extLst>
          </a:blip>
          <a:stretch>
            <a:fillRect/>
          </a:stretch>
        </p:blipFill>
        <p:spPr>
          <a:xfrm>
            <a:off x="701566" y="1916442"/>
            <a:ext cx="4961265" cy="3224586"/>
          </a:xfrm>
          <a:prstGeom prst="rect">
            <a:avLst/>
          </a:prstGeom>
          <a:ln>
            <a:noFill/>
          </a:ln>
        </p:spPr>
      </p:pic>
      <p:pic>
        <p:nvPicPr>
          <p:cNvPr id="4" name="Picture 3"/>
          <p:cNvPicPr/>
          <p:nvPr/>
        </p:nvPicPr>
        <p:blipFill>
          <a:blip r:embed="rId3" cstate="print">
            <a:extLst>
              <a:ext uri="{28A0092B-C50C-407E-A947-70E740481C1C}">
                <a14:useLocalDpi xmlns:a14="http://schemas.microsoft.com/office/drawing/2010/main"/>
              </a:ext>
            </a:extLst>
          </a:blip>
          <a:stretch>
            <a:fillRect/>
          </a:stretch>
        </p:blipFill>
        <p:spPr>
          <a:xfrm>
            <a:off x="6367472" y="1916442"/>
            <a:ext cx="5157947" cy="3224586"/>
          </a:xfrm>
          <a:prstGeom prst="rect">
            <a:avLst/>
          </a:prstGeom>
          <a:ln>
            <a:noFill/>
          </a:ln>
        </p:spPr>
      </p:pic>
      <p:sp>
        <p:nvSpPr>
          <p:cNvPr id="5" name="TextovéPole 4"/>
          <p:cNvSpPr txBox="1"/>
          <p:nvPr/>
        </p:nvSpPr>
        <p:spPr>
          <a:xfrm>
            <a:off x="948731" y="5295068"/>
            <a:ext cx="4466934" cy="369332"/>
          </a:xfrm>
          <a:prstGeom prst="rect">
            <a:avLst/>
          </a:prstGeom>
          <a:noFill/>
        </p:spPr>
        <p:txBody>
          <a:bodyPr wrap="square" rtlCol="0">
            <a:spAutoFit/>
          </a:bodyPr>
          <a:lstStyle/>
          <a:p>
            <a:pPr algn="ctr"/>
            <a:r>
              <a:rPr lang="cs-CZ" dirty="0" err="1">
                <a:latin typeface="Segoe UI" panose="020B0502040204020203" pitchFamily="34" charset="0"/>
                <a:cs typeface="Segoe UI" panose="020B0502040204020203" pitchFamily="34" charset="0"/>
              </a:rPr>
              <a:t>the</a:t>
            </a:r>
            <a:r>
              <a:rPr lang="cs-CZ" dirty="0">
                <a:latin typeface="Segoe UI" panose="020B0502040204020203" pitchFamily="34" charset="0"/>
                <a:cs typeface="Segoe UI" panose="020B0502040204020203" pitchFamily="34" charset="0"/>
              </a:rPr>
              <a:t> </a:t>
            </a:r>
            <a:r>
              <a:rPr lang="cs-CZ" dirty="0" err="1">
                <a:latin typeface="Segoe UI" panose="020B0502040204020203" pitchFamily="34" charset="0"/>
                <a:cs typeface="Segoe UI" panose="020B0502040204020203" pitchFamily="34" charset="0"/>
              </a:rPr>
              <a:t>child</a:t>
            </a:r>
            <a:r>
              <a:rPr lang="cs-CZ" dirty="0">
                <a:latin typeface="Segoe UI" panose="020B0502040204020203" pitchFamily="34" charset="0"/>
                <a:cs typeface="Segoe UI" panose="020B0502040204020203" pitchFamily="34" charset="0"/>
              </a:rPr>
              <a:t> </a:t>
            </a:r>
            <a:r>
              <a:rPr lang="cs-CZ" dirty="0" err="1">
                <a:latin typeface="Segoe UI" panose="020B0502040204020203" pitchFamily="34" charset="0"/>
                <a:cs typeface="Segoe UI" panose="020B0502040204020203" pitchFamily="34" charset="0"/>
              </a:rPr>
              <a:t>only</a:t>
            </a:r>
            <a:r>
              <a:rPr lang="cs-CZ" dirty="0">
                <a:latin typeface="Segoe UI" panose="020B0502040204020203" pitchFamily="34" charset="0"/>
                <a:cs typeface="Segoe UI" panose="020B0502040204020203" pitchFamily="34" charset="0"/>
              </a:rPr>
              <a:t> </a:t>
            </a:r>
            <a:r>
              <a:rPr lang="cs-CZ" dirty="0" err="1">
                <a:latin typeface="Segoe UI" panose="020B0502040204020203" pitchFamily="34" charset="0"/>
                <a:cs typeface="Segoe UI" panose="020B0502040204020203" pitchFamily="34" charset="0"/>
              </a:rPr>
              <a:t>holds</a:t>
            </a:r>
            <a:r>
              <a:rPr lang="cs-CZ" dirty="0">
                <a:latin typeface="Segoe UI" panose="020B0502040204020203" pitchFamily="34" charset="0"/>
                <a:cs typeface="Segoe UI" panose="020B0502040204020203" pitchFamily="34" charset="0"/>
              </a:rPr>
              <a:t> </a:t>
            </a:r>
            <a:r>
              <a:rPr lang="cs-CZ" dirty="0" err="1">
                <a:latin typeface="Segoe UI" panose="020B0502040204020203" pitchFamily="34" charset="0"/>
                <a:cs typeface="Segoe UI" panose="020B0502040204020203" pitchFamily="34" charset="0"/>
              </a:rPr>
              <a:t>the</a:t>
            </a:r>
            <a:r>
              <a:rPr lang="cs-CZ" dirty="0">
                <a:latin typeface="Segoe UI" panose="020B0502040204020203" pitchFamily="34" charset="0"/>
                <a:cs typeface="Segoe UI" panose="020B0502040204020203" pitchFamily="34" charset="0"/>
              </a:rPr>
              <a:t> </a:t>
            </a:r>
            <a:r>
              <a:rPr lang="cs-CZ" dirty="0" err="1">
                <a:latin typeface="Segoe UI" panose="020B0502040204020203" pitchFamily="34" charset="0"/>
                <a:cs typeface="Segoe UI" panose="020B0502040204020203" pitchFamily="34" charset="0"/>
              </a:rPr>
              <a:t>nipple</a:t>
            </a:r>
            <a:r>
              <a:rPr lang="cs-CZ" dirty="0">
                <a:latin typeface="Segoe UI" panose="020B0502040204020203" pitchFamily="34" charset="0"/>
                <a:cs typeface="Segoe UI" panose="020B0502040204020203" pitchFamily="34" charset="0"/>
              </a:rPr>
              <a:t> </a:t>
            </a:r>
            <a:r>
              <a:rPr lang="cs-CZ" dirty="0" err="1">
                <a:latin typeface="Segoe UI" panose="020B0502040204020203" pitchFamily="34" charset="0"/>
                <a:cs typeface="Segoe UI" panose="020B0502040204020203" pitchFamily="34" charset="0"/>
              </a:rPr>
              <a:t>with</a:t>
            </a:r>
            <a:r>
              <a:rPr lang="cs-CZ" dirty="0">
                <a:latin typeface="Segoe UI" panose="020B0502040204020203" pitchFamily="34" charset="0"/>
                <a:cs typeface="Segoe UI" panose="020B0502040204020203" pitchFamily="34" charset="0"/>
              </a:rPr>
              <a:t> </a:t>
            </a:r>
            <a:r>
              <a:rPr lang="cs-CZ" dirty="0" err="1">
                <a:latin typeface="Segoe UI" panose="020B0502040204020203" pitchFamily="34" charset="0"/>
                <a:cs typeface="Segoe UI" panose="020B0502040204020203" pitchFamily="34" charset="0"/>
              </a:rPr>
              <a:t>its</a:t>
            </a:r>
            <a:r>
              <a:rPr lang="cs-CZ" dirty="0">
                <a:latin typeface="Segoe UI" panose="020B0502040204020203" pitchFamily="34" charset="0"/>
                <a:cs typeface="Segoe UI" panose="020B0502040204020203" pitchFamily="34" charset="0"/>
              </a:rPr>
              <a:t> </a:t>
            </a:r>
            <a:r>
              <a:rPr lang="cs-CZ" dirty="0" err="1">
                <a:latin typeface="Segoe UI" panose="020B0502040204020203" pitchFamily="34" charset="0"/>
                <a:cs typeface="Segoe UI" panose="020B0502040204020203" pitchFamily="34" charset="0"/>
              </a:rPr>
              <a:t>lips</a:t>
            </a:r>
            <a:endParaRPr lang="cs-CZ" dirty="0">
              <a:latin typeface="Segoe UI" panose="020B0502040204020203" pitchFamily="34" charset="0"/>
              <a:cs typeface="Segoe UI" panose="020B0502040204020203" pitchFamily="34" charset="0"/>
            </a:endParaRPr>
          </a:p>
        </p:txBody>
      </p:sp>
      <p:sp>
        <p:nvSpPr>
          <p:cNvPr id="6" name="TextovéPole 5"/>
          <p:cNvSpPr txBox="1"/>
          <p:nvPr/>
        </p:nvSpPr>
        <p:spPr>
          <a:xfrm>
            <a:off x="7131932" y="5295068"/>
            <a:ext cx="3629025" cy="369332"/>
          </a:xfrm>
          <a:prstGeom prst="rect">
            <a:avLst/>
          </a:prstGeom>
          <a:noFill/>
        </p:spPr>
        <p:txBody>
          <a:bodyPr wrap="square" rtlCol="0">
            <a:spAutoFit/>
          </a:bodyPr>
          <a:lstStyle/>
          <a:p>
            <a:pPr algn="ctr"/>
            <a:r>
              <a:rPr lang="cs-CZ" dirty="0" err="1">
                <a:latin typeface="Segoe UI" panose="020B0502040204020203" pitchFamily="34" charset="0"/>
                <a:cs typeface="Segoe UI" panose="020B0502040204020203" pitchFamily="34" charset="0"/>
              </a:rPr>
              <a:t>the</a:t>
            </a:r>
            <a:r>
              <a:rPr lang="cs-CZ" dirty="0">
                <a:latin typeface="Segoe UI" panose="020B0502040204020203" pitchFamily="34" charset="0"/>
                <a:cs typeface="Segoe UI" panose="020B0502040204020203" pitchFamily="34" charset="0"/>
              </a:rPr>
              <a:t> </a:t>
            </a:r>
            <a:r>
              <a:rPr lang="cs-CZ" dirty="0" err="1">
                <a:latin typeface="Segoe UI" panose="020B0502040204020203" pitchFamily="34" charset="0"/>
                <a:cs typeface="Segoe UI" panose="020B0502040204020203" pitchFamily="34" charset="0"/>
              </a:rPr>
              <a:t>child</a:t>
            </a:r>
            <a:r>
              <a:rPr lang="cs-CZ" dirty="0">
                <a:latin typeface="Segoe UI" panose="020B0502040204020203" pitchFamily="34" charset="0"/>
                <a:cs typeface="Segoe UI" panose="020B0502040204020203" pitchFamily="34" charset="0"/>
              </a:rPr>
              <a:t> </a:t>
            </a:r>
            <a:r>
              <a:rPr lang="cs-CZ" dirty="0" err="1">
                <a:latin typeface="Segoe UI" panose="020B0502040204020203" pitchFamily="34" charset="0"/>
                <a:cs typeface="Segoe UI" panose="020B0502040204020203" pitchFamily="34" charset="0"/>
              </a:rPr>
              <a:t>is</a:t>
            </a:r>
            <a:r>
              <a:rPr lang="cs-CZ" dirty="0">
                <a:latin typeface="Segoe UI" panose="020B0502040204020203" pitchFamily="34" charset="0"/>
                <a:cs typeface="Segoe UI" panose="020B0502040204020203" pitchFamily="34" charset="0"/>
              </a:rPr>
              <a:t> </a:t>
            </a:r>
            <a:r>
              <a:rPr lang="cs-CZ" dirty="0" err="1">
                <a:latin typeface="Segoe UI" panose="020B0502040204020203" pitchFamily="34" charset="0"/>
                <a:cs typeface="Segoe UI" panose="020B0502040204020203" pitchFamily="34" charset="0"/>
              </a:rPr>
              <a:t>suckling</a:t>
            </a:r>
            <a:r>
              <a:rPr lang="cs-CZ" dirty="0">
                <a:latin typeface="Segoe UI" panose="020B0502040204020203" pitchFamily="34" charset="0"/>
                <a:cs typeface="Segoe UI" panose="020B0502040204020203" pitchFamily="34" charset="0"/>
              </a:rPr>
              <a:t> </a:t>
            </a:r>
            <a:r>
              <a:rPr lang="cs-CZ" dirty="0" err="1">
                <a:latin typeface="Segoe UI" panose="020B0502040204020203" pitchFamily="34" charset="0"/>
                <a:cs typeface="Segoe UI" panose="020B0502040204020203" pitchFamily="34" charset="0"/>
              </a:rPr>
              <a:t>right</a:t>
            </a:r>
            <a:endParaRPr lang="cs-CZ" dirty="0">
              <a:latin typeface="Segoe UI" panose="020B0502040204020203" pitchFamily="34" charset="0"/>
              <a:cs typeface="Segoe UI" panose="020B0502040204020203" pitchFamily="34" charset="0"/>
            </a:endParaRPr>
          </a:p>
        </p:txBody>
      </p:sp>
      <p:sp>
        <p:nvSpPr>
          <p:cNvPr id="8" name="Zástupný symbol pro zápatí 3">
            <a:extLst>
              <a:ext uri="{FF2B5EF4-FFF2-40B4-BE49-F238E27FC236}">
                <a16:creationId xmlns:a16="http://schemas.microsoft.com/office/drawing/2014/main" id="{E74792CC-352F-432F-901D-40E7D0F2A83C}"/>
              </a:ext>
            </a:extLst>
          </p:cNvPr>
          <p:cNvSpPr txBox="1">
            <a:spLocks/>
          </p:cNvSpPr>
          <p:nvPr/>
        </p:nvSpPr>
        <p:spPr>
          <a:xfrm>
            <a:off x="3802902" y="6421078"/>
            <a:ext cx="2994138"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err="1">
                <a:solidFill>
                  <a:srgbClr val="CC6600"/>
                </a:solidFill>
              </a:rPr>
              <a:t>Breastfeeding</a:t>
            </a:r>
            <a:r>
              <a:rPr lang="cs-CZ" dirty="0">
                <a:solidFill>
                  <a:srgbClr val="CC6600"/>
                </a:solidFill>
              </a:rPr>
              <a:t> support</a:t>
            </a:r>
          </a:p>
        </p:txBody>
      </p:sp>
      <p:sp>
        <p:nvSpPr>
          <p:cNvPr id="9" name="Zástupný symbol pro zápatí 3"/>
          <p:cNvSpPr>
            <a:spLocks noGrp="1"/>
          </p:cNvSpPr>
          <p:nvPr>
            <p:ph type="ftr" sz="quarter" idx="11"/>
          </p:nvPr>
        </p:nvSpPr>
        <p:spPr>
          <a:xfrm>
            <a:off x="731520" y="6421078"/>
            <a:ext cx="2292808" cy="365125"/>
          </a:xfrm>
        </p:spPr>
        <p:txBody>
          <a:bodyPr/>
          <a:lstStyle/>
          <a:p>
            <a:r>
              <a:rPr lang="cs-CZ" dirty="0" err="1"/>
              <a:t>Childhood</a:t>
            </a:r>
            <a:r>
              <a:rPr lang="cs-CZ" dirty="0"/>
              <a:t> </a:t>
            </a:r>
            <a:r>
              <a:rPr lang="cs-CZ" dirty="0" err="1"/>
              <a:t>hygiene</a:t>
            </a:r>
            <a:endParaRPr lang="cs-CZ" dirty="0"/>
          </a:p>
        </p:txBody>
      </p:sp>
    </p:spTree>
    <p:extLst>
      <p:ext uri="{BB962C8B-B14F-4D97-AF65-F5344CB8AC3E}">
        <p14:creationId xmlns:p14="http://schemas.microsoft.com/office/powerpoint/2010/main" val="2251873754"/>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p:cNvSpPr>
            <a:spLocks noGrp="1"/>
          </p:cNvSpPr>
          <p:nvPr>
            <p:ph type="title"/>
          </p:nvPr>
        </p:nvSpPr>
        <p:spPr/>
        <p:txBody>
          <a:bodyPr/>
          <a:lstStyle/>
          <a:p>
            <a:r>
              <a:rPr lang="cs-CZ" dirty="0" err="1"/>
              <a:t>Right</a:t>
            </a:r>
            <a:r>
              <a:rPr lang="cs-CZ" dirty="0"/>
              <a:t> </a:t>
            </a:r>
            <a:r>
              <a:rPr lang="cs-CZ" dirty="0" err="1"/>
              <a:t>suckling</a:t>
            </a:r>
            <a:endParaRPr lang="cs-CZ" dirty="0"/>
          </a:p>
        </p:txBody>
      </p:sp>
      <p:sp>
        <p:nvSpPr>
          <p:cNvPr id="4" name="Zástupný symbol pro obsah 3"/>
          <p:cNvSpPr>
            <a:spLocks noGrp="1"/>
          </p:cNvSpPr>
          <p:nvPr>
            <p:ph idx="1"/>
          </p:nvPr>
        </p:nvSpPr>
        <p:spPr/>
        <p:txBody>
          <a:bodyPr>
            <a:normAutofit/>
          </a:bodyPr>
          <a:lstStyle/>
          <a:p>
            <a:pPr>
              <a:lnSpc>
                <a:spcPct val="100000"/>
              </a:lnSpc>
              <a:buClr>
                <a:schemeClr val="tx1"/>
              </a:buClr>
            </a:pPr>
            <a:r>
              <a:rPr lang="cs-CZ" dirty="0" err="1"/>
              <a:t>mouth</a:t>
            </a:r>
            <a:r>
              <a:rPr lang="cs-CZ" dirty="0"/>
              <a:t> </a:t>
            </a:r>
            <a:r>
              <a:rPr lang="cs-CZ" dirty="0" err="1"/>
              <a:t>is</a:t>
            </a:r>
            <a:r>
              <a:rPr lang="cs-CZ" dirty="0"/>
              <a:t> open </a:t>
            </a:r>
            <a:r>
              <a:rPr lang="cs-CZ" dirty="0" err="1"/>
              <a:t>wide</a:t>
            </a:r>
            <a:endParaRPr lang="cs-CZ" dirty="0"/>
          </a:p>
          <a:p>
            <a:pPr>
              <a:lnSpc>
                <a:spcPct val="100000"/>
              </a:lnSpc>
              <a:buClr>
                <a:schemeClr val="tx1"/>
              </a:buClr>
            </a:pPr>
            <a:r>
              <a:rPr lang="cs-CZ" dirty="0" err="1"/>
              <a:t>tongue</a:t>
            </a:r>
            <a:r>
              <a:rPr lang="cs-CZ" dirty="0"/>
              <a:t> </a:t>
            </a:r>
            <a:r>
              <a:rPr lang="cs-CZ" dirty="0" err="1"/>
              <a:t>reaches</a:t>
            </a:r>
            <a:r>
              <a:rPr lang="cs-CZ" dirty="0"/>
              <a:t> </a:t>
            </a:r>
            <a:r>
              <a:rPr lang="cs-CZ" dirty="0" err="1"/>
              <a:t>at</a:t>
            </a:r>
            <a:r>
              <a:rPr lang="cs-CZ" dirty="0"/>
              <a:t> least </a:t>
            </a:r>
            <a:r>
              <a:rPr lang="cs-CZ" dirty="0" err="1"/>
              <a:t>the</a:t>
            </a:r>
            <a:r>
              <a:rPr lang="cs-CZ" dirty="0"/>
              <a:t> </a:t>
            </a:r>
            <a:r>
              <a:rPr lang="cs-CZ" dirty="0" err="1"/>
              <a:t>lower</a:t>
            </a:r>
            <a:r>
              <a:rPr lang="cs-CZ" dirty="0"/>
              <a:t> lip</a:t>
            </a:r>
          </a:p>
          <a:p>
            <a:pPr>
              <a:lnSpc>
                <a:spcPct val="100000"/>
              </a:lnSpc>
              <a:buClr>
                <a:schemeClr val="tx1"/>
              </a:buClr>
            </a:pPr>
            <a:r>
              <a:rPr lang="cs-CZ" dirty="0" err="1"/>
              <a:t>chin</a:t>
            </a:r>
            <a:r>
              <a:rPr lang="cs-CZ" dirty="0"/>
              <a:t> </a:t>
            </a:r>
            <a:r>
              <a:rPr lang="cs-CZ" b="1" dirty="0" err="1"/>
              <a:t>is</a:t>
            </a:r>
            <a:r>
              <a:rPr lang="cs-CZ" dirty="0"/>
              <a:t> </a:t>
            </a:r>
            <a:r>
              <a:rPr lang="cs-CZ" dirty="0" err="1"/>
              <a:t>touching</a:t>
            </a:r>
            <a:r>
              <a:rPr lang="cs-CZ" dirty="0"/>
              <a:t> </a:t>
            </a:r>
            <a:r>
              <a:rPr lang="cs-CZ" dirty="0" err="1"/>
              <a:t>the</a:t>
            </a:r>
            <a:r>
              <a:rPr lang="cs-CZ" dirty="0"/>
              <a:t> </a:t>
            </a:r>
            <a:r>
              <a:rPr lang="cs-CZ" dirty="0" err="1"/>
              <a:t>breast</a:t>
            </a:r>
            <a:endParaRPr lang="cs-CZ" dirty="0"/>
          </a:p>
          <a:p>
            <a:pPr>
              <a:lnSpc>
                <a:spcPct val="100000"/>
              </a:lnSpc>
              <a:buClr>
                <a:schemeClr val="tx1"/>
              </a:buClr>
            </a:pPr>
            <a:r>
              <a:rPr lang="cs-CZ" dirty="0"/>
              <a:t>nose </a:t>
            </a:r>
            <a:r>
              <a:rPr lang="cs-CZ" b="1" dirty="0" err="1"/>
              <a:t>isn‘t</a:t>
            </a:r>
            <a:r>
              <a:rPr lang="cs-CZ" dirty="0"/>
              <a:t> </a:t>
            </a:r>
            <a:r>
              <a:rPr lang="cs-CZ" dirty="0" err="1"/>
              <a:t>touching</a:t>
            </a:r>
            <a:r>
              <a:rPr lang="cs-CZ" dirty="0"/>
              <a:t> </a:t>
            </a:r>
            <a:r>
              <a:rPr lang="cs-CZ" dirty="0" err="1"/>
              <a:t>the</a:t>
            </a:r>
            <a:r>
              <a:rPr lang="cs-CZ" dirty="0"/>
              <a:t> </a:t>
            </a:r>
            <a:r>
              <a:rPr lang="cs-CZ" dirty="0" err="1"/>
              <a:t>breast</a:t>
            </a:r>
            <a:endParaRPr lang="cs-CZ" dirty="0"/>
          </a:p>
          <a:p>
            <a:pPr>
              <a:lnSpc>
                <a:spcPct val="100000"/>
              </a:lnSpc>
              <a:buClr>
                <a:schemeClr val="tx1"/>
              </a:buClr>
            </a:pPr>
            <a:r>
              <a:rPr lang="cs-CZ" dirty="0" err="1"/>
              <a:t>child</a:t>
            </a:r>
            <a:r>
              <a:rPr lang="cs-CZ" dirty="0"/>
              <a:t> </a:t>
            </a:r>
            <a:r>
              <a:rPr lang="cs-CZ" dirty="0" err="1"/>
              <a:t>covers</a:t>
            </a:r>
            <a:r>
              <a:rPr lang="cs-CZ" dirty="0"/>
              <a:t> more </a:t>
            </a:r>
            <a:r>
              <a:rPr lang="cs-CZ" dirty="0" err="1"/>
              <a:t>of</a:t>
            </a:r>
            <a:r>
              <a:rPr lang="cs-CZ" dirty="0"/>
              <a:t> </a:t>
            </a:r>
            <a:r>
              <a:rPr lang="cs-CZ" dirty="0" err="1"/>
              <a:t>the</a:t>
            </a:r>
            <a:r>
              <a:rPr lang="cs-CZ" dirty="0"/>
              <a:t> areola </a:t>
            </a:r>
            <a:r>
              <a:rPr lang="cs-CZ" dirty="0" err="1"/>
              <a:t>with</a:t>
            </a:r>
            <a:r>
              <a:rPr lang="cs-CZ" dirty="0"/>
              <a:t> </a:t>
            </a:r>
            <a:r>
              <a:rPr lang="cs-CZ" dirty="0" err="1"/>
              <a:t>its</a:t>
            </a:r>
            <a:r>
              <a:rPr lang="cs-CZ" dirty="0"/>
              <a:t/>
            </a:r>
            <a:br>
              <a:rPr lang="cs-CZ" dirty="0"/>
            </a:br>
            <a:r>
              <a:rPr lang="cs-CZ" dirty="0" err="1"/>
              <a:t>lower</a:t>
            </a:r>
            <a:r>
              <a:rPr lang="cs-CZ" dirty="0"/>
              <a:t> lip </a:t>
            </a:r>
            <a:r>
              <a:rPr lang="cs-CZ" dirty="0" err="1"/>
              <a:t>than</a:t>
            </a:r>
            <a:r>
              <a:rPr lang="cs-CZ" dirty="0"/>
              <a:t> </a:t>
            </a:r>
            <a:r>
              <a:rPr lang="cs-CZ" dirty="0" err="1"/>
              <a:t>with</a:t>
            </a:r>
            <a:r>
              <a:rPr lang="cs-CZ" dirty="0"/>
              <a:t> </a:t>
            </a:r>
            <a:r>
              <a:rPr lang="cs-CZ" dirty="0" err="1"/>
              <a:t>the</a:t>
            </a:r>
            <a:r>
              <a:rPr lang="cs-CZ" dirty="0"/>
              <a:t> </a:t>
            </a:r>
            <a:r>
              <a:rPr lang="cs-CZ" dirty="0" err="1"/>
              <a:t>upper</a:t>
            </a:r>
            <a:r>
              <a:rPr lang="cs-CZ" dirty="0"/>
              <a:t> – areola </a:t>
            </a:r>
            <a:r>
              <a:rPr lang="cs-CZ" dirty="0" err="1"/>
              <a:t>is</a:t>
            </a:r>
            <a:r>
              <a:rPr lang="cs-CZ" dirty="0"/>
              <a:t> more </a:t>
            </a:r>
            <a:r>
              <a:rPr lang="cs-CZ" dirty="0" err="1"/>
              <a:t>visible</a:t>
            </a:r>
            <a:r>
              <a:rPr lang="cs-CZ" dirty="0"/>
              <a:t> </a:t>
            </a:r>
            <a:r>
              <a:rPr lang="cs-CZ" dirty="0" err="1"/>
              <a:t>above</a:t>
            </a:r>
            <a:r>
              <a:rPr lang="cs-CZ" dirty="0"/>
              <a:t> </a:t>
            </a:r>
            <a:r>
              <a:rPr lang="cs-CZ" dirty="0" err="1"/>
              <a:t>the</a:t>
            </a:r>
            <a:r>
              <a:rPr lang="cs-CZ" dirty="0"/>
              <a:t> </a:t>
            </a:r>
            <a:r>
              <a:rPr lang="cs-CZ" dirty="0" err="1"/>
              <a:t>upper</a:t>
            </a:r>
            <a:r>
              <a:rPr lang="cs-CZ" dirty="0"/>
              <a:t> lip</a:t>
            </a:r>
          </a:p>
          <a:p>
            <a:pPr>
              <a:lnSpc>
                <a:spcPct val="100000"/>
              </a:lnSpc>
              <a:buClr>
                <a:schemeClr val="tx1"/>
              </a:buClr>
            </a:pPr>
            <a:r>
              <a:rPr lang="cs-CZ" dirty="0" err="1"/>
              <a:t>cheeks</a:t>
            </a:r>
            <a:r>
              <a:rPr lang="cs-CZ" dirty="0"/>
              <a:t> </a:t>
            </a:r>
            <a:r>
              <a:rPr lang="cs-CZ" dirty="0" err="1"/>
              <a:t>don‘t</a:t>
            </a:r>
            <a:r>
              <a:rPr lang="cs-CZ" dirty="0"/>
              <a:t> </a:t>
            </a:r>
            <a:r>
              <a:rPr lang="cs-CZ" dirty="0" err="1"/>
              <a:t>collapse</a:t>
            </a:r>
            <a:r>
              <a:rPr lang="cs-CZ" dirty="0"/>
              <a:t> </a:t>
            </a:r>
            <a:r>
              <a:rPr lang="cs-CZ" dirty="0" err="1"/>
              <a:t>inside</a:t>
            </a:r>
            <a:r>
              <a:rPr lang="cs-CZ" dirty="0"/>
              <a:t> </a:t>
            </a:r>
            <a:r>
              <a:rPr lang="cs-CZ" dirty="0" err="1"/>
              <a:t>while</a:t>
            </a:r>
            <a:r>
              <a:rPr lang="cs-CZ" dirty="0"/>
              <a:t> </a:t>
            </a:r>
            <a:r>
              <a:rPr lang="cs-CZ" dirty="0" err="1"/>
              <a:t>breastfeeding</a:t>
            </a:r>
            <a:endParaRPr lang="cs-CZ" dirty="0"/>
          </a:p>
          <a:p>
            <a:pPr>
              <a:buClr>
                <a:schemeClr val="tx1"/>
              </a:buClr>
            </a:pPr>
            <a:endParaRPr lang="cs-CZ" dirty="0"/>
          </a:p>
        </p:txBody>
      </p:sp>
      <p:pic>
        <p:nvPicPr>
          <p:cNvPr id="5" name="Picture 1"/>
          <p:cNvPicPr/>
          <p:nvPr/>
        </p:nvPicPr>
        <p:blipFill>
          <a:blip r:embed="rId2" cstate="print">
            <a:extLst>
              <a:ext uri="{28A0092B-C50C-407E-A947-70E740481C1C}">
                <a14:useLocalDpi xmlns:a14="http://schemas.microsoft.com/office/drawing/2010/main"/>
              </a:ext>
            </a:extLst>
          </a:blip>
          <a:stretch>
            <a:fillRect/>
          </a:stretch>
        </p:blipFill>
        <p:spPr>
          <a:xfrm>
            <a:off x="7922171" y="1720522"/>
            <a:ext cx="3342915" cy="2432050"/>
          </a:xfrm>
          <a:prstGeom prst="rect">
            <a:avLst/>
          </a:prstGeom>
          <a:ln>
            <a:noFill/>
          </a:ln>
        </p:spPr>
      </p:pic>
      <p:sp>
        <p:nvSpPr>
          <p:cNvPr id="7" name="Zástupný symbol pro zápatí 3">
            <a:extLst>
              <a:ext uri="{FF2B5EF4-FFF2-40B4-BE49-F238E27FC236}">
                <a16:creationId xmlns:a16="http://schemas.microsoft.com/office/drawing/2014/main" id="{3DD332BA-66FD-4438-B893-070BFD20130E}"/>
              </a:ext>
            </a:extLst>
          </p:cNvPr>
          <p:cNvSpPr txBox="1">
            <a:spLocks/>
          </p:cNvSpPr>
          <p:nvPr/>
        </p:nvSpPr>
        <p:spPr>
          <a:xfrm>
            <a:off x="3802902" y="6421078"/>
            <a:ext cx="2994138"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err="1">
                <a:solidFill>
                  <a:srgbClr val="CC6600"/>
                </a:solidFill>
              </a:rPr>
              <a:t>Breastfeeding</a:t>
            </a:r>
            <a:r>
              <a:rPr lang="cs-CZ" dirty="0">
                <a:solidFill>
                  <a:srgbClr val="CC6600"/>
                </a:solidFill>
              </a:rPr>
              <a:t> support</a:t>
            </a:r>
          </a:p>
        </p:txBody>
      </p:sp>
      <p:sp>
        <p:nvSpPr>
          <p:cNvPr id="8" name="Zástupný symbol pro zápatí 3"/>
          <p:cNvSpPr>
            <a:spLocks noGrp="1"/>
          </p:cNvSpPr>
          <p:nvPr>
            <p:ph type="ftr" sz="quarter" idx="11"/>
          </p:nvPr>
        </p:nvSpPr>
        <p:spPr>
          <a:xfrm>
            <a:off x="731520" y="6421078"/>
            <a:ext cx="2292808" cy="365125"/>
          </a:xfrm>
        </p:spPr>
        <p:txBody>
          <a:bodyPr/>
          <a:lstStyle/>
          <a:p>
            <a:r>
              <a:rPr lang="cs-CZ" dirty="0" err="1"/>
              <a:t>Childhood</a:t>
            </a:r>
            <a:r>
              <a:rPr lang="cs-CZ" dirty="0"/>
              <a:t> </a:t>
            </a:r>
            <a:r>
              <a:rPr lang="cs-CZ" dirty="0" err="1"/>
              <a:t>hygiene</a:t>
            </a:r>
            <a:endParaRPr lang="cs-CZ" dirty="0"/>
          </a:p>
        </p:txBody>
      </p:sp>
    </p:spTree>
    <p:extLst>
      <p:ext uri="{BB962C8B-B14F-4D97-AF65-F5344CB8AC3E}">
        <p14:creationId xmlns:p14="http://schemas.microsoft.com/office/powerpoint/2010/main" val="2051073601"/>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Right</a:t>
            </a:r>
            <a:r>
              <a:rPr lang="cs-CZ" dirty="0"/>
              <a:t> </a:t>
            </a:r>
            <a:r>
              <a:rPr lang="cs-CZ" dirty="0" err="1"/>
              <a:t>suckling</a:t>
            </a:r>
            <a:endParaRPr lang="cs-CZ" dirty="0"/>
          </a:p>
        </p:txBody>
      </p:sp>
      <p:pic>
        <p:nvPicPr>
          <p:cNvPr id="4" name="Picture 3"/>
          <p:cNvPicPr/>
          <p:nvPr/>
        </p:nvPicPr>
        <p:blipFill>
          <a:blip r:embed="rId2" cstate="email">
            <a:lum bright="6000"/>
            <a:extLst>
              <a:ext uri="{28A0092B-C50C-407E-A947-70E740481C1C}">
                <a14:useLocalDpi xmlns:a14="http://schemas.microsoft.com/office/drawing/2010/main"/>
              </a:ext>
            </a:extLst>
          </a:blip>
          <a:srcRect/>
          <a:stretch>
            <a:fillRect/>
          </a:stretch>
        </p:blipFill>
        <p:spPr>
          <a:xfrm>
            <a:off x="754117" y="2436922"/>
            <a:ext cx="3233738" cy="2767012"/>
          </a:xfrm>
          <a:prstGeom prst="rect">
            <a:avLst/>
          </a:prstGeom>
          <a:ln>
            <a:noFill/>
          </a:ln>
        </p:spPr>
      </p:pic>
      <p:pic>
        <p:nvPicPr>
          <p:cNvPr id="5" name="Picture 1"/>
          <p:cNvPicPr/>
          <p:nvPr/>
        </p:nvPicPr>
        <p:blipFill>
          <a:blip r:embed="rId3" cstate="email">
            <a:lum bright="-6000"/>
            <a:extLst>
              <a:ext uri="{28A0092B-C50C-407E-A947-70E740481C1C}">
                <a14:useLocalDpi xmlns:a14="http://schemas.microsoft.com/office/drawing/2010/main"/>
              </a:ext>
            </a:extLst>
          </a:blip>
          <a:srcRect/>
          <a:stretch>
            <a:fillRect/>
          </a:stretch>
        </p:blipFill>
        <p:spPr>
          <a:xfrm>
            <a:off x="4151249" y="2436923"/>
            <a:ext cx="3579931" cy="2767012"/>
          </a:xfrm>
          <a:prstGeom prst="rect">
            <a:avLst/>
          </a:prstGeom>
          <a:ln>
            <a:noFill/>
          </a:ln>
        </p:spPr>
      </p:pic>
      <p:pic>
        <p:nvPicPr>
          <p:cNvPr id="6" name="Picture 1"/>
          <p:cNvPicPr>
            <a:picLocks noGrp="1"/>
          </p:cNvPicPr>
          <p:nvPr>
            <p:ph idx="1"/>
          </p:nvPr>
        </p:nvPicPr>
        <p:blipFill>
          <a:blip r:embed="rId4" cstate="email">
            <a:extLst>
              <a:ext uri="{28A0092B-C50C-407E-A947-70E740481C1C}">
                <a14:useLocalDpi xmlns:a14="http://schemas.microsoft.com/office/drawing/2010/main"/>
              </a:ext>
            </a:extLst>
          </a:blip>
          <a:srcRect/>
          <a:stretch>
            <a:fillRect/>
          </a:stretch>
        </p:blipFill>
        <p:spPr>
          <a:xfrm>
            <a:off x="7894574" y="2436923"/>
            <a:ext cx="3538537" cy="2767012"/>
          </a:xfrm>
          <a:prstGeom prst="rect">
            <a:avLst/>
          </a:prstGeom>
          <a:ln>
            <a:noFill/>
          </a:ln>
        </p:spPr>
      </p:pic>
      <p:sp>
        <p:nvSpPr>
          <p:cNvPr id="8" name="Zástupný symbol pro zápatí 3">
            <a:extLst>
              <a:ext uri="{FF2B5EF4-FFF2-40B4-BE49-F238E27FC236}">
                <a16:creationId xmlns:a16="http://schemas.microsoft.com/office/drawing/2014/main" id="{67B08074-75AB-4389-977B-9F0420ED1687}"/>
              </a:ext>
            </a:extLst>
          </p:cNvPr>
          <p:cNvSpPr txBox="1">
            <a:spLocks/>
          </p:cNvSpPr>
          <p:nvPr/>
        </p:nvSpPr>
        <p:spPr>
          <a:xfrm>
            <a:off x="3802902" y="6421078"/>
            <a:ext cx="2994138"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err="1">
                <a:solidFill>
                  <a:srgbClr val="CC6600"/>
                </a:solidFill>
              </a:rPr>
              <a:t>Breastfeeding</a:t>
            </a:r>
            <a:r>
              <a:rPr lang="cs-CZ" dirty="0">
                <a:solidFill>
                  <a:srgbClr val="CC6600"/>
                </a:solidFill>
              </a:rPr>
              <a:t> support</a:t>
            </a:r>
          </a:p>
        </p:txBody>
      </p:sp>
      <p:sp>
        <p:nvSpPr>
          <p:cNvPr id="9" name="Zástupný symbol pro zápatí 3"/>
          <p:cNvSpPr>
            <a:spLocks noGrp="1"/>
          </p:cNvSpPr>
          <p:nvPr>
            <p:ph type="ftr" sz="quarter" idx="11"/>
          </p:nvPr>
        </p:nvSpPr>
        <p:spPr>
          <a:xfrm>
            <a:off x="731520" y="6421078"/>
            <a:ext cx="2292808" cy="365125"/>
          </a:xfrm>
        </p:spPr>
        <p:txBody>
          <a:bodyPr/>
          <a:lstStyle/>
          <a:p>
            <a:r>
              <a:rPr lang="cs-CZ" dirty="0" err="1"/>
              <a:t>Childhood</a:t>
            </a:r>
            <a:r>
              <a:rPr lang="cs-CZ" dirty="0"/>
              <a:t> </a:t>
            </a:r>
            <a:r>
              <a:rPr lang="cs-CZ" dirty="0" err="1"/>
              <a:t>hygiene</a:t>
            </a:r>
            <a:endParaRPr lang="cs-CZ" dirty="0"/>
          </a:p>
        </p:txBody>
      </p:sp>
    </p:spTree>
    <p:extLst>
      <p:ext uri="{BB962C8B-B14F-4D97-AF65-F5344CB8AC3E}">
        <p14:creationId xmlns:p14="http://schemas.microsoft.com/office/powerpoint/2010/main" val="3986921916"/>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Wrong</a:t>
            </a:r>
            <a:r>
              <a:rPr lang="cs-CZ" dirty="0"/>
              <a:t> </a:t>
            </a:r>
            <a:r>
              <a:rPr lang="cs-CZ" dirty="0" err="1"/>
              <a:t>suckling</a:t>
            </a:r>
            <a:endParaRPr lang="cs-CZ" dirty="0"/>
          </a:p>
        </p:txBody>
      </p:sp>
      <p:pic>
        <p:nvPicPr>
          <p:cNvPr id="4" name="Obrázek 3"/>
          <p:cNvPicPr/>
          <p:nvPr/>
        </p:nvPicPr>
        <p:blipFill>
          <a:blip r:embed="rId2" cstate="email">
            <a:extLst>
              <a:ext uri="{28A0092B-C50C-407E-A947-70E740481C1C}">
                <a14:useLocalDpi xmlns:a14="http://schemas.microsoft.com/office/drawing/2010/main"/>
              </a:ext>
            </a:extLst>
          </a:blip>
          <a:stretch>
            <a:fillRect/>
          </a:stretch>
        </p:blipFill>
        <p:spPr>
          <a:xfrm>
            <a:off x="1050719" y="2385136"/>
            <a:ext cx="5710320" cy="2638800"/>
          </a:xfrm>
          <a:prstGeom prst="rect">
            <a:avLst/>
          </a:prstGeom>
          <a:ln>
            <a:noFill/>
          </a:ln>
        </p:spPr>
      </p:pic>
      <p:pic>
        <p:nvPicPr>
          <p:cNvPr id="5" name="Obrázek 4"/>
          <p:cNvPicPr/>
          <p:nvPr/>
        </p:nvPicPr>
        <p:blipFill>
          <a:blip r:embed="rId3" cstate="print">
            <a:extLst>
              <a:ext uri="{28A0092B-C50C-407E-A947-70E740481C1C}">
                <a14:useLocalDpi xmlns:a14="http://schemas.microsoft.com/office/drawing/2010/main"/>
              </a:ext>
            </a:extLst>
          </a:blip>
          <a:stretch>
            <a:fillRect/>
          </a:stretch>
        </p:blipFill>
        <p:spPr>
          <a:xfrm>
            <a:off x="7887227" y="2122336"/>
            <a:ext cx="3164400" cy="3164400"/>
          </a:xfrm>
          <a:prstGeom prst="rect">
            <a:avLst/>
          </a:prstGeom>
          <a:ln>
            <a:noFill/>
          </a:ln>
        </p:spPr>
      </p:pic>
      <p:sp>
        <p:nvSpPr>
          <p:cNvPr id="7" name="Zástupný symbol pro zápatí 3">
            <a:extLst>
              <a:ext uri="{FF2B5EF4-FFF2-40B4-BE49-F238E27FC236}">
                <a16:creationId xmlns:a16="http://schemas.microsoft.com/office/drawing/2014/main" id="{C8CA3742-191E-4381-A417-294B98EB76F4}"/>
              </a:ext>
            </a:extLst>
          </p:cNvPr>
          <p:cNvSpPr txBox="1">
            <a:spLocks/>
          </p:cNvSpPr>
          <p:nvPr/>
        </p:nvSpPr>
        <p:spPr>
          <a:xfrm>
            <a:off x="3802902" y="6421078"/>
            <a:ext cx="2994138"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err="1">
                <a:solidFill>
                  <a:srgbClr val="CC6600"/>
                </a:solidFill>
              </a:rPr>
              <a:t>Breastfeeding</a:t>
            </a:r>
            <a:r>
              <a:rPr lang="cs-CZ" dirty="0">
                <a:solidFill>
                  <a:srgbClr val="CC6600"/>
                </a:solidFill>
              </a:rPr>
              <a:t> support</a:t>
            </a:r>
          </a:p>
        </p:txBody>
      </p:sp>
      <p:sp>
        <p:nvSpPr>
          <p:cNvPr id="8" name="Zástupný symbol pro zápatí 3"/>
          <p:cNvSpPr>
            <a:spLocks noGrp="1"/>
          </p:cNvSpPr>
          <p:nvPr>
            <p:ph type="ftr" sz="quarter" idx="11"/>
          </p:nvPr>
        </p:nvSpPr>
        <p:spPr>
          <a:xfrm>
            <a:off x="731520" y="6421078"/>
            <a:ext cx="2292808" cy="365125"/>
          </a:xfrm>
        </p:spPr>
        <p:txBody>
          <a:bodyPr/>
          <a:lstStyle/>
          <a:p>
            <a:r>
              <a:rPr lang="cs-CZ" dirty="0" err="1"/>
              <a:t>Childhood</a:t>
            </a:r>
            <a:r>
              <a:rPr lang="cs-CZ" dirty="0"/>
              <a:t> </a:t>
            </a:r>
            <a:r>
              <a:rPr lang="cs-CZ" dirty="0" err="1"/>
              <a:t>hygiene</a:t>
            </a:r>
            <a:endParaRPr lang="cs-CZ" dirty="0"/>
          </a:p>
        </p:txBody>
      </p:sp>
    </p:spTree>
    <p:extLst>
      <p:ext uri="{BB962C8B-B14F-4D97-AF65-F5344CB8AC3E}">
        <p14:creationId xmlns:p14="http://schemas.microsoft.com/office/powerpoint/2010/main" val="29455790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err="1"/>
              <a:t>Breast</a:t>
            </a:r>
            <a:r>
              <a:rPr lang="cs-CZ"/>
              <a:t> </a:t>
            </a:r>
            <a:r>
              <a:rPr lang="cs-CZ" err="1"/>
              <a:t>milk</a:t>
            </a:r>
            <a:r>
              <a:rPr lang="cs-CZ"/>
              <a:t> </a:t>
            </a:r>
            <a:r>
              <a:rPr lang="cs-CZ" err="1"/>
              <a:t>composition</a:t>
            </a:r>
            <a:endParaRPr lang="cs-CZ"/>
          </a:p>
        </p:txBody>
      </p:sp>
      <p:sp>
        <p:nvSpPr>
          <p:cNvPr id="3" name="Zástupný symbol pro obsah 2"/>
          <p:cNvSpPr>
            <a:spLocks noGrp="1"/>
          </p:cNvSpPr>
          <p:nvPr>
            <p:ph idx="1"/>
          </p:nvPr>
        </p:nvSpPr>
        <p:spPr/>
        <p:txBody>
          <a:bodyPr vert="horz" lIns="91440" tIns="45720" rIns="91440" bIns="45720" rtlCol="0" anchor="t">
            <a:normAutofit/>
          </a:bodyPr>
          <a:lstStyle/>
          <a:p>
            <a:r>
              <a:rPr lang="cs-CZ" err="1"/>
              <a:t>specific</a:t>
            </a:r>
            <a:r>
              <a:rPr lang="cs-CZ"/>
              <a:t> </a:t>
            </a:r>
            <a:r>
              <a:rPr lang="cs-CZ" err="1"/>
              <a:t>for</a:t>
            </a:r>
            <a:r>
              <a:rPr lang="cs-CZ"/>
              <a:t> animal species</a:t>
            </a:r>
          </a:p>
          <a:p>
            <a:r>
              <a:rPr lang="cs-CZ" err="1"/>
              <a:t>appropriate</a:t>
            </a:r>
            <a:r>
              <a:rPr lang="cs-CZ"/>
              <a:t> </a:t>
            </a:r>
            <a:r>
              <a:rPr lang="cs-CZ" err="1"/>
              <a:t>with</a:t>
            </a:r>
            <a:r>
              <a:rPr lang="cs-CZ"/>
              <a:t> </a:t>
            </a:r>
            <a:r>
              <a:rPr lang="cs-CZ" err="1"/>
              <a:t>lifestyle</a:t>
            </a:r>
            <a:r>
              <a:rPr lang="cs-CZ"/>
              <a:t>, </a:t>
            </a:r>
            <a:r>
              <a:rPr lang="cs-CZ" err="1"/>
              <a:t>genetics</a:t>
            </a:r>
            <a:r>
              <a:rPr lang="cs-CZ"/>
              <a:t> and </a:t>
            </a:r>
            <a:r>
              <a:rPr lang="cs-CZ" err="1"/>
              <a:t>individual</a:t>
            </a:r>
            <a:r>
              <a:rPr lang="cs-CZ"/>
              <a:t> </a:t>
            </a:r>
            <a:r>
              <a:rPr lang="cs-CZ" err="1"/>
              <a:t>needs</a:t>
            </a:r>
            <a:endParaRPr lang="cs-CZ"/>
          </a:p>
          <a:p>
            <a:pPr lvl="1"/>
            <a:r>
              <a:rPr lang="cs-CZ" err="1"/>
              <a:t>milk</a:t>
            </a:r>
            <a:r>
              <a:rPr lang="cs-CZ"/>
              <a:t> </a:t>
            </a:r>
            <a:r>
              <a:rPr lang="cs-CZ" err="1"/>
              <a:t>of</a:t>
            </a:r>
            <a:r>
              <a:rPr lang="cs-CZ"/>
              <a:t> </a:t>
            </a:r>
            <a:r>
              <a:rPr lang="cs-CZ" err="1"/>
              <a:t>bats</a:t>
            </a:r>
            <a:r>
              <a:rPr lang="cs-CZ"/>
              <a:t> </a:t>
            </a:r>
            <a:r>
              <a:rPr lang="cs-CZ" err="1"/>
              <a:t>low</a:t>
            </a:r>
            <a:r>
              <a:rPr lang="cs-CZ"/>
              <a:t> in </a:t>
            </a:r>
            <a:r>
              <a:rPr lang="cs-CZ" err="1"/>
              <a:t>water</a:t>
            </a:r>
            <a:r>
              <a:rPr lang="cs-CZ"/>
              <a:t>, </a:t>
            </a:r>
            <a:r>
              <a:rPr lang="cs-CZ" err="1"/>
              <a:t>milk</a:t>
            </a:r>
            <a:r>
              <a:rPr lang="cs-CZ"/>
              <a:t> </a:t>
            </a:r>
            <a:r>
              <a:rPr lang="cs-CZ" err="1"/>
              <a:t>of</a:t>
            </a:r>
            <a:r>
              <a:rPr lang="cs-CZ"/>
              <a:t> </a:t>
            </a:r>
            <a:r>
              <a:rPr lang="cs-CZ" err="1"/>
              <a:t>sea</a:t>
            </a:r>
            <a:r>
              <a:rPr lang="cs-CZ"/>
              <a:t> </a:t>
            </a:r>
            <a:r>
              <a:rPr lang="cs-CZ" err="1"/>
              <a:t>mammals</a:t>
            </a:r>
            <a:r>
              <a:rPr lang="cs-CZ"/>
              <a:t> </a:t>
            </a:r>
            <a:r>
              <a:rPr lang="cs-CZ" err="1"/>
              <a:t>higher</a:t>
            </a:r>
            <a:r>
              <a:rPr lang="cs-CZ"/>
              <a:t> in fat, </a:t>
            </a:r>
            <a:r>
              <a:rPr lang="cs-CZ" err="1"/>
              <a:t>milk</a:t>
            </a:r>
            <a:r>
              <a:rPr lang="cs-CZ"/>
              <a:t> </a:t>
            </a:r>
            <a:r>
              <a:rPr lang="cs-CZ" err="1"/>
              <a:t>of</a:t>
            </a:r>
            <a:r>
              <a:rPr lang="cs-CZ"/>
              <a:t> </a:t>
            </a:r>
            <a:r>
              <a:rPr lang="cs-CZ" err="1"/>
              <a:t>primates</a:t>
            </a:r>
            <a:r>
              <a:rPr lang="cs-CZ"/>
              <a:t> </a:t>
            </a:r>
            <a:r>
              <a:rPr lang="cs-CZ" err="1"/>
              <a:t>higher</a:t>
            </a:r>
            <a:r>
              <a:rPr lang="cs-CZ"/>
              <a:t> in </a:t>
            </a:r>
            <a:r>
              <a:rPr lang="cs-CZ" err="1"/>
              <a:t>carbohydrates</a:t>
            </a:r>
            <a:endParaRPr lang="cs-CZ"/>
          </a:p>
          <a:p>
            <a:r>
              <a:rPr lang="cs-CZ" err="1"/>
              <a:t>composition</a:t>
            </a:r>
            <a:r>
              <a:rPr lang="cs-CZ"/>
              <a:t> </a:t>
            </a:r>
            <a:r>
              <a:rPr lang="cs-CZ" err="1"/>
              <a:t>variable</a:t>
            </a:r>
            <a:r>
              <a:rPr lang="cs-CZ"/>
              <a:t> in </a:t>
            </a:r>
            <a:r>
              <a:rPr lang="cs-CZ" err="1"/>
              <a:t>time</a:t>
            </a:r>
            <a:r>
              <a:rPr lang="cs-CZ"/>
              <a:t> </a:t>
            </a:r>
            <a:r>
              <a:rPr lang="cs-CZ" err="1"/>
              <a:t>due</a:t>
            </a:r>
            <a:r>
              <a:rPr lang="cs-CZ"/>
              <a:t> to </a:t>
            </a:r>
            <a:r>
              <a:rPr lang="cs-CZ" err="1"/>
              <a:t>change</a:t>
            </a:r>
            <a:r>
              <a:rPr lang="cs-CZ"/>
              <a:t> in </a:t>
            </a:r>
            <a:r>
              <a:rPr lang="cs-CZ" err="1"/>
              <a:t>needs</a:t>
            </a:r>
            <a:endParaRPr lang="cs-CZ"/>
          </a:p>
          <a:p>
            <a:r>
              <a:rPr lang="cs-CZ"/>
              <a:t>transfer </a:t>
            </a:r>
            <a:r>
              <a:rPr lang="cs-CZ" err="1"/>
              <a:t>of</a:t>
            </a:r>
            <a:r>
              <a:rPr lang="cs-CZ"/>
              <a:t> </a:t>
            </a:r>
            <a:r>
              <a:rPr lang="cs-CZ" err="1"/>
              <a:t>information</a:t>
            </a:r>
            <a:r>
              <a:rPr lang="cs-CZ"/>
              <a:t> </a:t>
            </a:r>
            <a:r>
              <a:rPr lang="cs-CZ" err="1"/>
              <a:t>about</a:t>
            </a:r>
            <a:r>
              <a:rPr lang="cs-CZ"/>
              <a:t> </a:t>
            </a:r>
            <a:r>
              <a:rPr lang="cs-CZ" err="1"/>
              <a:t>child‘s</a:t>
            </a:r>
            <a:r>
              <a:rPr lang="cs-CZ"/>
              <a:t> </a:t>
            </a:r>
            <a:r>
              <a:rPr lang="cs-CZ" err="1"/>
              <a:t>needs</a:t>
            </a:r>
            <a:r>
              <a:rPr lang="cs-CZ"/>
              <a:t> </a:t>
            </a:r>
            <a:r>
              <a:rPr lang="cs-CZ" err="1"/>
              <a:t>during</a:t>
            </a:r>
            <a:r>
              <a:rPr lang="cs-CZ"/>
              <a:t> BF</a:t>
            </a:r>
          </a:p>
          <a:p>
            <a:endParaRPr lang="cs-CZ"/>
          </a:p>
          <a:p>
            <a:r>
              <a:rPr lang="cs-CZ" b="1"/>
              <a:t>standard sample </a:t>
            </a:r>
            <a:r>
              <a:rPr lang="cs-CZ" b="1" err="1"/>
              <a:t>of</a:t>
            </a:r>
            <a:r>
              <a:rPr lang="cs-CZ" b="1"/>
              <a:t> BM </a:t>
            </a:r>
            <a:r>
              <a:rPr lang="cs-CZ" b="1" err="1"/>
              <a:t>doesn‘t</a:t>
            </a:r>
            <a:r>
              <a:rPr lang="cs-CZ" b="1"/>
              <a:t> </a:t>
            </a:r>
            <a:r>
              <a:rPr lang="cs-CZ" b="1" err="1"/>
              <a:t>exist</a:t>
            </a:r>
            <a:r>
              <a:rPr lang="cs-CZ"/>
              <a:t> </a:t>
            </a:r>
            <a:r>
              <a:rPr lang="cs-CZ" err="1"/>
              <a:t>due</a:t>
            </a:r>
            <a:r>
              <a:rPr lang="cs-CZ"/>
              <a:t> to variability</a:t>
            </a:r>
            <a:endParaRPr lang="cs-CZ" b="1"/>
          </a:p>
        </p:txBody>
      </p:sp>
      <p:sp>
        <p:nvSpPr>
          <p:cNvPr id="5" name="Zástupný symbol pro číslo snímku 4"/>
          <p:cNvSpPr>
            <a:spLocks noGrp="1"/>
          </p:cNvSpPr>
          <p:nvPr>
            <p:ph type="sldNum" sz="quarter" idx="12"/>
          </p:nvPr>
        </p:nvSpPr>
        <p:spPr/>
        <p:txBody>
          <a:bodyPr/>
          <a:lstStyle/>
          <a:p>
            <a:fld id="{7D74F88D-855E-4C4A-AC2F-7A0A64C53FD8}" type="slidenum">
              <a:rPr lang="cs-CZ" smtClean="0"/>
              <a:pPr/>
              <a:t>6</a:t>
            </a:fld>
            <a:endParaRPr lang="cs-CZ"/>
          </a:p>
        </p:txBody>
      </p:sp>
      <p:sp>
        <p:nvSpPr>
          <p:cNvPr id="6" name="Zástupný symbol pro zápatí 3">
            <a:extLst>
              <a:ext uri="{FF2B5EF4-FFF2-40B4-BE49-F238E27FC236}">
                <a16:creationId xmlns:a16="http://schemas.microsoft.com/office/drawing/2014/main" id="{DB0CFE22-444D-4037-A7E5-B5AB0922BF01}"/>
              </a:ext>
            </a:extLst>
          </p:cNvPr>
          <p:cNvSpPr txBox="1">
            <a:spLocks/>
          </p:cNvSpPr>
          <p:nvPr/>
        </p:nvSpPr>
        <p:spPr>
          <a:xfrm>
            <a:off x="3802902" y="6421078"/>
            <a:ext cx="2994138"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err="1">
                <a:solidFill>
                  <a:srgbClr val="CC6600"/>
                </a:solidFill>
              </a:rPr>
              <a:t>Breastfeeding</a:t>
            </a:r>
            <a:r>
              <a:rPr lang="cs-CZ" dirty="0">
                <a:solidFill>
                  <a:srgbClr val="CC6600"/>
                </a:solidFill>
              </a:rPr>
              <a:t> support</a:t>
            </a:r>
          </a:p>
        </p:txBody>
      </p:sp>
      <p:sp>
        <p:nvSpPr>
          <p:cNvPr id="7" name="Zástupný symbol pro zápatí 3"/>
          <p:cNvSpPr>
            <a:spLocks noGrp="1"/>
          </p:cNvSpPr>
          <p:nvPr>
            <p:ph type="ftr" sz="quarter" idx="11"/>
          </p:nvPr>
        </p:nvSpPr>
        <p:spPr>
          <a:xfrm>
            <a:off x="731520" y="6421078"/>
            <a:ext cx="2292808" cy="365125"/>
          </a:xfrm>
        </p:spPr>
        <p:txBody>
          <a:bodyPr/>
          <a:lstStyle/>
          <a:p>
            <a:r>
              <a:rPr lang="cs-CZ" dirty="0" err="1"/>
              <a:t>Childhood</a:t>
            </a:r>
            <a:r>
              <a:rPr lang="cs-CZ" dirty="0"/>
              <a:t> </a:t>
            </a:r>
            <a:r>
              <a:rPr lang="cs-CZ" dirty="0" err="1"/>
              <a:t>hygiene</a:t>
            </a:r>
            <a:endParaRPr lang="cs-CZ" dirty="0"/>
          </a:p>
        </p:txBody>
      </p:sp>
    </p:spTree>
    <p:extLst>
      <p:ext uri="{BB962C8B-B14F-4D97-AF65-F5344CB8AC3E}">
        <p14:creationId xmlns:p14="http://schemas.microsoft.com/office/powerpoint/2010/main" val="3522557616"/>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Pause in </a:t>
            </a:r>
            <a:r>
              <a:rPr lang="cs-CZ" dirty="0" err="1"/>
              <a:t>the</a:t>
            </a:r>
            <a:r>
              <a:rPr lang="cs-CZ" dirty="0"/>
              <a:t> </a:t>
            </a:r>
            <a:r>
              <a:rPr lang="cs-CZ" dirty="0" err="1"/>
              <a:t>chin</a:t>
            </a:r>
            <a:endParaRPr lang="cs-CZ" dirty="0"/>
          </a:p>
        </p:txBody>
      </p:sp>
      <p:sp>
        <p:nvSpPr>
          <p:cNvPr id="3" name="Zástupný symbol pro obsah 2"/>
          <p:cNvSpPr>
            <a:spLocks noGrp="1"/>
          </p:cNvSpPr>
          <p:nvPr>
            <p:ph idx="1"/>
          </p:nvPr>
        </p:nvSpPr>
        <p:spPr/>
        <p:txBody>
          <a:bodyPr/>
          <a:lstStyle/>
          <a:p>
            <a:pPr>
              <a:lnSpc>
                <a:spcPct val="100000"/>
              </a:lnSpc>
              <a:spcBef>
                <a:spcPts val="0"/>
              </a:spcBef>
              <a:spcAft>
                <a:spcPts val="600"/>
              </a:spcAft>
              <a:defRPr/>
            </a:pPr>
            <a:r>
              <a:rPr lang="cs-CZ" dirty="0"/>
              <a:t>monitoring </a:t>
            </a:r>
            <a:r>
              <a:rPr lang="cs-CZ" dirty="0" err="1"/>
              <a:t>of</a:t>
            </a:r>
            <a:r>
              <a:rPr lang="cs-CZ" dirty="0"/>
              <a:t> </a:t>
            </a:r>
            <a:r>
              <a:rPr lang="cs-CZ" dirty="0" err="1"/>
              <a:t>the</a:t>
            </a:r>
            <a:r>
              <a:rPr lang="cs-CZ" dirty="0"/>
              <a:t> </a:t>
            </a:r>
            <a:r>
              <a:rPr lang="cs-CZ" dirty="0" err="1"/>
              <a:t>suckling</a:t>
            </a:r>
            <a:endParaRPr lang="cs-CZ" dirty="0"/>
          </a:p>
          <a:p>
            <a:pPr>
              <a:lnSpc>
                <a:spcPct val="100000"/>
              </a:lnSpc>
              <a:spcBef>
                <a:spcPts val="0"/>
              </a:spcBef>
              <a:spcAft>
                <a:spcPts val="600"/>
              </a:spcAft>
              <a:defRPr/>
            </a:pPr>
            <a:r>
              <a:rPr lang="cs-CZ" dirty="0" err="1"/>
              <a:t>checking</a:t>
            </a:r>
            <a:r>
              <a:rPr lang="cs-CZ" dirty="0"/>
              <a:t> </a:t>
            </a:r>
            <a:r>
              <a:rPr lang="cs-CZ" dirty="0" err="1"/>
              <a:t>if</a:t>
            </a:r>
            <a:r>
              <a:rPr lang="cs-CZ" dirty="0"/>
              <a:t> </a:t>
            </a:r>
            <a:r>
              <a:rPr lang="cs-CZ" dirty="0" err="1"/>
              <a:t>the</a:t>
            </a:r>
            <a:r>
              <a:rPr lang="cs-CZ" dirty="0"/>
              <a:t> </a:t>
            </a:r>
            <a:r>
              <a:rPr lang="cs-CZ" dirty="0" err="1"/>
              <a:t>child</a:t>
            </a:r>
            <a:r>
              <a:rPr lang="cs-CZ" dirty="0"/>
              <a:t> </a:t>
            </a:r>
            <a:r>
              <a:rPr lang="cs-CZ" dirty="0" err="1"/>
              <a:t>gets</a:t>
            </a:r>
            <a:r>
              <a:rPr lang="cs-CZ" dirty="0"/>
              <a:t> </a:t>
            </a:r>
            <a:r>
              <a:rPr lang="cs-CZ" dirty="0" err="1"/>
              <a:t>the</a:t>
            </a:r>
            <a:r>
              <a:rPr lang="cs-CZ" dirty="0"/>
              <a:t> </a:t>
            </a:r>
            <a:r>
              <a:rPr lang="cs-CZ" dirty="0" err="1"/>
              <a:t>milk</a:t>
            </a:r>
            <a:endParaRPr lang="cs-CZ" dirty="0"/>
          </a:p>
          <a:p>
            <a:pPr>
              <a:lnSpc>
                <a:spcPct val="100000"/>
              </a:lnSpc>
              <a:spcBef>
                <a:spcPts val="0"/>
              </a:spcBef>
              <a:spcAft>
                <a:spcPts val="600"/>
              </a:spcAft>
            </a:pPr>
            <a:r>
              <a:rPr lang="cs-CZ" b="1" dirty="0" err="1"/>
              <a:t>nutritive</a:t>
            </a:r>
            <a:r>
              <a:rPr lang="cs-CZ" b="1" dirty="0"/>
              <a:t> and non-</a:t>
            </a:r>
            <a:r>
              <a:rPr lang="cs-CZ" b="1" dirty="0" err="1"/>
              <a:t>nutritive</a:t>
            </a:r>
            <a:r>
              <a:rPr lang="cs-CZ" b="1" dirty="0"/>
              <a:t> </a:t>
            </a:r>
            <a:r>
              <a:rPr lang="cs-CZ" b="1" dirty="0" err="1"/>
              <a:t>suckling</a:t>
            </a:r>
            <a:endParaRPr lang="cs-CZ" b="1" dirty="0"/>
          </a:p>
          <a:p>
            <a:pPr>
              <a:lnSpc>
                <a:spcPct val="100000"/>
              </a:lnSpc>
              <a:spcBef>
                <a:spcPts val="0"/>
              </a:spcBef>
            </a:pPr>
            <a:endParaRPr lang="cs-CZ" dirty="0"/>
          </a:p>
          <a:p>
            <a:pPr>
              <a:lnSpc>
                <a:spcPct val="100000"/>
              </a:lnSpc>
              <a:spcBef>
                <a:spcPts val="0"/>
              </a:spcBef>
            </a:pPr>
            <a:r>
              <a:rPr lang="cs-CZ" dirty="0">
                <a:hlinkClick r:id="rId2"/>
              </a:rPr>
              <a:t>https://www.youtube.com/watch?v=-erpc0vLbm4</a:t>
            </a:r>
            <a:endParaRPr lang="cs-CZ" dirty="0"/>
          </a:p>
          <a:p>
            <a:pPr>
              <a:lnSpc>
                <a:spcPct val="100000"/>
              </a:lnSpc>
              <a:spcBef>
                <a:spcPts val="0"/>
              </a:spcBef>
            </a:pPr>
            <a:endParaRPr lang="cs-CZ" dirty="0"/>
          </a:p>
          <a:p>
            <a:pPr marL="0" marR="0" lvl="0" indent="0" defTabSz="914400" eaLnBrk="1" fontAlgn="auto" latinLnBrk="0" hangingPunct="1">
              <a:lnSpc>
                <a:spcPct val="100000"/>
              </a:lnSpc>
              <a:spcBef>
                <a:spcPts val="0"/>
              </a:spcBef>
              <a:spcAft>
                <a:spcPts val="0"/>
              </a:spcAft>
              <a:buClrTx/>
              <a:buSzTx/>
              <a:buFontTx/>
              <a:buNone/>
              <a:tabLst/>
              <a:defRPr/>
            </a:pPr>
            <a:endParaRPr lang="cs-CZ" dirty="0"/>
          </a:p>
        </p:txBody>
      </p:sp>
      <p:sp>
        <p:nvSpPr>
          <p:cNvPr id="5" name="Zástupný symbol pro zápatí 3">
            <a:extLst>
              <a:ext uri="{FF2B5EF4-FFF2-40B4-BE49-F238E27FC236}">
                <a16:creationId xmlns:a16="http://schemas.microsoft.com/office/drawing/2014/main" id="{FBB36472-D3AF-41A1-A6B0-CC3DE0DEB45C}"/>
              </a:ext>
            </a:extLst>
          </p:cNvPr>
          <p:cNvSpPr txBox="1">
            <a:spLocks/>
          </p:cNvSpPr>
          <p:nvPr/>
        </p:nvSpPr>
        <p:spPr>
          <a:xfrm>
            <a:off x="3802902" y="6421078"/>
            <a:ext cx="2994138"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err="1">
                <a:solidFill>
                  <a:srgbClr val="CC6600"/>
                </a:solidFill>
              </a:rPr>
              <a:t>Breastfeeding</a:t>
            </a:r>
            <a:r>
              <a:rPr lang="cs-CZ" dirty="0">
                <a:solidFill>
                  <a:srgbClr val="CC6600"/>
                </a:solidFill>
              </a:rPr>
              <a:t> support</a:t>
            </a:r>
          </a:p>
        </p:txBody>
      </p:sp>
      <p:sp>
        <p:nvSpPr>
          <p:cNvPr id="6" name="Zástupný symbol pro zápatí 3"/>
          <p:cNvSpPr>
            <a:spLocks noGrp="1"/>
          </p:cNvSpPr>
          <p:nvPr>
            <p:ph type="ftr" sz="quarter" idx="11"/>
          </p:nvPr>
        </p:nvSpPr>
        <p:spPr>
          <a:xfrm>
            <a:off x="731520" y="6421078"/>
            <a:ext cx="2292808" cy="365125"/>
          </a:xfrm>
        </p:spPr>
        <p:txBody>
          <a:bodyPr/>
          <a:lstStyle/>
          <a:p>
            <a:r>
              <a:rPr lang="cs-CZ" dirty="0" err="1"/>
              <a:t>Childhood</a:t>
            </a:r>
            <a:r>
              <a:rPr lang="cs-CZ" dirty="0"/>
              <a:t> </a:t>
            </a:r>
            <a:r>
              <a:rPr lang="cs-CZ" dirty="0" err="1"/>
              <a:t>hygiene</a:t>
            </a:r>
            <a:endParaRPr lang="cs-CZ" dirty="0"/>
          </a:p>
        </p:txBody>
      </p:sp>
    </p:spTree>
    <p:extLst>
      <p:ext uri="{BB962C8B-B14F-4D97-AF65-F5344CB8AC3E}">
        <p14:creationId xmlns:p14="http://schemas.microsoft.com/office/powerpoint/2010/main" val="2477022375"/>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dirty="0" err="1"/>
              <a:t>How</a:t>
            </a:r>
            <a:r>
              <a:rPr lang="cs-CZ" dirty="0"/>
              <a:t> big </a:t>
            </a:r>
            <a:r>
              <a:rPr lang="cs-CZ" dirty="0" err="1"/>
              <a:t>is</a:t>
            </a:r>
            <a:r>
              <a:rPr lang="cs-CZ" dirty="0"/>
              <a:t> </a:t>
            </a:r>
            <a:r>
              <a:rPr lang="cs-CZ" dirty="0" err="1"/>
              <a:t>baby‘s</a:t>
            </a:r>
            <a:r>
              <a:rPr lang="cs-CZ" dirty="0"/>
              <a:t> </a:t>
            </a:r>
            <a:r>
              <a:rPr lang="cs-CZ" dirty="0" err="1"/>
              <a:t>stomach</a:t>
            </a:r>
            <a:r>
              <a:rPr lang="cs-CZ" dirty="0"/>
              <a:t>?</a:t>
            </a:r>
          </a:p>
        </p:txBody>
      </p:sp>
      <p:pic>
        <p:nvPicPr>
          <p:cNvPr id="4" name="Obrázek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223195" y="1625928"/>
            <a:ext cx="9347200" cy="4508500"/>
          </a:xfrm>
          <a:prstGeom prst="rect">
            <a:avLst/>
          </a:prstGeom>
        </p:spPr>
      </p:pic>
      <p:sp>
        <p:nvSpPr>
          <p:cNvPr id="6" name="Zástupný symbol pro zápatí 3">
            <a:extLst>
              <a:ext uri="{FF2B5EF4-FFF2-40B4-BE49-F238E27FC236}">
                <a16:creationId xmlns:a16="http://schemas.microsoft.com/office/drawing/2014/main" id="{690EA2E8-3744-403E-BEA7-777E3749281D}"/>
              </a:ext>
            </a:extLst>
          </p:cNvPr>
          <p:cNvSpPr txBox="1">
            <a:spLocks/>
          </p:cNvSpPr>
          <p:nvPr/>
        </p:nvSpPr>
        <p:spPr>
          <a:xfrm>
            <a:off x="3802902" y="6421078"/>
            <a:ext cx="2994138"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err="1">
                <a:solidFill>
                  <a:srgbClr val="CC6600"/>
                </a:solidFill>
              </a:rPr>
              <a:t>Breastfeeding</a:t>
            </a:r>
            <a:r>
              <a:rPr lang="cs-CZ" dirty="0">
                <a:solidFill>
                  <a:srgbClr val="CC6600"/>
                </a:solidFill>
              </a:rPr>
              <a:t> support</a:t>
            </a:r>
          </a:p>
        </p:txBody>
      </p:sp>
      <p:sp>
        <p:nvSpPr>
          <p:cNvPr id="7" name="Zástupný symbol pro zápatí 3"/>
          <p:cNvSpPr>
            <a:spLocks noGrp="1"/>
          </p:cNvSpPr>
          <p:nvPr>
            <p:ph type="ftr" sz="quarter" idx="11"/>
          </p:nvPr>
        </p:nvSpPr>
        <p:spPr>
          <a:xfrm>
            <a:off x="731520" y="6421078"/>
            <a:ext cx="2292808" cy="365125"/>
          </a:xfrm>
        </p:spPr>
        <p:txBody>
          <a:bodyPr/>
          <a:lstStyle/>
          <a:p>
            <a:r>
              <a:rPr lang="cs-CZ" dirty="0" err="1"/>
              <a:t>Childhood</a:t>
            </a:r>
            <a:r>
              <a:rPr lang="cs-CZ" dirty="0"/>
              <a:t> </a:t>
            </a:r>
            <a:r>
              <a:rPr lang="cs-CZ" dirty="0" err="1"/>
              <a:t>hygiene</a:t>
            </a:r>
            <a:endParaRPr lang="cs-CZ" dirty="0"/>
          </a:p>
        </p:txBody>
      </p:sp>
    </p:spTree>
    <p:extLst>
      <p:ext uri="{BB962C8B-B14F-4D97-AF65-F5344CB8AC3E}">
        <p14:creationId xmlns:p14="http://schemas.microsoft.com/office/powerpoint/2010/main" val="273272529"/>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Breast</a:t>
            </a:r>
            <a:r>
              <a:rPr lang="cs-CZ" dirty="0"/>
              <a:t> </a:t>
            </a:r>
            <a:r>
              <a:rPr lang="cs-CZ" dirty="0" err="1"/>
              <a:t>pressing</a:t>
            </a:r>
            <a:endParaRPr lang="cs-CZ" dirty="0"/>
          </a:p>
        </p:txBody>
      </p:sp>
      <p:sp>
        <p:nvSpPr>
          <p:cNvPr id="3" name="Zástupný symbol pro obsah 2"/>
          <p:cNvSpPr>
            <a:spLocks noGrp="1"/>
          </p:cNvSpPr>
          <p:nvPr>
            <p:ph idx="1"/>
          </p:nvPr>
        </p:nvSpPr>
        <p:spPr/>
        <p:txBody>
          <a:bodyPr/>
          <a:lstStyle/>
          <a:p>
            <a:r>
              <a:rPr lang="cs-CZ" dirty="0" err="1"/>
              <a:t>prevents</a:t>
            </a:r>
            <a:r>
              <a:rPr lang="cs-CZ" dirty="0"/>
              <a:t> </a:t>
            </a:r>
            <a:r>
              <a:rPr lang="cs-CZ" dirty="0" err="1"/>
              <a:t>the</a:t>
            </a:r>
            <a:r>
              <a:rPr lang="cs-CZ" dirty="0"/>
              <a:t> baby </a:t>
            </a:r>
            <a:r>
              <a:rPr lang="cs-CZ" dirty="0" err="1"/>
              <a:t>from</a:t>
            </a:r>
            <a:r>
              <a:rPr lang="cs-CZ" dirty="0"/>
              <a:t> </a:t>
            </a:r>
            <a:r>
              <a:rPr lang="cs-CZ" dirty="0" err="1"/>
              <a:t>falling</a:t>
            </a:r>
            <a:r>
              <a:rPr lang="cs-CZ" dirty="0"/>
              <a:t> </a:t>
            </a:r>
            <a:r>
              <a:rPr lang="cs-CZ" dirty="0" err="1"/>
              <a:t>asleep</a:t>
            </a:r>
            <a:r>
              <a:rPr lang="cs-CZ" dirty="0"/>
              <a:t> by </a:t>
            </a:r>
            <a:r>
              <a:rPr lang="cs-CZ" dirty="0" err="1"/>
              <a:t>getting</a:t>
            </a:r>
            <a:r>
              <a:rPr lang="cs-CZ" dirty="0"/>
              <a:t> </a:t>
            </a:r>
            <a:r>
              <a:rPr lang="cs-CZ" dirty="0" err="1"/>
              <a:t>the</a:t>
            </a:r>
            <a:r>
              <a:rPr lang="cs-CZ" dirty="0"/>
              <a:t> </a:t>
            </a:r>
            <a:r>
              <a:rPr lang="cs-CZ" dirty="0" err="1"/>
              <a:t>milk</a:t>
            </a:r>
            <a:r>
              <a:rPr lang="cs-CZ" dirty="0"/>
              <a:t> to </a:t>
            </a:r>
            <a:r>
              <a:rPr lang="cs-CZ" dirty="0" err="1"/>
              <a:t>it</a:t>
            </a:r>
            <a:r>
              <a:rPr lang="cs-CZ" dirty="0"/>
              <a:t> – </a:t>
            </a:r>
            <a:r>
              <a:rPr lang="cs-CZ" dirty="0" err="1"/>
              <a:t>the</a:t>
            </a:r>
            <a:r>
              <a:rPr lang="cs-CZ" dirty="0"/>
              <a:t> </a:t>
            </a:r>
            <a:r>
              <a:rPr lang="cs-CZ" dirty="0" err="1"/>
              <a:t>milk</a:t>
            </a:r>
            <a:r>
              <a:rPr lang="cs-CZ" dirty="0"/>
              <a:t> </a:t>
            </a:r>
            <a:r>
              <a:rPr lang="cs-CZ" dirty="0" err="1"/>
              <a:t>is</a:t>
            </a:r>
            <a:r>
              <a:rPr lang="cs-CZ" dirty="0"/>
              <a:t> </a:t>
            </a:r>
            <a:r>
              <a:rPr lang="cs-CZ" dirty="0" err="1"/>
              <a:t>pouring</a:t>
            </a:r>
            <a:r>
              <a:rPr lang="cs-CZ" dirty="0"/>
              <a:t> </a:t>
            </a:r>
            <a:r>
              <a:rPr lang="cs-CZ" dirty="0" err="1"/>
              <a:t>faster</a:t>
            </a:r>
            <a:endParaRPr lang="cs-CZ" dirty="0"/>
          </a:p>
        </p:txBody>
      </p:sp>
      <p:pic>
        <p:nvPicPr>
          <p:cNvPr id="4" name="Picture 2"/>
          <p:cNvPicPr/>
          <p:nvPr/>
        </p:nvPicPr>
        <p:blipFill>
          <a:blip r:embed="rId2" cstate="email">
            <a:lum bright="6000"/>
            <a:extLst>
              <a:ext uri="{28A0092B-C50C-407E-A947-70E740481C1C}">
                <a14:useLocalDpi xmlns:a14="http://schemas.microsoft.com/office/drawing/2010/main"/>
              </a:ext>
            </a:extLst>
          </a:blip>
          <a:stretch>
            <a:fillRect/>
          </a:stretch>
        </p:blipFill>
        <p:spPr>
          <a:xfrm>
            <a:off x="3322796" y="2847257"/>
            <a:ext cx="5546408" cy="3154298"/>
          </a:xfrm>
          <a:prstGeom prst="rect">
            <a:avLst/>
          </a:prstGeom>
          <a:ln>
            <a:noFill/>
          </a:ln>
        </p:spPr>
      </p:pic>
      <p:sp>
        <p:nvSpPr>
          <p:cNvPr id="6" name="Zástupný symbol pro zápatí 3">
            <a:extLst>
              <a:ext uri="{FF2B5EF4-FFF2-40B4-BE49-F238E27FC236}">
                <a16:creationId xmlns:a16="http://schemas.microsoft.com/office/drawing/2014/main" id="{9A3AE3E9-DDC0-42AE-BEE2-8C38D2649FA5}"/>
              </a:ext>
            </a:extLst>
          </p:cNvPr>
          <p:cNvSpPr txBox="1">
            <a:spLocks/>
          </p:cNvSpPr>
          <p:nvPr/>
        </p:nvSpPr>
        <p:spPr>
          <a:xfrm>
            <a:off x="3802902" y="6421078"/>
            <a:ext cx="2994138"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err="1">
                <a:solidFill>
                  <a:srgbClr val="CC6600"/>
                </a:solidFill>
              </a:rPr>
              <a:t>Breastfeeding</a:t>
            </a:r>
            <a:r>
              <a:rPr lang="cs-CZ" dirty="0">
                <a:solidFill>
                  <a:srgbClr val="CC6600"/>
                </a:solidFill>
              </a:rPr>
              <a:t> support</a:t>
            </a:r>
          </a:p>
        </p:txBody>
      </p:sp>
      <p:sp>
        <p:nvSpPr>
          <p:cNvPr id="7" name="Zástupný symbol pro zápatí 3"/>
          <p:cNvSpPr>
            <a:spLocks noGrp="1"/>
          </p:cNvSpPr>
          <p:nvPr>
            <p:ph type="ftr" sz="quarter" idx="11"/>
          </p:nvPr>
        </p:nvSpPr>
        <p:spPr>
          <a:xfrm>
            <a:off x="731520" y="6421078"/>
            <a:ext cx="2292808" cy="365125"/>
          </a:xfrm>
        </p:spPr>
        <p:txBody>
          <a:bodyPr/>
          <a:lstStyle/>
          <a:p>
            <a:r>
              <a:rPr lang="cs-CZ" dirty="0" err="1"/>
              <a:t>Childhood</a:t>
            </a:r>
            <a:r>
              <a:rPr lang="cs-CZ" dirty="0"/>
              <a:t> </a:t>
            </a:r>
            <a:r>
              <a:rPr lang="cs-CZ" dirty="0" err="1"/>
              <a:t>hygiene</a:t>
            </a:r>
            <a:endParaRPr lang="cs-CZ" dirty="0"/>
          </a:p>
        </p:txBody>
      </p:sp>
    </p:spTree>
    <p:extLst>
      <p:ext uri="{BB962C8B-B14F-4D97-AF65-F5344CB8AC3E}">
        <p14:creationId xmlns:p14="http://schemas.microsoft.com/office/powerpoint/2010/main" val="854833726"/>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dirty="0" err="1"/>
              <a:t>Why</a:t>
            </a:r>
            <a:r>
              <a:rPr lang="cs-CZ" dirty="0"/>
              <a:t> </a:t>
            </a:r>
            <a:r>
              <a:rPr lang="cs-CZ" dirty="0" err="1"/>
              <a:t>is</a:t>
            </a:r>
            <a:r>
              <a:rPr lang="cs-CZ" dirty="0"/>
              <a:t> </a:t>
            </a:r>
            <a:r>
              <a:rPr lang="cs-CZ" dirty="0" err="1"/>
              <a:t>it</a:t>
            </a:r>
            <a:r>
              <a:rPr lang="cs-CZ" dirty="0"/>
              <a:t> </a:t>
            </a:r>
            <a:r>
              <a:rPr lang="cs-CZ" dirty="0" err="1"/>
              <a:t>important</a:t>
            </a:r>
            <a:endParaRPr lang="cs-CZ" dirty="0"/>
          </a:p>
        </p:txBody>
      </p:sp>
      <p:sp>
        <p:nvSpPr>
          <p:cNvPr id="3" name="Zástupný symbol pro obsah 2"/>
          <p:cNvSpPr>
            <a:spLocks noGrp="1"/>
          </p:cNvSpPr>
          <p:nvPr>
            <p:ph idx="1"/>
          </p:nvPr>
        </p:nvSpPr>
        <p:spPr/>
        <p:txBody>
          <a:bodyPr>
            <a:normAutofit/>
          </a:bodyPr>
          <a:lstStyle/>
          <a:p>
            <a:r>
              <a:rPr lang="cs-CZ" dirty="0" err="1"/>
              <a:t>for</a:t>
            </a:r>
            <a:r>
              <a:rPr lang="cs-CZ" dirty="0"/>
              <a:t> </a:t>
            </a:r>
            <a:r>
              <a:rPr lang="cs-CZ" dirty="0" err="1"/>
              <a:t>the</a:t>
            </a:r>
            <a:r>
              <a:rPr lang="cs-CZ" dirty="0"/>
              <a:t> </a:t>
            </a:r>
            <a:r>
              <a:rPr lang="cs-CZ" dirty="0" err="1"/>
              <a:t>mother</a:t>
            </a:r>
            <a:r>
              <a:rPr lang="cs-CZ" dirty="0"/>
              <a:t> </a:t>
            </a:r>
            <a:r>
              <a:rPr lang="mr-IN" dirty="0"/>
              <a:t>–</a:t>
            </a:r>
            <a:r>
              <a:rPr lang="cs-CZ" dirty="0"/>
              <a:t> </a:t>
            </a:r>
            <a:r>
              <a:rPr lang="cs-CZ" dirty="0" err="1"/>
              <a:t>prevention</a:t>
            </a:r>
            <a:r>
              <a:rPr lang="cs-CZ" dirty="0"/>
              <a:t> </a:t>
            </a:r>
            <a:r>
              <a:rPr lang="cs-CZ" dirty="0" err="1"/>
              <a:t>of</a:t>
            </a:r>
            <a:r>
              <a:rPr lang="cs-CZ" dirty="0"/>
              <a:t> </a:t>
            </a:r>
            <a:r>
              <a:rPr lang="cs-CZ" dirty="0" err="1"/>
              <a:t>sore</a:t>
            </a:r>
            <a:r>
              <a:rPr lang="cs-CZ" dirty="0"/>
              <a:t> </a:t>
            </a:r>
            <a:r>
              <a:rPr lang="cs-CZ" dirty="0" err="1"/>
              <a:t>nipples</a:t>
            </a:r>
            <a:endParaRPr lang="cs-CZ" dirty="0"/>
          </a:p>
          <a:p>
            <a:r>
              <a:rPr lang="cs-CZ" b="1" dirty="0" err="1"/>
              <a:t>breastfeeding</a:t>
            </a:r>
            <a:r>
              <a:rPr lang="cs-CZ" b="1" dirty="0"/>
              <a:t> </a:t>
            </a:r>
            <a:r>
              <a:rPr lang="cs-CZ" b="1" dirty="0" err="1"/>
              <a:t>doesn‘t</a:t>
            </a:r>
            <a:r>
              <a:rPr lang="cs-CZ" b="1" dirty="0"/>
              <a:t> hurt </a:t>
            </a:r>
            <a:r>
              <a:rPr lang="cs-CZ" dirty="0"/>
              <a:t>–</a:t>
            </a:r>
            <a:r>
              <a:rPr lang="cs-CZ" b="1" dirty="0"/>
              <a:t> </a:t>
            </a:r>
            <a:r>
              <a:rPr lang="cs-CZ" dirty="0" err="1"/>
              <a:t>if</a:t>
            </a:r>
            <a:r>
              <a:rPr lang="cs-CZ" dirty="0"/>
              <a:t> so, </a:t>
            </a:r>
            <a:r>
              <a:rPr lang="cs-CZ" dirty="0" err="1"/>
              <a:t>then</a:t>
            </a:r>
            <a:r>
              <a:rPr lang="cs-CZ" dirty="0"/>
              <a:t> </a:t>
            </a:r>
            <a:r>
              <a:rPr lang="cs-CZ" dirty="0" err="1"/>
              <a:t>it</a:t>
            </a:r>
            <a:r>
              <a:rPr lang="cs-CZ" dirty="0"/>
              <a:t> has to </a:t>
            </a:r>
            <a:r>
              <a:rPr lang="cs-CZ" dirty="0" err="1"/>
              <a:t>be</a:t>
            </a:r>
            <a:r>
              <a:rPr lang="cs-CZ" dirty="0"/>
              <a:t> </a:t>
            </a:r>
            <a:r>
              <a:rPr lang="cs-CZ" dirty="0" err="1"/>
              <a:t>treated</a:t>
            </a:r>
            <a:endParaRPr lang="cs-CZ" dirty="0"/>
          </a:p>
          <a:p>
            <a:endParaRPr lang="cs-CZ" dirty="0"/>
          </a:p>
          <a:p>
            <a:r>
              <a:rPr lang="cs-CZ" dirty="0"/>
              <a:t>in case </a:t>
            </a:r>
            <a:r>
              <a:rPr lang="cs-CZ" dirty="0" err="1"/>
              <a:t>of</a:t>
            </a:r>
            <a:r>
              <a:rPr lang="cs-CZ" dirty="0"/>
              <a:t> </a:t>
            </a:r>
            <a:r>
              <a:rPr lang="cs-CZ" dirty="0" err="1"/>
              <a:t>problems</a:t>
            </a:r>
            <a:endParaRPr lang="cs-CZ" dirty="0"/>
          </a:p>
          <a:p>
            <a:pPr lvl="1"/>
            <a:r>
              <a:rPr lang="cs-CZ" dirty="0" err="1"/>
              <a:t>check</a:t>
            </a:r>
            <a:r>
              <a:rPr lang="cs-CZ" dirty="0"/>
              <a:t> </a:t>
            </a:r>
            <a:r>
              <a:rPr lang="cs-CZ" dirty="0" err="1"/>
              <a:t>the</a:t>
            </a:r>
            <a:r>
              <a:rPr lang="cs-CZ" dirty="0"/>
              <a:t> „</a:t>
            </a:r>
            <a:r>
              <a:rPr lang="cs-CZ" dirty="0" err="1"/>
              <a:t>four</a:t>
            </a:r>
            <a:r>
              <a:rPr lang="cs-CZ" dirty="0"/>
              <a:t> </a:t>
            </a:r>
            <a:r>
              <a:rPr lang="cs-CZ" dirty="0" err="1"/>
              <a:t>points</a:t>
            </a:r>
            <a:r>
              <a:rPr lang="cs-CZ" dirty="0"/>
              <a:t>“</a:t>
            </a:r>
          </a:p>
          <a:p>
            <a:pPr lvl="1"/>
            <a:r>
              <a:rPr lang="cs-CZ" dirty="0" err="1"/>
              <a:t>check</a:t>
            </a:r>
            <a:r>
              <a:rPr lang="cs-CZ" dirty="0"/>
              <a:t> </a:t>
            </a:r>
            <a:r>
              <a:rPr lang="cs-CZ" dirty="0" err="1"/>
              <a:t>the</a:t>
            </a:r>
            <a:r>
              <a:rPr lang="cs-CZ" dirty="0"/>
              <a:t> </a:t>
            </a:r>
            <a:r>
              <a:rPr lang="cs-CZ" dirty="0" err="1"/>
              <a:t>frenulum</a:t>
            </a:r>
            <a:endParaRPr lang="cs-CZ" dirty="0"/>
          </a:p>
          <a:p>
            <a:pPr lvl="1"/>
            <a:r>
              <a:rPr lang="cs-CZ" dirty="0" err="1"/>
              <a:t>don‘t</a:t>
            </a:r>
            <a:r>
              <a:rPr lang="cs-CZ" dirty="0"/>
              <a:t> use </a:t>
            </a:r>
            <a:r>
              <a:rPr lang="cs-CZ" dirty="0" err="1"/>
              <a:t>nipple</a:t>
            </a:r>
            <a:r>
              <a:rPr lang="cs-CZ" dirty="0"/>
              <a:t> </a:t>
            </a:r>
            <a:r>
              <a:rPr lang="cs-CZ" dirty="0" err="1"/>
              <a:t>shields</a:t>
            </a:r>
            <a:endParaRPr lang="cs-CZ" dirty="0"/>
          </a:p>
          <a:p>
            <a:pPr lvl="1"/>
            <a:r>
              <a:rPr lang="cs-CZ" dirty="0" err="1"/>
              <a:t>contact</a:t>
            </a:r>
            <a:r>
              <a:rPr lang="cs-CZ" dirty="0"/>
              <a:t> </a:t>
            </a:r>
            <a:r>
              <a:rPr lang="cs-CZ" dirty="0" err="1"/>
              <a:t>lactation</a:t>
            </a:r>
            <a:r>
              <a:rPr lang="cs-CZ" dirty="0"/>
              <a:t> </a:t>
            </a:r>
            <a:r>
              <a:rPr lang="cs-CZ" dirty="0" err="1"/>
              <a:t>counsellor</a:t>
            </a:r>
            <a:endParaRPr lang="cs-CZ" dirty="0"/>
          </a:p>
        </p:txBody>
      </p:sp>
      <p:pic>
        <p:nvPicPr>
          <p:cNvPr id="4" name="Picture 2"/>
          <p:cNvPicPr/>
          <p:nvPr/>
        </p:nvPicPr>
        <p:blipFill>
          <a:blip r:embed="rId2" cstate="email">
            <a:extLst>
              <a:ext uri="{28A0092B-C50C-407E-A947-70E740481C1C}">
                <a14:useLocalDpi xmlns:a14="http://schemas.microsoft.com/office/drawing/2010/main"/>
              </a:ext>
            </a:extLst>
          </a:blip>
          <a:stretch>
            <a:fillRect/>
          </a:stretch>
        </p:blipFill>
        <p:spPr>
          <a:xfrm>
            <a:off x="7057131" y="3257025"/>
            <a:ext cx="3595687" cy="2744530"/>
          </a:xfrm>
          <a:prstGeom prst="rect">
            <a:avLst/>
          </a:prstGeom>
          <a:ln>
            <a:noFill/>
          </a:ln>
        </p:spPr>
      </p:pic>
      <p:sp>
        <p:nvSpPr>
          <p:cNvPr id="6" name="Zástupný symbol pro zápatí 3">
            <a:extLst>
              <a:ext uri="{FF2B5EF4-FFF2-40B4-BE49-F238E27FC236}">
                <a16:creationId xmlns:a16="http://schemas.microsoft.com/office/drawing/2014/main" id="{CBE8DA34-EF35-450E-9E14-966DBDDC5D88}"/>
              </a:ext>
            </a:extLst>
          </p:cNvPr>
          <p:cNvSpPr txBox="1">
            <a:spLocks/>
          </p:cNvSpPr>
          <p:nvPr/>
        </p:nvSpPr>
        <p:spPr>
          <a:xfrm>
            <a:off x="3802902" y="6421078"/>
            <a:ext cx="2994138"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err="1">
                <a:solidFill>
                  <a:srgbClr val="CC6600"/>
                </a:solidFill>
              </a:rPr>
              <a:t>Breastfeeding</a:t>
            </a:r>
            <a:r>
              <a:rPr lang="cs-CZ" dirty="0">
                <a:solidFill>
                  <a:srgbClr val="CC6600"/>
                </a:solidFill>
              </a:rPr>
              <a:t> support</a:t>
            </a:r>
          </a:p>
        </p:txBody>
      </p:sp>
      <p:sp>
        <p:nvSpPr>
          <p:cNvPr id="7" name="Zástupný symbol pro zápatí 3"/>
          <p:cNvSpPr>
            <a:spLocks noGrp="1"/>
          </p:cNvSpPr>
          <p:nvPr>
            <p:ph type="ftr" sz="quarter" idx="11"/>
          </p:nvPr>
        </p:nvSpPr>
        <p:spPr>
          <a:xfrm>
            <a:off x="731520" y="6421078"/>
            <a:ext cx="2292808" cy="365125"/>
          </a:xfrm>
        </p:spPr>
        <p:txBody>
          <a:bodyPr/>
          <a:lstStyle/>
          <a:p>
            <a:r>
              <a:rPr lang="cs-CZ" dirty="0" err="1"/>
              <a:t>Childhood</a:t>
            </a:r>
            <a:r>
              <a:rPr lang="cs-CZ" dirty="0"/>
              <a:t> </a:t>
            </a:r>
            <a:r>
              <a:rPr lang="cs-CZ" dirty="0" err="1"/>
              <a:t>hygiene</a:t>
            </a:r>
            <a:endParaRPr lang="cs-CZ" dirty="0"/>
          </a:p>
        </p:txBody>
      </p:sp>
    </p:spTree>
    <p:extLst>
      <p:ext uri="{BB962C8B-B14F-4D97-AF65-F5344CB8AC3E}">
        <p14:creationId xmlns:p14="http://schemas.microsoft.com/office/powerpoint/2010/main" val="27493915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Nadpis 1"/>
          <p:cNvSpPr>
            <a:spLocks noGrp="1"/>
          </p:cNvSpPr>
          <p:nvPr>
            <p:ph type="title"/>
          </p:nvPr>
        </p:nvSpPr>
        <p:spPr>
          <a:noFill/>
        </p:spPr>
        <p:txBody>
          <a:bodyPr>
            <a:normAutofit/>
          </a:bodyPr>
          <a:lstStyle/>
          <a:p>
            <a:pPr>
              <a:tabLst>
                <a:tab pos="357188" algn="l"/>
              </a:tabLst>
            </a:pPr>
            <a:r>
              <a:rPr lang="cs-CZ" dirty="0" err="1">
                <a:solidFill>
                  <a:prstClr val="black"/>
                </a:solidFill>
              </a:rPr>
              <a:t>Only</a:t>
            </a:r>
            <a:r>
              <a:rPr lang="cs-CZ" dirty="0">
                <a:solidFill>
                  <a:prstClr val="black"/>
                </a:solidFill>
              </a:rPr>
              <a:t> </a:t>
            </a:r>
            <a:r>
              <a:rPr lang="cs-CZ" dirty="0" err="1">
                <a:solidFill>
                  <a:prstClr val="black"/>
                </a:solidFill>
              </a:rPr>
              <a:t>breast</a:t>
            </a:r>
            <a:r>
              <a:rPr lang="cs-CZ" dirty="0">
                <a:solidFill>
                  <a:prstClr val="black"/>
                </a:solidFill>
              </a:rPr>
              <a:t> </a:t>
            </a:r>
            <a:r>
              <a:rPr lang="cs-CZ" dirty="0" err="1">
                <a:solidFill>
                  <a:prstClr val="black"/>
                </a:solidFill>
              </a:rPr>
              <a:t>milk</a:t>
            </a:r>
            <a:endParaRPr lang="en-US" sz="2800" dirty="0">
              <a:latin typeface="Segoe UI" panose="020B0502040204020203" pitchFamily="34" charset="0"/>
              <a:cs typeface="Segoe UI" panose="020B0502040204020203" pitchFamily="34" charset="0"/>
            </a:endParaRPr>
          </a:p>
        </p:txBody>
      </p:sp>
      <p:sp>
        <p:nvSpPr>
          <p:cNvPr id="3" name="Zástupný symbol pro obsah 2"/>
          <p:cNvSpPr>
            <a:spLocks noGrp="1"/>
          </p:cNvSpPr>
          <p:nvPr>
            <p:ph idx="1"/>
          </p:nvPr>
        </p:nvSpPr>
        <p:spPr/>
        <p:txBody>
          <a:bodyPr/>
          <a:lstStyle/>
          <a:p>
            <a:pPr>
              <a:lnSpc>
                <a:spcPct val="85000"/>
              </a:lnSpc>
            </a:pPr>
            <a:r>
              <a:rPr lang="cs-CZ" dirty="0" err="1">
                <a:solidFill>
                  <a:srgbClr val="262626"/>
                </a:solidFill>
              </a:rPr>
              <a:t>exclusive</a:t>
            </a:r>
            <a:r>
              <a:rPr lang="cs-CZ" dirty="0">
                <a:solidFill>
                  <a:srgbClr val="262626"/>
                </a:solidFill>
              </a:rPr>
              <a:t> </a:t>
            </a:r>
            <a:r>
              <a:rPr lang="cs-CZ" dirty="0" err="1">
                <a:solidFill>
                  <a:srgbClr val="262626"/>
                </a:solidFill>
              </a:rPr>
              <a:t>breastfeeding</a:t>
            </a:r>
            <a:r>
              <a:rPr lang="cs-CZ" dirty="0">
                <a:solidFill>
                  <a:srgbClr val="262626"/>
                </a:solidFill>
              </a:rPr>
              <a:t> </a:t>
            </a:r>
            <a:r>
              <a:rPr lang="cs-CZ" dirty="0" err="1">
                <a:solidFill>
                  <a:srgbClr val="262626"/>
                </a:solidFill>
              </a:rPr>
              <a:t>or</a:t>
            </a:r>
            <a:r>
              <a:rPr lang="cs-CZ" dirty="0">
                <a:solidFill>
                  <a:srgbClr val="262626"/>
                </a:solidFill>
              </a:rPr>
              <a:t> </a:t>
            </a:r>
            <a:r>
              <a:rPr lang="cs-CZ" dirty="0" err="1">
                <a:solidFill>
                  <a:srgbClr val="262626"/>
                </a:solidFill>
              </a:rPr>
              <a:t>feeding</a:t>
            </a:r>
            <a:r>
              <a:rPr lang="cs-CZ" dirty="0">
                <a:solidFill>
                  <a:srgbClr val="262626"/>
                </a:solidFill>
              </a:rPr>
              <a:t> </a:t>
            </a:r>
            <a:r>
              <a:rPr lang="cs-CZ" dirty="0" err="1">
                <a:solidFill>
                  <a:srgbClr val="262626"/>
                </a:solidFill>
              </a:rPr>
              <a:t>with</a:t>
            </a:r>
            <a:r>
              <a:rPr lang="cs-CZ" dirty="0">
                <a:solidFill>
                  <a:srgbClr val="262626"/>
                </a:solidFill>
              </a:rPr>
              <a:t> </a:t>
            </a:r>
            <a:r>
              <a:rPr lang="cs-CZ" dirty="0" err="1">
                <a:solidFill>
                  <a:srgbClr val="262626"/>
                </a:solidFill>
              </a:rPr>
              <a:t>breast</a:t>
            </a:r>
            <a:r>
              <a:rPr lang="cs-CZ" dirty="0">
                <a:solidFill>
                  <a:srgbClr val="262626"/>
                </a:solidFill>
              </a:rPr>
              <a:t> </a:t>
            </a:r>
            <a:r>
              <a:rPr lang="cs-CZ" dirty="0" err="1">
                <a:solidFill>
                  <a:srgbClr val="262626"/>
                </a:solidFill>
              </a:rPr>
              <a:t>milk</a:t>
            </a:r>
            <a:r>
              <a:rPr lang="cs-CZ" dirty="0">
                <a:solidFill>
                  <a:srgbClr val="262626"/>
                </a:solidFill>
              </a:rPr>
              <a:t> (</a:t>
            </a:r>
            <a:r>
              <a:rPr lang="cs-CZ" dirty="0" err="1">
                <a:solidFill>
                  <a:srgbClr val="262626"/>
                </a:solidFill>
              </a:rPr>
              <a:t>from</a:t>
            </a:r>
            <a:r>
              <a:rPr lang="cs-CZ" dirty="0">
                <a:solidFill>
                  <a:srgbClr val="262626"/>
                </a:solidFill>
              </a:rPr>
              <a:t> </a:t>
            </a:r>
            <a:r>
              <a:rPr lang="cs-CZ" dirty="0" err="1">
                <a:solidFill>
                  <a:srgbClr val="262626"/>
                </a:solidFill>
              </a:rPr>
              <a:t>the</a:t>
            </a:r>
            <a:r>
              <a:rPr lang="cs-CZ" dirty="0">
                <a:solidFill>
                  <a:srgbClr val="262626"/>
                </a:solidFill>
              </a:rPr>
              <a:t> </a:t>
            </a:r>
            <a:r>
              <a:rPr lang="cs-CZ" dirty="0" err="1">
                <a:solidFill>
                  <a:srgbClr val="262626"/>
                </a:solidFill>
              </a:rPr>
              <a:t>mother</a:t>
            </a:r>
            <a:r>
              <a:rPr lang="cs-CZ" dirty="0">
                <a:solidFill>
                  <a:srgbClr val="262626"/>
                </a:solidFill>
              </a:rPr>
              <a:t> </a:t>
            </a:r>
            <a:r>
              <a:rPr lang="cs-CZ" dirty="0" err="1">
                <a:solidFill>
                  <a:srgbClr val="262626"/>
                </a:solidFill>
              </a:rPr>
              <a:t>or</a:t>
            </a:r>
            <a:r>
              <a:rPr lang="cs-CZ" dirty="0">
                <a:solidFill>
                  <a:srgbClr val="262626"/>
                </a:solidFill>
              </a:rPr>
              <a:t> bank) </a:t>
            </a:r>
            <a:r>
              <a:rPr lang="cs-CZ" dirty="0" err="1">
                <a:solidFill>
                  <a:srgbClr val="262626"/>
                </a:solidFill>
              </a:rPr>
              <a:t>since</a:t>
            </a:r>
            <a:r>
              <a:rPr lang="cs-CZ" dirty="0">
                <a:solidFill>
                  <a:srgbClr val="262626"/>
                </a:solidFill>
              </a:rPr>
              <a:t> </a:t>
            </a:r>
            <a:r>
              <a:rPr lang="cs-CZ" dirty="0" err="1">
                <a:solidFill>
                  <a:srgbClr val="262626"/>
                </a:solidFill>
              </a:rPr>
              <a:t>delivery</a:t>
            </a:r>
            <a:r>
              <a:rPr lang="cs-CZ" dirty="0">
                <a:solidFill>
                  <a:srgbClr val="262626"/>
                </a:solidFill>
              </a:rPr>
              <a:t> </a:t>
            </a:r>
            <a:r>
              <a:rPr lang="cs-CZ" dirty="0" err="1">
                <a:solidFill>
                  <a:srgbClr val="262626"/>
                </a:solidFill>
              </a:rPr>
              <a:t>until</a:t>
            </a:r>
            <a:r>
              <a:rPr lang="cs-CZ" dirty="0">
                <a:solidFill>
                  <a:srgbClr val="262626"/>
                </a:solidFill>
              </a:rPr>
              <a:t> </a:t>
            </a:r>
            <a:r>
              <a:rPr lang="cs-CZ" dirty="0" err="1">
                <a:solidFill>
                  <a:srgbClr val="262626"/>
                </a:solidFill>
              </a:rPr>
              <a:t>dismissal</a:t>
            </a:r>
            <a:endParaRPr lang="cs-CZ" dirty="0">
              <a:solidFill>
                <a:srgbClr val="262626"/>
              </a:solidFill>
            </a:endParaRPr>
          </a:p>
          <a:p>
            <a:pPr>
              <a:lnSpc>
                <a:spcPct val="85000"/>
              </a:lnSpc>
            </a:pPr>
            <a:r>
              <a:rPr lang="cs-CZ" dirty="0" err="1">
                <a:solidFill>
                  <a:srgbClr val="262626"/>
                </a:solidFill>
              </a:rPr>
              <a:t>mother‘s</a:t>
            </a:r>
            <a:r>
              <a:rPr lang="cs-CZ" dirty="0">
                <a:solidFill>
                  <a:srgbClr val="262626"/>
                </a:solidFill>
              </a:rPr>
              <a:t> </a:t>
            </a:r>
            <a:r>
              <a:rPr lang="cs-CZ" dirty="0" err="1">
                <a:solidFill>
                  <a:srgbClr val="262626"/>
                </a:solidFill>
              </a:rPr>
              <a:t>shouldn‘t</a:t>
            </a:r>
            <a:r>
              <a:rPr lang="cs-CZ" dirty="0">
                <a:solidFill>
                  <a:srgbClr val="262626"/>
                </a:solidFill>
              </a:rPr>
              <a:t> </a:t>
            </a:r>
            <a:r>
              <a:rPr lang="cs-CZ" dirty="0" err="1">
                <a:solidFill>
                  <a:srgbClr val="262626"/>
                </a:solidFill>
              </a:rPr>
              <a:t>be</a:t>
            </a:r>
            <a:r>
              <a:rPr lang="cs-CZ" dirty="0">
                <a:solidFill>
                  <a:srgbClr val="262626"/>
                </a:solidFill>
              </a:rPr>
              <a:t> </a:t>
            </a:r>
            <a:r>
              <a:rPr lang="cs-CZ" dirty="0" err="1">
                <a:solidFill>
                  <a:srgbClr val="262626"/>
                </a:solidFill>
              </a:rPr>
              <a:t>provided</a:t>
            </a:r>
            <a:r>
              <a:rPr lang="cs-CZ" dirty="0">
                <a:solidFill>
                  <a:srgbClr val="262626"/>
                </a:solidFill>
              </a:rPr>
              <a:t> </a:t>
            </a:r>
            <a:r>
              <a:rPr lang="cs-CZ" dirty="0" err="1">
                <a:solidFill>
                  <a:srgbClr val="262626"/>
                </a:solidFill>
              </a:rPr>
              <a:t>with</a:t>
            </a:r>
            <a:r>
              <a:rPr lang="cs-CZ" dirty="0">
                <a:solidFill>
                  <a:srgbClr val="262626"/>
                </a:solidFill>
              </a:rPr>
              <a:t> </a:t>
            </a:r>
            <a:r>
              <a:rPr lang="cs-CZ" dirty="0" err="1">
                <a:solidFill>
                  <a:srgbClr val="262626"/>
                </a:solidFill>
              </a:rPr>
              <a:t>brochures</a:t>
            </a:r>
            <a:r>
              <a:rPr lang="cs-CZ" dirty="0">
                <a:solidFill>
                  <a:srgbClr val="262626"/>
                </a:solidFill>
              </a:rPr>
              <a:t> </a:t>
            </a:r>
            <a:r>
              <a:rPr lang="cs-CZ" dirty="0" err="1">
                <a:solidFill>
                  <a:srgbClr val="262626"/>
                </a:solidFill>
              </a:rPr>
              <a:t>promoting</a:t>
            </a:r>
            <a:r>
              <a:rPr lang="cs-CZ" dirty="0">
                <a:solidFill>
                  <a:srgbClr val="262626"/>
                </a:solidFill>
              </a:rPr>
              <a:t> </a:t>
            </a:r>
            <a:r>
              <a:rPr lang="cs-CZ" dirty="0" err="1">
                <a:solidFill>
                  <a:srgbClr val="262626"/>
                </a:solidFill>
              </a:rPr>
              <a:t>substitutes</a:t>
            </a:r>
            <a:r>
              <a:rPr lang="cs-CZ" dirty="0">
                <a:solidFill>
                  <a:srgbClr val="262626"/>
                </a:solidFill>
              </a:rPr>
              <a:t> </a:t>
            </a:r>
            <a:r>
              <a:rPr lang="cs-CZ" dirty="0" err="1">
                <a:solidFill>
                  <a:srgbClr val="262626"/>
                </a:solidFill>
              </a:rPr>
              <a:t>of</a:t>
            </a:r>
            <a:r>
              <a:rPr lang="cs-CZ" dirty="0">
                <a:solidFill>
                  <a:srgbClr val="262626"/>
                </a:solidFill>
              </a:rPr>
              <a:t> </a:t>
            </a:r>
            <a:r>
              <a:rPr lang="cs-CZ" dirty="0" err="1">
                <a:solidFill>
                  <a:srgbClr val="262626"/>
                </a:solidFill>
              </a:rPr>
              <a:t>breast</a:t>
            </a:r>
            <a:r>
              <a:rPr lang="cs-CZ" dirty="0">
                <a:solidFill>
                  <a:srgbClr val="262626"/>
                </a:solidFill>
              </a:rPr>
              <a:t> </a:t>
            </a:r>
            <a:r>
              <a:rPr lang="cs-CZ" dirty="0" err="1">
                <a:solidFill>
                  <a:srgbClr val="262626"/>
                </a:solidFill>
              </a:rPr>
              <a:t>milk</a:t>
            </a:r>
            <a:endParaRPr lang="cs-CZ" dirty="0">
              <a:solidFill>
                <a:srgbClr val="262626"/>
              </a:solidFill>
            </a:endParaRPr>
          </a:p>
        </p:txBody>
      </p:sp>
      <p:pic>
        <p:nvPicPr>
          <p:cNvPr id="6" name="Obrázek 5"/>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9404927" y="3162300"/>
            <a:ext cx="2032000" cy="3149600"/>
          </a:xfrm>
          <a:prstGeom prst="rect">
            <a:avLst/>
          </a:prstGeom>
        </p:spPr>
      </p:pic>
      <p:sp>
        <p:nvSpPr>
          <p:cNvPr id="7" name="Zástupný symbol pro zápatí 3">
            <a:extLst>
              <a:ext uri="{FF2B5EF4-FFF2-40B4-BE49-F238E27FC236}">
                <a16:creationId xmlns:a16="http://schemas.microsoft.com/office/drawing/2014/main" id="{4077282D-F66A-4D8E-9AD0-EAA9D90FA45B}"/>
              </a:ext>
            </a:extLst>
          </p:cNvPr>
          <p:cNvSpPr txBox="1">
            <a:spLocks/>
          </p:cNvSpPr>
          <p:nvPr/>
        </p:nvSpPr>
        <p:spPr>
          <a:xfrm>
            <a:off x="3802902" y="6421078"/>
            <a:ext cx="2994138"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err="1">
                <a:solidFill>
                  <a:srgbClr val="CC6600"/>
                </a:solidFill>
              </a:rPr>
              <a:t>Breastfeeding</a:t>
            </a:r>
            <a:r>
              <a:rPr lang="cs-CZ" dirty="0">
                <a:solidFill>
                  <a:srgbClr val="CC6600"/>
                </a:solidFill>
              </a:rPr>
              <a:t> support</a:t>
            </a:r>
          </a:p>
        </p:txBody>
      </p:sp>
      <p:sp>
        <p:nvSpPr>
          <p:cNvPr id="8" name="Zástupný symbol pro zápatí 3"/>
          <p:cNvSpPr>
            <a:spLocks noGrp="1"/>
          </p:cNvSpPr>
          <p:nvPr>
            <p:ph type="ftr" sz="quarter" idx="11"/>
          </p:nvPr>
        </p:nvSpPr>
        <p:spPr>
          <a:xfrm>
            <a:off x="731520" y="6421078"/>
            <a:ext cx="2292808" cy="365125"/>
          </a:xfrm>
        </p:spPr>
        <p:txBody>
          <a:bodyPr/>
          <a:lstStyle/>
          <a:p>
            <a:r>
              <a:rPr lang="cs-CZ" dirty="0" err="1"/>
              <a:t>Childhood</a:t>
            </a:r>
            <a:r>
              <a:rPr lang="cs-CZ" dirty="0"/>
              <a:t> </a:t>
            </a:r>
            <a:r>
              <a:rPr lang="cs-CZ" dirty="0" err="1"/>
              <a:t>hygiene</a:t>
            </a:r>
            <a:endParaRPr lang="cs-CZ" dirty="0"/>
          </a:p>
        </p:txBody>
      </p:sp>
    </p:spTree>
    <p:extLst>
      <p:ext uri="{BB962C8B-B14F-4D97-AF65-F5344CB8AC3E}">
        <p14:creationId xmlns:p14="http://schemas.microsoft.com/office/powerpoint/2010/main" val="30771618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3C9BF02-A371-4D05-8AE0-42AC3FECF1F6}"/>
              </a:ext>
            </a:extLst>
          </p:cNvPr>
          <p:cNvSpPr>
            <a:spLocks noGrp="1"/>
          </p:cNvSpPr>
          <p:nvPr>
            <p:ph type="title"/>
          </p:nvPr>
        </p:nvSpPr>
        <p:spPr/>
        <p:txBody>
          <a:bodyPr>
            <a:normAutofit fontScale="90000"/>
          </a:bodyPr>
          <a:lstStyle/>
          <a:p>
            <a:r>
              <a:rPr lang="cs-CZ" dirty="0" err="1"/>
              <a:t>Reminder</a:t>
            </a:r>
            <a:r>
              <a:rPr lang="cs-CZ" dirty="0"/>
              <a:t> – </a:t>
            </a:r>
            <a:r>
              <a:rPr lang="cs-CZ" dirty="0" err="1"/>
              <a:t>arrangements</a:t>
            </a:r>
            <a:r>
              <a:rPr lang="cs-CZ" dirty="0"/>
              <a:t> </a:t>
            </a:r>
            <a:r>
              <a:rPr lang="cs-CZ" dirty="0" err="1"/>
              <a:t>of</a:t>
            </a:r>
            <a:r>
              <a:rPr lang="cs-CZ" dirty="0"/>
              <a:t> </a:t>
            </a:r>
            <a:r>
              <a:rPr lang="cs-CZ" dirty="0" err="1"/>
              <a:t>the</a:t>
            </a:r>
            <a:r>
              <a:rPr lang="cs-CZ" dirty="0"/>
              <a:t> </a:t>
            </a:r>
            <a:r>
              <a:rPr lang="cs-CZ" dirty="0" err="1"/>
              <a:t>Code</a:t>
            </a:r>
            <a:endParaRPr lang="cs-CZ" dirty="0"/>
          </a:p>
        </p:txBody>
      </p:sp>
      <p:sp>
        <p:nvSpPr>
          <p:cNvPr id="3" name="Zástupný symbol pro obsah 2">
            <a:extLst>
              <a:ext uri="{FF2B5EF4-FFF2-40B4-BE49-F238E27FC236}">
                <a16:creationId xmlns:a16="http://schemas.microsoft.com/office/drawing/2014/main" id="{039720CC-7CC4-41F8-8D2E-8E19C05C22C4}"/>
              </a:ext>
            </a:extLst>
          </p:cNvPr>
          <p:cNvSpPr>
            <a:spLocks noGrp="1"/>
          </p:cNvSpPr>
          <p:nvPr>
            <p:ph idx="1"/>
          </p:nvPr>
        </p:nvSpPr>
        <p:spPr/>
        <p:txBody>
          <a:bodyPr>
            <a:normAutofit/>
          </a:bodyPr>
          <a:lstStyle/>
          <a:p>
            <a:r>
              <a:rPr lang="cs-CZ" dirty="0"/>
              <a:t>No public </a:t>
            </a:r>
            <a:r>
              <a:rPr lang="cs-CZ" dirty="0" err="1"/>
              <a:t>promotion</a:t>
            </a:r>
            <a:r>
              <a:rPr lang="cs-CZ" dirty="0"/>
              <a:t> </a:t>
            </a:r>
            <a:r>
              <a:rPr lang="cs-CZ" dirty="0" err="1"/>
              <a:t>of</a:t>
            </a:r>
            <a:r>
              <a:rPr lang="cs-CZ" dirty="0"/>
              <a:t> these </a:t>
            </a:r>
            <a:r>
              <a:rPr lang="cs-CZ" dirty="0" err="1"/>
              <a:t>products</a:t>
            </a:r>
            <a:endParaRPr lang="cs-CZ" dirty="0"/>
          </a:p>
          <a:p>
            <a:r>
              <a:rPr lang="cs-CZ" dirty="0"/>
              <a:t>No free </a:t>
            </a:r>
            <a:r>
              <a:rPr lang="cs-CZ" dirty="0" err="1"/>
              <a:t>samples</a:t>
            </a:r>
            <a:r>
              <a:rPr lang="cs-CZ" dirty="0"/>
              <a:t> </a:t>
            </a:r>
            <a:r>
              <a:rPr lang="cs-CZ" dirty="0" err="1"/>
              <a:t>for</a:t>
            </a:r>
            <a:r>
              <a:rPr lang="cs-CZ" dirty="0"/>
              <a:t> </a:t>
            </a:r>
            <a:r>
              <a:rPr lang="cs-CZ" dirty="0" err="1"/>
              <a:t>mothers</a:t>
            </a:r>
            <a:endParaRPr lang="cs-CZ" dirty="0"/>
          </a:p>
          <a:p>
            <a:r>
              <a:rPr lang="cs-CZ" dirty="0"/>
              <a:t>No </a:t>
            </a:r>
            <a:r>
              <a:rPr lang="cs-CZ" dirty="0" err="1"/>
              <a:t>promotion</a:t>
            </a:r>
            <a:r>
              <a:rPr lang="cs-CZ" dirty="0"/>
              <a:t> in </a:t>
            </a:r>
            <a:r>
              <a:rPr lang="cs-CZ" dirty="0" err="1"/>
              <a:t>healthcare</a:t>
            </a:r>
            <a:r>
              <a:rPr lang="cs-CZ" dirty="0"/>
              <a:t> </a:t>
            </a:r>
            <a:r>
              <a:rPr lang="cs-CZ" dirty="0" err="1"/>
              <a:t>facilities</a:t>
            </a:r>
            <a:endParaRPr lang="cs-CZ" dirty="0"/>
          </a:p>
          <a:p>
            <a:r>
              <a:rPr lang="cs-CZ" dirty="0"/>
              <a:t>No </a:t>
            </a:r>
            <a:r>
              <a:rPr lang="cs-CZ" dirty="0" err="1"/>
              <a:t>consultants</a:t>
            </a:r>
            <a:r>
              <a:rPr lang="cs-CZ" dirty="0"/>
              <a:t> </a:t>
            </a:r>
            <a:r>
              <a:rPr lang="cs-CZ" dirty="0" err="1"/>
              <a:t>employed</a:t>
            </a:r>
            <a:r>
              <a:rPr lang="cs-CZ" dirty="0"/>
              <a:t> by </a:t>
            </a:r>
            <a:r>
              <a:rPr lang="cs-CZ" dirty="0" err="1"/>
              <a:t>the</a:t>
            </a:r>
            <a:r>
              <a:rPr lang="cs-CZ" dirty="0"/>
              <a:t> </a:t>
            </a:r>
            <a:r>
              <a:rPr lang="cs-CZ" dirty="0" err="1"/>
              <a:t>producers</a:t>
            </a:r>
            <a:r>
              <a:rPr lang="cs-CZ" dirty="0"/>
              <a:t> </a:t>
            </a:r>
            <a:r>
              <a:rPr lang="cs-CZ" dirty="0" err="1"/>
              <a:t>consulting</a:t>
            </a:r>
            <a:r>
              <a:rPr lang="cs-CZ" dirty="0"/>
              <a:t> </a:t>
            </a:r>
            <a:r>
              <a:rPr lang="cs-CZ" dirty="0" err="1"/>
              <a:t>mothers</a:t>
            </a:r>
            <a:endParaRPr lang="cs-CZ" dirty="0"/>
          </a:p>
          <a:p>
            <a:r>
              <a:rPr lang="cs-CZ" dirty="0"/>
              <a:t>No </a:t>
            </a:r>
            <a:r>
              <a:rPr lang="cs-CZ" dirty="0" err="1"/>
              <a:t>presents</a:t>
            </a:r>
            <a:r>
              <a:rPr lang="cs-CZ" dirty="0"/>
              <a:t> </a:t>
            </a:r>
            <a:r>
              <a:rPr lang="cs-CZ" dirty="0" err="1"/>
              <a:t>or</a:t>
            </a:r>
            <a:r>
              <a:rPr lang="cs-CZ" dirty="0"/>
              <a:t> free </a:t>
            </a:r>
            <a:r>
              <a:rPr lang="cs-CZ" dirty="0" err="1"/>
              <a:t>samples</a:t>
            </a:r>
            <a:r>
              <a:rPr lang="cs-CZ" dirty="0"/>
              <a:t> </a:t>
            </a:r>
            <a:r>
              <a:rPr lang="cs-CZ" dirty="0" err="1"/>
              <a:t>for</a:t>
            </a:r>
            <a:r>
              <a:rPr lang="cs-CZ" dirty="0"/>
              <a:t> </a:t>
            </a:r>
            <a:r>
              <a:rPr lang="cs-CZ" dirty="0" err="1"/>
              <a:t>healthcare</a:t>
            </a:r>
            <a:r>
              <a:rPr lang="cs-CZ" dirty="0"/>
              <a:t> </a:t>
            </a:r>
            <a:r>
              <a:rPr lang="cs-CZ" dirty="0" err="1"/>
              <a:t>providers</a:t>
            </a:r>
            <a:endParaRPr lang="cs-CZ" dirty="0"/>
          </a:p>
          <a:p>
            <a:r>
              <a:rPr lang="cs-CZ" dirty="0"/>
              <a:t>No text </a:t>
            </a:r>
            <a:r>
              <a:rPr lang="cs-CZ" dirty="0" err="1"/>
              <a:t>or</a:t>
            </a:r>
            <a:r>
              <a:rPr lang="cs-CZ" dirty="0"/>
              <a:t> </a:t>
            </a:r>
            <a:r>
              <a:rPr lang="cs-CZ" dirty="0" err="1"/>
              <a:t>images</a:t>
            </a:r>
            <a:r>
              <a:rPr lang="cs-CZ" dirty="0"/>
              <a:t> </a:t>
            </a:r>
            <a:r>
              <a:rPr lang="cs-CZ" dirty="0" err="1"/>
              <a:t>idealizing</a:t>
            </a:r>
            <a:r>
              <a:rPr lang="cs-CZ" dirty="0"/>
              <a:t> </a:t>
            </a:r>
            <a:r>
              <a:rPr lang="cs-CZ" dirty="0" err="1"/>
              <a:t>artificial</a:t>
            </a:r>
            <a:r>
              <a:rPr lang="cs-CZ" dirty="0"/>
              <a:t> </a:t>
            </a:r>
            <a:r>
              <a:rPr lang="cs-CZ" dirty="0" err="1"/>
              <a:t>nutrition</a:t>
            </a:r>
            <a:r>
              <a:rPr lang="cs-CZ" dirty="0"/>
              <a:t>, </a:t>
            </a:r>
            <a:r>
              <a:rPr lang="cs-CZ" dirty="0" err="1"/>
              <a:t>including</a:t>
            </a:r>
            <a:r>
              <a:rPr lang="cs-CZ" dirty="0"/>
              <a:t> </a:t>
            </a:r>
            <a:r>
              <a:rPr lang="cs-CZ" dirty="0" err="1"/>
              <a:t>images</a:t>
            </a:r>
            <a:r>
              <a:rPr lang="cs-CZ" dirty="0"/>
              <a:t> </a:t>
            </a:r>
            <a:r>
              <a:rPr lang="cs-CZ" dirty="0" err="1"/>
              <a:t>of</a:t>
            </a:r>
            <a:r>
              <a:rPr lang="cs-CZ" dirty="0"/>
              <a:t> </a:t>
            </a:r>
            <a:r>
              <a:rPr lang="cs-CZ" dirty="0" err="1"/>
              <a:t>children</a:t>
            </a:r>
            <a:r>
              <a:rPr lang="cs-CZ" dirty="0"/>
              <a:t> on </a:t>
            </a:r>
            <a:r>
              <a:rPr lang="cs-CZ" dirty="0" err="1"/>
              <a:t>the</a:t>
            </a:r>
            <a:r>
              <a:rPr lang="cs-CZ" dirty="0"/>
              <a:t> </a:t>
            </a:r>
            <a:r>
              <a:rPr lang="cs-CZ" dirty="0" err="1"/>
              <a:t>packaging</a:t>
            </a:r>
            <a:endParaRPr lang="cs-CZ" dirty="0"/>
          </a:p>
        </p:txBody>
      </p:sp>
      <p:sp>
        <p:nvSpPr>
          <p:cNvPr id="5" name="Zástupný symbol pro číslo snímku 4">
            <a:extLst>
              <a:ext uri="{FF2B5EF4-FFF2-40B4-BE49-F238E27FC236}">
                <a16:creationId xmlns:a16="http://schemas.microsoft.com/office/drawing/2014/main" id="{CDD9F886-8D7E-4808-ABAC-3401CF12F17B}"/>
              </a:ext>
            </a:extLst>
          </p:cNvPr>
          <p:cNvSpPr>
            <a:spLocks noGrp="1"/>
          </p:cNvSpPr>
          <p:nvPr>
            <p:ph type="sldNum" sz="quarter" idx="12"/>
          </p:nvPr>
        </p:nvSpPr>
        <p:spPr/>
        <p:txBody>
          <a:bodyPr/>
          <a:lstStyle/>
          <a:p>
            <a:fld id="{7D74F88D-855E-4C4A-AC2F-7A0A64C53FD8}" type="slidenum">
              <a:rPr lang="cs-CZ" smtClean="0"/>
              <a:pPr/>
              <a:t>65</a:t>
            </a:fld>
            <a:endParaRPr lang="cs-CZ"/>
          </a:p>
        </p:txBody>
      </p:sp>
      <p:sp>
        <p:nvSpPr>
          <p:cNvPr id="8" name="Zástupný symbol pro zápatí 3">
            <a:extLst>
              <a:ext uri="{FF2B5EF4-FFF2-40B4-BE49-F238E27FC236}">
                <a16:creationId xmlns:a16="http://schemas.microsoft.com/office/drawing/2014/main" id="{AAFBAD08-7121-4FD5-B1ED-F49990A6E09C}"/>
              </a:ext>
            </a:extLst>
          </p:cNvPr>
          <p:cNvSpPr txBox="1">
            <a:spLocks/>
          </p:cNvSpPr>
          <p:nvPr/>
        </p:nvSpPr>
        <p:spPr>
          <a:xfrm>
            <a:off x="3802902" y="6421078"/>
            <a:ext cx="2994138"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err="1">
                <a:solidFill>
                  <a:srgbClr val="CC6600"/>
                </a:solidFill>
              </a:rPr>
              <a:t>Breastfeeding</a:t>
            </a:r>
            <a:r>
              <a:rPr lang="cs-CZ" dirty="0">
                <a:solidFill>
                  <a:srgbClr val="CC6600"/>
                </a:solidFill>
              </a:rPr>
              <a:t> support</a:t>
            </a:r>
          </a:p>
        </p:txBody>
      </p:sp>
      <p:sp>
        <p:nvSpPr>
          <p:cNvPr id="7" name="Zástupný symbol pro zápatí 3"/>
          <p:cNvSpPr>
            <a:spLocks noGrp="1"/>
          </p:cNvSpPr>
          <p:nvPr>
            <p:ph type="ftr" sz="quarter" idx="11"/>
          </p:nvPr>
        </p:nvSpPr>
        <p:spPr>
          <a:xfrm>
            <a:off x="731520" y="6421078"/>
            <a:ext cx="2292808" cy="365125"/>
          </a:xfrm>
        </p:spPr>
        <p:txBody>
          <a:bodyPr/>
          <a:lstStyle/>
          <a:p>
            <a:r>
              <a:rPr lang="cs-CZ" dirty="0" err="1"/>
              <a:t>Childhood</a:t>
            </a:r>
            <a:r>
              <a:rPr lang="cs-CZ" dirty="0"/>
              <a:t> </a:t>
            </a:r>
            <a:r>
              <a:rPr lang="cs-CZ" dirty="0" err="1"/>
              <a:t>hygiene</a:t>
            </a:r>
            <a:endParaRPr lang="cs-CZ" dirty="0"/>
          </a:p>
        </p:txBody>
      </p:sp>
    </p:spTree>
    <p:extLst>
      <p:ext uri="{BB962C8B-B14F-4D97-AF65-F5344CB8AC3E}">
        <p14:creationId xmlns:p14="http://schemas.microsoft.com/office/powerpoint/2010/main" val="2593982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3C9BF02-A371-4D05-8AE0-42AC3FECF1F6}"/>
              </a:ext>
            </a:extLst>
          </p:cNvPr>
          <p:cNvSpPr>
            <a:spLocks noGrp="1"/>
          </p:cNvSpPr>
          <p:nvPr>
            <p:ph type="title"/>
          </p:nvPr>
        </p:nvSpPr>
        <p:spPr/>
        <p:txBody>
          <a:bodyPr>
            <a:normAutofit fontScale="90000"/>
          </a:bodyPr>
          <a:lstStyle/>
          <a:p>
            <a:r>
              <a:rPr lang="cs-CZ" dirty="0" err="1"/>
              <a:t>Reminder</a:t>
            </a:r>
            <a:r>
              <a:rPr lang="cs-CZ" dirty="0"/>
              <a:t> – </a:t>
            </a:r>
            <a:r>
              <a:rPr lang="cs-CZ" dirty="0" err="1"/>
              <a:t>arrangements</a:t>
            </a:r>
            <a:r>
              <a:rPr lang="cs-CZ" dirty="0"/>
              <a:t> </a:t>
            </a:r>
            <a:r>
              <a:rPr lang="cs-CZ" dirty="0" err="1"/>
              <a:t>of</a:t>
            </a:r>
            <a:r>
              <a:rPr lang="cs-CZ" dirty="0"/>
              <a:t> </a:t>
            </a:r>
            <a:r>
              <a:rPr lang="cs-CZ" dirty="0" err="1"/>
              <a:t>the</a:t>
            </a:r>
            <a:r>
              <a:rPr lang="cs-CZ" dirty="0"/>
              <a:t> </a:t>
            </a:r>
            <a:r>
              <a:rPr lang="cs-CZ" dirty="0" err="1"/>
              <a:t>Code</a:t>
            </a:r>
            <a:endParaRPr lang="cs-CZ" dirty="0"/>
          </a:p>
        </p:txBody>
      </p:sp>
      <p:sp>
        <p:nvSpPr>
          <p:cNvPr id="3" name="Zástupný symbol pro obsah 2">
            <a:extLst>
              <a:ext uri="{FF2B5EF4-FFF2-40B4-BE49-F238E27FC236}">
                <a16:creationId xmlns:a16="http://schemas.microsoft.com/office/drawing/2014/main" id="{039720CC-7CC4-41F8-8D2E-8E19C05C22C4}"/>
              </a:ext>
            </a:extLst>
          </p:cNvPr>
          <p:cNvSpPr>
            <a:spLocks noGrp="1"/>
          </p:cNvSpPr>
          <p:nvPr>
            <p:ph idx="1"/>
          </p:nvPr>
        </p:nvSpPr>
        <p:spPr/>
        <p:txBody>
          <a:bodyPr>
            <a:normAutofit/>
          </a:bodyPr>
          <a:lstStyle/>
          <a:p>
            <a:r>
              <a:rPr lang="cs-CZ" dirty="0" err="1"/>
              <a:t>Information</a:t>
            </a:r>
            <a:r>
              <a:rPr lang="cs-CZ" dirty="0"/>
              <a:t> </a:t>
            </a:r>
            <a:r>
              <a:rPr lang="cs-CZ" dirty="0" err="1"/>
              <a:t>for</a:t>
            </a:r>
            <a:r>
              <a:rPr lang="cs-CZ" dirty="0"/>
              <a:t> </a:t>
            </a:r>
            <a:r>
              <a:rPr lang="cs-CZ" dirty="0" err="1"/>
              <a:t>healthcare</a:t>
            </a:r>
            <a:r>
              <a:rPr lang="cs-CZ" dirty="0"/>
              <a:t> </a:t>
            </a:r>
            <a:r>
              <a:rPr lang="cs-CZ" dirty="0" err="1"/>
              <a:t>providers</a:t>
            </a:r>
            <a:r>
              <a:rPr lang="cs-CZ" dirty="0"/>
              <a:t> </a:t>
            </a:r>
            <a:r>
              <a:rPr lang="cs-CZ" dirty="0" err="1"/>
              <a:t>should</a:t>
            </a:r>
            <a:r>
              <a:rPr lang="cs-CZ" dirty="0"/>
              <a:t> </a:t>
            </a:r>
            <a:r>
              <a:rPr lang="cs-CZ" dirty="0" err="1"/>
              <a:t>be</a:t>
            </a:r>
            <a:r>
              <a:rPr lang="cs-CZ" dirty="0"/>
              <a:t> evidence-</a:t>
            </a:r>
            <a:r>
              <a:rPr lang="cs-CZ" dirty="0" err="1"/>
              <a:t>based</a:t>
            </a:r>
            <a:r>
              <a:rPr lang="cs-CZ" dirty="0"/>
              <a:t> and </a:t>
            </a:r>
            <a:r>
              <a:rPr lang="cs-CZ" dirty="0" err="1"/>
              <a:t>true</a:t>
            </a:r>
            <a:endParaRPr lang="cs-CZ" dirty="0"/>
          </a:p>
          <a:p>
            <a:r>
              <a:rPr lang="cs-CZ" dirty="0" err="1"/>
              <a:t>All</a:t>
            </a:r>
            <a:r>
              <a:rPr lang="cs-CZ" dirty="0"/>
              <a:t> </a:t>
            </a:r>
            <a:r>
              <a:rPr lang="cs-CZ" dirty="0" err="1"/>
              <a:t>information</a:t>
            </a:r>
            <a:r>
              <a:rPr lang="cs-CZ" dirty="0"/>
              <a:t> </a:t>
            </a:r>
            <a:r>
              <a:rPr lang="cs-CZ" dirty="0" err="1"/>
              <a:t>about</a:t>
            </a:r>
            <a:r>
              <a:rPr lang="cs-CZ" dirty="0"/>
              <a:t> infant </a:t>
            </a:r>
            <a:r>
              <a:rPr lang="cs-CZ" dirty="0" err="1"/>
              <a:t>formula</a:t>
            </a:r>
            <a:r>
              <a:rPr lang="cs-CZ" dirty="0"/>
              <a:t> </a:t>
            </a:r>
            <a:r>
              <a:rPr lang="cs-CZ" dirty="0" err="1"/>
              <a:t>including</a:t>
            </a:r>
            <a:r>
              <a:rPr lang="cs-CZ" dirty="0"/>
              <a:t> </a:t>
            </a:r>
            <a:r>
              <a:rPr lang="cs-CZ" dirty="0" err="1"/>
              <a:t>labels</a:t>
            </a:r>
            <a:r>
              <a:rPr lang="cs-CZ" dirty="0"/>
              <a:t>, </a:t>
            </a:r>
            <a:r>
              <a:rPr lang="cs-CZ" dirty="0" err="1"/>
              <a:t>should</a:t>
            </a:r>
            <a:r>
              <a:rPr lang="cs-CZ" dirty="0"/>
              <a:t> point to </a:t>
            </a:r>
            <a:r>
              <a:rPr lang="cs-CZ" dirty="0" err="1"/>
              <a:t>the</a:t>
            </a:r>
            <a:r>
              <a:rPr lang="cs-CZ" dirty="0"/>
              <a:t> </a:t>
            </a:r>
            <a:r>
              <a:rPr lang="cs-CZ" dirty="0" err="1"/>
              <a:t>benefits</a:t>
            </a:r>
            <a:r>
              <a:rPr lang="cs-CZ" dirty="0"/>
              <a:t> </a:t>
            </a:r>
            <a:r>
              <a:rPr lang="cs-CZ" dirty="0" err="1"/>
              <a:t>of</a:t>
            </a:r>
            <a:r>
              <a:rPr lang="cs-CZ" dirty="0"/>
              <a:t> </a:t>
            </a:r>
            <a:r>
              <a:rPr lang="cs-CZ" dirty="0" err="1"/>
              <a:t>breastfeeding</a:t>
            </a:r>
            <a:r>
              <a:rPr lang="cs-CZ" dirty="0"/>
              <a:t>, </a:t>
            </a:r>
            <a:r>
              <a:rPr lang="cs-CZ" dirty="0" err="1"/>
              <a:t>the</a:t>
            </a:r>
            <a:r>
              <a:rPr lang="cs-CZ" dirty="0"/>
              <a:t> </a:t>
            </a:r>
            <a:r>
              <a:rPr lang="cs-CZ" dirty="0" err="1"/>
              <a:t>cost</a:t>
            </a:r>
            <a:r>
              <a:rPr lang="cs-CZ" dirty="0"/>
              <a:t> </a:t>
            </a:r>
            <a:r>
              <a:rPr lang="cs-CZ" dirty="0" err="1"/>
              <a:t>of</a:t>
            </a:r>
            <a:r>
              <a:rPr lang="cs-CZ" dirty="0"/>
              <a:t> infant </a:t>
            </a:r>
            <a:r>
              <a:rPr lang="cs-CZ" dirty="0" err="1"/>
              <a:t>formula</a:t>
            </a:r>
            <a:r>
              <a:rPr lang="cs-CZ" dirty="0"/>
              <a:t> and </a:t>
            </a:r>
            <a:r>
              <a:rPr lang="cs-CZ" dirty="0" err="1"/>
              <a:t>its</a:t>
            </a:r>
            <a:r>
              <a:rPr lang="cs-CZ" dirty="0"/>
              <a:t> </a:t>
            </a:r>
            <a:r>
              <a:rPr lang="cs-CZ" dirty="0" err="1"/>
              <a:t>risks</a:t>
            </a:r>
            <a:r>
              <a:rPr lang="cs-CZ" dirty="0"/>
              <a:t> </a:t>
            </a:r>
          </a:p>
          <a:p>
            <a:r>
              <a:rPr lang="cs-CZ" dirty="0" err="1"/>
              <a:t>Inappropriate</a:t>
            </a:r>
            <a:r>
              <a:rPr lang="cs-CZ" dirty="0"/>
              <a:t> </a:t>
            </a:r>
            <a:r>
              <a:rPr lang="cs-CZ" dirty="0" err="1"/>
              <a:t>products</a:t>
            </a:r>
            <a:r>
              <a:rPr lang="cs-CZ" dirty="0"/>
              <a:t>, eg. </a:t>
            </a:r>
            <a:r>
              <a:rPr lang="cs-CZ" dirty="0" err="1"/>
              <a:t>sweetened</a:t>
            </a:r>
            <a:r>
              <a:rPr lang="cs-CZ" dirty="0"/>
              <a:t> </a:t>
            </a:r>
            <a:r>
              <a:rPr lang="cs-CZ" dirty="0" err="1"/>
              <a:t>condensed</a:t>
            </a:r>
            <a:r>
              <a:rPr lang="cs-CZ" dirty="0"/>
              <a:t> </a:t>
            </a:r>
            <a:r>
              <a:rPr lang="cs-CZ" dirty="0" err="1"/>
              <a:t>milk</a:t>
            </a:r>
            <a:r>
              <a:rPr lang="cs-CZ" dirty="0"/>
              <a:t>, </a:t>
            </a:r>
            <a:r>
              <a:rPr lang="cs-CZ" dirty="0" err="1"/>
              <a:t>should</a:t>
            </a:r>
            <a:r>
              <a:rPr lang="cs-CZ" dirty="0"/>
              <a:t> not </a:t>
            </a:r>
            <a:r>
              <a:rPr lang="cs-CZ" dirty="0" err="1"/>
              <a:t>be</a:t>
            </a:r>
            <a:r>
              <a:rPr lang="cs-CZ" dirty="0"/>
              <a:t> </a:t>
            </a:r>
            <a:r>
              <a:rPr lang="cs-CZ" dirty="0" err="1"/>
              <a:t>promoted</a:t>
            </a:r>
            <a:r>
              <a:rPr lang="cs-CZ" dirty="0"/>
              <a:t> as </a:t>
            </a:r>
            <a:r>
              <a:rPr lang="cs-CZ" dirty="0" err="1"/>
              <a:t>appropriate</a:t>
            </a:r>
            <a:r>
              <a:rPr lang="cs-CZ" dirty="0"/>
              <a:t> </a:t>
            </a:r>
            <a:r>
              <a:rPr lang="cs-CZ" dirty="0" err="1"/>
              <a:t>for</a:t>
            </a:r>
            <a:r>
              <a:rPr lang="cs-CZ" dirty="0"/>
              <a:t> </a:t>
            </a:r>
            <a:r>
              <a:rPr lang="cs-CZ" dirty="0" err="1"/>
              <a:t>children</a:t>
            </a:r>
            <a:endParaRPr lang="cs-CZ" dirty="0"/>
          </a:p>
          <a:p>
            <a:r>
              <a:rPr lang="cs-CZ" dirty="0" err="1"/>
              <a:t>All</a:t>
            </a:r>
            <a:r>
              <a:rPr lang="cs-CZ" dirty="0"/>
              <a:t> </a:t>
            </a:r>
            <a:r>
              <a:rPr lang="cs-CZ" dirty="0" err="1"/>
              <a:t>products</a:t>
            </a:r>
            <a:r>
              <a:rPr lang="cs-CZ" dirty="0"/>
              <a:t> </a:t>
            </a:r>
            <a:r>
              <a:rPr lang="cs-CZ" dirty="0" err="1"/>
              <a:t>should</a:t>
            </a:r>
            <a:r>
              <a:rPr lang="cs-CZ" dirty="0"/>
              <a:t> </a:t>
            </a:r>
            <a:r>
              <a:rPr lang="cs-CZ" dirty="0" err="1"/>
              <a:t>be</a:t>
            </a:r>
            <a:r>
              <a:rPr lang="cs-CZ" dirty="0"/>
              <a:t> in </a:t>
            </a:r>
            <a:r>
              <a:rPr lang="cs-CZ" dirty="0" err="1"/>
              <a:t>high</a:t>
            </a:r>
            <a:r>
              <a:rPr lang="cs-CZ" dirty="0"/>
              <a:t> </a:t>
            </a:r>
            <a:r>
              <a:rPr lang="cs-CZ" dirty="0" err="1"/>
              <a:t>quality</a:t>
            </a:r>
            <a:r>
              <a:rPr lang="cs-CZ" dirty="0"/>
              <a:t> and </a:t>
            </a:r>
            <a:r>
              <a:rPr lang="cs-CZ" dirty="0" err="1"/>
              <a:t>take</a:t>
            </a:r>
            <a:r>
              <a:rPr lang="cs-CZ" dirty="0"/>
              <a:t> </a:t>
            </a:r>
            <a:r>
              <a:rPr lang="cs-CZ" dirty="0" err="1"/>
              <a:t>into</a:t>
            </a:r>
            <a:r>
              <a:rPr lang="cs-CZ" dirty="0"/>
              <a:t> </a:t>
            </a:r>
            <a:r>
              <a:rPr lang="cs-CZ" dirty="0" err="1"/>
              <a:t>account</a:t>
            </a:r>
            <a:r>
              <a:rPr lang="cs-CZ" dirty="0"/>
              <a:t> </a:t>
            </a:r>
            <a:r>
              <a:rPr lang="cs-CZ" dirty="0" err="1"/>
              <a:t>climatic</a:t>
            </a:r>
            <a:r>
              <a:rPr lang="cs-CZ" dirty="0"/>
              <a:t> and </a:t>
            </a:r>
            <a:r>
              <a:rPr lang="cs-CZ" dirty="0" err="1"/>
              <a:t>storage</a:t>
            </a:r>
            <a:r>
              <a:rPr lang="cs-CZ" dirty="0"/>
              <a:t> </a:t>
            </a:r>
            <a:r>
              <a:rPr lang="cs-CZ" dirty="0" err="1"/>
              <a:t>conditions</a:t>
            </a:r>
            <a:r>
              <a:rPr lang="cs-CZ" dirty="0"/>
              <a:t> </a:t>
            </a:r>
            <a:r>
              <a:rPr lang="cs-CZ" dirty="0" err="1"/>
              <a:t>of</a:t>
            </a:r>
            <a:r>
              <a:rPr lang="cs-CZ" dirty="0"/>
              <a:t> </a:t>
            </a:r>
            <a:r>
              <a:rPr lang="cs-CZ" dirty="0" err="1"/>
              <a:t>the</a:t>
            </a:r>
            <a:r>
              <a:rPr lang="cs-CZ" dirty="0"/>
              <a:t> country</a:t>
            </a:r>
          </a:p>
        </p:txBody>
      </p:sp>
      <p:sp>
        <p:nvSpPr>
          <p:cNvPr id="5" name="Zástupný symbol pro číslo snímku 4">
            <a:extLst>
              <a:ext uri="{FF2B5EF4-FFF2-40B4-BE49-F238E27FC236}">
                <a16:creationId xmlns:a16="http://schemas.microsoft.com/office/drawing/2014/main" id="{CDD9F886-8D7E-4808-ABAC-3401CF12F17B}"/>
              </a:ext>
            </a:extLst>
          </p:cNvPr>
          <p:cNvSpPr>
            <a:spLocks noGrp="1"/>
          </p:cNvSpPr>
          <p:nvPr>
            <p:ph type="sldNum" sz="quarter" idx="12"/>
          </p:nvPr>
        </p:nvSpPr>
        <p:spPr/>
        <p:txBody>
          <a:bodyPr/>
          <a:lstStyle/>
          <a:p>
            <a:fld id="{7D74F88D-855E-4C4A-AC2F-7A0A64C53FD8}" type="slidenum">
              <a:rPr lang="cs-CZ" smtClean="0"/>
              <a:pPr/>
              <a:t>66</a:t>
            </a:fld>
            <a:endParaRPr lang="cs-CZ"/>
          </a:p>
        </p:txBody>
      </p:sp>
      <p:sp>
        <p:nvSpPr>
          <p:cNvPr id="7" name="Zástupný symbol pro zápatí 3">
            <a:extLst>
              <a:ext uri="{FF2B5EF4-FFF2-40B4-BE49-F238E27FC236}">
                <a16:creationId xmlns:a16="http://schemas.microsoft.com/office/drawing/2014/main" id="{262A12F3-3B94-46D6-93E5-717A05933ED8}"/>
              </a:ext>
            </a:extLst>
          </p:cNvPr>
          <p:cNvSpPr txBox="1">
            <a:spLocks/>
          </p:cNvSpPr>
          <p:nvPr/>
        </p:nvSpPr>
        <p:spPr>
          <a:xfrm>
            <a:off x="3802902" y="6421078"/>
            <a:ext cx="2994138"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err="1">
                <a:solidFill>
                  <a:srgbClr val="CC6600"/>
                </a:solidFill>
              </a:rPr>
              <a:t>Breastfeeding</a:t>
            </a:r>
            <a:r>
              <a:rPr lang="cs-CZ" dirty="0">
                <a:solidFill>
                  <a:srgbClr val="CC6600"/>
                </a:solidFill>
              </a:rPr>
              <a:t> support</a:t>
            </a:r>
          </a:p>
        </p:txBody>
      </p:sp>
      <p:sp>
        <p:nvSpPr>
          <p:cNvPr id="8" name="Zástupný symbol pro zápatí 3"/>
          <p:cNvSpPr>
            <a:spLocks noGrp="1"/>
          </p:cNvSpPr>
          <p:nvPr>
            <p:ph type="ftr" sz="quarter" idx="11"/>
          </p:nvPr>
        </p:nvSpPr>
        <p:spPr>
          <a:xfrm>
            <a:off x="731520" y="6421078"/>
            <a:ext cx="2292808" cy="365125"/>
          </a:xfrm>
        </p:spPr>
        <p:txBody>
          <a:bodyPr/>
          <a:lstStyle/>
          <a:p>
            <a:r>
              <a:rPr lang="cs-CZ" dirty="0" err="1"/>
              <a:t>Childhood</a:t>
            </a:r>
            <a:r>
              <a:rPr lang="cs-CZ" dirty="0"/>
              <a:t> </a:t>
            </a:r>
            <a:r>
              <a:rPr lang="cs-CZ" dirty="0" err="1"/>
              <a:t>hygiene</a:t>
            </a:r>
            <a:endParaRPr lang="cs-CZ" dirty="0"/>
          </a:p>
        </p:txBody>
      </p:sp>
    </p:spTree>
    <p:extLst>
      <p:ext uri="{BB962C8B-B14F-4D97-AF65-F5344CB8AC3E}">
        <p14:creationId xmlns:p14="http://schemas.microsoft.com/office/powerpoint/2010/main" val="4073812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What</a:t>
            </a:r>
            <a:r>
              <a:rPr lang="cs-CZ" dirty="0"/>
              <a:t> </a:t>
            </a:r>
            <a:r>
              <a:rPr lang="cs-CZ" dirty="0" err="1"/>
              <a:t>if</a:t>
            </a:r>
            <a:r>
              <a:rPr lang="cs-CZ" dirty="0"/>
              <a:t> </a:t>
            </a:r>
            <a:r>
              <a:rPr lang="cs-CZ" dirty="0" err="1"/>
              <a:t>the</a:t>
            </a:r>
            <a:r>
              <a:rPr lang="cs-CZ" dirty="0"/>
              <a:t> </a:t>
            </a:r>
            <a:r>
              <a:rPr lang="cs-CZ" dirty="0" err="1"/>
              <a:t>child</a:t>
            </a:r>
            <a:r>
              <a:rPr lang="cs-CZ" dirty="0"/>
              <a:t> has to </a:t>
            </a:r>
            <a:r>
              <a:rPr lang="cs-CZ" dirty="0" err="1"/>
              <a:t>be</a:t>
            </a:r>
            <a:r>
              <a:rPr lang="cs-CZ" dirty="0"/>
              <a:t> </a:t>
            </a:r>
            <a:r>
              <a:rPr lang="cs-CZ" dirty="0" err="1"/>
              <a:t>fed</a:t>
            </a:r>
            <a:r>
              <a:rPr lang="cs-CZ" dirty="0"/>
              <a:t>?</a:t>
            </a:r>
          </a:p>
        </p:txBody>
      </p:sp>
      <p:pic>
        <p:nvPicPr>
          <p:cNvPr id="5" name="Picture 3"/>
          <p:cNvPicPr/>
          <p:nvPr/>
        </p:nvPicPr>
        <p:blipFill>
          <a:blip r:embed="rId2" cstate="email">
            <a:lum bright="18000"/>
            <a:extLst>
              <a:ext uri="{28A0092B-C50C-407E-A947-70E740481C1C}">
                <a14:useLocalDpi xmlns:a14="http://schemas.microsoft.com/office/drawing/2010/main"/>
              </a:ext>
            </a:extLst>
          </a:blip>
          <a:srcRect/>
          <a:stretch>
            <a:fillRect/>
          </a:stretch>
        </p:blipFill>
        <p:spPr>
          <a:xfrm>
            <a:off x="1077862" y="1825625"/>
            <a:ext cx="3265200" cy="2775960"/>
          </a:xfrm>
          <a:prstGeom prst="rect">
            <a:avLst/>
          </a:prstGeom>
          <a:ln>
            <a:noFill/>
          </a:ln>
        </p:spPr>
      </p:pic>
      <p:pic>
        <p:nvPicPr>
          <p:cNvPr id="6" name="Picture 4"/>
          <p:cNvPicPr/>
          <p:nvPr/>
        </p:nvPicPr>
        <p:blipFill>
          <a:blip r:embed="rId3" cstate="email">
            <a:lum bright="6000"/>
            <a:extLst>
              <a:ext uri="{28A0092B-C50C-407E-A947-70E740481C1C}">
                <a14:useLocalDpi xmlns:a14="http://schemas.microsoft.com/office/drawing/2010/main"/>
              </a:ext>
            </a:extLst>
          </a:blip>
          <a:srcRect/>
          <a:stretch>
            <a:fillRect/>
          </a:stretch>
        </p:blipFill>
        <p:spPr>
          <a:xfrm>
            <a:off x="4932840" y="1825625"/>
            <a:ext cx="2606400" cy="4031640"/>
          </a:xfrm>
          <a:prstGeom prst="rect">
            <a:avLst/>
          </a:prstGeom>
          <a:ln>
            <a:noFill/>
          </a:ln>
        </p:spPr>
      </p:pic>
      <p:pic>
        <p:nvPicPr>
          <p:cNvPr id="7" name="Picture 3"/>
          <p:cNvPicPr/>
          <p:nvPr/>
        </p:nvPicPr>
        <p:blipFill>
          <a:blip r:embed="rId4" cstate="email">
            <a:lum bright="6000"/>
            <a:extLst>
              <a:ext uri="{28A0092B-C50C-407E-A947-70E740481C1C}">
                <a14:useLocalDpi xmlns:a14="http://schemas.microsoft.com/office/drawing/2010/main"/>
              </a:ext>
            </a:extLst>
          </a:blip>
          <a:srcRect/>
          <a:stretch>
            <a:fillRect/>
          </a:stretch>
        </p:blipFill>
        <p:spPr>
          <a:xfrm>
            <a:off x="7778902" y="1825625"/>
            <a:ext cx="3814560" cy="2895480"/>
          </a:xfrm>
          <a:prstGeom prst="rect">
            <a:avLst/>
          </a:prstGeom>
          <a:ln>
            <a:noFill/>
          </a:ln>
        </p:spPr>
      </p:pic>
      <p:sp>
        <p:nvSpPr>
          <p:cNvPr id="8" name="TextovéPole 7"/>
          <p:cNvSpPr txBox="1"/>
          <p:nvPr/>
        </p:nvSpPr>
        <p:spPr>
          <a:xfrm>
            <a:off x="1077862" y="4924702"/>
            <a:ext cx="3995070" cy="1089529"/>
          </a:xfrm>
          <a:prstGeom prst="rect">
            <a:avLst/>
          </a:prstGeom>
          <a:noFill/>
        </p:spPr>
        <p:txBody>
          <a:bodyPr wrap="square" rtlCol="0">
            <a:spAutoFit/>
          </a:bodyPr>
          <a:lstStyle/>
          <a:p>
            <a:pPr>
              <a:lnSpc>
                <a:spcPct val="90000"/>
              </a:lnSpc>
              <a:buSzPct val="45000"/>
            </a:pPr>
            <a:r>
              <a:rPr lang="cs-CZ" dirty="0" err="1">
                <a:solidFill>
                  <a:srgbClr val="000000"/>
                </a:solidFill>
                <a:latin typeface="Segoe UI" panose="020B0502040204020203" pitchFamily="34" charset="0"/>
                <a:cs typeface="Segoe UI" panose="020B0502040204020203" pitchFamily="34" charset="0"/>
              </a:rPr>
              <a:t>The</a:t>
            </a:r>
            <a:r>
              <a:rPr lang="cs-CZ" dirty="0">
                <a:solidFill>
                  <a:srgbClr val="000000"/>
                </a:solidFill>
                <a:latin typeface="Segoe UI" panose="020B0502040204020203" pitchFamily="34" charset="0"/>
                <a:cs typeface="Segoe UI" panose="020B0502040204020203" pitchFamily="34" charset="0"/>
              </a:rPr>
              <a:t> </a:t>
            </a:r>
            <a:r>
              <a:rPr lang="cs-CZ" dirty="0" err="1">
                <a:solidFill>
                  <a:srgbClr val="000000"/>
                </a:solidFill>
                <a:latin typeface="Segoe UI" panose="020B0502040204020203" pitchFamily="34" charset="0"/>
                <a:cs typeface="Segoe UI" panose="020B0502040204020203" pitchFamily="34" charset="0"/>
              </a:rPr>
              <a:t>child</a:t>
            </a:r>
            <a:r>
              <a:rPr lang="cs-CZ" dirty="0">
                <a:solidFill>
                  <a:srgbClr val="000000"/>
                </a:solidFill>
                <a:latin typeface="Segoe UI" panose="020B0502040204020203" pitchFamily="34" charset="0"/>
                <a:cs typeface="Segoe UI" panose="020B0502040204020203" pitchFamily="34" charset="0"/>
              </a:rPr>
              <a:t> </a:t>
            </a:r>
            <a:r>
              <a:rPr lang="cs-CZ" dirty="0" err="1">
                <a:solidFill>
                  <a:srgbClr val="000000"/>
                </a:solidFill>
                <a:latin typeface="Segoe UI" panose="020B0502040204020203" pitchFamily="34" charset="0"/>
                <a:cs typeface="Segoe UI" panose="020B0502040204020203" pitchFamily="34" charset="0"/>
              </a:rPr>
              <a:t>is</a:t>
            </a:r>
            <a:r>
              <a:rPr lang="cs-CZ" dirty="0">
                <a:solidFill>
                  <a:srgbClr val="000000"/>
                </a:solidFill>
                <a:latin typeface="Segoe UI" panose="020B0502040204020203" pitchFamily="34" charset="0"/>
                <a:cs typeface="Segoe UI" panose="020B0502040204020203" pitchFamily="34" charset="0"/>
              </a:rPr>
              <a:t> </a:t>
            </a:r>
            <a:r>
              <a:rPr lang="cs-CZ" dirty="0" err="1">
                <a:solidFill>
                  <a:srgbClr val="000000"/>
                </a:solidFill>
                <a:latin typeface="Segoe UI" panose="020B0502040204020203" pitchFamily="34" charset="0"/>
                <a:cs typeface="Segoe UI" panose="020B0502040204020203" pitchFamily="34" charset="0"/>
              </a:rPr>
              <a:t>still</a:t>
            </a:r>
            <a:r>
              <a:rPr lang="cs-CZ" dirty="0">
                <a:solidFill>
                  <a:srgbClr val="000000"/>
                </a:solidFill>
                <a:latin typeface="Segoe UI" panose="020B0502040204020203" pitchFamily="34" charset="0"/>
                <a:cs typeface="Segoe UI" panose="020B0502040204020203" pitchFamily="34" charset="0"/>
              </a:rPr>
              <a:t> </a:t>
            </a:r>
            <a:r>
              <a:rPr lang="cs-CZ" dirty="0" err="1">
                <a:solidFill>
                  <a:srgbClr val="000000"/>
                </a:solidFill>
                <a:latin typeface="Segoe UI" panose="020B0502040204020203" pitchFamily="34" charset="0"/>
                <a:cs typeface="Segoe UI" panose="020B0502040204020203" pitchFamily="34" charset="0"/>
              </a:rPr>
              <a:t>breastfed</a:t>
            </a:r>
            <a:r>
              <a:rPr lang="cs-CZ" dirty="0">
                <a:solidFill>
                  <a:srgbClr val="000000"/>
                </a:solidFill>
                <a:latin typeface="Segoe UI" panose="020B0502040204020203" pitchFamily="34" charset="0"/>
                <a:cs typeface="Segoe UI" panose="020B0502040204020203" pitchFamily="34" charset="0"/>
              </a:rPr>
              <a:t>.</a:t>
            </a:r>
            <a:endParaRPr lang="cs-CZ" dirty="0">
              <a:latin typeface="Segoe UI" panose="020B0502040204020203" pitchFamily="34" charset="0"/>
              <a:cs typeface="Segoe UI" panose="020B0502040204020203" pitchFamily="34" charset="0"/>
            </a:endParaRPr>
          </a:p>
          <a:p>
            <a:pPr>
              <a:lnSpc>
                <a:spcPct val="90000"/>
              </a:lnSpc>
              <a:buSzPct val="45000"/>
            </a:pPr>
            <a:r>
              <a:rPr lang="cs-CZ" dirty="0" err="1">
                <a:solidFill>
                  <a:srgbClr val="000000"/>
                </a:solidFill>
                <a:latin typeface="Segoe UI" panose="020B0502040204020203" pitchFamily="34" charset="0"/>
                <a:cs typeface="Segoe UI" panose="020B0502040204020203" pitchFamily="34" charset="0"/>
              </a:rPr>
              <a:t>The</a:t>
            </a:r>
            <a:r>
              <a:rPr lang="cs-CZ" dirty="0">
                <a:solidFill>
                  <a:srgbClr val="000000"/>
                </a:solidFill>
                <a:latin typeface="Segoe UI" panose="020B0502040204020203" pitchFamily="34" charset="0"/>
                <a:cs typeface="Segoe UI" panose="020B0502040204020203" pitchFamily="34" charset="0"/>
              </a:rPr>
              <a:t> </a:t>
            </a:r>
            <a:r>
              <a:rPr lang="cs-CZ" dirty="0" err="1">
                <a:solidFill>
                  <a:srgbClr val="000000"/>
                </a:solidFill>
                <a:latin typeface="Segoe UI" panose="020B0502040204020203" pitchFamily="34" charset="0"/>
                <a:cs typeface="Segoe UI" panose="020B0502040204020203" pitchFamily="34" charset="0"/>
              </a:rPr>
              <a:t>child</a:t>
            </a:r>
            <a:r>
              <a:rPr lang="cs-CZ" dirty="0">
                <a:solidFill>
                  <a:srgbClr val="000000"/>
                </a:solidFill>
                <a:latin typeface="Segoe UI" panose="020B0502040204020203" pitchFamily="34" charset="0"/>
                <a:cs typeface="Segoe UI" panose="020B0502040204020203" pitchFamily="34" charset="0"/>
              </a:rPr>
              <a:t> </a:t>
            </a:r>
            <a:r>
              <a:rPr lang="cs-CZ" dirty="0" err="1">
                <a:solidFill>
                  <a:srgbClr val="000000"/>
                </a:solidFill>
                <a:latin typeface="Segoe UI" panose="020B0502040204020203" pitchFamily="34" charset="0"/>
                <a:cs typeface="Segoe UI" panose="020B0502040204020203" pitchFamily="34" charset="0"/>
              </a:rPr>
              <a:t>learns</a:t>
            </a:r>
            <a:r>
              <a:rPr lang="cs-CZ" dirty="0">
                <a:solidFill>
                  <a:srgbClr val="000000"/>
                </a:solidFill>
                <a:latin typeface="Segoe UI" panose="020B0502040204020203" pitchFamily="34" charset="0"/>
                <a:cs typeface="Segoe UI" panose="020B0502040204020203" pitchFamily="34" charset="0"/>
              </a:rPr>
              <a:t> to </a:t>
            </a:r>
            <a:r>
              <a:rPr lang="cs-CZ" dirty="0" err="1">
                <a:solidFill>
                  <a:srgbClr val="000000"/>
                </a:solidFill>
                <a:latin typeface="Segoe UI" panose="020B0502040204020203" pitchFamily="34" charset="0"/>
                <a:cs typeface="Segoe UI" panose="020B0502040204020203" pitchFamily="34" charset="0"/>
              </a:rPr>
              <a:t>be</a:t>
            </a:r>
            <a:r>
              <a:rPr lang="cs-CZ" dirty="0">
                <a:solidFill>
                  <a:srgbClr val="000000"/>
                </a:solidFill>
                <a:latin typeface="Segoe UI" panose="020B0502040204020203" pitchFamily="34" charset="0"/>
                <a:cs typeface="Segoe UI" panose="020B0502040204020203" pitchFamily="34" charset="0"/>
              </a:rPr>
              <a:t> BF by </a:t>
            </a:r>
            <a:r>
              <a:rPr lang="cs-CZ" dirty="0" err="1">
                <a:solidFill>
                  <a:srgbClr val="000000"/>
                </a:solidFill>
                <a:latin typeface="Segoe UI" panose="020B0502040204020203" pitchFamily="34" charset="0"/>
                <a:cs typeface="Segoe UI" panose="020B0502040204020203" pitchFamily="34" charset="0"/>
              </a:rPr>
              <a:t>being</a:t>
            </a:r>
            <a:r>
              <a:rPr lang="cs-CZ" dirty="0">
                <a:solidFill>
                  <a:srgbClr val="000000"/>
                </a:solidFill>
                <a:latin typeface="Segoe UI" panose="020B0502040204020203" pitchFamily="34" charset="0"/>
                <a:cs typeface="Segoe UI" panose="020B0502040204020203" pitchFamily="34" charset="0"/>
              </a:rPr>
              <a:t> BF.</a:t>
            </a:r>
            <a:endParaRPr lang="cs-CZ" dirty="0">
              <a:latin typeface="Segoe UI" panose="020B0502040204020203" pitchFamily="34" charset="0"/>
              <a:cs typeface="Segoe UI" panose="020B0502040204020203" pitchFamily="34" charset="0"/>
            </a:endParaRPr>
          </a:p>
          <a:p>
            <a:pPr>
              <a:lnSpc>
                <a:spcPct val="90000"/>
              </a:lnSpc>
              <a:buSzPct val="45000"/>
            </a:pPr>
            <a:r>
              <a:rPr lang="cs-CZ" dirty="0" err="1">
                <a:solidFill>
                  <a:srgbClr val="000000"/>
                </a:solidFill>
                <a:latin typeface="Segoe UI" panose="020B0502040204020203" pitchFamily="34" charset="0"/>
                <a:cs typeface="Segoe UI" panose="020B0502040204020203" pitchFamily="34" charset="0"/>
              </a:rPr>
              <a:t>Mothers</a:t>
            </a:r>
            <a:r>
              <a:rPr lang="cs-CZ" dirty="0">
                <a:solidFill>
                  <a:srgbClr val="000000"/>
                </a:solidFill>
                <a:latin typeface="Segoe UI" panose="020B0502040204020203" pitchFamily="34" charset="0"/>
                <a:cs typeface="Segoe UI" panose="020B0502040204020203" pitchFamily="34" charset="0"/>
              </a:rPr>
              <a:t> </a:t>
            </a:r>
            <a:r>
              <a:rPr lang="cs-CZ" dirty="0" err="1">
                <a:solidFill>
                  <a:srgbClr val="000000"/>
                </a:solidFill>
                <a:latin typeface="Segoe UI" panose="020B0502040204020203" pitchFamily="34" charset="0"/>
                <a:cs typeface="Segoe UI" panose="020B0502040204020203" pitchFamily="34" charset="0"/>
              </a:rPr>
              <a:t>learn</a:t>
            </a:r>
            <a:r>
              <a:rPr lang="cs-CZ" dirty="0">
                <a:solidFill>
                  <a:srgbClr val="000000"/>
                </a:solidFill>
                <a:latin typeface="Segoe UI" panose="020B0502040204020203" pitchFamily="34" charset="0"/>
                <a:cs typeface="Segoe UI" panose="020B0502040204020203" pitchFamily="34" charset="0"/>
              </a:rPr>
              <a:t> to BF by BF.</a:t>
            </a:r>
            <a:endParaRPr lang="cs-CZ" dirty="0">
              <a:latin typeface="Segoe UI" panose="020B0502040204020203" pitchFamily="34" charset="0"/>
              <a:cs typeface="Segoe UI" panose="020B0502040204020203" pitchFamily="34" charset="0"/>
            </a:endParaRPr>
          </a:p>
          <a:p>
            <a:pPr>
              <a:lnSpc>
                <a:spcPct val="90000"/>
              </a:lnSpc>
              <a:buSzPct val="45000"/>
            </a:pPr>
            <a:r>
              <a:rPr lang="cs-CZ" dirty="0" err="1">
                <a:solidFill>
                  <a:srgbClr val="000000"/>
                </a:solidFill>
                <a:latin typeface="Segoe UI" panose="020B0502040204020203" pitchFamily="34" charset="0"/>
                <a:cs typeface="Segoe UI" panose="020B0502040204020203" pitchFamily="34" charset="0"/>
              </a:rPr>
              <a:t>The</a:t>
            </a:r>
            <a:r>
              <a:rPr lang="cs-CZ" dirty="0">
                <a:solidFill>
                  <a:srgbClr val="000000"/>
                </a:solidFill>
                <a:latin typeface="Segoe UI" panose="020B0502040204020203" pitchFamily="34" charset="0"/>
                <a:cs typeface="Segoe UI" panose="020B0502040204020203" pitchFamily="34" charset="0"/>
              </a:rPr>
              <a:t> </a:t>
            </a:r>
            <a:r>
              <a:rPr lang="cs-CZ" dirty="0" err="1">
                <a:solidFill>
                  <a:srgbClr val="000000"/>
                </a:solidFill>
                <a:latin typeface="Segoe UI" panose="020B0502040204020203" pitchFamily="34" charset="0"/>
                <a:cs typeface="Segoe UI" panose="020B0502040204020203" pitchFamily="34" charset="0"/>
              </a:rPr>
              <a:t>child</a:t>
            </a:r>
            <a:r>
              <a:rPr lang="cs-CZ" dirty="0">
                <a:solidFill>
                  <a:srgbClr val="000000"/>
                </a:solidFill>
                <a:latin typeface="Segoe UI" panose="020B0502040204020203" pitchFamily="34" charset="0"/>
                <a:cs typeface="Segoe UI" panose="020B0502040204020203" pitchFamily="34" charset="0"/>
              </a:rPr>
              <a:t> </a:t>
            </a:r>
            <a:r>
              <a:rPr lang="cs-CZ" dirty="0" err="1">
                <a:solidFill>
                  <a:srgbClr val="000000"/>
                </a:solidFill>
                <a:latin typeface="Segoe UI" panose="020B0502040204020203" pitchFamily="34" charset="0"/>
                <a:cs typeface="Segoe UI" panose="020B0502040204020203" pitchFamily="34" charset="0"/>
              </a:rPr>
              <a:t>won‘t</a:t>
            </a:r>
            <a:r>
              <a:rPr lang="cs-CZ" dirty="0">
                <a:solidFill>
                  <a:srgbClr val="000000"/>
                </a:solidFill>
                <a:latin typeface="Segoe UI" panose="020B0502040204020203" pitchFamily="34" charset="0"/>
                <a:cs typeface="Segoe UI" panose="020B0502040204020203" pitchFamily="34" charset="0"/>
              </a:rPr>
              <a:t> </a:t>
            </a:r>
            <a:r>
              <a:rPr lang="cs-CZ" dirty="0" err="1">
                <a:solidFill>
                  <a:srgbClr val="000000"/>
                </a:solidFill>
                <a:latin typeface="Segoe UI" panose="020B0502040204020203" pitchFamily="34" charset="0"/>
                <a:cs typeface="Segoe UI" panose="020B0502040204020203" pitchFamily="34" charset="0"/>
              </a:rPr>
              <a:t>refuse</a:t>
            </a:r>
            <a:r>
              <a:rPr lang="cs-CZ" dirty="0">
                <a:solidFill>
                  <a:srgbClr val="000000"/>
                </a:solidFill>
                <a:latin typeface="Segoe UI" panose="020B0502040204020203" pitchFamily="34" charset="0"/>
                <a:cs typeface="Segoe UI" panose="020B0502040204020203" pitchFamily="34" charset="0"/>
              </a:rPr>
              <a:t> </a:t>
            </a:r>
            <a:r>
              <a:rPr lang="cs-CZ" dirty="0" err="1">
                <a:solidFill>
                  <a:srgbClr val="000000"/>
                </a:solidFill>
                <a:latin typeface="Segoe UI" panose="020B0502040204020203" pitchFamily="34" charset="0"/>
                <a:cs typeface="Segoe UI" panose="020B0502040204020203" pitchFamily="34" charset="0"/>
              </a:rPr>
              <a:t>the</a:t>
            </a:r>
            <a:r>
              <a:rPr lang="cs-CZ" dirty="0">
                <a:solidFill>
                  <a:srgbClr val="000000"/>
                </a:solidFill>
                <a:latin typeface="Segoe UI" panose="020B0502040204020203" pitchFamily="34" charset="0"/>
                <a:cs typeface="Segoe UI" panose="020B0502040204020203" pitchFamily="34" charset="0"/>
              </a:rPr>
              <a:t> </a:t>
            </a:r>
            <a:r>
              <a:rPr lang="cs-CZ" dirty="0" err="1">
                <a:solidFill>
                  <a:srgbClr val="000000"/>
                </a:solidFill>
                <a:latin typeface="Segoe UI" panose="020B0502040204020203" pitchFamily="34" charset="0"/>
                <a:cs typeface="Segoe UI" panose="020B0502040204020203" pitchFamily="34" charset="0"/>
              </a:rPr>
              <a:t>breast</a:t>
            </a:r>
            <a:r>
              <a:rPr lang="cs-CZ" dirty="0">
                <a:solidFill>
                  <a:srgbClr val="000000"/>
                </a:solidFill>
                <a:latin typeface="Segoe UI" panose="020B0502040204020203" pitchFamily="34" charset="0"/>
                <a:cs typeface="Segoe UI" panose="020B0502040204020203" pitchFamily="34" charset="0"/>
              </a:rPr>
              <a:t>.</a:t>
            </a:r>
            <a:endParaRPr lang="cs-CZ" dirty="0">
              <a:latin typeface="Segoe UI" panose="020B0502040204020203" pitchFamily="34" charset="0"/>
              <a:cs typeface="Segoe UI" panose="020B0502040204020203" pitchFamily="34" charset="0"/>
            </a:endParaRPr>
          </a:p>
        </p:txBody>
      </p:sp>
      <p:sp>
        <p:nvSpPr>
          <p:cNvPr id="9" name="TextovéPole 8"/>
          <p:cNvSpPr txBox="1"/>
          <p:nvPr/>
        </p:nvSpPr>
        <p:spPr>
          <a:xfrm>
            <a:off x="7778902" y="5043488"/>
            <a:ext cx="3814560" cy="646331"/>
          </a:xfrm>
          <a:prstGeom prst="rect">
            <a:avLst/>
          </a:prstGeom>
          <a:noFill/>
        </p:spPr>
        <p:txBody>
          <a:bodyPr wrap="square" rtlCol="0">
            <a:spAutoFit/>
          </a:bodyPr>
          <a:lstStyle/>
          <a:p>
            <a:r>
              <a:rPr lang="cs-CZ" dirty="0" err="1">
                <a:solidFill>
                  <a:srgbClr val="000000"/>
                </a:solidFill>
                <a:latin typeface="Segoe UI" panose="020B0502040204020203" pitchFamily="34" charset="0"/>
                <a:cs typeface="Segoe UI" panose="020B0502040204020203" pitchFamily="34" charset="0"/>
              </a:rPr>
              <a:t>For</a:t>
            </a:r>
            <a:r>
              <a:rPr lang="cs-CZ" dirty="0">
                <a:solidFill>
                  <a:srgbClr val="000000"/>
                </a:solidFill>
                <a:latin typeface="Segoe UI" panose="020B0502040204020203" pitchFamily="34" charset="0"/>
                <a:cs typeface="Segoe UI" panose="020B0502040204020203" pitchFamily="34" charset="0"/>
              </a:rPr>
              <a:t> </a:t>
            </a:r>
            <a:r>
              <a:rPr lang="cs-CZ" dirty="0" err="1">
                <a:solidFill>
                  <a:srgbClr val="000000"/>
                </a:solidFill>
                <a:latin typeface="Segoe UI" panose="020B0502040204020203" pitchFamily="34" charset="0"/>
                <a:cs typeface="Segoe UI" panose="020B0502040204020203" pitchFamily="34" charset="0"/>
              </a:rPr>
              <a:t>the</a:t>
            </a:r>
            <a:r>
              <a:rPr lang="cs-CZ" dirty="0">
                <a:solidFill>
                  <a:srgbClr val="000000"/>
                </a:solidFill>
                <a:latin typeface="Segoe UI" panose="020B0502040204020203" pitchFamily="34" charset="0"/>
                <a:cs typeface="Segoe UI" panose="020B0502040204020203" pitchFamily="34" charset="0"/>
              </a:rPr>
              <a:t> </a:t>
            </a:r>
            <a:r>
              <a:rPr lang="cs-CZ" dirty="0" err="1">
                <a:solidFill>
                  <a:srgbClr val="000000"/>
                </a:solidFill>
                <a:latin typeface="Segoe UI" panose="020B0502040204020203" pitchFamily="34" charset="0"/>
                <a:cs typeface="Segoe UI" panose="020B0502040204020203" pitchFamily="34" charset="0"/>
              </a:rPr>
              <a:t>child</a:t>
            </a:r>
            <a:r>
              <a:rPr lang="cs-CZ" dirty="0">
                <a:solidFill>
                  <a:srgbClr val="000000"/>
                </a:solidFill>
                <a:latin typeface="Segoe UI" panose="020B0502040204020203" pitchFamily="34" charset="0"/>
                <a:cs typeface="Segoe UI" panose="020B0502040204020203" pitchFamily="34" charset="0"/>
              </a:rPr>
              <a:t>, </a:t>
            </a:r>
            <a:r>
              <a:rPr lang="cs-CZ" dirty="0" err="1">
                <a:solidFill>
                  <a:srgbClr val="000000"/>
                </a:solidFill>
                <a:latin typeface="Segoe UI" panose="020B0502040204020203" pitchFamily="34" charset="0"/>
                <a:cs typeface="Segoe UI" panose="020B0502040204020203" pitchFamily="34" charset="0"/>
              </a:rPr>
              <a:t>breastfeeding</a:t>
            </a:r>
            <a:r>
              <a:rPr lang="cs-CZ" dirty="0">
                <a:solidFill>
                  <a:srgbClr val="000000"/>
                </a:solidFill>
                <a:latin typeface="Segoe UI" panose="020B0502040204020203" pitchFamily="34" charset="0"/>
                <a:cs typeface="Segoe UI" panose="020B0502040204020203" pitchFamily="34" charset="0"/>
              </a:rPr>
              <a:t> </a:t>
            </a:r>
            <a:r>
              <a:rPr lang="cs-CZ" dirty="0" err="1">
                <a:solidFill>
                  <a:srgbClr val="000000"/>
                </a:solidFill>
                <a:latin typeface="Segoe UI" panose="020B0502040204020203" pitchFamily="34" charset="0"/>
                <a:cs typeface="Segoe UI" panose="020B0502040204020203" pitchFamily="34" charset="0"/>
              </a:rPr>
              <a:t>is</a:t>
            </a:r>
            <a:r>
              <a:rPr lang="cs-CZ" dirty="0">
                <a:solidFill>
                  <a:srgbClr val="000000"/>
                </a:solidFill>
                <a:latin typeface="Segoe UI" panose="020B0502040204020203" pitchFamily="34" charset="0"/>
                <a:cs typeface="Segoe UI" panose="020B0502040204020203" pitchFamily="34" charset="0"/>
              </a:rPr>
              <a:t> more </a:t>
            </a:r>
            <a:r>
              <a:rPr lang="cs-CZ" dirty="0" err="1">
                <a:solidFill>
                  <a:srgbClr val="000000"/>
                </a:solidFill>
                <a:latin typeface="Segoe UI" panose="020B0502040204020203" pitchFamily="34" charset="0"/>
                <a:cs typeface="Segoe UI" panose="020B0502040204020203" pitchFamily="34" charset="0"/>
              </a:rPr>
              <a:t>than</a:t>
            </a:r>
            <a:r>
              <a:rPr lang="cs-CZ" dirty="0">
                <a:solidFill>
                  <a:srgbClr val="000000"/>
                </a:solidFill>
                <a:latin typeface="Segoe UI" panose="020B0502040204020203" pitchFamily="34" charset="0"/>
                <a:cs typeface="Segoe UI" panose="020B0502040204020203" pitchFamily="34" charset="0"/>
              </a:rPr>
              <a:t> </a:t>
            </a:r>
            <a:r>
              <a:rPr lang="cs-CZ" dirty="0" err="1">
                <a:solidFill>
                  <a:srgbClr val="000000"/>
                </a:solidFill>
                <a:latin typeface="Segoe UI" panose="020B0502040204020203" pitchFamily="34" charset="0"/>
                <a:cs typeface="Segoe UI" panose="020B0502040204020203" pitchFamily="34" charset="0"/>
              </a:rPr>
              <a:t>milk</a:t>
            </a:r>
            <a:r>
              <a:rPr lang="cs-CZ" dirty="0">
                <a:solidFill>
                  <a:srgbClr val="000000"/>
                </a:solidFill>
                <a:latin typeface="Segoe UI" panose="020B0502040204020203" pitchFamily="34" charset="0"/>
                <a:cs typeface="Segoe UI" panose="020B0502040204020203" pitchFamily="34" charset="0"/>
              </a:rPr>
              <a:t> </a:t>
            </a:r>
            <a:r>
              <a:rPr lang="cs-CZ" dirty="0" err="1">
                <a:solidFill>
                  <a:srgbClr val="000000"/>
                </a:solidFill>
                <a:latin typeface="Segoe UI" panose="020B0502040204020203" pitchFamily="34" charset="0"/>
                <a:cs typeface="Segoe UI" panose="020B0502040204020203" pitchFamily="34" charset="0"/>
              </a:rPr>
              <a:t>intake</a:t>
            </a:r>
            <a:r>
              <a:rPr lang="cs-CZ" dirty="0">
                <a:solidFill>
                  <a:srgbClr val="000000"/>
                </a:solidFill>
                <a:latin typeface="Segoe UI" panose="020B0502040204020203" pitchFamily="34" charset="0"/>
                <a:cs typeface="Segoe UI" panose="020B0502040204020203" pitchFamily="34" charset="0"/>
              </a:rPr>
              <a:t>! </a:t>
            </a:r>
            <a:endParaRPr lang="cs-CZ" dirty="0">
              <a:latin typeface="Segoe UI" panose="020B0502040204020203" pitchFamily="34" charset="0"/>
              <a:cs typeface="Segoe UI" panose="020B0502040204020203" pitchFamily="34" charset="0"/>
            </a:endParaRPr>
          </a:p>
        </p:txBody>
      </p:sp>
      <p:sp>
        <p:nvSpPr>
          <p:cNvPr id="11" name="Zástupný symbol pro zápatí 3">
            <a:extLst>
              <a:ext uri="{FF2B5EF4-FFF2-40B4-BE49-F238E27FC236}">
                <a16:creationId xmlns:a16="http://schemas.microsoft.com/office/drawing/2014/main" id="{FCBB753B-B2BA-4EE5-8ACF-EC76773E4FF8}"/>
              </a:ext>
            </a:extLst>
          </p:cNvPr>
          <p:cNvSpPr txBox="1">
            <a:spLocks/>
          </p:cNvSpPr>
          <p:nvPr/>
        </p:nvSpPr>
        <p:spPr>
          <a:xfrm>
            <a:off x="3802902" y="6421078"/>
            <a:ext cx="2994138"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err="1">
                <a:solidFill>
                  <a:srgbClr val="CC6600"/>
                </a:solidFill>
              </a:rPr>
              <a:t>Breastfeeding</a:t>
            </a:r>
            <a:r>
              <a:rPr lang="cs-CZ" dirty="0">
                <a:solidFill>
                  <a:srgbClr val="CC6600"/>
                </a:solidFill>
              </a:rPr>
              <a:t> support</a:t>
            </a:r>
          </a:p>
        </p:txBody>
      </p:sp>
      <p:sp>
        <p:nvSpPr>
          <p:cNvPr id="12" name="Zástupný symbol pro zápatí 3"/>
          <p:cNvSpPr>
            <a:spLocks noGrp="1"/>
          </p:cNvSpPr>
          <p:nvPr>
            <p:ph type="ftr" sz="quarter" idx="11"/>
          </p:nvPr>
        </p:nvSpPr>
        <p:spPr>
          <a:xfrm>
            <a:off x="731520" y="6421078"/>
            <a:ext cx="2292808" cy="365125"/>
          </a:xfrm>
        </p:spPr>
        <p:txBody>
          <a:bodyPr/>
          <a:lstStyle/>
          <a:p>
            <a:r>
              <a:rPr lang="cs-CZ" dirty="0" err="1"/>
              <a:t>Childhood</a:t>
            </a:r>
            <a:r>
              <a:rPr lang="cs-CZ" dirty="0"/>
              <a:t> </a:t>
            </a:r>
            <a:r>
              <a:rPr lang="cs-CZ" dirty="0" err="1"/>
              <a:t>hygiene</a:t>
            </a:r>
            <a:endParaRPr lang="cs-CZ" dirty="0"/>
          </a:p>
        </p:txBody>
      </p:sp>
    </p:spTree>
    <p:extLst>
      <p:ext uri="{BB962C8B-B14F-4D97-AF65-F5344CB8AC3E}">
        <p14:creationId xmlns:p14="http://schemas.microsoft.com/office/powerpoint/2010/main" val="11262430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6411309" y="1620816"/>
            <a:ext cx="5076497" cy="4380739"/>
          </a:xfrm>
        </p:spPr>
        <p:txBody>
          <a:bodyPr/>
          <a:lstStyle/>
          <a:p>
            <a:r>
              <a:rPr lang="cs-CZ" dirty="0" err="1"/>
              <a:t>if</a:t>
            </a:r>
            <a:r>
              <a:rPr lang="cs-CZ" dirty="0"/>
              <a:t> </a:t>
            </a:r>
            <a:r>
              <a:rPr lang="cs-CZ" dirty="0" err="1"/>
              <a:t>the</a:t>
            </a:r>
            <a:r>
              <a:rPr lang="cs-CZ" dirty="0"/>
              <a:t> </a:t>
            </a:r>
            <a:r>
              <a:rPr lang="cs-CZ" dirty="0" err="1"/>
              <a:t>child</a:t>
            </a:r>
            <a:r>
              <a:rPr lang="cs-CZ" dirty="0"/>
              <a:t> </a:t>
            </a:r>
            <a:r>
              <a:rPr lang="cs-CZ" dirty="0" err="1"/>
              <a:t>can‘t</a:t>
            </a:r>
            <a:r>
              <a:rPr lang="cs-CZ" dirty="0"/>
              <a:t> start </a:t>
            </a:r>
            <a:r>
              <a:rPr lang="cs-CZ" dirty="0" err="1"/>
              <a:t>suckling</a:t>
            </a:r>
            <a:endParaRPr lang="cs-CZ" dirty="0"/>
          </a:p>
          <a:p>
            <a:r>
              <a:rPr lang="cs-CZ" dirty="0"/>
              <a:t>pokud se dítě nepřisává na prs, krmíme pohárkem</a:t>
            </a:r>
          </a:p>
          <a:p>
            <a:r>
              <a:rPr lang="cs-CZ" dirty="0"/>
              <a:t>stačí obyčejná léková odměrka nebo malá sklenička</a:t>
            </a:r>
          </a:p>
        </p:txBody>
      </p:sp>
      <p:pic>
        <p:nvPicPr>
          <p:cNvPr id="4" name="Picture 3"/>
          <p:cNvPicPr/>
          <p:nvPr/>
        </p:nvPicPr>
        <p:blipFill>
          <a:blip r:embed="rId2" cstate="email">
            <a:lum bright="6000"/>
            <a:extLst>
              <a:ext uri="{28A0092B-C50C-407E-A947-70E740481C1C}">
                <a14:useLocalDpi xmlns:a14="http://schemas.microsoft.com/office/drawing/2010/main"/>
              </a:ext>
            </a:extLst>
          </a:blip>
          <a:srcRect/>
          <a:stretch>
            <a:fillRect/>
          </a:stretch>
        </p:blipFill>
        <p:spPr>
          <a:xfrm>
            <a:off x="838200" y="1825625"/>
            <a:ext cx="5276520" cy="4201920"/>
          </a:xfrm>
          <a:prstGeom prst="rect">
            <a:avLst/>
          </a:prstGeom>
          <a:ln>
            <a:noFill/>
          </a:ln>
        </p:spPr>
      </p:pic>
      <p:sp>
        <p:nvSpPr>
          <p:cNvPr id="9" name="Nadpis 1"/>
          <p:cNvSpPr>
            <a:spLocks noGrp="1"/>
          </p:cNvSpPr>
          <p:nvPr>
            <p:ph type="title"/>
          </p:nvPr>
        </p:nvSpPr>
        <p:spPr>
          <a:xfrm>
            <a:off x="838200" y="365126"/>
            <a:ext cx="10515600" cy="1012914"/>
          </a:xfrm>
        </p:spPr>
        <p:txBody>
          <a:bodyPr/>
          <a:lstStyle/>
          <a:p>
            <a:r>
              <a:rPr lang="cs-CZ" dirty="0" err="1"/>
              <a:t>What</a:t>
            </a:r>
            <a:r>
              <a:rPr lang="cs-CZ" dirty="0"/>
              <a:t> </a:t>
            </a:r>
            <a:r>
              <a:rPr lang="cs-CZ" dirty="0" err="1"/>
              <a:t>if</a:t>
            </a:r>
            <a:r>
              <a:rPr lang="cs-CZ" dirty="0"/>
              <a:t> </a:t>
            </a:r>
            <a:r>
              <a:rPr lang="cs-CZ" dirty="0" err="1"/>
              <a:t>the</a:t>
            </a:r>
            <a:r>
              <a:rPr lang="cs-CZ" dirty="0"/>
              <a:t> </a:t>
            </a:r>
            <a:r>
              <a:rPr lang="cs-CZ" dirty="0" err="1"/>
              <a:t>child</a:t>
            </a:r>
            <a:r>
              <a:rPr lang="cs-CZ" dirty="0"/>
              <a:t> has to </a:t>
            </a:r>
            <a:r>
              <a:rPr lang="cs-CZ" dirty="0" err="1"/>
              <a:t>be</a:t>
            </a:r>
            <a:r>
              <a:rPr lang="cs-CZ" dirty="0"/>
              <a:t> </a:t>
            </a:r>
            <a:r>
              <a:rPr lang="cs-CZ" dirty="0" err="1"/>
              <a:t>fed</a:t>
            </a:r>
            <a:r>
              <a:rPr lang="cs-CZ" dirty="0"/>
              <a:t>?</a:t>
            </a:r>
          </a:p>
        </p:txBody>
      </p:sp>
      <p:sp>
        <p:nvSpPr>
          <p:cNvPr id="6" name="Zástupný symbol pro zápatí 3">
            <a:extLst>
              <a:ext uri="{FF2B5EF4-FFF2-40B4-BE49-F238E27FC236}">
                <a16:creationId xmlns:a16="http://schemas.microsoft.com/office/drawing/2014/main" id="{89998DED-15DA-40D1-9B09-770656A755D9}"/>
              </a:ext>
            </a:extLst>
          </p:cNvPr>
          <p:cNvSpPr txBox="1">
            <a:spLocks/>
          </p:cNvSpPr>
          <p:nvPr/>
        </p:nvSpPr>
        <p:spPr>
          <a:xfrm>
            <a:off x="3802902" y="6421078"/>
            <a:ext cx="2994138"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err="1">
                <a:solidFill>
                  <a:srgbClr val="CC6600"/>
                </a:solidFill>
              </a:rPr>
              <a:t>Breastfeeding</a:t>
            </a:r>
            <a:r>
              <a:rPr lang="cs-CZ" dirty="0">
                <a:solidFill>
                  <a:srgbClr val="CC6600"/>
                </a:solidFill>
              </a:rPr>
              <a:t> support</a:t>
            </a:r>
          </a:p>
        </p:txBody>
      </p:sp>
      <p:sp>
        <p:nvSpPr>
          <p:cNvPr id="7" name="Zástupný symbol pro zápatí 3"/>
          <p:cNvSpPr>
            <a:spLocks noGrp="1"/>
          </p:cNvSpPr>
          <p:nvPr>
            <p:ph type="ftr" sz="quarter" idx="11"/>
          </p:nvPr>
        </p:nvSpPr>
        <p:spPr>
          <a:xfrm>
            <a:off x="731520" y="6421078"/>
            <a:ext cx="2292808" cy="365125"/>
          </a:xfrm>
        </p:spPr>
        <p:txBody>
          <a:bodyPr/>
          <a:lstStyle/>
          <a:p>
            <a:r>
              <a:rPr lang="cs-CZ" dirty="0" err="1"/>
              <a:t>Childhood</a:t>
            </a:r>
            <a:r>
              <a:rPr lang="cs-CZ" dirty="0"/>
              <a:t> </a:t>
            </a:r>
            <a:r>
              <a:rPr lang="cs-CZ" dirty="0" err="1"/>
              <a:t>hygiene</a:t>
            </a:r>
            <a:endParaRPr lang="cs-CZ" dirty="0"/>
          </a:p>
        </p:txBody>
      </p:sp>
    </p:spTree>
    <p:extLst>
      <p:ext uri="{BB962C8B-B14F-4D97-AF65-F5344CB8AC3E}">
        <p14:creationId xmlns:p14="http://schemas.microsoft.com/office/powerpoint/2010/main" val="27804186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p:txBody>
          <a:bodyPr/>
          <a:lstStyle/>
          <a:p>
            <a:pPr>
              <a:lnSpc>
                <a:spcPct val="100000"/>
              </a:lnSpc>
            </a:pPr>
            <a:r>
              <a:rPr lang="cs-CZ" dirty="0" err="1"/>
              <a:t>The</a:t>
            </a:r>
            <a:r>
              <a:rPr lang="cs-CZ" dirty="0"/>
              <a:t> </a:t>
            </a:r>
            <a:r>
              <a:rPr lang="cs-CZ" dirty="0" err="1"/>
              <a:t>child</a:t>
            </a:r>
            <a:r>
              <a:rPr lang="cs-CZ" dirty="0"/>
              <a:t> </a:t>
            </a:r>
            <a:r>
              <a:rPr lang="cs-CZ" dirty="0" err="1"/>
              <a:t>is</a:t>
            </a:r>
            <a:r>
              <a:rPr lang="cs-CZ" dirty="0"/>
              <a:t> in </a:t>
            </a:r>
            <a:r>
              <a:rPr lang="cs-CZ" dirty="0" err="1"/>
              <a:t>the</a:t>
            </a:r>
            <a:r>
              <a:rPr lang="cs-CZ" dirty="0"/>
              <a:t> </a:t>
            </a:r>
            <a:r>
              <a:rPr lang="cs-CZ" dirty="0" err="1"/>
              <a:t>same</a:t>
            </a:r>
            <a:r>
              <a:rPr lang="cs-CZ" dirty="0"/>
              <a:t> </a:t>
            </a:r>
            <a:r>
              <a:rPr lang="cs-CZ" dirty="0" err="1"/>
              <a:t>room</a:t>
            </a:r>
            <a:r>
              <a:rPr lang="cs-CZ" dirty="0"/>
              <a:t> and </a:t>
            </a:r>
            <a:r>
              <a:rPr lang="cs-CZ" dirty="0" err="1"/>
              <a:t>bed</a:t>
            </a:r>
            <a:r>
              <a:rPr lang="cs-CZ" dirty="0"/>
              <a:t> </a:t>
            </a:r>
            <a:r>
              <a:rPr lang="cs-CZ" dirty="0" err="1"/>
              <a:t>with</a:t>
            </a:r>
            <a:r>
              <a:rPr lang="cs-CZ" dirty="0"/>
              <a:t> </a:t>
            </a:r>
            <a:r>
              <a:rPr lang="cs-CZ" dirty="0" err="1"/>
              <a:t>its</a:t>
            </a:r>
            <a:r>
              <a:rPr lang="cs-CZ" dirty="0"/>
              <a:t> </a:t>
            </a:r>
            <a:r>
              <a:rPr lang="cs-CZ" dirty="0" err="1"/>
              <a:t>mother</a:t>
            </a:r>
            <a:endParaRPr lang="cs-CZ" dirty="0"/>
          </a:p>
          <a:p>
            <a:pPr>
              <a:lnSpc>
                <a:spcPct val="100000"/>
              </a:lnSpc>
            </a:pPr>
            <a:r>
              <a:rPr lang="cs-CZ" dirty="0"/>
              <a:t>No </a:t>
            </a:r>
            <a:r>
              <a:rPr lang="cs-CZ" dirty="0" err="1"/>
              <a:t>separation</a:t>
            </a:r>
            <a:r>
              <a:rPr lang="cs-CZ" dirty="0"/>
              <a:t> (</a:t>
            </a:r>
            <a:r>
              <a:rPr lang="cs-CZ" dirty="0" err="1"/>
              <a:t>only</a:t>
            </a:r>
            <a:r>
              <a:rPr lang="cs-CZ" dirty="0"/>
              <a:t> </a:t>
            </a:r>
            <a:r>
              <a:rPr lang="cs-CZ" dirty="0" err="1"/>
              <a:t>from</a:t>
            </a:r>
            <a:r>
              <a:rPr lang="cs-CZ" dirty="0"/>
              <a:t> </a:t>
            </a:r>
            <a:r>
              <a:rPr lang="cs-CZ" dirty="0" err="1"/>
              <a:t>excusable</a:t>
            </a:r>
            <a:r>
              <a:rPr lang="cs-CZ" dirty="0"/>
              <a:t> </a:t>
            </a:r>
            <a:r>
              <a:rPr lang="cs-CZ" dirty="0" err="1"/>
              <a:t>reason</a:t>
            </a:r>
            <a:r>
              <a:rPr lang="cs-CZ" dirty="0"/>
              <a:t>)</a:t>
            </a:r>
          </a:p>
          <a:p>
            <a:pPr>
              <a:lnSpc>
                <a:spcPct val="100000"/>
              </a:lnSpc>
            </a:pPr>
            <a:r>
              <a:rPr lang="cs-CZ" dirty="0"/>
              <a:t> „</a:t>
            </a:r>
            <a:r>
              <a:rPr lang="cs-CZ" dirty="0" err="1"/>
              <a:t>Mother</a:t>
            </a:r>
            <a:r>
              <a:rPr lang="cs-CZ" dirty="0"/>
              <a:t> </a:t>
            </a:r>
            <a:r>
              <a:rPr lang="cs-CZ" dirty="0" err="1"/>
              <a:t>needs</a:t>
            </a:r>
            <a:r>
              <a:rPr lang="cs-CZ" dirty="0"/>
              <a:t> to rest </a:t>
            </a:r>
            <a:r>
              <a:rPr lang="cs-CZ" dirty="0" err="1"/>
              <a:t>after</a:t>
            </a:r>
            <a:r>
              <a:rPr lang="cs-CZ" dirty="0"/>
              <a:t> </a:t>
            </a:r>
            <a:r>
              <a:rPr lang="cs-CZ" dirty="0" err="1"/>
              <a:t>the</a:t>
            </a:r>
            <a:r>
              <a:rPr lang="cs-CZ" dirty="0"/>
              <a:t> </a:t>
            </a:r>
            <a:r>
              <a:rPr lang="cs-CZ" dirty="0" err="1"/>
              <a:t>labour</a:t>
            </a:r>
            <a:r>
              <a:rPr lang="cs-CZ" dirty="0"/>
              <a:t>.“ </a:t>
            </a:r>
            <a:r>
              <a:rPr lang="cs-CZ" dirty="0" err="1"/>
              <a:t>yes</a:t>
            </a:r>
            <a:r>
              <a:rPr lang="cs-CZ" dirty="0"/>
              <a:t>, but </a:t>
            </a:r>
            <a:r>
              <a:rPr lang="cs-CZ" dirty="0" err="1"/>
              <a:t>with</a:t>
            </a:r>
            <a:r>
              <a:rPr lang="cs-CZ" dirty="0"/>
              <a:t> her </a:t>
            </a:r>
            <a:r>
              <a:rPr lang="cs-CZ" dirty="0" err="1"/>
              <a:t>child</a:t>
            </a:r>
            <a:endParaRPr lang="cs-CZ" dirty="0"/>
          </a:p>
          <a:p>
            <a:pPr>
              <a:lnSpc>
                <a:spcPct val="100000"/>
              </a:lnSpc>
            </a:pPr>
            <a:r>
              <a:rPr lang="cs-CZ" dirty="0" err="1"/>
              <a:t>If</a:t>
            </a:r>
            <a:r>
              <a:rPr lang="cs-CZ" dirty="0"/>
              <a:t> </a:t>
            </a:r>
            <a:r>
              <a:rPr lang="cs-CZ" dirty="0" err="1"/>
              <a:t>there</a:t>
            </a:r>
            <a:r>
              <a:rPr lang="cs-CZ" dirty="0"/>
              <a:t> </a:t>
            </a:r>
            <a:r>
              <a:rPr lang="cs-CZ" dirty="0" err="1"/>
              <a:t>is</a:t>
            </a:r>
            <a:r>
              <a:rPr lang="cs-CZ" dirty="0"/>
              <a:t> not a </a:t>
            </a:r>
            <a:r>
              <a:rPr lang="cs-CZ" dirty="0" err="1"/>
              <a:t>medicaly</a:t>
            </a:r>
            <a:r>
              <a:rPr lang="cs-CZ" dirty="0"/>
              <a:t> </a:t>
            </a:r>
            <a:r>
              <a:rPr lang="cs-CZ" dirty="0" err="1"/>
              <a:t>indicated</a:t>
            </a:r>
            <a:r>
              <a:rPr lang="cs-CZ" dirty="0"/>
              <a:t> </a:t>
            </a:r>
            <a:r>
              <a:rPr lang="cs-CZ" dirty="0" err="1"/>
              <a:t>reason</a:t>
            </a:r>
            <a:r>
              <a:rPr lang="cs-CZ" dirty="0"/>
              <a:t>, start </a:t>
            </a:r>
            <a:r>
              <a:rPr lang="cs-CZ" dirty="0" err="1"/>
              <a:t>with</a:t>
            </a:r>
            <a:r>
              <a:rPr lang="cs-CZ" dirty="0"/>
              <a:t> </a:t>
            </a:r>
            <a:r>
              <a:rPr lang="cs-CZ" dirty="0" err="1"/>
              <a:t>rooming</a:t>
            </a:r>
            <a:r>
              <a:rPr lang="cs-CZ" dirty="0"/>
              <a:t>-in </a:t>
            </a:r>
            <a:r>
              <a:rPr lang="cs-CZ" dirty="0" err="1"/>
              <a:t>immediatelly</a:t>
            </a:r>
            <a:r>
              <a:rPr lang="cs-CZ" dirty="0"/>
              <a:t> </a:t>
            </a:r>
            <a:r>
              <a:rPr lang="cs-CZ" dirty="0" err="1"/>
              <a:t>after</a:t>
            </a:r>
            <a:r>
              <a:rPr lang="cs-CZ" dirty="0"/>
              <a:t> </a:t>
            </a:r>
            <a:r>
              <a:rPr lang="cs-CZ" dirty="0" err="1"/>
              <a:t>the</a:t>
            </a:r>
            <a:r>
              <a:rPr lang="cs-CZ" dirty="0"/>
              <a:t> </a:t>
            </a:r>
            <a:r>
              <a:rPr lang="cs-CZ" dirty="0" err="1"/>
              <a:t>labout</a:t>
            </a:r>
            <a:endParaRPr lang="cs-CZ" dirty="0"/>
          </a:p>
        </p:txBody>
      </p:sp>
      <p:pic>
        <p:nvPicPr>
          <p:cNvPr id="6" name="Obrázek 5"/>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9540852" y="3708400"/>
            <a:ext cx="2032000" cy="3149600"/>
          </a:xfrm>
          <a:prstGeom prst="rect">
            <a:avLst/>
          </a:prstGeom>
        </p:spPr>
      </p:pic>
      <p:sp>
        <p:nvSpPr>
          <p:cNvPr id="7" name="Zástupný symbol pro zápatí 3">
            <a:extLst>
              <a:ext uri="{FF2B5EF4-FFF2-40B4-BE49-F238E27FC236}">
                <a16:creationId xmlns:a16="http://schemas.microsoft.com/office/drawing/2014/main" id="{21C35205-9E9F-4EEE-BDE8-8F707259694A}"/>
              </a:ext>
            </a:extLst>
          </p:cNvPr>
          <p:cNvSpPr txBox="1">
            <a:spLocks/>
          </p:cNvSpPr>
          <p:nvPr/>
        </p:nvSpPr>
        <p:spPr>
          <a:xfrm>
            <a:off x="3802902" y="6421078"/>
            <a:ext cx="2994138"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800" b="1" i="0" u="none" strike="noStrike" kern="1200" cap="none" spc="0" normalizeH="0" baseline="0" noProof="0" dirty="0" err="1">
                <a:ln>
                  <a:noFill/>
                </a:ln>
                <a:solidFill>
                  <a:srgbClr val="CC6600"/>
                </a:solidFill>
                <a:effectLst/>
                <a:uLnTx/>
                <a:uFillTx/>
                <a:latin typeface="Segoe UI" panose="020B0502040204020203" pitchFamily="34" charset="0"/>
                <a:ea typeface="+mn-ea"/>
                <a:cs typeface="Segoe UI" panose="020B0502040204020203" pitchFamily="34" charset="0"/>
              </a:rPr>
              <a:t>Breastfeeding</a:t>
            </a:r>
            <a:r>
              <a:rPr kumimoji="0" lang="cs-CZ" sz="1800" b="1" i="0" u="none" strike="noStrike" kern="1200" cap="none" spc="0" normalizeH="0" baseline="0" noProof="0" dirty="0">
                <a:ln>
                  <a:noFill/>
                </a:ln>
                <a:solidFill>
                  <a:srgbClr val="CC6600"/>
                </a:solidFill>
                <a:effectLst/>
                <a:uLnTx/>
                <a:uFillTx/>
                <a:latin typeface="Segoe UI" panose="020B0502040204020203" pitchFamily="34" charset="0"/>
                <a:ea typeface="+mn-ea"/>
                <a:cs typeface="Segoe UI" panose="020B0502040204020203" pitchFamily="34" charset="0"/>
              </a:rPr>
              <a:t> support</a:t>
            </a:r>
          </a:p>
        </p:txBody>
      </p:sp>
      <p:sp>
        <p:nvSpPr>
          <p:cNvPr id="4" name="Nadpis 3"/>
          <p:cNvSpPr>
            <a:spLocks noGrp="1"/>
          </p:cNvSpPr>
          <p:nvPr>
            <p:ph type="title"/>
          </p:nvPr>
        </p:nvSpPr>
        <p:spPr/>
        <p:txBody>
          <a:bodyPr/>
          <a:lstStyle/>
          <a:p>
            <a:r>
              <a:rPr lang="cs-CZ" err="1"/>
              <a:t>Rooming</a:t>
            </a:r>
            <a:r>
              <a:rPr lang="cs-CZ"/>
              <a:t>-in</a:t>
            </a:r>
          </a:p>
        </p:txBody>
      </p:sp>
      <p:sp>
        <p:nvSpPr>
          <p:cNvPr id="8" name="Zástupný symbol pro zápatí 3"/>
          <p:cNvSpPr>
            <a:spLocks noGrp="1"/>
          </p:cNvSpPr>
          <p:nvPr>
            <p:ph type="ftr" sz="quarter" idx="11"/>
          </p:nvPr>
        </p:nvSpPr>
        <p:spPr>
          <a:xfrm>
            <a:off x="731520" y="6421078"/>
            <a:ext cx="2292808"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1800" b="1" i="0" u="none" strike="noStrike" kern="1200" cap="none" spc="0" normalizeH="0" baseline="0" noProof="0" dirty="0" err="1">
                <a:ln>
                  <a:noFill/>
                </a:ln>
                <a:solidFill>
                  <a:srgbClr val="ED7D31">
                    <a:lumMod val="50000"/>
                  </a:srgbClr>
                </a:solidFill>
                <a:effectLst/>
                <a:uLnTx/>
                <a:uFillTx/>
                <a:latin typeface="Segoe UI" panose="020B0502040204020203" pitchFamily="34" charset="0"/>
                <a:ea typeface="+mn-ea"/>
                <a:cs typeface="Segoe UI" panose="020B0502040204020203" pitchFamily="34" charset="0"/>
              </a:rPr>
              <a:t>Childhood</a:t>
            </a:r>
            <a:r>
              <a:rPr kumimoji="0" lang="cs-CZ" sz="1800" b="1" i="0" u="none" strike="noStrike" kern="1200" cap="none" spc="0" normalizeH="0" baseline="0" noProof="0" dirty="0">
                <a:ln>
                  <a:noFill/>
                </a:ln>
                <a:solidFill>
                  <a:srgbClr val="ED7D31">
                    <a:lumMod val="50000"/>
                  </a:srgbClr>
                </a:solidFill>
                <a:effectLst/>
                <a:uLnTx/>
                <a:uFillTx/>
                <a:latin typeface="Segoe UI" panose="020B0502040204020203" pitchFamily="34" charset="0"/>
                <a:ea typeface="+mn-ea"/>
                <a:cs typeface="Segoe UI" panose="020B0502040204020203" pitchFamily="34" charset="0"/>
              </a:rPr>
              <a:t> </a:t>
            </a:r>
            <a:r>
              <a:rPr kumimoji="0" lang="cs-CZ" sz="1800" b="1" i="0" u="none" strike="noStrike" kern="1200" cap="none" spc="0" normalizeH="0" baseline="0" noProof="0" dirty="0" err="1">
                <a:ln>
                  <a:noFill/>
                </a:ln>
                <a:solidFill>
                  <a:srgbClr val="ED7D31">
                    <a:lumMod val="50000"/>
                  </a:srgbClr>
                </a:solidFill>
                <a:effectLst/>
                <a:uLnTx/>
                <a:uFillTx/>
                <a:latin typeface="Segoe UI" panose="020B0502040204020203" pitchFamily="34" charset="0"/>
                <a:ea typeface="+mn-ea"/>
                <a:cs typeface="Segoe UI" panose="020B0502040204020203" pitchFamily="34" charset="0"/>
              </a:rPr>
              <a:t>hygiene</a:t>
            </a:r>
            <a:endParaRPr kumimoji="0" lang="cs-CZ" sz="1800" b="1" i="0" u="none" strike="noStrike" kern="1200" cap="none" spc="0" normalizeH="0" baseline="0" noProof="0" dirty="0">
              <a:ln>
                <a:noFill/>
              </a:ln>
              <a:solidFill>
                <a:srgbClr val="ED7D31">
                  <a:lumMod val="50000"/>
                </a:srgbClr>
              </a:solidFill>
              <a:effectLst/>
              <a:uLnTx/>
              <a:uFillTx/>
              <a:latin typeface="Segoe UI" panose="020B0502040204020203" pitchFamily="34" charset="0"/>
              <a:ea typeface="+mn-ea"/>
              <a:cs typeface="Segoe UI" panose="020B0502040204020203" pitchFamily="34" charset="0"/>
            </a:endParaRPr>
          </a:p>
        </p:txBody>
      </p:sp>
    </p:spTree>
    <p:extLst>
      <p:ext uri="{BB962C8B-B14F-4D97-AF65-F5344CB8AC3E}">
        <p14:creationId xmlns:p14="http://schemas.microsoft.com/office/powerpoint/2010/main" val="173597616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927DDF1-820F-4CBA-AC84-EAC9AAEC9ABB}"/>
              </a:ext>
            </a:extLst>
          </p:cNvPr>
          <p:cNvSpPr>
            <a:spLocks noGrp="1"/>
          </p:cNvSpPr>
          <p:nvPr>
            <p:ph type="title"/>
          </p:nvPr>
        </p:nvSpPr>
        <p:spPr/>
        <p:txBody>
          <a:bodyPr/>
          <a:lstStyle/>
          <a:p>
            <a:r>
              <a:rPr lang="cs-CZ" err="1"/>
              <a:t>Breast</a:t>
            </a:r>
            <a:r>
              <a:rPr lang="cs-CZ"/>
              <a:t> </a:t>
            </a:r>
            <a:r>
              <a:rPr lang="cs-CZ" err="1"/>
              <a:t>milk</a:t>
            </a:r>
            <a:r>
              <a:rPr lang="cs-CZ"/>
              <a:t> </a:t>
            </a:r>
            <a:r>
              <a:rPr lang="cs-CZ" err="1"/>
              <a:t>composition</a:t>
            </a:r>
            <a:endParaRPr lang="cs-CZ"/>
          </a:p>
        </p:txBody>
      </p:sp>
      <p:sp>
        <p:nvSpPr>
          <p:cNvPr id="3" name="Zástupný symbol pro obsah 2">
            <a:extLst>
              <a:ext uri="{FF2B5EF4-FFF2-40B4-BE49-F238E27FC236}">
                <a16:creationId xmlns:a16="http://schemas.microsoft.com/office/drawing/2014/main" id="{F1615414-0C82-4991-86D1-6FC9C3163E0B}"/>
              </a:ext>
            </a:extLst>
          </p:cNvPr>
          <p:cNvSpPr>
            <a:spLocks noGrp="1"/>
          </p:cNvSpPr>
          <p:nvPr>
            <p:ph idx="1"/>
          </p:nvPr>
        </p:nvSpPr>
        <p:spPr/>
        <p:txBody>
          <a:bodyPr/>
          <a:lstStyle/>
          <a:p>
            <a:r>
              <a:rPr lang="cs-CZ" b="1" err="1"/>
              <a:t>colostrum</a:t>
            </a:r>
            <a:endParaRPr lang="cs-CZ" b="1"/>
          </a:p>
          <a:p>
            <a:pPr lvl="1"/>
            <a:r>
              <a:rPr lang="cs-CZ" err="1"/>
              <a:t>yellowish</a:t>
            </a:r>
            <a:r>
              <a:rPr lang="cs-CZ"/>
              <a:t> </a:t>
            </a:r>
            <a:r>
              <a:rPr lang="cs-CZ" err="1"/>
              <a:t>liquid</a:t>
            </a:r>
            <a:endParaRPr lang="cs-CZ"/>
          </a:p>
          <a:p>
            <a:pPr lvl="1"/>
            <a:r>
              <a:rPr lang="cs-CZ">
                <a:sym typeface="Wingdings 3" panose="05040102010807070707" pitchFamily="18" charset="2"/>
              </a:rPr>
              <a:t> protein (</a:t>
            </a:r>
            <a:r>
              <a:rPr lang="cs-CZ" err="1">
                <a:sym typeface="Wingdings 3" panose="05040102010807070707" pitchFamily="18" charset="2"/>
              </a:rPr>
              <a:t>Ig</a:t>
            </a:r>
            <a:r>
              <a:rPr lang="cs-CZ">
                <a:sym typeface="Wingdings 3" panose="05040102010807070707" pitchFamily="18" charset="2"/>
              </a:rPr>
              <a:t>),  </a:t>
            </a:r>
            <a:r>
              <a:rPr lang="cs-CZ" err="1">
                <a:sym typeface="Wingdings 3" panose="05040102010807070707" pitchFamily="18" charset="2"/>
              </a:rPr>
              <a:t>minerals</a:t>
            </a:r>
            <a:r>
              <a:rPr lang="cs-CZ">
                <a:sym typeface="Wingdings 3" panose="05040102010807070707" pitchFamily="18" charset="2"/>
              </a:rPr>
              <a:t> (Mg – </a:t>
            </a:r>
            <a:r>
              <a:rPr lang="cs-CZ" err="1">
                <a:sym typeface="Wingdings 3" panose="05040102010807070707" pitchFamily="18" charset="2"/>
              </a:rPr>
              <a:t>peristalsis</a:t>
            </a:r>
            <a:r>
              <a:rPr lang="cs-CZ">
                <a:sym typeface="Wingdings 3" panose="05040102010807070707" pitchFamily="18" charset="2"/>
              </a:rPr>
              <a:t>)</a:t>
            </a:r>
          </a:p>
          <a:p>
            <a:pPr lvl="1"/>
            <a:r>
              <a:rPr lang="cs-CZ">
                <a:sym typeface="Wingdings 3" panose="05040102010807070707" pitchFamily="18" charset="2"/>
              </a:rPr>
              <a:t> </a:t>
            </a:r>
            <a:r>
              <a:rPr lang="cs-CZ" err="1">
                <a:sym typeface="Wingdings 3" panose="05040102010807070707" pitchFamily="18" charset="2"/>
              </a:rPr>
              <a:t>carbohydrates</a:t>
            </a:r>
            <a:r>
              <a:rPr lang="cs-CZ">
                <a:sym typeface="Wingdings 3" panose="05040102010807070707" pitchFamily="18" charset="2"/>
              </a:rPr>
              <a:t>, </a:t>
            </a:r>
            <a:r>
              <a:rPr lang="cs-CZ" err="1">
                <a:sym typeface="Wingdings 3" panose="05040102010807070707" pitchFamily="18" charset="2"/>
              </a:rPr>
              <a:t>fats</a:t>
            </a:r>
            <a:endParaRPr lang="cs-CZ"/>
          </a:p>
          <a:p>
            <a:r>
              <a:rPr lang="cs-CZ" b="1" err="1"/>
              <a:t>transient</a:t>
            </a:r>
            <a:r>
              <a:rPr lang="cs-CZ" b="1"/>
              <a:t> </a:t>
            </a:r>
            <a:r>
              <a:rPr lang="cs-CZ" b="1" err="1"/>
              <a:t>milk</a:t>
            </a:r>
            <a:endParaRPr lang="cs-CZ" b="1"/>
          </a:p>
          <a:p>
            <a:r>
              <a:rPr lang="cs-CZ" b="1" err="1"/>
              <a:t>mature</a:t>
            </a:r>
            <a:r>
              <a:rPr lang="cs-CZ" b="1"/>
              <a:t> </a:t>
            </a:r>
            <a:r>
              <a:rPr lang="cs-CZ" b="1" err="1"/>
              <a:t>milk</a:t>
            </a:r>
            <a:endParaRPr lang="cs-CZ" b="1"/>
          </a:p>
          <a:p>
            <a:endParaRPr lang="cs-CZ" b="1"/>
          </a:p>
          <a:p>
            <a:r>
              <a:rPr lang="cs-CZ" err="1"/>
              <a:t>composition</a:t>
            </a:r>
            <a:r>
              <a:rPr lang="cs-CZ"/>
              <a:t> </a:t>
            </a:r>
            <a:r>
              <a:rPr lang="cs-CZ" err="1"/>
              <a:t>isn‘t</a:t>
            </a:r>
            <a:r>
              <a:rPr lang="cs-CZ"/>
              <a:t> </a:t>
            </a:r>
            <a:r>
              <a:rPr lang="cs-CZ" err="1"/>
              <a:t>constant</a:t>
            </a:r>
            <a:r>
              <a:rPr lang="cs-CZ"/>
              <a:t> – </a:t>
            </a:r>
            <a:r>
              <a:rPr lang="cs-CZ" err="1"/>
              <a:t>according</a:t>
            </a:r>
            <a:r>
              <a:rPr lang="cs-CZ"/>
              <a:t> to </a:t>
            </a:r>
            <a:r>
              <a:rPr lang="cs-CZ" err="1"/>
              <a:t>child‘s</a:t>
            </a:r>
            <a:r>
              <a:rPr lang="cs-CZ"/>
              <a:t> </a:t>
            </a:r>
            <a:r>
              <a:rPr lang="cs-CZ" err="1"/>
              <a:t>needs</a:t>
            </a:r>
            <a:endParaRPr lang="cs-CZ"/>
          </a:p>
        </p:txBody>
      </p:sp>
      <p:sp>
        <p:nvSpPr>
          <p:cNvPr id="5" name="Zástupný symbol pro číslo snímku 4">
            <a:extLst>
              <a:ext uri="{FF2B5EF4-FFF2-40B4-BE49-F238E27FC236}">
                <a16:creationId xmlns:a16="http://schemas.microsoft.com/office/drawing/2014/main" id="{F83845EF-F2AC-4CF5-9B4A-90A4CC3093F4}"/>
              </a:ext>
            </a:extLst>
          </p:cNvPr>
          <p:cNvSpPr>
            <a:spLocks noGrp="1"/>
          </p:cNvSpPr>
          <p:nvPr>
            <p:ph type="sldNum" sz="quarter" idx="12"/>
          </p:nvPr>
        </p:nvSpPr>
        <p:spPr/>
        <p:txBody>
          <a:bodyPr/>
          <a:lstStyle/>
          <a:p>
            <a:fld id="{7D74F88D-855E-4C4A-AC2F-7A0A64C53FD8}" type="slidenum">
              <a:rPr lang="cs-CZ" smtClean="0"/>
              <a:pPr/>
              <a:t>7</a:t>
            </a:fld>
            <a:endParaRPr lang="cs-CZ"/>
          </a:p>
        </p:txBody>
      </p:sp>
      <p:sp>
        <p:nvSpPr>
          <p:cNvPr id="6" name="Zástupný symbol pro zápatí 3">
            <a:extLst>
              <a:ext uri="{FF2B5EF4-FFF2-40B4-BE49-F238E27FC236}">
                <a16:creationId xmlns:a16="http://schemas.microsoft.com/office/drawing/2014/main" id="{ED7BC1CB-3839-476F-BE10-1FCCDFD19724}"/>
              </a:ext>
            </a:extLst>
          </p:cNvPr>
          <p:cNvSpPr txBox="1">
            <a:spLocks/>
          </p:cNvSpPr>
          <p:nvPr/>
        </p:nvSpPr>
        <p:spPr>
          <a:xfrm>
            <a:off x="3802902" y="6421078"/>
            <a:ext cx="2994138"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err="1">
                <a:solidFill>
                  <a:srgbClr val="CC6600"/>
                </a:solidFill>
              </a:rPr>
              <a:t>Breastfeeding</a:t>
            </a:r>
            <a:r>
              <a:rPr lang="cs-CZ" dirty="0">
                <a:solidFill>
                  <a:srgbClr val="CC6600"/>
                </a:solidFill>
              </a:rPr>
              <a:t> support</a:t>
            </a:r>
          </a:p>
        </p:txBody>
      </p:sp>
      <p:sp>
        <p:nvSpPr>
          <p:cNvPr id="7" name="Zástupný symbol pro zápatí 3"/>
          <p:cNvSpPr>
            <a:spLocks noGrp="1"/>
          </p:cNvSpPr>
          <p:nvPr>
            <p:ph type="ftr" sz="quarter" idx="11"/>
          </p:nvPr>
        </p:nvSpPr>
        <p:spPr>
          <a:xfrm>
            <a:off x="731520" y="6421078"/>
            <a:ext cx="2292808" cy="365125"/>
          </a:xfrm>
        </p:spPr>
        <p:txBody>
          <a:bodyPr/>
          <a:lstStyle/>
          <a:p>
            <a:r>
              <a:rPr lang="cs-CZ" dirty="0" err="1"/>
              <a:t>Childhood</a:t>
            </a:r>
            <a:r>
              <a:rPr lang="cs-CZ" dirty="0"/>
              <a:t> </a:t>
            </a:r>
            <a:r>
              <a:rPr lang="cs-CZ" dirty="0" err="1"/>
              <a:t>hygiene</a:t>
            </a:r>
            <a:endParaRPr lang="cs-CZ" dirty="0"/>
          </a:p>
        </p:txBody>
      </p:sp>
    </p:spTree>
    <p:extLst>
      <p:ext uri="{BB962C8B-B14F-4D97-AF65-F5344CB8AC3E}">
        <p14:creationId xmlns:p14="http://schemas.microsoft.com/office/powerpoint/2010/main" val="15268246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838200" y="1825625"/>
            <a:ext cx="10702159" cy="4351338"/>
          </a:xfrm>
        </p:spPr>
        <p:txBody>
          <a:bodyPr>
            <a:normAutofit lnSpcReduction="10000"/>
          </a:bodyPr>
          <a:lstStyle/>
          <a:p>
            <a:pPr>
              <a:lnSpc>
                <a:spcPct val="100000"/>
              </a:lnSpc>
            </a:pPr>
            <a:r>
              <a:rPr lang="cs-CZ" dirty="0" err="1"/>
              <a:t>Before</a:t>
            </a:r>
            <a:r>
              <a:rPr lang="cs-CZ" dirty="0"/>
              <a:t> </a:t>
            </a:r>
            <a:r>
              <a:rPr lang="cs-CZ" dirty="0" err="1"/>
              <a:t>the</a:t>
            </a:r>
            <a:r>
              <a:rPr lang="cs-CZ" dirty="0"/>
              <a:t> </a:t>
            </a:r>
            <a:r>
              <a:rPr lang="cs-CZ" dirty="0" err="1"/>
              <a:t>discharge</a:t>
            </a:r>
            <a:r>
              <a:rPr lang="cs-CZ" dirty="0"/>
              <a:t> </a:t>
            </a:r>
            <a:r>
              <a:rPr lang="cs-CZ" dirty="0" err="1"/>
              <a:t>from</a:t>
            </a:r>
            <a:r>
              <a:rPr lang="cs-CZ" dirty="0"/>
              <a:t> </a:t>
            </a:r>
            <a:r>
              <a:rPr lang="cs-CZ" dirty="0" err="1"/>
              <a:t>the</a:t>
            </a:r>
            <a:r>
              <a:rPr lang="cs-CZ" dirty="0"/>
              <a:t> </a:t>
            </a:r>
            <a:r>
              <a:rPr lang="cs-CZ" dirty="0" err="1"/>
              <a:t>hospital</a:t>
            </a:r>
            <a:r>
              <a:rPr lang="cs-CZ" dirty="0"/>
              <a:t> </a:t>
            </a:r>
            <a:r>
              <a:rPr lang="cs-CZ" dirty="0" err="1"/>
              <a:t>the</a:t>
            </a:r>
            <a:r>
              <a:rPr lang="cs-CZ" dirty="0"/>
              <a:t> </a:t>
            </a:r>
            <a:r>
              <a:rPr lang="cs-CZ" dirty="0" err="1"/>
              <a:t>mother</a:t>
            </a:r>
            <a:r>
              <a:rPr lang="cs-CZ" dirty="0"/>
              <a:t> </a:t>
            </a:r>
            <a:r>
              <a:rPr lang="cs-CZ" dirty="0" err="1"/>
              <a:t>should</a:t>
            </a:r>
            <a:r>
              <a:rPr lang="cs-CZ" dirty="0"/>
              <a:t> </a:t>
            </a:r>
            <a:r>
              <a:rPr lang="cs-CZ" dirty="0" err="1"/>
              <a:t>be</a:t>
            </a:r>
            <a:r>
              <a:rPr lang="cs-CZ" dirty="0"/>
              <a:t> </a:t>
            </a:r>
            <a:r>
              <a:rPr lang="cs-CZ" dirty="0" err="1"/>
              <a:t>given</a:t>
            </a:r>
            <a:r>
              <a:rPr lang="cs-CZ" dirty="0"/>
              <a:t> </a:t>
            </a:r>
            <a:r>
              <a:rPr lang="cs-CZ" dirty="0" err="1"/>
              <a:t>information</a:t>
            </a:r>
            <a:r>
              <a:rPr lang="cs-CZ" dirty="0"/>
              <a:t>, </a:t>
            </a:r>
            <a:r>
              <a:rPr lang="cs-CZ" dirty="0" err="1"/>
              <a:t>where</a:t>
            </a:r>
            <a:r>
              <a:rPr lang="cs-CZ" dirty="0"/>
              <a:t> to </a:t>
            </a:r>
            <a:r>
              <a:rPr lang="cs-CZ" dirty="0" err="1"/>
              <a:t>find</a:t>
            </a:r>
            <a:r>
              <a:rPr lang="cs-CZ" dirty="0"/>
              <a:t> </a:t>
            </a:r>
            <a:r>
              <a:rPr lang="cs-CZ" dirty="0" err="1"/>
              <a:t>help</a:t>
            </a:r>
            <a:r>
              <a:rPr lang="cs-CZ" dirty="0"/>
              <a:t> (</a:t>
            </a:r>
            <a:r>
              <a:rPr lang="cs-CZ" dirty="0" err="1"/>
              <a:t>pressed</a:t>
            </a:r>
            <a:r>
              <a:rPr lang="cs-CZ" dirty="0"/>
              <a:t> </a:t>
            </a:r>
            <a:r>
              <a:rPr lang="cs-CZ" dirty="0" err="1"/>
              <a:t>info</a:t>
            </a:r>
            <a:r>
              <a:rPr lang="cs-CZ" dirty="0"/>
              <a:t>, </a:t>
            </a:r>
            <a:r>
              <a:rPr lang="cs-CZ" dirty="0" err="1"/>
              <a:t>contact</a:t>
            </a:r>
            <a:r>
              <a:rPr lang="cs-CZ" dirty="0"/>
              <a:t> </a:t>
            </a:r>
            <a:r>
              <a:rPr lang="cs-CZ" dirty="0" err="1"/>
              <a:t>for</a:t>
            </a:r>
            <a:r>
              <a:rPr lang="cs-CZ" dirty="0"/>
              <a:t> </a:t>
            </a:r>
            <a:r>
              <a:rPr lang="cs-CZ" dirty="0" err="1"/>
              <a:t>lactation</a:t>
            </a:r>
            <a:r>
              <a:rPr lang="cs-CZ" dirty="0"/>
              <a:t> </a:t>
            </a:r>
            <a:r>
              <a:rPr lang="cs-CZ" dirty="0" err="1"/>
              <a:t>consultants</a:t>
            </a:r>
            <a:r>
              <a:rPr lang="cs-CZ" dirty="0"/>
              <a:t>, </a:t>
            </a:r>
            <a:r>
              <a:rPr lang="cs-CZ" dirty="0" err="1"/>
              <a:t>supporting</a:t>
            </a:r>
            <a:r>
              <a:rPr lang="cs-CZ" dirty="0"/>
              <a:t> </a:t>
            </a:r>
            <a:r>
              <a:rPr lang="cs-CZ" dirty="0" err="1"/>
              <a:t>groups</a:t>
            </a:r>
            <a:r>
              <a:rPr lang="cs-CZ" dirty="0"/>
              <a:t> </a:t>
            </a:r>
            <a:r>
              <a:rPr lang="cs-CZ" dirty="0" err="1"/>
              <a:t>etc</a:t>
            </a:r>
            <a:r>
              <a:rPr lang="cs-CZ" dirty="0"/>
              <a:t>.)</a:t>
            </a:r>
          </a:p>
          <a:p>
            <a:pPr>
              <a:lnSpc>
                <a:spcPct val="100000"/>
              </a:lnSpc>
            </a:pPr>
            <a:r>
              <a:rPr lang="cs-CZ" dirty="0" err="1"/>
              <a:t>The</a:t>
            </a:r>
            <a:r>
              <a:rPr lang="cs-CZ" dirty="0"/>
              <a:t> </a:t>
            </a:r>
            <a:r>
              <a:rPr lang="cs-CZ" dirty="0" err="1"/>
              <a:t>hospital</a:t>
            </a:r>
            <a:r>
              <a:rPr lang="cs-CZ" dirty="0"/>
              <a:t> </a:t>
            </a:r>
            <a:r>
              <a:rPr lang="cs-CZ" dirty="0" err="1"/>
              <a:t>should</a:t>
            </a:r>
            <a:r>
              <a:rPr lang="cs-CZ" dirty="0"/>
              <a:t> support and </a:t>
            </a:r>
            <a:r>
              <a:rPr lang="cs-CZ" dirty="0" err="1"/>
              <a:t>coordinate</a:t>
            </a:r>
            <a:r>
              <a:rPr lang="cs-CZ" dirty="0"/>
              <a:t> </a:t>
            </a:r>
            <a:r>
              <a:rPr lang="cs-CZ" dirty="0" err="1"/>
              <a:t>the</a:t>
            </a:r>
            <a:r>
              <a:rPr lang="cs-CZ" dirty="0"/>
              <a:t> </a:t>
            </a:r>
          </a:p>
          <a:p>
            <a:pPr marL="0" indent="0">
              <a:lnSpc>
                <a:spcPct val="100000"/>
              </a:lnSpc>
              <a:buNone/>
            </a:pPr>
            <a:r>
              <a:rPr lang="cs-CZ" dirty="0" err="1"/>
              <a:t>estabilishment</a:t>
            </a:r>
            <a:r>
              <a:rPr lang="cs-CZ" dirty="0"/>
              <a:t> </a:t>
            </a:r>
            <a:r>
              <a:rPr lang="cs-CZ" dirty="0" err="1"/>
              <a:t>of</a:t>
            </a:r>
            <a:r>
              <a:rPr lang="cs-CZ" dirty="0"/>
              <a:t> such </a:t>
            </a:r>
            <a:r>
              <a:rPr lang="cs-CZ" dirty="0" err="1"/>
              <a:t>supporting</a:t>
            </a:r>
            <a:r>
              <a:rPr lang="cs-CZ" dirty="0"/>
              <a:t> </a:t>
            </a:r>
            <a:r>
              <a:rPr lang="cs-CZ" dirty="0" err="1"/>
              <a:t>groups</a:t>
            </a:r>
            <a:endParaRPr lang="cs-CZ" dirty="0"/>
          </a:p>
          <a:p>
            <a:pPr>
              <a:lnSpc>
                <a:spcPct val="100000"/>
              </a:lnSpc>
            </a:pPr>
            <a:r>
              <a:rPr lang="cs-CZ" dirty="0" err="1"/>
              <a:t>The</a:t>
            </a:r>
            <a:r>
              <a:rPr lang="cs-CZ" dirty="0"/>
              <a:t> </a:t>
            </a:r>
            <a:r>
              <a:rPr lang="cs-CZ" dirty="0" err="1"/>
              <a:t>staff</a:t>
            </a:r>
            <a:r>
              <a:rPr lang="cs-CZ" dirty="0"/>
              <a:t> suport </a:t>
            </a:r>
            <a:r>
              <a:rPr lang="cs-CZ" dirty="0" err="1"/>
              <a:t>mothers</a:t>
            </a:r>
            <a:r>
              <a:rPr lang="cs-CZ" dirty="0"/>
              <a:t> and </a:t>
            </a:r>
            <a:r>
              <a:rPr lang="cs-CZ" dirty="0" err="1"/>
              <a:t>enable</a:t>
            </a:r>
            <a:r>
              <a:rPr lang="cs-CZ" dirty="0"/>
              <a:t> </a:t>
            </a:r>
            <a:r>
              <a:rPr lang="cs-CZ" dirty="0" err="1"/>
              <a:t>acces</a:t>
            </a:r>
            <a:r>
              <a:rPr lang="cs-CZ" dirty="0"/>
              <a:t> </a:t>
            </a:r>
          </a:p>
          <a:p>
            <a:pPr marL="0" indent="0">
              <a:lnSpc>
                <a:spcPct val="100000"/>
              </a:lnSpc>
              <a:buNone/>
            </a:pPr>
            <a:r>
              <a:rPr lang="cs-CZ" dirty="0" err="1"/>
              <a:t>of</a:t>
            </a:r>
            <a:r>
              <a:rPr lang="cs-CZ" dirty="0"/>
              <a:t> a person </a:t>
            </a:r>
            <a:r>
              <a:rPr lang="cs-CZ" dirty="0" err="1"/>
              <a:t>who</a:t>
            </a:r>
            <a:r>
              <a:rPr lang="cs-CZ" dirty="0"/>
              <a:t> </a:t>
            </a:r>
            <a:r>
              <a:rPr lang="cs-CZ" dirty="0" err="1"/>
              <a:t>is</a:t>
            </a:r>
            <a:r>
              <a:rPr lang="cs-CZ" dirty="0"/>
              <a:t> </a:t>
            </a:r>
            <a:r>
              <a:rPr lang="cs-CZ" dirty="0" err="1"/>
              <a:t>well</a:t>
            </a:r>
            <a:r>
              <a:rPr lang="cs-CZ" dirty="0"/>
              <a:t> </a:t>
            </a:r>
            <a:r>
              <a:rPr lang="cs-CZ" dirty="0" err="1"/>
              <a:t>experienced</a:t>
            </a:r>
            <a:r>
              <a:rPr lang="cs-CZ" dirty="0"/>
              <a:t> in </a:t>
            </a:r>
            <a:r>
              <a:rPr lang="cs-CZ" dirty="0" err="1"/>
              <a:t>breastfeeding</a:t>
            </a:r>
            <a:r>
              <a:rPr lang="cs-CZ" dirty="0"/>
              <a:t> </a:t>
            </a:r>
          </a:p>
          <a:p>
            <a:pPr marL="0" indent="0">
              <a:lnSpc>
                <a:spcPct val="100000"/>
              </a:lnSpc>
              <a:buNone/>
            </a:pPr>
            <a:r>
              <a:rPr lang="cs-CZ" dirty="0"/>
              <a:t>support and </a:t>
            </a:r>
            <a:r>
              <a:rPr lang="cs-CZ" dirty="0" err="1"/>
              <a:t>can</a:t>
            </a:r>
            <a:r>
              <a:rPr lang="cs-CZ" dirty="0"/>
              <a:t> </a:t>
            </a:r>
            <a:r>
              <a:rPr lang="cs-CZ" dirty="0" err="1"/>
              <a:t>judge</a:t>
            </a:r>
            <a:r>
              <a:rPr lang="cs-CZ" dirty="0"/>
              <a:t> </a:t>
            </a:r>
            <a:r>
              <a:rPr lang="cs-CZ" dirty="0" err="1"/>
              <a:t>the</a:t>
            </a:r>
            <a:r>
              <a:rPr lang="cs-CZ" dirty="0"/>
              <a:t> </a:t>
            </a:r>
            <a:r>
              <a:rPr lang="cs-CZ" dirty="0" err="1"/>
              <a:t>qualitty</a:t>
            </a:r>
            <a:r>
              <a:rPr lang="cs-CZ" dirty="0"/>
              <a:t> </a:t>
            </a:r>
            <a:r>
              <a:rPr lang="cs-CZ" dirty="0" err="1"/>
              <a:t>of</a:t>
            </a:r>
            <a:r>
              <a:rPr lang="cs-CZ" dirty="0"/>
              <a:t> </a:t>
            </a:r>
            <a:r>
              <a:rPr lang="cs-CZ" dirty="0" err="1"/>
              <a:t>breastfeeding</a:t>
            </a:r>
            <a:r>
              <a:rPr lang="cs-CZ" dirty="0"/>
              <a:t> </a:t>
            </a:r>
          </a:p>
          <a:p>
            <a:pPr marL="0" indent="0">
              <a:lnSpc>
                <a:spcPct val="100000"/>
              </a:lnSpc>
              <a:buNone/>
            </a:pPr>
            <a:r>
              <a:rPr lang="cs-CZ" dirty="0" err="1"/>
              <a:t>technique</a:t>
            </a:r>
            <a:r>
              <a:rPr lang="cs-CZ" dirty="0"/>
              <a:t> and </a:t>
            </a:r>
            <a:r>
              <a:rPr lang="cs-CZ" dirty="0" err="1"/>
              <a:t>provide</a:t>
            </a:r>
            <a:r>
              <a:rPr lang="cs-CZ" dirty="0"/>
              <a:t> </a:t>
            </a:r>
            <a:r>
              <a:rPr lang="cs-CZ" dirty="0" err="1"/>
              <a:t>help</a:t>
            </a:r>
            <a:r>
              <a:rPr lang="cs-CZ" dirty="0"/>
              <a:t> </a:t>
            </a:r>
            <a:r>
              <a:rPr lang="cs-CZ" dirty="0" err="1"/>
              <a:t>soon</a:t>
            </a:r>
            <a:r>
              <a:rPr lang="cs-CZ" dirty="0"/>
              <a:t> </a:t>
            </a:r>
            <a:r>
              <a:rPr lang="cs-CZ" dirty="0" err="1"/>
              <a:t>after</a:t>
            </a:r>
            <a:r>
              <a:rPr lang="cs-CZ" dirty="0"/>
              <a:t> </a:t>
            </a:r>
            <a:r>
              <a:rPr lang="cs-CZ" dirty="0" err="1"/>
              <a:t>the</a:t>
            </a:r>
            <a:r>
              <a:rPr lang="cs-CZ" dirty="0"/>
              <a:t> </a:t>
            </a:r>
            <a:r>
              <a:rPr lang="cs-CZ" dirty="0" err="1"/>
              <a:t>labour</a:t>
            </a:r>
            <a:endParaRPr lang="cs-CZ" dirty="0"/>
          </a:p>
        </p:txBody>
      </p:sp>
      <p:pic>
        <p:nvPicPr>
          <p:cNvPr id="5" name="Obrázek 4"/>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9676775" y="3149421"/>
            <a:ext cx="2032000" cy="3149600"/>
          </a:xfrm>
          <a:prstGeom prst="rect">
            <a:avLst/>
          </a:prstGeom>
        </p:spPr>
      </p:pic>
      <p:sp>
        <p:nvSpPr>
          <p:cNvPr id="7" name="Zástupný symbol pro zápatí 3">
            <a:extLst>
              <a:ext uri="{FF2B5EF4-FFF2-40B4-BE49-F238E27FC236}">
                <a16:creationId xmlns:a16="http://schemas.microsoft.com/office/drawing/2014/main" id="{3BF0EAC6-B51E-432A-8AC1-7847ECE08E1A}"/>
              </a:ext>
            </a:extLst>
          </p:cNvPr>
          <p:cNvSpPr txBox="1">
            <a:spLocks/>
          </p:cNvSpPr>
          <p:nvPr/>
        </p:nvSpPr>
        <p:spPr>
          <a:xfrm>
            <a:off x="3802902" y="6421078"/>
            <a:ext cx="2994138"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800" b="1" i="0" u="none" strike="noStrike" kern="1200" cap="none" spc="0" normalizeH="0" baseline="0" noProof="0" dirty="0" err="1">
                <a:ln>
                  <a:noFill/>
                </a:ln>
                <a:solidFill>
                  <a:srgbClr val="CC6600"/>
                </a:solidFill>
                <a:effectLst/>
                <a:uLnTx/>
                <a:uFillTx/>
                <a:latin typeface="Segoe UI" panose="020B0502040204020203" pitchFamily="34" charset="0"/>
                <a:ea typeface="+mn-ea"/>
                <a:cs typeface="Segoe UI" panose="020B0502040204020203" pitchFamily="34" charset="0"/>
              </a:rPr>
              <a:t>Breastfeeding</a:t>
            </a:r>
            <a:r>
              <a:rPr kumimoji="0" lang="cs-CZ" sz="1800" b="1" i="0" u="none" strike="noStrike" kern="1200" cap="none" spc="0" normalizeH="0" baseline="0" noProof="0" dirty="0">
                <a:ln>
                  <a:noFill/>
                </a:ln>
                <a:solidFill>
                  <a:srgbClr val="CC6600"/>
                </a:solidFill>
                <a:effectLst/>
                <a:uLnTx/>
                <a:uFillTx/>
                <a:latin typeface="Segoe UI" panose="020B0502040204020203" pitchFamily="34" charset="0"/>
                <a:ea typeface="+mn-ea"/>
                <a:cs typeface="Segoe UI" panose="020B0502040204020203" pitchFamily="34" charset="0"/>
              </a:rPr>
              <a:t> support</a:t>
            </a:r>
          </a:p>
        </p:txBody>
      </p:sp>
      <p:sp>
        <p:nvSpPr>
          <p:cNvPr id="4" name="Nadpis 3"/>
          <p:cNvSpPr>
            <a:spLocks noGrp="1"/>
          </p:cNvSpPr>
          <p:nvPr>
            <p:ph type="title"/>
          </p:nvPr>
        </p:nvSpPr>
        <p:spPr/>
        <p:txBody>
          <a:bodyPr/>
          <a:lstStyle/>
          <a:p>
            <a:r>
              <a:rPr lang="cs-CZ" dirty="0" err="1"/>
              <a:t>The</a:t>
            </a:r>
            <a:r>
              <a:rPr lang="cs-CZ" dirty="0"/>
              <a:t> care </a:t>
            </a:r>
            <a:r>
              <a:rPr lang="cs-CZ" dirty="0" err="1"/>
              <a:t>after</a:t>
            </a:r>
            <a:r>
              <a:rPr lang="cs-CZ" dirty="0"/>
              <a:t> </a:t>
            </a:r>
            <a:r>
              <a:rPr lang="cs-CZ" dirty="0" err="1"/>
              <a:t>the</a:t>
            </a:r>
            <a:r>
              <a:rPr lang="cs-CZ" dirty="0"/>
              <a:t> </a:t>
            </a:r>
            <a:r>
              <a:rPr lang="cs-CZ" dirty="0" err="1"/>
              <a:t>labour</a:t>
            </a:r>
            <a:endParaRPr lang="cs-CZ" dirty="0"/>
          </a:p>
        </p:txBody>
      </p:sp>
      <p:sp>
        <p:nvSpPr>
          <p:cNvPr id="8" name="Zástupný symbol pro zápatí 3"/>
          <p:cNvSpPr>
            <a:spLocks noGrp="1"/>
          </p:cNvSpPr>
          <p:nvPr>
            <p:ph type="ftr" sz="quarter" idx="11"/>
          </p:nvPr>
        </p:nvSpPr>
        <p:spPr>
          <a:xfrm>
            <a:off x="731520" y="6421078"/>
            <a:ext cx="2292808"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1800" b="1" i="0" u="none" strike="noStrike" kern="1200" cap="none" spc="0" normalizeH="0" baseline="0" noProof="0" dirty="0" err="1">
                <a:ln>
                  <a:noFill/>
                </a:ln>
                <a:solidFill>
                  <a:srgbClr val="ED7D31">
                    <a:lumMod val="50000"/>
                  </a:srgbClr>
                </a:solidFill>
                <a:effectLst/>
                <a:uLnTx/>
                <a:uFillTx/>
                <a:latin typeface="Segoe UI" panose="020B0502040204020203" pitchFamily="34" charset="0"/>
                <a:ea typeface="+mn-ea"/>
                <a:cs typeface="Segoe UI" panose="020B0502040204020203" pitchFamily="34" charset="0"/>
              </a:rPr>
              <a:t>Childhood</a:t>
            </a:r>
            <a:r>
              <a:rPr kumimoji="0" lang="cs-CZ" sz="1800" b="1" i="0" u="none" strike="noStrike" kern="1200" cap="none" spc="0" normalizeH="0" baseline="0" noProof="0" dirty="0">
                <a:ln>
                  <a:noFill/>
                </a:ln>
                <a:solidFill>
                  <a:srgbClr val="ED7D31">
                    <a:lumMod val="50000"/>
                  </a:srgbClr>
                </a:solidFill>
                <a:effectLst/>
                <a:uLnTx/>
                <a:uFillTx/>
                <a:latin typeface="Segoe UI" panose="020B0502040204020203" pitchFamily="34" charset="0"/>
                <a:ea typeface="+mn-ea"/>
                <a:cs typeface="Segoe UI" panose="020B0502040204020203" pitchFamily="34" charset="0"/>
              </a:rPr>
              <a:t> </a:t>
            </a:r>
            <a:r>
              <a:rPr kumimoji="0" lang="cs-CZ" sz="1800" b="1" i="0" u="none" strike="noStrike" kern="1200" cap="none" spc="0" normalizeH="0" baseline="0" noProof="0" dirty="0" err="1">
                <a:ln>
                  <a:noFill/>
                </a:ln>
                <a:solidFill>
                  <a:srgbClr val="ED7D31">
                    <a:lumMod val="50000"/>
                  </a:srgbClr>
                </a:solidFill>
                <a:effectLst/>
                <a:uLnTx/>
                <a:uFillTx/>
                <a:latin typeface="Segoe UI" panose="020B0502040204020203" pitchFamily="34" charset="0"/>
                <a:ea typeface="+mn-ea"/>
                <a:cs typeface="Segoe UI" panose="020B0502040204020203" pitchFamily="34" charset="0"/>
              </a:rPr>
              <a:t>hygiene</a:t>
            </a:r>
            <a:endParaRPr kumimoji="0" lang="cs-CZ" sz="1800" b="1" i="0" u="none" strike="noStrike" kern="1200" cap="none" spc="0" normalizeH="0" baseline="0" noProof="0" dirty="0">
              <a:ln>
                <a:noFill/>
              </a:ln>
              <a:solidFill>
                <a:srgbClr val="ED7D31">
                  <a:lumMod val="50000"/>
                </a:srgbClr>
              </a:solidFill>
              <a:effectLst/>
              <a:uLnTx/>
              <a:uFillTx/>
              <a:latin typeface="Segoe UI" panose="020B0502040204020203" pitchFamily="34" charset="0"/>
              <a:ea typeface="+mn-ea"/>
              <a:cs typeface="Segoe UI" panose="020B0502040204020203" pitchFamily="34" charset="0"/>
            </a:endParaRPr>
          </a:p>
        </p:txBody>
      </p:sp>
    </p:spTree>
    <p:extLst>
      <p:ext uri="{BB962C8B-B14F-4D97-AF65-F5344CB8AC3E}">
        <p14:creationId xmlns:p14="http://schemas.microsoft.com/office/powerpoint/2010/main" val="38506351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838200" y="1825625"/>
            <a:ext cx="9094076" cy="4351338"/>
          </a:xfrm>
        </p:spPr>
        <p:txBody>
          <a:bodyPr>
            <a:noAutofit/>
          </a:bodyPr>
          <a:lstStyle/>
          <a:p>
            <a:pPr>
              <a:lnSpc>
                <a:spcPct val="100000"/>
              </a:lnSpc>
            </a:pPr>
            <a:r>
              <a:rPr lang="en-US" dirty="0">
                <a:solidFill>
                  <a:srgbClr val="262626"/>
                </a:solidFill>
              </a:rPr>
              <a:t>do not give </a:t>
            </a:r>
            <a:r>
              <a:rPr lang="cs-CZ" dirty="0" err="1">
                <a:solidFill>
                  <a:srgbClr val="262626"/>
                </a:solidFill>
              </a:rPr>
              <a:t>the</a:t>
            </a:r>
            <a:r>
              <a:rPr lang="cs-CZ" dirty="0">
                <a:solidFill>
                  <a:srgbClr val="262626"/>
                </a:solidFill>
              </a:rPr>
              <a:t> </a:t>
            </a:r>
            <a:r>
              <a:rPr lang="en-US" dirty="0">
                <a:solidFill>
                  <a:srgbClr val="262626"/>
                </a:solidFill>
              </a:rPr>
              <a:t>children substitutes, bottles, comforters</a:t>
            </a:r>
          </a:p>
          <a:p>
            <a:pPr>
              <a:lnSpc>
                <a:spcPct val="100000"/>
              </a:lnSpc>
            </a:pPr>
            <a:r>
              <a:rPr lang="en-US" dirty="0">
                <a:solidFill>
                  <a:srgbClr val="262626"/>
                </a:solidFill>
              </a:rPr>
              <a:t>the mother must be informed of the risks involved</a:t>
            </a:r>
          </a:p>
          <a:p>
            <a:pPr>
              <a:lnSpc>
                <a:spcPct val="100000"/>
              </a:lnSpc>
            </a:pPr>
            <a:r>
              <a:rPr lang="en-US" dirty="0">
                <a:solidFill>
                  <a:srgbClr val="262626"/>
                </a:solidFill>
              </a:rPr>
              <a:t>"Baby confused by a pacifier„</a:t>
            </a:r>
            <a:endParaRPr lang="cs-CZ" dirty="0">
              <a:solidFill>
                <a:srgbClr val="262626"/>
              </a:solidFill>
            </a:endParaRPr>
          </a:p>
          <a:p>
            <a:pPr>
              <a:lnSpc>
                <a:spcPct val="100000"/>
              </a:lnSpc>
            </a:pPr>
            <a:endParaRPr lang="cs-CZ" dirty="0">
              <a:solidFill>
                <a:srgbClr val="262626"/>
              </a:solidFill>
            </a:endParaRPr>
          </a:p>
          <a:p>
            <a:pPr>
              <a:lnSpc>
                <a:spcPct val="100000"/>
              </a:lnSpc>
            </a:pPr>
            <a:endParaRPr lang="cs-CZ" dirty="0"/>
          </a:p>
          <a:p>
            <a:pPr>
              <a:lnSpc>
                <a:spcPct val="120000"/>
              </a:lnSpc>
              <a:buFont typeface="Arial"/>
              <a:buChar char=" "/>
            </a:pPr>
            <a:r>
              <a:rPr lang="en-US" sz="2000" i="1" dirty="0">
                <a:solidFill>
                  <a:srgbClr val="262626"/>
                </a:solidFill>
              </a:rPr>
              <a:t>Children learn to breastfeed by breastfeeding. "</a:t>
            </a:r>
          </a:p>
          <a:p>
            <a:pPr>
              <a:lnSpc>
                <a:spcPct val="120000"/>
              </a:lnSpc>
              <a:buFont typeface="Arial"/>
              <a:buChar char=" "/>
            </a:pPr>
            <a:r>
              <a:rPr lang="en-US" sz="2000" i="1" dirty="0">
                <a:solidFill>
                  <a:srgbClr val="262626"/>
                </a:solidFill>
              </a:rPr>
              <a:t>" </a:t>
            </a:r>
            <a:r>
              <a:rPr lang="cs-CZ" sz="2000" i="1" dirty="0" err="1">
                <a:solidFill>
                  <a:srgbClr val="262626"/>
                </a:solidFill>
              </a:rPr>
              <a:t>Give</a:t>
            </a:r>
            <a:r>
              <a:rPr lang="cs-CZ" sz="2000" i="1" dirty="0">
                <a:solidFill>
                  <a:srgbClr val="262626"/>
                </a:solidFill>
              </a:rPr>
              <a:t> </a:t>
            </a:r>
            <a:r>
              <a:rPr lang="cs-CZ" sz="2000" i="1" dirty="0" err="1">
                <a:solidFill>
                  <a:srgbClr val="262626"/>
                </a:solidFill>
              </a:rPr>
              <a:t>the</a:t>
            </a:r>
            <a:r>
              <a:rPr lang="cs-CZ" sz="2000" i="1" dirty="0">
                <a:solidFill>
                  <a:srgbClr val="262626"/>
                </a:solidFill>
              </a:rPr>
              <a:t> baby </a:t>
            </a:r>
            <a:r>
              <a:rPr lang="cs-CZ" sz="2000" i="1" dirty="0" err="1">
                <a:solidFill>
                  <a:srgbClr val="262626"/>
                </a:solidFill>
              </a:rPr>
              <a:t>artificial</a:t>
            </a:r>
            <a:r>
              <a:rPr lang="cs-CZ" sz="2000" i="1" dirty="0">
                <a:solidFill>
                  <a:srgbClr val="262626"/>
                </a:solidFill>
              </a:rPr>
              <a:t> </a:t>
            </a:r>
            <a:r>
              <a:rPr lang="cs-CZ" sz="2000" i="1" dirty="0" err="1">
                <a:solidFill>
                  <a:srgbClr val="262626"/>
                </a:solidFill>
              </a:rPr>
              <a:t>substitution</a:t>
            </a:r>
            <a:r>
              <a:rPr lang="cs-CZ" sz="2000" i="1" dirty="0">
                <a:solidFill>
                  <a:srgbClr val="262626"/>
                </a:solidFill>
              </a:rPr>
              <a:t> </a:t>
            </a:r>
            <a:r>
              <a:rPr lang="cs-CZ" sz="2000" i="1" dirty="0" err="1">
                <a:solidFill>
                  <a:srgbClr val="262626"/>
                </a:solidFill>
              </a:rPr>
              <a:t>of</a:t>
            </a:r>
            <a:r>
              <a:rPr lang="cs-CZ" sz="2000" i="1" dirty="0">
                <a:solidFill>
                  <a:srgbClr val="262626"/>
                </a:solidFill>
              </a:rPr>
              <a:t> </a:t>
            </a:r>
            <a:r>
              <a:rPr lang="cs-CZ" sz="2000" i="1" dirty="0" err="1">
                <a:solidFill>
                  <a:srgbClr val="262626"/>
                </a:solidFill>
              </a:rPr>
              <a:t>the</a:t>
            </a:r>
            <a:r>
              <a:rPr lang="cs-CZ" sz="2000" i="1" dirty="0">
                <a:solidFill>
                  <a:srgbClr val="262626"/>
                </a:solidFill>
              </a:rPr>
              <a:t> </a:t>
            </a:r>
            <a:r>
              <a:rPr lang="cs-CZ" sz="2000" i="1" dirty="0" err="1">
                <a:solidFill>
                  <a:srgbClr val="262626"/>
                </a:solidFill>
              </a:rPr>
              <a:t>breast</a:t>
            </a:r>
            <a:r>
              <a:rPr lang="cs-CZ" sz="2000" i="1" dirty="0">
                <a:solidFill>
                  <a:srgbClr val="262626"/>
                </a:solidFill>
              </a:rPr>
              <a:t> </a:t>
            </a:r>
          </a:p>
          <a:p>
            <a:pPr>
              <a:lnSpc>
                <a:spcPct val="120000"/>
              </a:lnSpc>
              <a:buFont typeface="Arial"/>
              <a:buChar char=" "/>
            </a:pPr>
            <a:r>
              <a:rPr lang="en-US" sz="2000" i="1" dirty="0">
                <a:solidFill>
                  <a:srgbClr val="262626"/>
                </a:solidFill>
              </a:rPr>
              <a:t> is not physiological! This is the intervention technique! </a:t>
            </a:r>
            <a:endParaRPr lang="cs-CZ" sz="2000" i="1" dirty="0"/>
          </a:p>
        </p:txBody>
      </p:sp>
      <p:pic>
        <p:nvPicPr>
          <p:cNvPr id="5" name="Obrázek 4"/>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9404927" y="3162300"/>
            <a:ext cx="2032000" cy="3149600"/>
          </a:xfrm>
          <a:prstGeom prst="rect">
            <a:avLst/>
          </a:prstGeom>
        </p:spPr>
      </p:pic>
      <p:pic>
        <p:nvPicPr>
          <p:cNvPr id="4" name="Obrázek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514056" y="3192914"/>
            <a:ext cx="759907" cy="1165190"/>
          </a:xfrm>
          <a:prstGeom prst="rect">
            <a:avLst/>
          </a:prstGeom>
        </p:spPr>
      </p:pic>
      <p:pic>
        <p:nvPicPr>
          <p:cNvPr id="7" name="Obrázek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166847" y="2891247"/>
            <a:ext cx="1466857" cy="1466857"/>
          </a:xfrm>
          <a:prstGeom prst="rect">
            <a:avLst/>
          </a:prstGeom>
        </p:spPr>
      </p:pic>
      <p:sp>
        <p:nvSpPr>
          <p:cNvPr id="8" name="Násobení 7"/>
          <p:cNvSpPr/>
          <p:nvPr/>
        </p:nvSpPr>
        <p:spPr>
          <a:xfrm>
            <a:off x="7603217" y="2578905"/>
            <a:ext cx="1821679" cy="2158195"/>
          </a:xfrm>
          <a:prstGeom prst="mathMultiply">
            <a:avLst>
              <a:gd name="adj1" fmla="val 10827"/>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Obdélník 5"/>
          <p:cNvSpPr/>
          <p:nvPr/>
        </p:nvSpPr>
        <p:spPr>
          <a:xfrm>
            <a:off x="7272215" y="5819700"/>
            <a:ext cx="1839543" cy="424732"/>
          </a:xfrm>
          <a:prstGeom prst="rect">
            <a:avLst/>
          </a:prstGeom>
        </p:spPr>
        <p:txBody>
          <a:bodyPr wrap="none">
            <a:spAutoFit/>
          </a:bodyPr>
          <a:lstStyle/>
          <a:p>
            <a:pPr marL="0" marR="0" lvl="0" indent="0" algn="r" defTabSz="914400" rtl="0" eaLnBrk="1" fontAlgn="auto" latinLnBrk="0" hangingPunct="1">
              <a:lnSpc>
                <a:spcPct val="120000"/>
              </a:lnSpc>
              <a:spcBef>
                <a:spcPts val="0"/>
              </a:spcBef>
              <a:spcAft>
                <a:spcPts val="0"/>
              </a:spcAft>
              <a:buClrTx/>
              <a:buSzTx/>
              <a:buFont typeface="Arial"/>
              <a:buChar char=" "/>
              <a:tabLst/>
              <a:defRPr/>
            </a:pPr>
            <a:r>
              <a:rPr kumimoji="0" lang="cs-CZ" sz="1800" b="0" i="1" u="none" strike="noStrike" kern="1200" cap="none" spc="0" normalizeH="0" baseline="0" noProof="0">
                <a:ln>
                  <a:noFill/>
                </a:ln>
                <a:solidFill>
                  <a:srgbClr val="262626"/>
                </a:solidFill>
                <a:effectLst/>
                <a:uLnTx/>
                <a:uFillTx/>
                <a:latin typeface="Calibri" panose="020F0502020204030204"/>
                <a:ea typeface="+mn-ea"/>
                <a:cs typeface="+mn-cs"/>
              </a:rPr>
              <a:t>Dr. Jack </a:t>
            </a:r>
            <a:r>
              <a:rPr kumimoji="0" lang="cs-CZ" sz="1800" b="0" i="1" u="none" strike="noStrike" kern="1200" cap="none" spc="0" normalizeH="0" baseline="0" noProof="0" err="1">
                <a:ln>
                  <a:noFill/>
                </a:ln>
                <a:solidFill>
                  <a:srgbClr val="262626"/>
                </a:solidFill>
                <a:effectLst/>
                <a:uLnTx/>
                <a:uFillTx/>
                <a:latin typeface="Calibri" panose="020F0502020204030204"/>
                <a:ea typeface="+mn-ea"/>
                <a:cs typeface="+mn-cs"/>
              </a:rPr>
              <a:t>Newman</a:t>
            </a:r>
            <a:endParaRPr kumimoji="0" lang="cs-CZ" sz="1800" b="0" i="1"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Zástupný symbol pro zápatí 3">
            <a:extLst>
              <a:ext uri="{FF2B5EF4-FFF2-40B4-BE49-F238E27FC236}">
                <a16:creationId xmlns:a16="http://schemas.microsoft.com/office/drawing/2014/main" id="{52C58724-CABA-40DA-8314-8E3325ECC58C}"/>
              </a:ext>
            </a:extLst>
          </p:cNvPr>
          <p:cNvSpPr txBox="1">
            <a:spLocks/>
          </p:cNvSpPr>
          <p:nvPr/>
        </p:nvSpPr>
        <p:spPr>
          <a:xfrm>
            <a:off x="3802902" y="6421078"/>
            <a:ext cx="2994138"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800" b="1" i="0" u="none" strike="noStrike" kern="1200" cap="none" spc="0" normalizeH="0" baseline="0" noProof="0" dirty="0" err="1">
                <a:ln>
                  <a:noFill/>
                </a:ln>
                <a:solidFill>
                  <a:srgbClr val="CC6600"/>
                </a:solidFill>
                <a:effectLst/>
                <a:uLnTx/>
                <a:uFillTx/>
                <a:latin typeface="Segoe UI" panose="020B0502040204020203" pitchFamily="34" charset="0"/>
                <a:ea typeface="+mn-ea"/>
                <a:cs typeface="Segoe UI" panose="020B0502040204020203" pitchFamily="34" charset="0"/>
              </a:rPr>
              <a:t>Breastfeeding</a:t>
            </a:r>
            <a:r>
              <a:rPr kumimoji="0" lang="cs-CZ" sz="1800" b="1" i="0" u="none" strike="noStrike" kern="1200" cap="none" spc="0" normalizeH="0" baseline="0" noProof="0" dirty="0">
                <a:ln>
                  <a:noFill/>
                </a:ln>
                <a:solidFill>
                  <a:srgbClr val="CC6600"/>
                </a:solidFill>
                <a:effectLst/>
                <a:uLnTx/>
                <a:uFillTx/>
                <a:latin typeface="Segoe UI" panose="020B0502040204020203" pitchFamily="34" charset="0"/>
                <a:ea typeface="+mn-ea"/>
                <a:cs typeface="Segoe UI" panose="020B0502040204020203" pitchFamily="34" charset="0"/>
              </a:rPr>
              <a:t> support</a:t>
            </a:r>
          </a:p>
        </p:txBody>
      </p:sp>
      <p:sp>
        <p:nvSpPr>
          <p:cNvPr id="11" name="Nadpis 10"/>
          <p:cNvSpPr>
            <a:spLocks noGrp="1"/>
          </p:cNvSpPr>
          <p:nvPr>
            <p:ph type="title"/>
          </p:nvPr>
        </p:nvSpPr>
        <p:spPr/>
        <p:txBody>
          <a:bodyPr/>
          <a:lstStyle/>
          <a:p>
            <a:r>
              <a:rPr lang="cs-CZ" dirty="0" err="1"/>
              <a:t>According</a:t>
            </a:r>
            <a:r>
              <a:rPr lang="cs-CZ" dirty="0"/>
              <a:t> to </a:t>
            </a:r>
            <a:r>
              <a:rPr lang="cs-CZ" dirty="0" err="1"/>
              <a:t>the</a:t>
            </a:r>
            <a:r>
              <a:rPr lang="cs-CZ" dirty="0"/>
              <a:t> </a:t>
            </a:r>
            <a:r>
              <a:rPr lang="cs-CZ" dirty="0" err="1"/>
              <a:t>Code</a:t>
            </a:r>
            <a:endParaRPr lang="cs-CZ" dirty="0"/>
          </a:p>
        </p:txBody>
      </p:sp>
      <p:sp>
        <p:nvSpPr>
          <p:cNvPr id="12" name="Zástupný symbol pro zápatí 3"/>
          <p:cNvSpPr>
            <a:spLocks noGrp="1"/>
          </p:cNvSpPr>
          <p:nvPr>
            <p:ph type="ftr" sz="quarter" idx="11"/>
          </p:nvPr>
        </p:nvSpPr>
        <p:spPr>
          <a:xfrm>
            <a:off x="731520" y="6421078"/>
            <a:ext cx="2292808"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1800" b="1" i="0" u="none" strike="noStrike" kern="1200" cap="none" spc="0" normalizeH="0" baseline="0" noProof="0" dirty="0" err="1">
                <a:ln>
                  <a:noFill/>
                </a:ln>
                <a:solidFill>
                  <a:srgbClr val="ED7D31">
                    <a:lumMod val="50000"/>
                  </a:srgbClr>
                </a:solidFill>
                <a:effectLst/>
                <a:uLnTx/>
                <a:uFillTx/>
                <a:latin typeface="Segoe UI" panose="020B0502040204020203" pitchFamily="34" charset="0"/>
                <a:ea typeface="+mn-ea"/>
                <a:cs typeface="Segoe UI" panose="020B0502040204020203" pitchFamily="34" charset="0"/>
              </a:rPr>
              <a:t>Childhood</a:t>
            </a:r>
            <a:r>
              <a:rPr kumimoji="0" lang="cs-CZ" sz="1800" b="1" i="0" u="none" strike="noStrike" kern="1200" cap="none" spc="0" normalizeH="0" baseline="0" noProof="0" dirty="0">
                <a:ln>
                  <a:noFill/>
                </a:ln>
                <a:solidFill>
                  <a:srgbClr val="ED7D31">
                    <a:lumMod val="50000"/>
                  </a:srgbClr>
                </a:solidFill>
                <a:effectLst/>
                <a:uLnTx/>
                <a:uFillTx/>
                <a:latin typeface="Segoe UI" panose="020B0502040204020203" pitchFamily="34" charset="0"/>
                <a:ea typeface="+mn-ea"/>
                <a:cs typeface="Segoe UI" panose="020B0502040204020203" pitchFamily="34" charset="0"/>
              </a:rPr>
              <a:t> </a:t>
            </a:r>
            <a:r>
              <a:rPr kumimoji="0" lang="cs-CZ" sz="1800" b="1" i="0" u="none" strike="noStrike" kern="1200" cap="none" spc="0" normalizeH="0" baseline="0" noProof="0" dirty="0" err="1">
                <a:ln>
                  <a:noFill/>
                </a:ln>
                <a:solidFill>
                  <a:srgbClr val="ED7D31">
                    <a:lumMod val="50000"/>
                  </a:srgbClr>
                </a:solidFill>
                <a:effectLst/>
                <a:uLnTx/>
                <a:uFillTx/>
                <a:latin typeface="Segoe UI" panose="020B0502040204020203" pitchFamily="34" charset="0"/>
                <a:ea typeface="+mn-ea"/>
                <a:cs typeface="Segoe UI" panose="020B0502040204020203" pitchFamily="34" charset="0"/>
              </a:rPr>
              <a:t>hygiene</a:t>
            </a:r>
            <a:endParaRPr kumimoji="0" lang="cs-CZ" sz="1800" b="1" i="0" u="none" strike="noStrike" kern="1200" cap="none" spc="0" normalizeH="0" baseline="0" noProof="0" dirty="0">
              <a:ln>
                <a:noFill/>
              </a:ln>
              <a:solidFill>
                <a:srgbClr val="ED7D31">
                  <a:lumMod val="50000"/>
                </a:srgbClr>
              </a:solidFill>
              <a:effectLst/>
              <a:uLnTx/>
              <a:uFillTx/>
              <a:latin typeface="Segoe UI" panose="020B0502040204020203" pitchFamily="34" charset="0"/>
              <a:ea typeface="+mn-ea"/>
              <a:cs typeface="Segoe UI" panose="020B0502040204020203" pitchFamily="34" charset="0"/>
            </a:endParaRPr>
          </a:p>
        </p:txBody>
      </p:sp>
    </p:spTree>
    <p:extLst>
      <p:ext uri="{BB962C8B-B14F-4D97-AF65-F5344CB8AC3E}">
        <p14:creationId xmlns:p14="http://schemas.microsoft.com/office/powerpoint/2010/main" val="5880407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err="1"/>
              <a:t>Contraindications</a:t>
            </a:r>
            <a:r>
              <a:rPr lang="cs-CZ"/>
              <a:t> </a:t>
            </a:r>
            <a:r>
              <a:rPr lang="cs-CZ" err="1"/>
              <a:t>of</a:t>
            </a:r>
            <a:r>
              <a:rPr lang="cs-CZ"/>
              <a:t> </a:t>
            </a:r>
            <a:r>
              <a:rPr lang="cs-CZ" err="1"/>
              <a:t>breastfeeding</a:t>
            </a:r>
            <a:endParaRPr lang="cs-CZ"/>
          </a:p>
        </p:txBody>
      </p:sp>
      <p:sp>
        <p:nvSpPr>
          <p:cNvPr id="3" name="Zástupný symbol pro obsah 2"/>
          <p:cNvSpPr>
            <a:spLocks noGrp="1"/>
          </p:cNvSpPr>
          <p:nvPr>
            <p:ph idx="1"/>
          </p:nvPr>
        </p:nvSpPr>
        <p:spPr/>
        <p:txBody>
          <a:bodyPr>
            <a:noAutofit/>
          </a:bodyPr>
          <a:lstStyle/>
          <a:p>
            <a:pPr>
              <a:lnSpc>
                <a:spcPct val="100000"/>
              </a:lnSpc>
            </a:pPr>
            <a:r>
              <a:rPr lang="cs-CZ" sz="2000" b="1" err="1"/>
              <a:t>health</a:t>
            </a:r>
            <a:r>
              <a:rPr lang="cs-CZ" sz="2000" b="1"/>
              <a:t> </a:t>
            </a:r>
            <a:r>
              <a:rPr lang="cs-CZ" sz="2000" b="1" err="1"/>
              <a:t>conditions</a:t>
            </a:r>
            <a:endParaRPr lang="cs-CZ" sz="2000" b="1"/>
          </a:p>
          <a:p>
            <a:pPr lvl="1">
              <a:lnSpc>
                <a:spcPct val="100000"/>
              </a:lnSpc>
            </a:pPr>
            <a:r>
              <a:rPr lang="cs-CZ" sz="1800" err="1"/>
              <a:t>galactosemia</a:t>
            </a:r>
            <a:endParaRPr lang="cs-CZ" sz="1800"/>
          </a:p>
          <a:p>
            <a:pPr lvl="1">
              <a:lnSpc>
                <a:spcPct val="100000"/>
              </a:lnSpc>
            </a:pPr>
            <a:r>
              <a:rPr lang="cs-CZ" sz="1800" err="1"/>
              <a:t>children</a:t>
            </a:r>
            <a:r>
              <a:rPr lang="cs-CZ" sz="1800"/>
              <a:t> </a:t>
            </a:r>
            <a:r>
              <a:rPr lang="cs-CZ" sz="1800" err="1"/>
              <a:t>of</a:t>
            </a:r>
            <a:r>
              <a:rPr lang="cs-CZ" sz="1800"/>
              <a:t> </a:t>
            </a:r>
            <a:r>
              <a:rPr lang="cs-CZ" sz="1800" err="1"/>
              <a:t>mothers</a:t>
            </a:r>
            <a:r>
              <a:rPr lang="cs-CZ" sz="1800"/>
              <a:t> </a:t>
            </a:r>
            <a:r>
              <a:rPr lang="cs-CZ" sz="1800" err="1"/>
              <a:t>with</a:t>
            </a:r>
            <a:r>
              <a:rPr lang="cs-CZ" sz="1800"/>
              <a:t> HTLV I and HTLV II (</a:t>
            </a:r>
            <a:r>
              <a:rPr lang="cs-CZ" sz="1800" err="1"/>
              <a:t>human</a:t>
            </a:r>
            <a:r>
              <a:rPr lang="cs-CZ" sz="1800"/>
              <a:t> T-</a:t>
            </a:r>
            <a:r>
              <a:rPr lang="cs-CZ" sz="1800" err="1"/>
              <a:t>lymphotropic</a:t>
            </a:r>
            <a:r>
              <a:rPr lang="cs-CZ" sz="1800"/>
              <a:t> virus)</a:t>
            </a:r>
          </a:p>
          <a:p>
            <a:pPr lvl="1">
              <a:lnSpc>
                <a:spcPct val="100000"/>
              </a:lnSpc>
            </a:pPr>
            <a:r>
              <a:rPr lang="cs-CZ" sz="1800" err="1"/>
              <a:t>children</a:t>
            </a:r>
            <a:r>
              <a:rPr lang="cs-CZ" sz="1800"/>
              <a:t> </a:t>
            </a:r>
            <a:r>
              <a:rPr lang="cs-CZ" sz="1800" err="1"/>
              <a:t>of</a:t>
            </a:r>
            <a:r>
              <a:rPr lang="cs-CZ" sz="1800"/>
              <a:t> </a:t>
            </a:r>
            <a:r>
              <a:rPr lang="cs-CZ" sz="1800" err="1"/>
              <a:t>mothers</a:t>
            </a:r>
            <a:r>
              <a:rPr lang="cs-CZ" sz="1800"/>
              <a:t> </a:t>
            </a:r>
            <a:r>
              <a:rPr lang="cs-CZ" sz="1800" err="1"/>
              <a:t>with</a:t>
            </a:r>
            <a:r>
              <a:rPr lang="cs-CZ" sz="1800"/>
              <a:t> HIV/AIDS</a:t>
            </a:r>
          </a:p>
          <a:p>
            <a:pPr lvl="1">
              <a:lnSpc>
                <a:spcPct val="100000"/>
              </a:lnSpc>
            </a:pPr>
            <a:r>
              <a:rPr lang="cs-CZ" sz="1800" i="1" err="1"/>
              <a:t>children</a:t>
            </a:r>
            <a:r>
              <a:rPr lang="cs-CZ" sz="1800" i="1"/>
              <a:t> </a:t>
            </a:r>
            <a:r>
              <a:rPr lang="cs-CZ" sz="1800" i="1" err="1"/>
              <a:t>with</a:t>
            </a:r>
            <a:r>
              <a:rPr lang="cs-CZ" sz="1800" i="1"/>
              <a:t> PKU </a:t>
            </a:r>
            <a:r>
              <a:rPr lang="cs-CZ" sz="1800" i="1" err="1"/>
              <a:t>can</a:t>
            </a:r>
            <a:r>
              <a:rPr lang="cs-CZ" sz="1800" i="1"/>
              <a:t> </a:t>
            </a:r>
            <a:r>
              <a:rPr lang="cs-CZ" sz="1800" i="1" err="1"/>
              <a:t>be</a:t>
            </a:r>
            <a:r>
              <a:rPr lang="cs-CZ" sz="1800" i="1"/>
              <a:t> </a:t>
            </a:r>
            <a:r>
              <a:rPr lang="cs-CZ" sz="1800" i="1" err="1"/>
              <a:t>partially</a:t>
            </a:r>
            <a:r>
              <a:rPr lang="cs-CZ" sz="1800" i="1"/>
              <a:t> </a:t>
            </a:r>
            <a:r>
              <a:rPr lang="cs-CZ" sz="1800" i="1" err="1"/>
              <a:t>breastfed</a:t>
            </a:r>
            <a:endParaRPr lang="cs-CZ" sz="1800" i="1"/>
          </a:p>
          <a:p>
            <a:pPr>
              <a:lnSpc>
                <a:spcPct val="100000"/>
              </a:lnSpc>
            </a:pPr>
            <a:r>
              <a:rPr lang="cs-CZ" sz="2000" b="1" err="1"/>
              <a:t>temporary</a:t>
            </a:r>
            <a:r>
              <a:rPr lang="cs-CZ" sz="2000" b="1"/>
              <a:t> </a:t>
            </a:r>
            <a:r>
              <a:rPr lang="cs-CZ" sz="2000" b="1" err="1"/>
              <a:t>contraindications</a:t>
            </a:r>
            <a:r>
              <a:rPr lang="cs-CZ" sz="2000" b="1"/>
              <a:t> </a:t>
            </a:r>
            <a:r>
              <a:rPr lang="cs-CZ" sz="2000"/>
              <a:t>(</a:t>
            </a:r>
            <a:r>
              <a:rPr lang="cs-CZ" sz="2000" err="1"/>
              <a:t>solution</a:t>
            </a:r>
            <a:r>
              <a:rPr lang="cs-CZ" sz="2000"/>
              <a:t>: </a:t>
            </a:r>
            <a:r>
              <a:rPr lang="cs-CZ" sz="2000" err="1"/>
              <a:t>regular</a:t>
            </a:r>
            <a:r>
              <a:rPr lang="cs-CZ" sz="2000"/>
              <a:t> </a:t>
            </a:r>
            <a:r>
              <a:rPr lang="cs-CZ" sz="2000" err="1"/>
              <a:t>squirting</a:t>
            </a:r>
            <a:r>
              <a:rPr lang="cs-CZ" sz="2000"/>
              <a:t>)</a:t>
            </a:r>
          </a:p>
          <a:p>
            <a:pPr lvl="1">
              <a:lnSpc>
                <a:spcPct val="100000"/>
              </a:lnSpc>
            </a:pPr>
            <a:r>
              <a:rPr lang="cs-CZ" sz="1800" err="1"/>
              <a:t>squirted</a:t>
            </a:r>
            <a:r>
              <a:rPr lang="cs-CZ" sz="1800"/>
              <a:t> </a:t>
            </a:r>
            <a:r>
              <a:rPr lang="cs-CZ" sz="1800" err="1"/>
              <a:t>milk</a:t>
            </a:r>
            <a:r>
              <a:rPr lang="cs-CZ" sz="1800"/>
              <a:t> </a:t>
            </a:r>
            <a:r>
              <a:rPr lang="cs-CZ" sz="1800" err="1"/>
              <a:t>can</a:t>
            </a:r>
            <a:r>
              <a:rPr lang="cs-CZ" sz="1800"/>
              <a:t> </a:t>
            </a:r>
            <a:r>
              <a:rPr lang="cs-CZ" sz="1800" err="1"/>
              <a:t>be</a:t>
            </a:r>
            <a:r>
              <a:rPr lang="cs-CZ" sz="1800"/>
              <a:t> </a:t>
            </a:r>
            <a:r>
              <a:rPr lang="cs-CZ" sz="1800" err="1"/>
              <a:t>given</a:t>
            </a:r>
            <a:r>
              <a:rPr lang="cs-CZ" sz="1800"/>
              <a:t> to </a:t>
            </a:r>
            <a:r>
              <a:rPr lang="cs-CZ" sz="1800" err="1"/>
              <a:t>child</a:t>
            </a:r>
            <a:r>
              <a:rPr lang="cs-CZ" sz="1800"/>
              <a:t>, </a:t>
            </a:r>
            <a:r>
              <a:rPr lang="cs-CZ" sz="1800" err="1"/>
              <a:t>e.g</a:t>
            </a:r>
            <a:r>
              <a:rPr lang="cs-CZ" sz="1800"/>
              <a:t>. </a:t>
            </a:r>
            <a:r>
              <a:rPr lang="cs-CZ" sz="1800" err="1"/>
              <a:t>active</a:t>
            </a:r>
            <a:r>
              <a:rPr lang="cs-CZ" sz="1800"/>
              <a:t> TBC</a:t>
            </a:r>
          </a:p>
          <a:p>
            <a:pPr lvl="1">
              <a:lnSpc>
                <a:spcPct val="100000"/>
              </a:lnSpc>
            </a:pPr>
            <a:r>
              <a:rPr lang="cs-CZ" sz="1800" err="1"/>
              <a:t>radioactive</a:t>
            </a:r>
            <a:r>
              <a:rPr lang="cs-CZ" sz="1800"/>
              <a:t> isotope </a:t>
            </a:r>
            <a:r>
              <a:rPr lang="cs-CZ" sz="1800" err="1"/>
              <a:t>treatment</a:t>
            </a:r>
            <a:r>
              <a:rPr lang="cs-CZ" sz="1800"/>
              <a:t> </a:t>
            </a:r>
            <a:r>
              <a:rPr lang="mr-IN" sz="1800"/>
              <a:t>–</a:t>
            </a:r>
            <a:r>
              <a:rPr lang="cs-CZ" sz="1800"/>
              <a:t> </a:t>
            </a:r>
            <a:r>
              <a:rPr lang="cs-CZ" sz="1800" err="1"/>
              <a:t>interruption</a:t>
            </a:r>
            <a:r>
              <a:rPr lang="cs-CZ" sz="1800"/>
              <a:t> </a:t>
            </a:r>
            <a:r>
              <a:rPr lang="cs-CZ" sz="1800" err="1"/>
              <a:t>of</a:t>
            </a:r>
            <a:r>
              <a:rPr lang="cs-CZ" sz="1800"/>
              <a:t> BF </a:t>
            </a:r>
            <a:r>
              <a:rPr lang="cs-CZ" sz="1800" err="1"/>
              <a:t>for</a:t>
            </a:r>
            <a:r>
              <a:rPr lang="cs-CZ" sz="1800"/>
              <a:t> 5 </a:t>
            </a:r>
            <a:r>
              <a:rPr lang="cs-CZ" sz="1800" err="1"/>
              <a:t>times</a:t>
            </a:r>
            <a:r>
              <a:rPr lang="cs-CZ" sz="1800"/>
              <a:t> </a:t>
            </a:r>
            <a:r>
              <a:rPr lang="cs-CZ" sz="1800" err="1"/>
              <a:t>the</a:t>
            </a:r>
            <a:r>
              <a:rPr lang="cs-CZ" sz="1800"/>
              <a:t> t</a:t>
            </a:r>
            <a:r>
              <a:rPr lang="cs-CZ" sz="1800" baseline="-25000"/>
              <a:t>1/2</a:t>
            </a:r>
            <a:r>
              <a:rPr lang="cs-CZ" sz="1800"/>
              <a:t> </a:t>
            </a:r>
            <a:r>
              <a:rPr lang="cs-CZ" sz="1800" err="1"/>
              <a:t>of</a:t>
            </a:r>
            <a:r>
              <a:rPr lang="cs-CZ" sz="1800"/>
              <a:t> </a:t>
            </a:r>
            <a:r>
              <a:rPr lang="cs-CZ" sz="1800" err="1"/>
              <a:t>the</a:t>
            </a:r>
            <a:r>
              <a:rPr lang="cs-CZ" sz="1800"/>
              <a:t> isotope</a:t>
            </a:r>
          </a:p>
          <a:p>
            <a:pPr>
              <a:lnSpc>
                <a:spcPct val="100000"/>
              </a:lnSpc>
            </a:pPr>
            <a:r>
              <a:rPr lang="cs-CZ" sz="2000" b="1" err="1"/>
              <a:t>incorrect</a:t>
            </a:r>
            <a:r>
              <a:rPr lang="cs-CZ" sz="2000" b="1"/>
              <a:t> </a:t>
            </a:r>
            <a:r>
              <a:rPr lang="cs-CZ" sz="2000" b="1" err="1"/>
              <a:t>contraindications</a:t>
            </a:r>
            <a:endParaRPr lang="cs-CZ" sz="2000" b="1"/>
          </a:p>
          <a:p>
            <a:pPr lvl="1">
              <a:lnSpc>
                <a:spcPct val="100000"/>
              </a:lnSpc>
            </a:pPr>
            <a:r>
              <a:rPr lang="cs-CZ" sz="1800"/>
              <a:t>hepatitis B and C </a:t>
            </a:r>
            <a:r>
              <a:rPr lang="cs-CZ" sz="1800" err="1"/>
              <a:t>of</a:t>
            </a:r>
            <a:r>
              <a:rPr lang="cs-CZ" sz="1800"/>
              <a:t> </a:t>
            </a:r>
            <a:r>
              <a:rPr lang="cs-CZ" sz="1800" err="1"/>
              <a:t>the</a:t>
            </a:r>
            <a:r>
              <a:rPr lang="cs-CZ" sz="1800"/>
              <a:t> </a:t>
            </a:r>
            <a:r>
              <a:rPr lang="cs-CZ" sz="1800" err="1"/>
              <a:t>mother</a:t>
            </a:r>
            <a:r>
              <a:rPr lang="cs-CZ" sz="1800"/>
              <a:t>, </a:t>
            </a:r>
            <a:r>
              <a:rPr lang="cs-CZ" sz="1800" err="1"/>
              <a:t>allergies</a:t>
            </a:r>
            <a:r>
              <a:rPr lang="cs-CZ" sz="1800"/>
              <a:t> </a:t>
            </a:r>
            <a:r>
              <a:rPr lang="cs-CZ" sz="1800" err="1"/>
              <a:t>of</a:t>
            </a:r>
            <a:r>
              <a:rPr lang="cs-CZ" sz="1800"/>
              <a:t> </a:t>
            </a:r>
            <a:r>
              <a:rPr lang="cs-CZ" sz="1800" err="1"/>
              <a:t>the</a:t>
            </a:r>
            <a:r>
              <a:rPr lang="cs-CZ" sz="1800"/>
              <a:t> </a:t>
            </a:r>
            <a:r>
              <a:rPr lang="cs-CZ" sz="1800" err="1"/>
              <a:t>child</a:t>
            </a:r>
            <a:r>
              <a:rPr lang="cs-CZ" sz="1800"/>
              <a:t>, </a:t>
            </a:r>
            <a:r>
              <a:rPr lang="cs-CZ" sz="1800" err="1"/>
              <a:t>diarrhoea</a:t>
            </a:r>
            <a:r>
              <a:rPr lang="cs-CZ" sz="1800"/>
              <a:t> </a:t>
            </a:r>
            <a:r>
              <a:rPr lang="cs-CZ" sz="1800" err="1"/>
              <a:t>of</a:t>
            </a:r>
            <a:r>
              <a:rPr lang="cs-CZ" sz="1800"/>
              <a:t> </a:t>
            </a:r>
            <a:r>
              <a:rPr lang="cs-CZ" sz="1800" err="1"/>
              <a:t>the</a:t>
            </a:r>
            <a:r>
              <a:rPr lang="cs-CZ" sz="1800"/>
              <a:t> </a:t>
            </a:r>
            <a:r>
              <a:rPr lang="cs-CZ" sz="1800" err="1"/>
              <a:t>child</a:t>
            </a:r>
            <a:r>
              <a:rPr lang="cs-CZ" sz="1800"/>
              <a:t>, </a:t>
            </a:r>
            <a:r>
              <a:rPr lang="cs-CZ" sz="1800" err="1"/>
              <a:t>fever</a:t>
            </a:r>
            <a:r>
              <a:rPr lang="cs-CZ" sz="1800"/>
              <a:t> and </a:t>
            </a:r>
            <a:r>
              <a:rPr lang="cs-CZ" sz="1800" err="1"/>
              <a:t>cold</a:t>
            </a:r>
            <a:r>
              <a:rPr lang="cs-CZ" sz="1800"/>
              <a:t> </a:t>
            </a:r>
            <a:r>
              <a:rPr lang="cs-CZ" sz="1800" err="1"/>
              <a:t>of</a:t>
            </a:r>
            <a:r>
              <a:rPr lang="cs-CZ" sz="1800"/>
              <a:t> </a:t>
            </a:r>
            <a:r>
              <a:rPr lang="cs-CZ" sz="1800" err="1"/>
              <a:t>the</a:t>
            </a:r>
            <a:r>
              <a:rPr lang="cs-CZ" sz="1800"/>
              <a:t> </a:t>
            </a:r>
            <a:r>
              <a:rPr lang="cs-CZ" sz="1800" err="1"/>
              <a:t>mother</a:t>
            </a:r>
            <a:r>
              <a:rPr lang="cs-CZ" sz="1800"/>
              <a:t>, </a:t>
            </a:r>
            <a:r>
              <a:rPr lang="cs-CZ" sz="1800" err="1"/>
              <a:t>diarrhoea</a:t>
            </a:r>
            <a:r>
              <a:rPr lang="cs-CZ" sz="1800"/>
              <a:t> </a:t>
            </a:r>
            <a:r>
              <a:rPr lang="cs-CZ" sz="1800" err="1"/>
              <a:t>of</a:t>
            </a:r>
            <a:r>
              <a:rPr lang="cs-CZ" sz="1800"/>
              <a:t> </a:t>
            </a:r>
            <a:r>
              <a:rPr lang="cs-CZ" sz="1800" err="1"/>
              <a:t>the</a:t>
            </a:r>
            <a:r>
              <a:rPr lang="cs-CZ" sz="1800"/>
              <a:t> </a:t>
            </a:r>
            <a:r>
              <a:rPr lang="cs-CZ" sz="1800" err="1"/>
              <a:t>mother</a:t>
            </a:r>
            <a:endParaRPr lang="cs-CZ" sz="1800"/>
          </a:p>
          <a:p>
            <a:pPr>
              <a:lnSpc>
                <a:spcPct val="100000"/>
              </a:lnSpc>
            </a:pPr>
            <a:r>
              <a:rPr lang="cs-CZ" sz="2000" b="1" err="1"/>
              <a:t>medicaments</a:t>
            </a:r>
            <a:r>
              <a:rPr lang="cs-CZ" sz="2000" b="1"/>
              <a:t> </a:t>
            </a:r>
            <a:r>
              <a:rPr lang="cs-CZ" sz="2000"/>
              <a:t>–</a:t>
            </a:r>
            <a:r>
              <a:rPr lang="cs-CZ" sz="2000" b="1"/>
              <a:t> </a:t>
            </a:r>
            <a:r>
              <a:rPr lang="cs-CZ" sz="1800" err="1"/>
              <a:t>almost</a:t>
            </a:r>
            <a:r>
              <a:rPr lang="cs-CZ" sz="1800"/>
              <a:t> </a:t>
            </a:r>
            <a:r>
              <a:rPr lang="cs-CZ" sz="1800" err="1"/>
              <a:t>everything</a:t>
            </a:r>
            <a:r>
              <a:rPr lang="cs-CZ" sz="1800"/>
              <a:t> </a:t>
            </a:r>
            <a:r>
              <a:rPr lang="cs-CZ" sz="1800" err="1"/>
              <a:t>can</a:t>
            </a:r>
            <a:r>
              <a:rPr lang="cs-CZ" sz="1800"/>
              <a:t> </a:t>
            </a:r>
            <a:r>
              <a:rPr lang="cs-CZ" sz="1800" err="1"/>
              <a:t>be</a:t>
            </a:r>
            <a:r>
              <a:rPr lang="cs-CZ" sz="1800"/>
              <a:t> </a:t>
            </a:r>
            <a:r>
              <a:rPr lang="cs-CZ" sz="1800" err="1"/>
              <a:t>treated</a:t>
            </a:r>
            <a:r>
              <a:rPr lang="cs-CZ" sz="1800"/>
              <a:t> </a:t>
            </a:r>
            <a:r>
              <a:rPr lang="cs-CZ" sz="1800" err="1"/>
              <a:t>with</a:t>
            </a:r>
            <a:r>
              <a:rPr lang="cs-CZ" sz="1800"/>
              <a:t> </a:t>
            </a:r>
            <a:r>
              <a:rPr lang="cs-CZ" sz="1800" err="1"/>
              <a:t>drugs</a:t>
            </a:r>
            <a:r>
              <a:rPr lang="cs-CZ" sz="1800"/>
              <a:t> </a:t>
            </a:r>
            <a:r>
              <a:rPr lang="cs-CZ" sz="1800" err="1"/>
              <a:t>compatible</a:t>
            </a:r>
            <a:r>
              <a:rPr lang="cs-CZ" sz="1800"/>
              <a:t> </a:t>
            </a:r>
            <a:r>
              <a:rPr lang="cs-CZ" sz="1800" err="1"/>
              <a:t>with</a:t>
            </a:r>
            <a:r>
              <a:rPr lang="cs-CZ" sz="1800"/>
              <a:t> </a:t>
            </a:r>
            <a:r>
              <a:rPr lang="cs-CZ" sz="1800" err="1"/>
              <a:t>breastfeeding</a:t>
            </a:r>
            <a:endParaRPr lang="cs-CZ" sz="1800"/>
          </a:p>
        </p:txBody>
      </p:sp>
      <p:sp>
        <p:nvSpPr>
          <p:cNvPr id="5" name="Zástupný symbol pro zápatí 3">
            <a:extLst>
              <a:ext uri="{FF2B5EF4-FFF2-40B4-BE49-F238E27FC236}">
                <a16:creationId xmlns:a16="http://schemas.microsoft.com/office/drawing/2014/main" id="{BFE774A3-8A76-4957-8213-00B303E268EB}"/>
              </a:ext>
            </a:extLst>
          </p:cNvPr>
          <p:cNvSpPr txBox="1">
            <a:spLocks/>
          </p:cNvSpPr>
          <p:nvPr/>
        </p:nvSpPr>
        <p:spPr>
          <a:xfrm>
            <a:off x="3802902" y="6421078"/>
            <a:ext cx="2994138"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err="1">
                <a:solidFill>
                  <a:srgbClr val="CC6600"/>
                </a:solidFill>
              </a:rPr>
              <a:t>Breastfeeding</a:t>
            </a:r>
            <a:r>
              <a:rPr lang="cs-CZ" dirty="0">
                <a:solidFill>
                  <a:srgbClr val="CC6600"/>
                </a:solidFill>
              </a:rPr>
              <a:t> support</a:t>
            </a:r>
          </a:p>
        </p:txBody>
      </p:sp>
      <p:sp>
        <p:nvSpPr>
          <p:cNvPr id="6" name="Zástupný symbol pro zápatí 3"/>
          <p:cNvSpPr>
            <a:spLocks noGrp="1"/>
          </p:cNvSpPr>
          <p:nvPr>
            <p:ph type="ftr" sz="quarter" idx="11"/>
          </p:nvPr>
        </p:nvSpPr>
        <p:spPr>
          <a:xfrm>
            <a:off x="731520" y="6421078"/>
            <a:ext cx="2292808" cy="365125"/>
          </a:xfrm>
        </p:spPr>
        <p:txBody>
          <a:bodyPr/>
          <a:lstStyle/>
          <a:p>
            <a:r>
              <a:rPr lang="cs-CZ" dirty="0" err="1"/>
              <a:t>Childhood</a:t>
            </a:r>
            <a:r>
              <a:rPr lang="cs-CZ" dirty="0"/>
              <a:t> </a:t>
            </a:r>
            <a:r>
              <a:rPr lang="cs-CZ" dirty="0" err="1"/>
              <a:t>hygiene</a:t>
            </a:r>
            <a:endParaRPr lang="cs-CZ" dirty="0"/>
          </a:p>
        </p:txBody>
      </p:sp>
    </p:spTree>
    <p:extLst>
      <p:ext uri="{BB962C8B-B14F-4D97-AF65-F5344CB8AC3E}">
        <p14:creationId xmlns:p14="http://schemas.microsoft.com/office/powerpoint/2010/main" val="254502502"/>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Zástupný symbol pro obsah 3"/>
          <p:cNvSpPr>
            <a:spLocks noGrp="1"/>
          </p:cNvSpPr>
          <p:nvPr>
            <p:ph idx="1"/>
          </p:nvPr>
        </p:nvSpPr>
        <p:spPr/>
        <p:txBody>
          <a:bodyPr/>
          <a:lstStyle/>
          <a:p>
            <a:r>
              <a:rPr lang="cs-CZ" b="1" err="1"/>
              <a:t>three</a:t>
            </a:r>
            <a:r>
              <a:rPr lang="cs-CZ" b="1"/>
              <a:t> </a:t>
            </a:r>
            <a:r>
              <a:rPr lang="cs-CZ" b="1" err="1"/>
              <a:t>groups</a:t>
            </a:r>
            <a:endParaRPr lang="cs-CZ"/>
          </a:p>
          <a:p>
            <a:pPr lvl="1"/>
            <a:r>
              <a:rPr lang="cs-CZ"/>
              <a:t>management </a:t>
            </a:r>
            <a:r>
              <a:rPr lang="cs-CZ" err="1"/>
              <a:t>of</a:t>
            </a:r>
            <a:r>
              <a:rPr lang="cs-CZ"/>
              <a:t> BFH</a:t>
            </a:r>
          </a:p>
          <a:p>
            <a:pPr lvl="1"/>
            <a:r>
              <a:rPr lang="cs-CZ" err="1"/>
              <a:t>hospitalized</a:t>
            </a:r>
            <a:r>
              <a:rPr lang="cs-CZ"/>
              <a:t> </a:t>
            </a:r>
            <a:r>
              <a:rPr lang="cs-CZ" err="1"/>
              <a:t>women</a:t>
            </a:r>
            <a:r>
              <a:rPr lang="cs-CZ"/>
              <a:t> 3</a:t>
            </a:r>
            <a:r>
              <a:rPr lang="cs-CZ" baseline="30000"/>
              <a:t>rd</a:t>
            </a:r>
            <a:r>
              <a:rPr lang="cs-CZ"/>
              <a:t> </a:t>
            </a:r>
            <a:r>
              <a:rPr lang="cs-CZ" err="1"/>
              <a:t>day</a:t>
            </a:r>
            <a:r>
              <a:rPr lang="cs-CZ"/>
              <a:t> </a:t>
            </a:r>
            <a:r>
              <a:rPr lang="cs-CZ" err="1"/>
              <a:t>postpartum</a:t>
            </a:r>
            <a:endParaRPr lang="cs-CZ"/>
          </a:p>
          <a:p>
            <a:pPr lvl="1"/>
            <a:r>
              <a:rPr lang="cs-CZ" err="1"/>
              <a:t>medical</a:t>
            </a:r>
            <a:r>
              <a:rPr lang="cs-CZ"/>
              <a:t> </a:t>
            </a:r>
            <a:r>
              <a:rPr lang="cs-CZ" err="1"/>
              <a:t>staff</a:t>
            </a:r>
            <a:r>
              <a:rPr lang="cs-CZ"/>
              <a:t> </a:t>
            </a:r>
            <a:r>
              <a:rPr lang="cs-CZ" err="1"/>
              <a:t>of</a:t>
            </a:r>
            <a:r>
              <a:rPr lang="cs-CZ"/>
              <a:t> BFH</a:t>
            </a:r>
          </a:p>
        </p:txBody>
      </p:sp>
      <p:sp>
        <p:nvSpPr>
          <p:cNvPr id="3" name="Nadpis 2"/>
          <p:cNvSpPr>
            <a:spLocks noGrp="1"/>
          </p:cNvSpPr>
          <p:nvPr>
            <p:ph type="title"/>
          </p:nvPr>
        </p:nvSpPr>
        <p:spPr/>
        <p:txBody>
          <a:bodyPr>
            <a:noAutofit/>
          </a:bodyPr>
          <a:lstStyle/>
          <a:p>
            <a:r>
              <a:rPr lang="cs-CZ" sz="2400" err="1"/>
              <a:t>The</a:t>
            </a:r>
            <a:r>
              <a:rPr lang="cs-CZ" sz="2400"/>
              <a:t> </a:t>
            </a:r>
            <a:r>
              <a:rPr lang="cs-CZ" sz="2400" err="1"/>
              <a:t>view</a:t>
            </a:r>
            <a:r>
              <a:rPr lang="cs-CZ" sz="2400"/>
              <a:t> </a:t>
            </a:r>
            <a:r>
              <a:rPr lang="cs-CZ" sz="2400" err="1"/>
              <a:t>of</a:t>
            </a:r>
            <a:r>
              <a:rPr lang="cs-CZ" sz="2400"/>
              <a:t> </a:t>
            </a:r>
            <a:r>
              <a:rPr lang="cs-CZ" sz="2400" err="1"/>
              <a:t>lay</a:t>
            </a:r>
            <a:r>
              <a:rPr lang="cs-CZ" sz="2400"/>
              <a:t> </a:t>
            </a:r>
            <a:r>
              <a:rPr lang="cs-CZ" sz="2400" err="1"/>
              <a:t>people</a:t>
            </a:r>
            <a:r>
              <a:rPr lang="cs-CZ" sz="2400"/>
              <a:t> and </a:t>
            </a:r>
            <a:r>
              <a:rPr lang="cs-CZ" sz="2400" err="1"/>
              <a:t>professionals</a:t>
            </a:r>
            <a:r>
              <a:rPr lang="cs-CZ" sz="2400"/>
              <a:t> on </a:t>
            </a:r>
            <a:r>
              <a:rPr lang="cs-CZ" sz="2400" err="1"/>
              <a:t>lactation</a:t>
            </a:r>
            <a:r>
              <a:rPr lang="cs-CZ" sz="2400"/>
              <a:t> </a:t>
            </a:r>
            <a:r>
              <a:rPr lang="cs-CZ" sz="2400" err="1"/>
              <a:t>counselling</a:t>
            </a:r>
            <a:endParaRPr lang="cs-CZ" sz="2400"/>
          </a:p>
        </p:txBody>
      </p:sp>
      <p:sp>
        <p:nvSpPr>
          <p:cNvPr id="5" name="Obdélník 4"/>
          <p:cNvSpPr/>
          <p:nvPr/>
        </p:nvSpPr>
        <p:spPr>
          <a:xfrm>
            <a:off x="7184212" y="1378040"/>
            <a:ext cx="4652749" cy="369332"/>
          </a:xfrm>
          <a:prstGeom prst="rect">
            <a:avLst/>
          </a:prstGeom>
        </p:spPr>
        <p:txBody>
          <a:bodyPr wrap="none">
            <a:spAutoFit/>
          </a:bodyPr>
          <a:lstStyle/>
          <a:p>
            <a:r>
              <a:rPr lang="cs-CZ" b="1" i="1">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(Pokorná, Kameníková, Dvořáková, 2016)</a:t>
            </a:r>
          </a:p>
        </p:txBody>
      </p:sp>
      <p:sp>
        <p:nvSpPr>
          <p:cNvPr id="7" name="Zástupný symbol pro zápatí 3">
            <a:extLst>
              <a:ext uri="{FF2B5EF4-FFF2-40B4-BE49-F238E27FC236}">
                <a16:creationId xmlns:a16="http://schemas.microsoft.com/office/drawing/2014/main" id="{C6F660B6-B0FC-463D-8388-A8D4E8BF8335}"/>
              </a:ext>
            </a:extLst>
          </p:cNvPr>
          <p:cNvSpPr txBox="1">
            <a:spLocks/>
          </p:cNvSpPr>
          <p:nvPr/>
        </p:nvSpPr>
        <p:spPr>
          <a:xfrm>
            <a:off x="3802902" y="6421078"/>
            <a:ext cx="2994138"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err="1">
                <a:solidFill>
                  <a:srgbClr val="CC6600"/>
                </a:solidFill>
              </a:rPr>
              <a:t>Breastfeeding</a:t>
            </a:r>
            <a:r>
              <a:rPr lang="cs-CZ" dirty="0">
                <a:solidFill>
                  <a:srgbClr val="CC6600"/>
                </a:solidFill>
              </a:rPr>
              <a:t> support</a:t>
            </a:r>
          </a:p>
        </p:txBody>
      </p:sp>
      <p:sp>
        <p:nvSpPr>
          <p:cNvPr id="8" name="Zástupný symbol pro zápatí 3"/>
          <p:cNvSpPr>
            <a:spLocks noGrp="1"/>
          </p:cNvSpPr>
          <p:nvPr>
            <p:ph type="ftr" sz="quarter" idx="11"/>
          </p:nvPr>
        </p:nvSpPr>
        <p:spPr>
          <a:xfrm>
            <a:off x="731520" y="6421078"/>
            <a:ext cx="2292808" cy="365125"/>
          </a:xfrm>
        </p:spPr>
        <p:txBody>
          <a:bodyPr/>
          <a:lstStyle/>
          <a:p>
            <a:r>
              <a:rPr lang="cs-CZ" dirty="0" err="1"/>
              <a:t>Childhood</a:t>
            </a:r>
            <a:r>
              <a:rPr lang="cs-CZ" dirty="0"/>
              <a:t> </a:t>
            </a:r>
            <a:r>
              <a:rPr lang="cs-CZ" dirty="0" err="1"/>
              <a:t>hygiene</a:t>
            </a:r>
            <a:endParaRPr lang="cs-CZ" dirty="0"/>
          </a:p>
        </p:txBody>
      </p:sp>
    </p:spTree>
    <p:extLst>
      <p:ext uri="{BB962C8B-B14F-4D97-AF65-F5344CB8AC3E}">
        <p14:creationId xmlns:p14="http://schemas.microsoft.com/office/powerpoint/2010/main" val="10416475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Nadpis 1"/>
          <p:cNvSpPr>
            <a:spLocks noGrp="1"/>
          </p:cNvSpPr>
          <p:nvPr>
            <p:ph type="title"/>
          </p:nvPr>
        </p:nvSpPr>
        <p:spPr>
          <a:noFill/>
        </p:spPr>
        <p:txBody>
          <a:bodyPr>
            <a:normAutofit fontScale="90000"/>
          </a:bodyPr>
          <a:lstStyle/>
          <a:p>
            <a:r>
              <a:rPr lang="cs-CZ" sz="3100" err="1"/>
              <a:t>The</a:t>
            </a:r>
            <a:r>
              <a:rPr lang="cs-CZ" sz="3100"/>
              <a:t> </a:t>
            </a:r>
            <a:r>
              <a:rPr lang="cs-CZ" sz="3100" err="1"/>
              <a:t>view</a:t>
            </a:r>
            <a:r>
              <a:rPr lang="cs-CZ" sz="3100"/>
              <a:t> </a:t>
            </a:r>
            <a:r>
              <a:rPr lang="cs-CZ" sz="3100" err="1"/>
              <a:t>of</a:t>
            </a:r>
            <a:r>
              <a:rPr lang="cs-CZ" sz="3100"/>
              <a:t> </a:t>
            </a:r>
            <a:r>
              <a:rPr lang="cs-CZ" sz="3100" err="1"/>
              <a:t>mothers</a:t>
            </a:r>
            <a:r>
              <a:rPr lang="cs-CZ" sz="3100"/>
              <a:t> and </a:t>
            </a:r>
            <a:r>
              <a:rPr lang="cs-CZ" sz="3100" err="1"/>
              <a:t>medical</a:t>
            </a:r>
            <a:r>
              <a:rPr lang="cs-CZ" sz="3100"/>
              <a:t> </a:t>
            </a:r>
            <a:r>
              <a:rPr lang="cs-CZ" sz="3100" err="1"/>
              <a:t>staff</a:t>
            </a:r>
            <a:r>
              <a:rPr lang="cs-CZ" sz="3100"/>
              <a:t> on </a:t>
            </a:r>
            <a:r>
              <a:rPr lang="cs-CZ" sz="3100" err="1"/>
              <a:t>information</a:t>
            </a:r>
            <a:r>
              <a:rPr lang="cs-CZ" sz="3100"/>
              <a:t> </a:t>
            </a:r>
            <a:r>
              <a:rPr lang="cs-CZ" sz="3100" err="1"/>
              <a:t>about</a:t>
            </a:r>
            <a:r>
              <a:rPr lang="cs-CZ" sz="3100"/>
              <a:t> BF </a:t>
            </a:r>
            <a:r>
              <a:rPr lang="cs-CZ" sz="2200"/>
              <a:t>(</a:t>
            </a:r>
            <a:r>
              <a:rPr lang="cs-CZ" sz="2200" err="1"/>
              <a:t>Likert‘s</a:t>
            </a:r>
            <a:r>
              <a:rPr lang="cs-CZ" sz="2200"/>
              <a:t> </a:t>
            </a:r>
            <a:r>
              <a:rPr lang="cs-CZ" sz="2200" err="1"/>
              <a:t>scale</a:t>
            </a:r>
            <a:r>
              <a:rPr lang="cs-CZ" sz="2200"/>
              <a:t>: 5 </a:t>
            </a:r>
            <a:r>
              <a:rPr lang="mr-IN" sz="2200"/>
              <a:t>–</a:t>
            </a:r>
            <a:r>
              <a:rPr lang="cs-CZ" sz="2200"/>
              <a:t> most </a:t>
            </a:r>
            <a:r>
              <a:rPr lang="cs-CZ" sz="2200" err="1"/>
              <a:t>important</a:t>
            </a:r>
            <a:r>
              <a:rPr lang="cs-CZ" sz="2200"/>
              <a:t>, 1 </a:t>
            </a:r>
            <a:r>
              <a:rPr lang="mr-IN" sz="2200"/>
              <a:t>–</a:t>
            </a:r>
            <a:r>
              <a:rPr lang="cs-CZ" sz="2200"/>
              <a:t> least </a:t>
            </a:r>
            <a:r>
              <a:rPr lang="cs-CZ" sz="2200" err="1"/>
              <a:t>important</a:t>
            </a:r>
            <a:r>
              <a:rPr lang="cs-CZ" sz="2200"/>
              <a:t>)</a:t>
            </a:r>
          </a:p>
        </p:txBody>
      </p:sp>
      <p:sp>
        <p:nvSpPr>
          <p:cNvPr id="4" name="Zástupný symbol pro obsah 3"/>
          <p:cNvSpPr>
            <a:spLocks noGrp="1"/>
          </p:cNvSpPr>
          <p:nvPr>
            <p:ph idx="1"/>
          </p:nvPr>
        </p:nvSpPr>
        <p:spPr>
          <a:xfrm>
            <a:off x="838200" y="1791285"/>
            <a:ext cx="5793828" cy="3487212"/>
          </a:xfrm>
        </p:spPr>
        <p:txBody>
          <a:bodyPr>
            <a:normAutofit/>
          </a:bodyPr>
          <a:lstStyle/>
          <a:p>
            <a:pPr>
              <a:lnSpc>
                <a:spcPct val="120000"/>
              </a:lnSpc>
            </a:pPr>
            <a:r>
              <a:rPr lang="cs-CZ" sz="1600" b="1" err="1">
                <a:latin typeface="Segoe UI" panose="020B0502040204020203" pitchFamily="34" charset="0"/>
              </a:rPr>
              <a:t>mothers</a:t>
            </a:r>
            <a:r>
              <a:rPr lang="cs-CZ" sz="1600">
                <a:latin typeface="Segoe UI" panose="020B0502040204020203" pitchFamily="34" charset="0"/>
              </a:rPr>
              <a:t> (241 </a:t>
            </a:r>
            <a:r>
              <a:rPr lang="cs-CZ" sz="1600" err="1">
                <a:latin typeface="Segoe UI" panose="020B0502040204020203" pitchFamily="34" charset="0"/>
              </a:rPr>
              <a:t>mother</a:t>
            </a:r>
            <a:r>
              <a:rPr lang="cs-CZ" sz="1600">
                <a:latin typeface="Segoe UI" panose="020B0502040204020203" pitchFamily="34" charset="0"/>
              </a:rPr>
              <a:t> in </a:t>
            </a:r>
            <a:r>
              <a:rPr lang="cs-CZ" sz="1600" err="1">
                <a:latin typeface="Segoe UI" panose="020B0502040204020203" pitchFamily="34" charset="0"/>
              </a:rPr>
              <a:t>total</a:t>
            </a:r>
            <a:r>
              <a:rPr lang="cs-CZ" sz="1600">
                <a:latin typeface="Segoe UI" panose="020B0502040204020203" pitchFamily="34" charset="0"/>
              </a:rPr>
              <a:t>)</a:t>
            </a:r>
            <a:br>
              <a:rPr lang="cs-CZ" sz="1600">
                <a:latin typeface="Segoe UI" panose="020B0502040204020203" pitchFamily="34" charset="0"/>
              </a:rPr>
            </a:br>
            <a:r>
              <a:rPr lang="cs-CZ" sz="1600">
                <a:latin typeface="Segoe UI" panose="020B0502040204020203" pitchFamily="34" charset="0"/>
              </a:rPr>
              <a:t>4,75 </a:t>
            </a:r>
            <a:r>
              <a:rPr lang="mr-IN" sz="1600">
                <a:latin typeface="Segoe UI" panose="020B0502040204020203" pitchFamily="34" charset="0"/>
              </a:rPr>
              <a:t>–</a:t>
            </a:r>
            <a:r>
              <a:rPr lang="cs-CZ" sz="1600">
                <a:latin typeface="Segoe UI" panose="020B0502040204020203" pitchFamily="34" charset="0"/>
              </a:rPr>
              <a:t> </a:t>
            </a:r>
            <a:r>
              <a:rPr lang="cs-CZ" sz="1600" err="1">
                <a:latin typeface="Segoe UI" panose="020B0502040204020203" pitchFamily="34" charset="0"/>
              </a:rPr>
              <a:t>the</a:t>
            </a:r>
            <a:r>
              <a:rPr lang="cs-CZ" sz="1600">
                <a:latin typeface="Segoe UI" panose="020B0502040204020203" pitchFamily="34" charset="0"/>
              </a:rPr>
              <a:t> </a:t>
            </a:r>
            <a:r>
              <a:rPr lang="cs-CZ" sz="1600" err="1">
                <a:latin typeface="Segoe UI" panose="020B0502040204020203" pitchFamily="34" charset="0"/>
              </a:rPr>
              <a:t>importance</a:t>
            </a:r>
            <a:r>
              <a:rPr lang="cs-CZ" sz="1600">
                <a:latin typeface="Segoe UI" panose="020B0502040204020203" pitchFamily="34" charset="0"/>
              </a:rPr>
              <a:t> </a:t>
            </a:r>
            <a:r>
              <a:rPr lang="cs-CZ" sz="1600" err="1">
                <a:latin typeface="Segoe UI" panose="020B0502040204020203" pitchFamily="34" charset="0"/>
              </a:rPr>
              <a:t>of</a:t>
            </a:r>
            <a:r>
              <a:rPr lang="cs-CZ" sz="1600">
                <a:latin typeface="Segoe UI" panose="020B0502040204020203" pitchFamily="34" charset="0"/>
              </a:rPr>
              <a:t> </a:t>
            </a:r>
            <a:r>
              <a:rPr lang="cs-CZ" sz="1600" err="1">
                <a:latin typeface="Segoe UI" panose="020B0502040204020203" pitchFamily="34" charset="0"/>
              </a:rPr>
              <a:t>breastfeeding</a:t>
            </a:r>
            <a:r>
              <a:rPr lang="cs-CZ" sz="1600">
                <a:latin typeface="Segoe UI" panose="020B0502040204020203" pitchFamily="34" charset="0"/>
              </a:rPr>
              <a:t/>
            </a:r>
            <a:br>
              <a:rPr lang="cs-CZ" sz="1600">
                <a:latin typeface="Segoe UI" panose="020B0502040204020203" pitchFamily="34" charset="0"/>
              </a:rPr>
            </a:br>
            <a:r>
              <a:rPr lang="cs-CZ" sz="1600">
                <a:latin typeface="Segoe UI" panose="020B0502040204020203" pitchFamily="34" charset="0"/>
              </a:rPr>
              <a:t>4,6 </a:t>
            </a:r>
            <a:r>
              <a:rPr lang="mr-IN" sz="1600">
                <a:latin typeface="Segoe UI" panose="020B0502040204020203" pitchFamily="34" charset="0"/>
              </a:rPr>
              <a:t>–</a:t>
            </a:r>
            <a:r>
              <a:rPr lang="cs-CZ" sz="1600">
                <a:latin typeface="Segoe UI" panose="020B0502040204020203" pitchFamily="34" charset="0"/>
              </a:rPr>
              <a:t> </a:t>
            </a:r>
            <a:r>
              <a:rPr lang="cs-CZ" sz="1600" err="1">
                <a:latin typeface="Segoe UI" panose="020B0502040204020203" pitchFamily="34" charset="0"/>
              </a:rPr>
              <a:t>effective</a:t>
            </a:r>
            <a:r>
              <a:rPr lang="cs-CZ" sz="1600">
                <a:latin typeface="Segoe UI" panose="020B0502040204020203" pitchFamily="34" charset="0"/>
              </a:rPr>
              <a:t> </a:t>
            </a:r>
            <a:r>
              <a:rPr lang="cs-CZ" sz="1600" err="1">
                <a:latin typeface="Segoe UI" panose="020B0502040204020203" pitchFamily="34" charset="0"/>
              </a:rPr>
              <a:t>suckling</a:t>
            </a:r>
            <a:r>
              <a:rPr lang="cs-CZ" sz="1600">
                <a:latin typeface="Segoe UI" panose="020B0502040204020203" pitchFamily="34" charset="0"/>
              </a:rPr>
              <a:t> </a:t>
            </a:r>
            <a:r>
              <a:rPr lang="cs-CZ" sz="1600" err="1">
                <a:latin typeface="Segoe UI" panose="020B0502040204020203" pitchFamily="34" charset="0"/>
              </a:rPr>
              <a:t>recognition</a:t>
            </a:r>
            <a:r>
              <a:rPr lang="cs-CZ" sz="1600">
                <a:latin typeface="Segoe UI" panose="020B0502040204020203" pitchFamily="34" charset="0"/>
              </a:rPr>
              <a:t/>
            </a:r>
            <a:br>
              <a:rPr lang="cs-CZ" sz="1600">
                <a:latin typeface="Segoe UI" panose="020B0502040204020203" pitchFamily="34" charset="0"/>
              </a:rPr>
            </a:br>
            <a:r>
              <a:rPr lang="cs-CZ" sz="1600">
                <a:latin typeface="Segoe UI" panose="020B0502040204020203" pitchFamily="34" charset="0"/>
              </a:rPr>
              <a:t>4,5 </a:t>
            </a:r>
            <a:r>
              <a:rPr lang="mr-IN" sz="1600">
                <a:latin typeface="Segoe UI" panose="020B0502040204020203" pitchFamily="34" charset="0"/>
              </a:rPr>
              <a:t>–</a:t>
            </a:r>
            <a:r>
              <a:rPr lang="cs-CZ" sz="1600">
                <a:latin typeface="Segoe UI" panose="020B0502040204020203" pitchFamily="34" charset="0"/>
              </a:rPr>
              <a:t> </a:t>
            </a:r>
            <a:r>
              <a:rPr lang="cs-CZ" sz="1600" err="1">
                <a:latin typeface="Segoe UI" panose="020B0502040204020203" pitchFamily="34" charset="0"/>
              </a:rPr>
              <a:t>treatment</a:t>
            </a:r>
            <a:r>
              <a:rPr lang="cs-CZ" sz="1600">
                <a:latin typeface="Segoe UI" panose="020B0502040204020203" pitchFamily="34" charset="0"/>
              </a:rPr>
              <a:t> </a:t>
            </a:r>
            <a:r>
              <a:rPr lang="cs-CZ" sz="1600" err="1">
                <a:latin typeface="Segoe UI" panose="020B0502040204020203" pitchFamily="34" charset="0"/>
              </a:rPr>
              <a:t>of</a:t>
            </a:r>
            <a:r>
              <a:rPr lang="cs-CZ" sz="1600">
                <a:latin typeface="Segoe UI" panose="020B0502040204020203" pitchFamily="34" charset="0"/>
              </a:rPr>
              <a:t> </a:t>
            </a:r>
            <a:r>
              <a:rPr lang="cs-CZ" sz="1600" err="1">
                <a:latin typeface="Segoe UI" panose="020B0502040204020203" pitchFamily="34" charset="0"/>
              </a:rPr>
              <a:t>sore</a:t>
            </a:r>
            <a:r>
              <a:rPr lang="cs-CZ" sz="1600">
                <a:latin typeface="Segoe UI" panose="020B0502040204020203" pitchFamily="34" charset="0"/>
              </a:rPr>
              <a:t> </a:t>
            </a:r>
            <a:r>
              <a:rPr lang="cs-CZ" sz="1600" err="1">
                <a:latin typeface="Segoe UI" panose="020B0502040204020203" pitchFamily="34" charset="0"/>
              </a:rPr>
              <a:t>breasts</a:t>
            </a:r>
            <a:r>
              <a:rPr lang="cs-CZ" sz="1600">
                <a:latin typeface="Segoe UI" panose="020B0502040204020203" pitchFamily="34" charset="0"/>
              </a:rPr>
              <a:t>, </a:t>
            </a:r>
            <a:r>
              <a:rPr lang="cs-CZ" sz="1600" err="1">
                <a:latin typeface="Segoe UI" panose="020B0502040204020203" pitchFamily="34" charset="0"/>
              </a:rPr>
              <a:t>sore</a:t>
            </a:r>
            <a:r>
              <a:rPr lang="cs-CZ" sz="1600">
                <a:latin typeface="Segoe UI" panose="020B0502040204020203" pitchFamily="34" charset="0"/>
              </a:rPr>
              <a:t> </a:t>
            </a:r>
            <a:r>
              <a:rPr lang="cs-CZ" sz="1600" err="1">
                <a:latin typeface="Segoe UI" panose="020B0502040204020203" pitchFamily="34" charset="0"/>
              </a:rPr>
              <a:t>nipples</a:t>
            </a:r>
            <a:r>
              <a:rPr lang="cs-CZ" sz="1600">
                <a:latin typeface="Segoe UI" panose="020B0502040204020203" pitchFamily="34" charset="0"/>
              </a:rPr>
              <a:t>, </a:t>
            </a:r>
            <a:r>
              <a:rPr lang="cs-CZ" sz="1600" err="1">
                <a:latin typeface="Segoe UI" panose="020B0502040204020203" pitchFamily="34" charset="0"/>
              </a:rPr>
              <a:t>position</a:t>
            </a:r>
            <a:r>
              <a:rPr lang="cs-CZ" sz="1600">
                <a:latin typeface="Segoe UI" panose="020B0502040204020203" pitchFamily="34" charset="0"/>
              </a:rPr>
              <a:t> </a:t>
            </a:r>
            <a:r>
              <a:rPr lang="cs-CZ" sz="1600" err="1">
                <a:latin typeface="Segoe UI" panose="020B0502040204020203" pitchFamily="34" charset="0"/>
              </a:rPr>
              <a:t>during</a:t>
            </a:r>
            <a:r>
              <a:rPr lang="cs-CZ" sz="1600">
                <a:latin typeface="Segoe UI" panose="020B0502040204020203" pitchFamily="34" charset="0"/>
              </a:rPr>
              <a:t> </a:t>
            </a:r>
            <a:r>
              <a:rPr lang="cs-CZ" sz="1600" err="1">
                <a:latin typeface="Segoe UI" panose="020B0502040204020203" pitchFamily="34" charset="0"/>
              </a:rPr>
              <a:t>breastfeeding</a:t>
            </a:r>
            <a:r>
              <a:rPr lang="cs-CZ" sz="1600">
                <a:latin typeface="Segoe UI" panose="020B0502040204020203" pitchFamily="34" charset="0"/>
              </a:rPr>
              <a:t/>
            </a:r>
            <a:br>
              <a:rPr lang="cs-CZ" sz="1600">
                <a:latin typeface="Segoe UI" panose="020B0502040204020203" pitchFamily="34" charset="0"/>
              </a:rPr>
            </a:br>
            <a:r>
              <a:rPr lang="cs-CZ" sz="1600">
                <a:latin typeface="Segoe UI" panose="020B0502040204020203" pitchFamily="34" charset="0"/>
              </a:rPr>
              <a:t>4,4 </a:t>
            </a:r>
            <a:r>
              <a:rPr lang="mr-IN" sz="1600">
                <a:latin typeface="Segoe UI" panose="020B0502040204020203" pitchFamily="34" charset="0"/>
              </a:rPr>
              <a:t>–</a:t>
            </a:r>
            <a:r>
              <a:rPr lang="cs-CZ" sz="1600">
                <a:latin typeface="Segoe UI" panose="020B0502040204020203" pitchFamily="34" charset="0"/>
              </a:rPr>
              <a:t> </a:t>
            </a:r>
            <a:r>
              <a:rPr lang="cs-CZ" sz="1600" err="1">
                <a:latin typeface="Segoe UI" panose="020B0502040204020203" pitchFamily="34" charset="0"/>
              </a:rPr>
              <a:t>frequency</a:t>
            </a:r>
            <a:r>
              <a:rPr lang="cs-CZ" sz="1600">
                <a:latin typeface="Segoe UI" panose="020B0502040204020203" pitchFamily="34" charset="0"/>
              </a:rPr>
              <a:t> and </a:t>
            </a:r>
            <a:r>
              <a:rPr lang="cs-CZ" sz="1600" err="1">
                <a:latin typeface="Segoe UI" panose="020B0502040204020203" pitchFamily="34" charset="0"/>
              </a:rPr>
              <a:t>length</a:t>
            </a:r>
            <a:r>
              <a:rPr lang="cs-CZ" sz="1600">
                <a:latin typeface="Segoe UI" panose="020B0502040204020203" pitchFamily="34" charset="0"/>
              </a:rPr>
              <a:t> </a:t>
            </a:r>
            <a:r>
              <a:rPr lang="cs-CZ" sz="1600" err="1">
                <a:latin typeface="Segoe UI" panose="020B0502040204020203" pitchFamily="34" charset="0"/>
              </a:rPr>
              <a:t>of</a:t>
            </a:r>
            <a:r>
              <a:rPr lang="cs-CZ" sz="1600">
                <a:latin typeface="Segoe UI" panose="020B0502040204020203" pitchFamily="34" charset="0"/>
              </a:rPr>
              <a:t> </a:t>
            </a:r>
            <a:r>
              <a:rPr lang="cs-CZ" sz="1600" err="1">
                <a:latin typeface="Segoe UI" panose="020B0502040204020203" pitchFamily="34" charset="0"/>
              </a:rPr>
              <a:t>breastfeeding</a:t>
            </a:r>
            <a:r>
              <a:rPr lang="cs-CZ" sz="1600">
                <a:latin typeface="Segoe UI" panose="020B0502040204020203" pitchFamily="34" charset="0"/>
              </a:rPr>
              <a:t/>
            </a:r>
            <a:br>
              <a:rPr lang="cs-CZ" sz="1600">
                <a:latin typeface="Segoe UI" panose="020B0502040204020203" pitchFamily="34" charset="0"/>
              </a:rPr>
            </a:br>
            <a:r>
              <a:rPr lang="cs-CZ" sz="1600">
                <a:latin typeface="Segoe UI" panose="020B0502040204020203" pitchFamily="34" charset="0"/>
              </a:rPr>
              <a:t>4,0 </a:t>
            </a:r>
            <a:r>
              <a:rPr lang="mr-IN" sz="1600">
                <a:latin typeface="Segoe UI" panose="020B0502040204020203" pitchFamily="34" charset="0"/>
              </a:rPr>
              <a:t>–</a:t>
            </a:r>
            <a:r>
              <a:rPr lang="cs-CZ" sz="1600">
                <a:latin typeface="Segoe UI" panose="020B0502040204020203" pitchFamily="34" charset="0"/>
              </a:rPr>
              <a:t> </a:t>
            </a:r>
            <a:r>
              <a:rPr lang="cs-CZ" sz="1600" err="1">
                <a:latin typeface="Segoe UI" panose="020B0502040204020203" pitchFamily="34" charset="0"/>
              </a:rPr>
              <a:t>pause</a:t>
            </a:r>
            <a:r>
              <a:rPr lang="cs-CZ" sz="1600">
                <a:latin typeface="Segoe UI" panose="020B0502040204020203" pitchFamily="34" charset="0"/>
              </a:rPr>
              <a:t> in </a:t>
            </a:r>
            <a:r>
              <a:rPr lang="cs-CZ" sz="1600" err="1">
                <a:latin typeface="Segoe UI" panose="020B0502040204020203" pitchFamily="34" charset="0"/>
              </a:rPr>
              <a:t>the</a:t>
            </a:r>
            <a:r>
              <a:rPr lang="cs-CZ" sz="1600">
                <a:latin typeface="Segoe UI" panose="020B0502040204020203" pitchFamily="34" charset="0"/>
              </a:rPr>
              <a:t> </a:t>
            </a:r>
            <a:r>
              <a:rPr lang="cs-CZ" sz="1600" err="1">
                <a:latin typeface="Segoe UI" panose="020B0502040204020203" pitchFamily="34" charset="0"/>
              </a:rPr>
              <a:t>chin</a:t>
            </a:r>
            <a:r>
              <a:rPr lang="cs-CZ" sz="1600">
                <a:latin typeface="Segoe UI" panose="020B0502040204020203" pitchFamily="34" charset="0"/>
              </a:rPr>
              <a:t> </a:t>
            </a:r>
            <a:r>
              <a:rPr lang="cs-CZ" sz="1600" err="1">
                <a:latin typeface="Segoe UI" panose="020B0502040204020203" pitchFamily="34" charset="0"/>
              </a:rPr>
              <a:t>observing</a:t>
            </a:r>
            <a:r>
              <a:rPr lang="cs-CZ" sz="1600">
                <a:latin typeface="Segoe UI" panose="020B0502040204020203" pitchFamily="34" charset="0"/>
              </a:rPr>
              <a:t> (20 </a:t>
            </a:r>
            <a:r>
              <a:rPr lang="cs-CZ" sz="1600" err="1">
                <a:latin typeface="Segoe UI" panose="020B0502040204020203" pitchFamily="34" charset="0"/>
              </a:rPr>
              <a:t>women</a:t>
            </a:r>
            <a:r>
              <a:rPr lang="cs-CZ" sz="1600">
                <a:latin typeface="Segoe UI" panose="020B0502040204020203" pitchFamily="34" charset="0"/>
              </a:rPr>
              <a:t> </a:t>
            </a:r>
            <a:r>
              <a:rPr lang="cs-CZ" sz="1600" err="1">
                <a:latin typeface="Segoe UI" panose="020B0502040204020203" pitchFamily="34" charset="0"/>
              </a:rPr>
              <a:t>didn‘t</a:t>
            </a:r>
            <a:r>
              <a:rPr lang="cs-CZ" sz="1600">
                <a:latin typeface="Segoe UI" panose="020B0502040204020203" pitchFamily="34" charset="0"/>
              </a:rPr>
              <a:t> </a:t>
            </a:r>
            <a:r>
              <a:rPr lang="cs-CZ" sz="1600" err="1">
                <a:latin typeface="Segoe UI" panose="020B0502040204020203" pitchFamily="34" charset="0"/>
              </a:rPr>
              <a:t>mark</a:t>
            </a:r>
            <a:r>
              <a:rPr lang="cs-CZ" sz="1600">
                <a:latin typeface="Segoe UI" panose="020B0502040204020203" pitchFamily="34" charset="0"/>
              </a:rPr>
              <a:t>)</a:t>
            </a:r>
            <a:br>
              <a:rPr lang="cs-CZ" sz="1600">
                <a:latin typeface="Segoe UI" panose="020B0502040204020203" pitchFamily="34" charset="0"/>
              </a:rPr>
            </a:br>
            <a:r>
              <a:rPr lang="cs-CZ" sz="1600">
                <a:latin typeface="Segoe UI" panose="020B0502040204020203" pitchFamily="34" charset="0"/>
              </a:rPr>
              <a:t/>
            </a:r>
            <a:br>
              <a:rPr lang="cs-CZ" sz="1600">
                <a:latin typeface="Segoe UI" panose="020B0502040204020203" pitchFamily="34" charset="0"/>
              </a:rPr>
            </a:br>
            <a:r>
              <a:rPr lang="cs-CZ" sz="1600">
                <a:latin typeface="Segoe UI" panose="020B0502040204020203" pitchFamily="34" charset="0"/>
              </a:rPr>
              <a:t>16,2 % </a:t>
            </a:r>
            <a:r>
              <a:rPr lang="cs-CZ" sz="1600" err="1">
                <a:latin typeface="Segoe UI" panose="020B0502040204020203" pitchFamily="34" charset="0"/>
              </a:rPr>
              <a:t>of</a:t>
            </a:r>
            <a:r>
              <a:rPr lang="cs-CZ" sz="1600">
                <a:latin typeface="Segoe UI" panose="020B0502040204020203" pitchFamily="34" charset="0"/>
              </a:rPr>
              <a:t> </a:t>
            </a:r>
            <a:r>
              <a:rPr lang="cs-CZ" sz="1600" err="1">
                <a:latin typeface="Segoe UI" panose="020B0502040204020203" pitchFamily="34" charset="0"/>
              </a:rPr>
              <a:t>mothers</a:t>
            </a:r>
            <a:r>
              <a:rPr lang="cs-CZ" sz="1600">
                <a:latin typeface="Segoe UI" panose="020B0502040204020203" pitchFamily="34" charset="0"/>
              </a:rPr>
              <a:t> </a:t>
            </a:r>
            <a:r>
              <a:rPr lang="cs-CZ" sz="1600" err="1">
                <a:latin typeface="Segoe UI" panose="020B0502040204020203" pitchFamily="34" charset="0"/>
              </a:rPr>
              <a:t>weren‘t</a:t>
            </a:r>
            <a:r>
              <a:rPr lang="cs-CZ" sz="1600">
                <a:latin typeface="Segoe UI" panose="020B0502040204020203" pitchFamily="34" charset="0"/>
              </a:rPr>
              <a:t> </a:t>
            </a:r>
            <a:r>
              <a:rPr lang="cs-CZ" sz="1600" err="1">
                <a:latin typeface="Segoe UI" panose="020B0502040204020203" pitchFamily="34" charset="0"/>
              </a:rPr>
              <a:t>educated</a:t>
            </a:r>
            <a:r>
              <a:rPr lang="cs-CZ" sz="1600">
                <a:latin typeface="Segoe UI" panose="020B0502040204020203" pitchFamily="34" charset="0"/>
              </a:rPr>
              <a:t> </a:t>
            </a:r>
            <a:r>
              <a:rPr lang="cs-CZ" sz="1600" err="1">
                <a:latin typeface="Segoe UI" panose="020B0502040204020203" pitchFamily="34" charset="0"/>
              </a:rPr>
              <a:t>about</a:t>
            </a:r>
            <a:r>
              <a:rPr lang="cs-CZ" sz="1600">
                <a:latin typeface="Segoe UI" panose="020B0502040204020203" pitchFamily="34" charset="0"/>
              </a:rPr>
              <a:t> </a:t>
            </a:r>
            <a:r>
              <a:rPr lang="cs-CZ" sz="1600" err="1">
                <a:latin typeface="Segoe UI" panose="020B0502040204020203" pitchFamily="34" charset="0"/>
              </a:rPr>
              <a:t>the</a:t>
            </a:r>
            <a:r>
              <a:rPr lang="cs-CZ" sz="1600">
                <a:latin typeface="Segoe UI" panose="020B0502040204020203" pitchFamily="34" charset="0"/>
              </a:rPr>
              <a:t> </a:t>
            </a:r>
            <a:r>
              <a:rPr lang="cs-CZ" sz="1600" err="1">
                <a:latin typeface="Segoe UI" panose="020B0502040204020203" pitchFamily="34" charset="0"/>
              </a:rPr>
              <a:t>breastfeeding</a:t>
            </a:r>
            <a:r>
              <a:rPr lang="cs-CZ" sz="1600">
                <a:latin typeface="Segoe UI" panose="020B0502040204020203" pitchFamily="34" charset="0"/>
              </a:rPr>
              <a:t> </a:t>
            </a:r>
            <a:r>
              <a:rPr lang="cs-CZ" sz="1600" err="1">
                <a:latin typeface="Segoe UI" panose="020B0502040204020203" pitchFamily="34" charset="0"/>
              </a:rPr>
              <a:t>effectivity</a:t>
            </a:r>
            <a:r>
              <a:rPr lang="cs-CZ" sz="1600">
                <a:latin typeface="Segoe UI" panose="020B0502040204020203" pitchFamily="34" charset="0"/>
              </a:rPr>
              <a:t> </a:t>
            </a:r>
            <a:r>
              <a:rPr lang="cs-CZ" sz="1600" err="1">
                <a:latin typeface="Segoe UI" panose="020B0502040204020203" pitchFamily="34" charset="0"/>
              </a:rPr>
              <a:t>recognition</a:t>
            </a:r>
            <a:r>
              <a:rPr lang="cs-CZ" sz="1600">
                <a:latin typeface="Segoe UI" panose="020B0502040204020203" pitchFamily="34" charset="0"/>
              </a:rPr>
              <a:t/>
            </a:r>
            <a:br>
              <a:rPr lang="cs-CZ" sz="1600">
                <a:latin typeface="Segoe UI" panose="020B0502040204020203" pitchFamily="34" charset="0"/>
              </a:rPr>
            </a:br>
            <a:r>
              <a:rPr lang="cs-CZ" sz="1600">
                <a:latin typeface="Segoe UI" panose="020B0502040204020203" pitchFamily="34" charset="0"/>
              </a:rPr>
              <a:t>25,3 % </a:t>
            </a:r>
            <a:r>
              <a:rPr lang="cs-CZ" sz="1600" err="1">
                <a:latin typeface="Segoe UI" panose="020B0502040204020203" pitchFamily="34" charset="0"/>
              </a:rPr>
              <a:t>weren‘t</a:t>
            </a:r>
            <a:r>
              <a:rPr lang="cs-CZ" sz="1600">
                <a:latin typeface="Segoe UI" panose="020B0502040204020203" pitchFamily="34" charset="0"/>
              </a:rPr>
              <a:t> </a:t>
            </a:r>
            <a:r>
              <a:rPr lang="cs-CZ" sz="1600" err="1">
                <a:latin typeface="Segoe UI" panose="020B0502040204020203" pitchFamily="34" charset="0"/>
              </a:rPr>
              <a:t>allowed</a:t>
            </a:r>
            <a:r>
              <a:rPr lang="cs-CZ" sz="1600">
                <a:latin typeface="Segoe UI" panose="020B0502040204020203" pitchFamily="34" charset="0"/>
              </a:rPr>
              <a:t> </a:t>
            </a:r>
            <a:r>
              <a:rPr lang="cs-CZ" sz="1600" err="1">
                <a:latin typeface="Segoe UI" panose="020B0502040204020203" pitchFamily="34" charset="0"/>
              </a:rPr>
              <a:t>for</a:t>
            </a:r>
            <a:r>
              <a:rPr lang="cs-CZ" sz="1600">
                <a:latin typeface="Segoe UI" panose="020B0502040204020203" pitchFamily="34" charset="0"/>
              </a:rPr>
              <a:t> </a:t>
            </a:r>
            <a:r>
              <a:rPr lang="cs-CZ" sz="1600" err="1">
                <a:latin typeface="Segoe UI" panose="020B0502040204020203" pitchFamily="34" charset="0"/>
              </a:rPr>
              <a:t>postpartum</a:t>
            </a:r>
            <a:r>
              <a:rPr lang="cs-CZ" sz="1600">
                <a:latin typeface="Segoe UI" panose="020B0502040204020203" pitchFamily="34" charset="0"/>
              </a:rPr>
              <a:t> skin-to-skin </a:t>
            </a:r>
            <a:r>
              <a:rPr lang="cs-CZ" sz="1600" err="1">
                <a:latin typeface="Segoe UI" panose="020B0502040204020203" pitchFamily="34" charset="0"/>
              </a:rPr>
              <a:t>contact</a:t>
            </a:r>
            <a:endParaRPr lang="cs-CZ" sz="1600">
              <a:latin typeface="Segoe UI" panose="020B0502040204020203" pitchFamily="34" charset="0"/>
            </a:endParaRPr>
          </a:p>
        </p:txBody>
      </p:sp>
      <p:sp>
        <p:nvSpPr>
          <p:cNvPr id="5" name="Zástupný symbol pro obsah 4"/>
          <p:cNvSpPr>
            <a:spLocks noGrp="1"/>
          </p:cNvSpPr>
          <p:nvPr>
            <p:ph sz="half" idx="4294967295"/>
          </p:nvPr>
        </p:nvSpPr>
        <p:spPr>
          <a:xfrm>
            <a:off x="6821214" y="1791285"/>
            <a:ext cx="5181600" cy="4351338"/>
          </a:xfrm>
        </p:spPr>
        <p:txBody>
          <a:bodyPr>
            <a:normAutofit fontScale="55000" lnSpcReduction="20000"/>
          </a:bodyPr>
          <a:lstStyle/>
          <a:p>
            <a:pPr>
              <a:lnSpc>
                <a:spcPct val="120000"/>
              </a:lnSpc>
            </a:pPr>
            <a:r>
              <a:rPr lang="cs-CZ" b="1" err="1">
                <a:latin typeface="Segoe UI" panose="020B0502040204020203" pitchFamily="34" charset="0"/>
                <a:cs typeface="Segoe UI" panose="020B0502040204020203" pitchFamily="34" charset="0"/>
              </a:rPr>
              <a:t>medical</a:t>
            </a:r>
            <a:r>
              <a:rPr lang="cs-CZ" b="1">
                <a:latin typeface="Segoe UI" panose="020B0502040204020203" pitchFamily="34" charset="0"/>
                <a:cs typeface="Segoe UI" panose="020B0502040204020203" pitchFamily="34" charset="0"/>
              </a:rPr>
              <a:t> </a:t>
            </a:r>
            <a:r>
              <a:rPr lang="cs-CZ" b="1" err="1">
                <a:latin typeface="Segoe UI" panose="020B0502040204020203" pitchFamily="34" charset="0"/>
                <a:cs typeface="Segoe UI" panose="020B0502040204020203" pitchFamily="34" charset="0"/>
              </a:rPr>
              <a:t>staff</a:t>
            </a:r>
            <a:r>
              <a:rPr lang="cs-CZ">
                <a:latin typeface="Segoe UI" panose="020B0502040204020203" pitchFamily="34" charset="0"/>
                <a:cs typeface="Segoe UI" panose="020B0502040204020203" pitchFamily="34" charset="0"/>
              </a:rPr>
              <a:t> (141 </a:t>
            </a:r>
            <a:r>
              <a:rPr lang="cs-CZ" err="1">
                <a:latin typeface="Segoe UI" panose="020B0502040204020203" pitchFamily="34" charset="0"/>
                <a:cs typeface="Segoe UI" panose="020B0502040204020203" pitchFamily="34" charset="0"/>
              </a:rPr>
              <a:t>workers</a:t>
            </a:r>
            <a:r>
              <a:rPr lang="cs-CZ">
                <a:latin typeface="Segoe UI" panose="020B0502040204020203" pitchFamily="34" charset="0"/>
                <a:cs typeface="Segoe UI" panose="020B0502040204020203" pitchFamily="34" charset="0"/>
              </a:rPr>
              <a:t>)</a:t>
            </a:r>
            <a:br>
              <a:rPr lang="cs-CZ">
                <a:latin typeface="Segoe UI" panose="020B0502040204020203" pitchFamily="34" charset="0"/>
                <a:cs typeface="Segoe UI" panose="020B0502040204020203" pitchFamily="34" charset="0"/>
              </a:rPr>
            </a:br>
            <a:r>
              <a:rPr lang="cs-CZ">
                <a:latin typeface="Segoe UI" panose="020B0502040204020203" pitchFamily="34" charset="0"/>
                <a:cs typeface="Segoe UI" panose="020B0502040204020203" pitchFamily="34" charset="0"/>
              </a:rPr>
              <a:t>4,8 </a:t>
            </a:r>
            <a:r>
              <a:rPr lang="mr-IN">
                <a:latin typeface="Segoe UI" panose="020B0502040204020203" pitchFamily="34" charset="0"/>
              </a:rPr>
              <a:t>–</a:t>
            </a:r>
            <a:r>
              <a:rPr lang="cs-CZ">
                <a:latin typeface="Segoe UI" panose="020B0502040204020203" pitchFamily="34" charset="0"/>
                <a:cs typeface="Segoe UI" panose="020B0502040204020203" pitchFamily="34" charset="0"/>
              </a:rPr>
              <a:t> </a:t>
            </a:r>
            <a:r>
              <a:rPr lang="cs-CZ" err="1">
                <a:latin typeface="Segoe UI" panose="020B0502040204020203" pitchFamily="34" charset="0"/>
                <a:cs typeface="Segoe UI" panose="020B0502040204020203" pitchFamily="34" charset="0"/>
              </a:rPr>
              <a:t>treatment</a:t>
            </a:r>
            <a:r>
              <a:rPr lang="cs-CZ">
                <a:latin typeface="Segoe UI" panose="020B0502040204020203" pitchFamily="34" charset="0"/>
                <a:cs typeface="Segoe UI" panose="020B0502040204020203" pitchFamily="34" charset="0"/>
              </a:rPr>
              <a:t> </a:t>
            </a:r>
            <a:r>
              <a:rPr lang="cs-CZ" err="1">
                <a:latin typeface="Segoe UI" panose="020B0502040204020203" pitchFamily="34" charset="0"/>
                <a:cs typeface="Segoe UI" panose="020B0502040204020203" pitchFamily="34" charset="0"/>
              </a:rPr>
              <a:t>of</a:t>
            </a:r>
            <a:r>
              <a:rPr lang="cs-CZ">
                <a:latin typeface="Segoe UI" panose="020B0502040204020203" pitchFamily="34" charset="0"/>
                <a:cs typeface="Segoe UI" panose="020B0502040204020203" pitchFamily="34" charset="0"/>
              </a:rPr>
              <a:t> </a:t>
            </a:r>
            <a:r>
              <a:rPr lang="cs-CZ" err="1">
                <a:latin typeface="Segoe UI" panose="020B0502040204020203" pitchFamily="34" charset="0"/>
                <a:cs typeface="Segoe UI" panose="020B0502040204020203" pitchFamily="34" charset="0"/>
              </a:rPr>
              <a:t>sore</a:t>
            </a:r>
            <a:r>
              <a:rPr lang="cs-CZ">
                <a:latin typeface="Segoe UI" panose="020B0502040204020203" pitchFamily="34" charset="0"/>
                <a:cs typeface="Segoe UI" panose="020B0502040204020203" pitchFamily="34" charset="0"/>
              </a:rPr>
              <a:t> </a:t>
            </a:r>
            <a:r>
              <a:rPr lang="cs-CZ" err="1">
                <a:latin typeface="Segoe UI" panose="020B0502040204020203" pitchFamily="34" charset="0"/>
                <a:cs typeface="Segoe UI" panose="020B0502040204020203" pitchFamily="34" charset="0"/>
              </a:rPr>
              <a:t>nipples</a:t>
            </a:r>
            <a:r>
              <a:rPr lang="cs-CZ">
                <a:latin typeface="Segoe UI" panose="020B0502040204020203" pitchFamily="34" charset="0"/>
                <a:cs typeface="Segoe UI" panose="020B0502040204020203" pitchFamily="34" charset="0"/>
              </a:rPr>
              <a:t/>
            </a:r>
            <a:br>
              <a:rPr lang="cs-CZ">
                <a:latin typeface="Segoe UI" panose="020B0502040204020203" pitchFamily="34" charset="0"/>
                <a:cs typeface="Segoe UI" panose="020B0502040204020203" pitchFamily="34" charset="0"/>
              </a:rPr>
            </a:br>
            <a:r>
              <a:rPr lang="cs-CZ">
                <a:latin typeface="Segoe UI" panose="020B0502040204020203" pitchFamily="34" charset="0"/>
                <a:cs typeface="Segoe UI" panose="020B0502040204020203" pitchFamily="34" charset="0"/>
              </a:rPr>
              <a:t>4,7 </a:t>
            </a:r>
            <a:r>
              <a:rPr lang="mr-IN">
                <a:latin typeface="Segoe UI" panose="020B0502040204020203" pitchFamily="34" charset="0"/>
              </a:rPr>
              <a:t>–</a:t>
            </a:r>
            <a:r>
              <a:rPr lang="cs-CZ">
                <a:latin typeface="Segoe UI" panose="020B0502040204020203" pitchFamily="34" charset="0"/>
                <a:cs typeface="Segoe UI" panose="020B0502040204020203" pitchFamily="34" charset="0"/>
              </a:rPr>
              <a:t> BF </a:t>
            </a:r>
            <a:r>
              <a:rPr lang="cs-CZ" err="1">
                <a:latin typeface="Segoe UI" panose="020B0502040204020203" pitchFamily="34" charset="0"/>
                <a:cs typeface="Segoe UI" panose="020B0502040204020203" pitchFamily="34" charset="0"/>
              </a:rPr>
              <a:t>frequency</a:t>
            </a:r>
            <a:r>
              <a:rPr lang="cs-CZ">
                <a:latin typeface="Segoe UI" panose="020B0502040204020203" pitchFamily="34" charset="0"/>
                <a:cs typeface="Segoe UI" panose="020B0502040204020203" pitchFamily="34" charset="0"/>
              </a:rPr>
              <a:t>, </a:t>
            </a:r>
            <a:r>
              <a:rPr lang="cs-CZ" err="1">
                <a:latin typeface="Segoe UI" panose="020B0502040204020203" pitchFamily="34" charset="0"/>
                <a:cs typeface="Segoe UI" panose="020B0502040204020203" pitchFamily="34" charset="0"/>
              </a:rPr>
              <a:t>treatment</a:t>
            </a:r>
            <a:r>
              <a:rPr lang="cs-CZ">
                <a:latin typeface="Segoe UI" panose="020B0502040204020203" pitchFamily="34" charset="0"/>
                <a:cs typeface="Segoe UI" panose="020B0502040204020203" pitchFamily="34" charset="0"/>
              </a:rPr>
              <a:t> </a:t>
            </a:r>
            <a:r>
              <a:rPr lang="cs-CZ" err="1">
                <a:latin typeface="Segoe UI" panose="020B0502040204020203" pitchFamily="34" charset="0"/>
                <a:cs typeface="Segoe UI" panose="020B0502040204020203" pitchFamily="34" charset="0"/>
              </a:rPr>
              <a:t>of</a:t>
            </a:r>
            <a:r>
              <a:rPr lang="cs-CZ">
                <a:latin typeface="Segoe UI" panose="020B0502040204020203" pitchFamily="34" charset="0"/>
                <a:cs typeface="Segoe UI" panose="020B0502040204020203" pitchFamily="34" charset="0"/>
              </a:rPr>
              <a:t> </a:t>
            </a:r>
            <a:r>
              <a:rPr lang="cs-CZ" err="1">
                <a:latin typeface="Segoe UI" panose="020B0502040204020203" pitchFamily="34" charset="0"/>
                <a:cs typeface="Segoe UI" panose="020B0502040204020203" pitchFamily="34" charset="0"/>
              </a:rPr>
              <a:t>sore</a:t>
            </a:r>
            <a:r>
              <a:rPr lang="cs-CZ">
                <a:latin typeface="Segoe UI" panose="020B0502040204020203" pitchFamily="34" charset="0"/>
                <a:cs typeface="Segoe UI" panose="020B0502040204020203" pitchFamily="34" charset="0"/>
              </a:rPr>
              <a:t> </a:t>
            </a:r>
            <a:r>
              <a:rPr lang="cs-CZ" err="1">
                <a:latin typeface="Segoe UI" panose="020B0502040204020203" pitchFamily="34" charset="0"/>
                <a:cs typeface="Segoe UI" panose="020B0502040204020203" pitchFamily="34" charset="0"/>
              </a:rPr>
              <a:t>breasts</a:t>
            </a:r>
            <a:r>
              <a:rPr lang="cs-CZ">
                <a:latin typeface="Segoe UI" panose="020B0502040204020203" pitchFamily="34" charset="0"/>
                <a:cs typeface="Segoe UI" panose="020B0502040204020203" pitchFamily="34" charset="0"/>
              </a:rPr>
              <a:t/>
            </a:r>
            <a:br>
              <a:rPr lang="cs-CZ">
                <a:latin typeface="Segoe UI" panose="020B0502040204020203" pitchFamily="34" charset="0"/>
                <a:cs typeface="Segoe UI" panose="020B0502040204020203" pitchFamily="34" charset="0"/>
              </a:rPr>
            </a:br>
            <a:r>
              <a:rPr lang="cs-CZ">
                <a:latin typeface="Segoe UI" panose="020B0502040204020203" pitchFamily="34" charset="0"/>
                <a:cs typeface="Segoe UI" panose="020B0502040204020203" pitchFamily="34" charset="0"/>
              </a:rPr>
              <a:t>4,4 </a:t>
            </a:r>
            <a:r>
              <a:rPr lang="mr-IN">
                <a:latin typeface="Segoe UI" panose="020B0502040204020203" pitchFamily="34" charset="0"/>
              </a:rPr>
              <a:t>–</a:t>
            </a:r>
            <a:r>
              <a:rPr lang="cs-CZ">
                <a:latin typeface="Segoe UI" panose="020B0502040204020203" pitchFamily="34" charset="0"/>
                <a:cs typeface="Segoe UI" panose="020B0502040204020203" pitchFamily="34" charset="0"/>
              </a:rPr>
              <a:t> </a:t>
            </a:r>
            <a:r>
              <a:rPr lang="cs-CZ" err="1">
                <a:latin typeface="Segoe UI" panose="020B0502040204020203" pitchFamily="34" charset="0"/>
                <a:cs typeface="Segoe UI" panose="020B0502040204020203" pitchFamily="34" charset="0"/>
              </a:rPr>
              <a:t>breastfeeding</a:t>
            </a:r>
            <a:r>
              <a:rPr lang="cs-CZ">
                <a:latin typeface="Segoe UI" panose="020B0502040204020203" pitchFamily="34" charset="0"/>
                <a:cs typeface="Segoe UI" panose="020B0502040204020203" pitchFamily="34" charset="0"/>
              </a:rPr>
              <a:t> </a:t>
            </a:r>
            <a:r>
              <a:rPr lang="cs-CZ" err="1">
                <a:latin typeface="Segoe UI" panose="020B0502040204020203" pitchFamily="34" charset="0"/>
                <a:cs typeface="Segoe UI" panose="020B0502040204020203" pitchFamily="34" charset="0"/>
              </a:rPr>
              <a:t>length</a:t>
            </a:r>
            <a:r>
              <a:rPr lang="cs-CZ">
                <a:latin typeface="Segoe UI" panose="020B0502040204020203" pitchFamily="34" charset="0"/>
                <a:cs typeface="Segoe UI" panose="020B0502040204020203" pitchFamily="34" charset="0"/>
              </a:rPr>
              <a:t/>
            </a:r>
            <a:br>
              <a:rPr lang="cs-CZ">
                <a:latin typeface="Segoe UI" panose="020B0502040204020203" pitchFamily="34" charset="0"/>
                <a:cs typeface="Segoe UI" panose="020B0502040204020203" pitchFamily="34" charset="0"/>
              </a:rPr>
            </a:br>
            <a:r>
              <a:rPr lang="cs-CZ" err="1">
                <a:latin typeface="Segoe UI" panose="020B0502040204020203" pitchFamily="34" charset="0"/>
                <a:cs typeface="Segoe UI" panose="020B0502040204020203" pitchFamily="34" charset="0"/>
              </a:rPr>
              <a:t>lowest</a:t>
            </a:r>
            <a:r>
              <a:rPr lang="cs-CZ">
                <a:latin typeface="Segoe UI" panose="020B0502040204020203" pitchFamily="34" charset="0"/>
                <a:cs typeface="Segoe UI" panose="020B0502040204020203" pitchFamily="34" charset="0"/>
              </a:rPr>
              <a:t> </a:t>
            </a:r>
            <a:r>
              <a:rPr lang="cs-CZ" err="1">
                <a:latin typeface="Segoe UI" panose="020B0502040204020203" pitchFamily="34" charset="0"/>
                <a:cs typeface="Segoe UI" panose="020B0502040204020203" pitchFamily="34" charset="0"/>
              </a:rPr>
              <a:t>value</a:t>
            </a:r>
            <a:r>
              <a:rPr lang="cs-CZ">
                <a:latin typeface="Segoe UI" panose="020B0502040204020203" pitchFamily="34" charset="0"/>
                <a:cs typeface="Segoe UI" panose="020B0502040204020203" pitchFamily="34" charset="0"/>
              </a:rPr>
              <a:t> – </a:t>
            </a:r>
            <a:r>
              <a:rPr lang="cs-CZ" err="1">
                <a:latin typeface="Segoe UI" panose="020B0502040204020203" pitchFamily="34" charset="0"/>
                <a:cs typeface="Segoe UI" panose="020B0502040204020203" pitchFamily="34" charset="0"/>
              </a:rPr>
              <a:t>pause</a:t>
            </a:r>
            <a:r>
              <a:rPr lang="cs-CZ">
                <a:latin typeface="Segoe UI" panose="020B0502040204020203" pitchFamily="34" charset="0"/>
                <a:cs typeface="Segoe UI" panose="020B0502040204020203" pitchFamily="34" charset="0"/>
              </a:rPr>
              <a:t> in </a:t>
            </a:r>
            <a:r>
              <a:rPr lang="cs-CZ" err="1">
                <a:latin typeface="Segoe UI" panose="020B0502040204020203" pitchFamily="34" charset="0"/>
                <a:cs typeface="Segoe UI" panose="020B0502040204020203" pitchFamily="34" charset="0"/>
              </a:rPr>
              <a:t>the</a:t>
            </a:r>
            <a:r>
              <a:rPr lang="cs-CZ">
                <a:latin typeface="Segoe UI" panose="020B0502040204020203" pitchFamily="34" charset="0"/>
                <a:cs typeface="Segoe UI" panose="020B0502040204020203" pitchFamily="34" charset="0"/>
              </a:rPr>
              <a:t> </a:t>
            </a:r>
            <a:r>
              <a:rPr lang="cs-CZ" err="1">
                <a:latin typeface="Segoe UI" panose="020B0502040204020203" pitchFamily="34" charset="0"/>
                <a:cs typeface="Segoe UI" panose="020B0502040204020203" pitchFamily="34" charset="0"/>
              </a:rPr>
              <a:t>chin</a:t>
            </a:r>
            <a:r>
              <a:rPr lang="cs-CZ">
                <a:latin typeface="Segoe UI" panose="020B0502040204020203" pitchFamily="34" charset="0"/>
                <a:cs typeface="Segoe UI" panose="020B0502040204020203" pitchFamily="34" charset="0"/>
              </a:rPr>
              <a:t> </a:t>
            </a:r>
            <a:r>
              <a:rPr lang="cs-CZ" err="1">
                <a:latin typeface="Segoe UI" panose="020B0502040204020203" pitchFamily="34" charset="0"/>
                <a:cs typeface="Segoe UI" panose="020B0502040204020203" pitchFamily="34" charset="0"/>
              </a:rPr>
              <a:t>observing</a:t>
            </a:r>
            <a:r>
              <a:rPr lang="cs-CZ">
                <a:latin typeface="Segoe UI" panose="020B0502040204020203" pitchFamily="34" charset="0"/>
                <a:cs typeface="Segoe UI" panose="020B0502040204020203" pitchFamily="34" charset="0"/>
              </a:rPr>
              <a:t> (20 </a:t>
            </a:r>
            <a:r>
              <a:rPr lang="cs-CZ" err="1">
                <a:latin typeface="Segoe UI" panose="020B0502040204020203" pitchFamily="34" charset="0"/>
                <a:cs typeface="Segoe UI" panose="020B0502040204020203" pitchFamily="34" charset="0"/>
              </a:rPr>
              <a:t>workers</a:t>
            </a:r>
            <a:r>
              <a:rPr lang="cs-CZ">
                <a:latin typeface="Segoe UI" panose="020B0502040204020203" pitchFamily="34" charset="0"/>
                <a:cs typeface="Segoe UI" panose="020B0502040204020203" pitchFamily="34" charset="0"/>
              </a:rPr>
              <a:t> </a:t>
            </a:r>
            <a:r>
              <a:rPr lang="cs-CZ" err="1">
                <a:latin typeface="Segoe UI" panose="020B0502040204020203" pitchFamily="34" charset="0"/>
                <a:cs typeface="Segoe UI" panose="020B0502040204020203" pitchFamily="34" charset="0"/>
              </a:rPr>
              <a:t>didn‘t</a:t>
            </a:r>
            <a:r>
              <a:rPr lang="cs-CZ">
                <a:latin typeface="Segoe UI" panose="020B0502040204020203" pitchFamily="34" charset="0"/>
                <a:cs typeface="Segoe UI" panose="020B0502040204020203" pitchFamily="34" charset="0"/>
              </a:rPr>
              <a:t> </a:t>
            </a:r>
            <a:r>
              <a:rPr lang="cs-CZ" err="1">
                <a:latin typeface="Segoe UI" panose="020B0502040204020203" pitchFamily="34" charset="0"/>
                <a:cs typeface="Segoe UI" panose="020B0502040204020203" pitchFamily="34" charset="0"/>
              </a:rPr>
              <a:t>mark</a:t>
            </a:r>
            <a:r>
              <a:rPr lang="cs-CZ">
                <a:latin typeface="Segoe UI" panose="020B0502040204020203" pitchFamily="34" charset="0"/>
                <a:cs typeface="Segoe UI" panose="020B0502040204020203" pitchFamily="34" charset="0"/>
              </a:rPr>
              <a:t>)</a:t>
            </a:r>
            <a:br>
              <a:rPr lang="cs-CZ">
                <a:latin typeface="Segoe UI" panose="020B0502040204020203" pitchFamily="34" charset="0"/>
                <a:cs typeface="Segoe UI" panose="020B0502040204020203" pitchFamily="34" charset="0"/>
              </a:rPr>
            </a:br>
            <a:r>
              <a:rPr lang="cs-CZ">
                <a:latin typeface="Segoe UI" panose="020B0502040204020203" pitchFamily="34" charset="0"/>
                <a:cs typeface="Segoe UI" panose="020B0502040204020203" pitchFamily="34" charset="0"/>
              </a:rPr>
              <a:t/>
            </a:r>
            <a:br>
              <a:rPr lang="cs-CZ">
                <a:latin typeface="Segoe UI" panose="020B0502040204020203" pitchFamily="34" charset="0"/>
                <a:cs typeface="Segoe UI" panose="020B0502040204020203" pitchFamily="34" charset="0"/>
              </a:rPr>
            </a:br>
            <a:r>
              <a:rPr lang="cs-CZ">
                <a:latin typeface="Segoe UI" panose="020B0502040204020203" pitchFamily="34" charset="0"/>
                <a:cs typeface="Segoe UI" panose="020B0502040204020203" pitchFamily="34" charset="0"/>
              </a:rPr>
              <a:t>Most </a:t>
            </a:r>
            <a:r>
              <a:rPr lang="cs-CZ" err="1">
                <a:latin typeface="Segoe UI" panose="020B0502040204020203" pitchFamily="34" charset="0"/>
                <a:cs typeface="Segoe UI" panose="020B0502040204020203" pitchFamily="34" charset="0"/>
              </a:rPr>
              <a:t>addressed</a:t>
            </a:r>
            <a:r>
              <a:rPr lang="cs-CZ">
                <a:latin typeface="Segoe UI" panose="020B0502040204020203" pitchFamily="34" charset="0"/>
                <a:cs typeface="Segoe UI" panose="020B0502040204020203" pitchFamily="34" charset="0"/>
              </a:rPr>
              <a:t> </a:t>
            </a:r>
            <a:r>
              <a:rPr lang="cs-CZ" err="1">
                <a:latin typeface="Segoe UI" panose="020B0502040204020203" pitchFamily="34" charset="0"/>
                <a:cs typeface="Segoe UI" panose="020B0502040204020203" pitchFamily="34" charset="0"/>
              </a:rPr>
              <a:t>issues</a:t>
            </a:r>
            <a:r>
              <a:rPr lang="cs-CZ">
                <a:latin typeface="Segoe UI" panose="020B0502040204020203" pitchFamily="34" charset="0"/>
                <a:cs typeface="Segoe UI" panose="020B0502040204020203" pitchFamily="34" charset="0"/>
              </a:rPr>
              <a:t>:</a:t>
            </a:r>
            <a:br>
              <a:rPr lang="cs-CZ">
                <a:latin typeface="Segoe UI" panose="020B0502040204020203" pitchFamily="34" charset="0"/>
                <a:cs typeface="Segoe UI" panose="020B0502040204020203" pitchFamily="34" charset="0"/>
              </a:rPr>
            </a:br>
            <a:r>
              <a:rPr lang="cs-CZ">
                <a:latin typeface="Segoe UI" panose="020B0502040204020203" pitchFamily="34" charset="0"/>
                <a:cs typeface="Segoe UI" panose="020B0502040204020203" pitchFamily="34" charset="0"/>
              </a:rPr>
              <a:t>65,8 % start </a:t>
            </a:r>
            <a:r>
              <a:rPr lang="cs-CZ" err="1">
                <a:latin typeface="Segoe UI" panose="020B0502040204020203" pitchFamily="34" charset="0"/>
                <a:cs typeface="Segoe UI" panose="020B0502040204020203" pitchFamily="34" charset="0"/>
              </a:rPr>
              <a:t>of</a:t>
            </a:r>
            <a:r>
              <a:rPr lang="cs-CZ">
                <a:latin typeface="Segoe UI" panose="020B0502040204020203" pitchFamily="34" charset="0"/>
                <a:cs typeface="Segoe UI" panose="020B0502040204020203" pitchFamily="34" charset="0"/>
              </a:rPr>
              <a:t> </a:t>
            </a:r>
            <a:r>
              <a:rPr lang="cs-CZ" err="1">
                <a:latin typeface="Segoe UI" panose="020B0502040204020203" pitchFamily="34" charset="0"/>
                <a:cs typeface="Segoe UI" panose="020B0502040204020203" pitchFamily="34" charset="0"/>
              </a:rPr>
              <a:t>suckling</a:t>
            </a:r>
            <a:r>
              <a:rPr lang="cs-CZ">
                <a:latin typeface="Segoe UI" panose="020B0502040204020203" pitchFamily="34" charset="0"/>
                <a:cs typeface="Segoe UI" panose="020B0502040204020203" pitchFamily="34" charset="0"/>
              </a:rPr>
              <a:t/>
            </a:r>
            <a:br>
              <a:rPr lang="cs-CZ">
                <a:latin typeface="Segoe UI" panose="020B0502040204020203" pitchFamily="34" charset="0"/>
                <a:cs typeface="Segoe UI" panose="020B0502040204020203" pitchFamily="34" charset="0"/>
              </a:rPr>
            </a:br>
            <a:r>
              <a:rPr lang="cs-CZ">
                <a:latin typeface="Segoe UI" panose="020B0502040204020203" pitchFamily="34" charset="0"/>
                <a:cs typeface="Segoe UI" panose="020B0502040204020203" pitchFamily="34" charset="0"/>
              </a:rPr>
              <a:t>43,9 % </a:t>
            </a:r>
            <a:r>
              <a:rPr lang="cs-CZ" err="1">
                <a:latin typeface="Segoe UI" panose="020B0502040204020203" pitchFamily="34" charset="0"/>
                <a:cs typeface="Segoe UI" panose="020B0502040204020203" pitchFamily="34" charset="0"/>
              </a:rPr>
              <a:t>effective</a:t>
            </a:r>
            <a:r>
              <a:rPr lang="cs-CZ">
                <a:latin typeface="Segoe UI" panose="020B0502040204020203" pitchFamily="34" charset="0"/>
                <a:cs typeface="Segoe UI" panose="020B0502040204020203" pitchFamily="34" charset="0"/>
              </a:rPr>
              <a:t> </a:t>
            </a:r>
            <a:r>
              <a:rPr lang="cs-CZ" err="1">
                <a:latin typeface="Segoe UI" panose="020B0502040204020203" pitchFamily="34" charset="0"/>
                <a:cs typeface="Segoe UI" panose="020B0502040204020203" pitchFamily="34" charset="0"/>
              </a:rPr>
              <a:t>suckling</a:t>
            </a:r>
            <a:r>
              <a:rPr lang="cs-CZ">
                <a:latin typeface="Segoe UI" panose="020B0502040204020203" pitchFamily="34" charset="0"/>
                <a:cs typeface="Segoe UI" panose="020B0502040204020203" pitchFamily="34" charset="0"/>
              </a:rPr>
              <a:t/>
            </a:r>
            <a:br>
              <a:rPr lang="cs-CZ">
                <a:latin typeface="Segoe UI" panose="020B0502040204020203" pitchFamily="34" charset="0"/>
                <a:cs typeface="Segoe UI" panose="020B0502040204020203" pitchFamily="34" charset="0"/>
              </a:rPr>
            </a:br>
            <a:r>
              <a:rPr lang="cs-CZ">
                <a:latin typeface="Segoe UI" panose="020B0502040204020203" pitchFamily="34" charset="0"/>
                <a:cs typeface="Segoe UI" panose="020B0502040204020203" pitchFamily="34" charset="0"/>
              </a:rPr>
              <a:t>24,6 % </a:t>
            </a:r>
            <a:r>
              <a:rPr lang="cs-CZ" err="1">
                <a:latin typeface="Segoe UI" panose="020B0502040204020203" pitchFamily="34" charset="0"/>
                <a:cs typeface="Segoe UI" panose="020B0502040204020203" pitchFamily="34" charset="0"/>
              </a:rPr>
              <a:t>sore</a:t>
            </a:r>
            <a:r>
              <a:rPr lang="cs-CZ">
                <a:latin typeface="Segoe UI" panose="020B0502040204020203" pitchFamily="34" charset="0"/>
                <a:cs typeface="Segoe UI" panose="020B0502040204020203" pitchFamily="34" charset="0"/>
              </a:rPr>
              <a:t> </a:t>
            </a:r>
            <a:r>
              <a:rPr lang="cs-CZ" err="1">
                <a:latin typeface="Segoe UI" panose="020B0502040204020203" pitchFamily="34" charset="0"/>
                <a:cs typeface="Segoe UI" panose="020B0502040204020203" pitchFamily="34" charset="0"/>
              </a:rPr>
              <a:t>breasts</a:t>
            </a:r>
            <a:r>
              <a:rPr lang="cs-CZ">
                <a:latin typeface="Segoe UI" panose="020B0502040204020203" pitchFamily="34" charset="0"/>
                <a:cs typeface="Segoe UI" panose="020B0502040204020203" pitchFamily="34" charset="0"/>
              </a:rPr>
              <a:t/>
            </a:r>
            <a:br>
              <a:rPr lang="cs-CZ">
                <a:latin typeface="Segoe UI" panose="020B0502040204020203" pitchFamily="34" charset="0"/>
                <a:cs typeface="Segoe UI" panose="020B0502040204020203" pitchFamily="34" charset="0"/>
              </a:rPr>
            </a:br>
            <a:r>
              <a:rPr lang="cs-CZ">
                <a:latin typeface="Segoe UI" panose="020B0502040204020203" pitchFamily="34" charset="0"/>
                <a:cs typeface="Segoe UI" panose="020B0502040204020203" pitchFamily="34" charset="0"/>
              </a:rPr>
              <a:t>21,9 % </a:t>
            </a:r>
            <a:r>
              <a:rPr lang="cs-CZ" err="1">
                <a:latin typeface="Segoe UI" panose="020B0502040204020203" pitchFamily="34" charset="0"/>
                <a:cs typeface="Segoe UI" panose="020B0502040204020203" pitchFamily="34" charset="0"/>
              </a:rPr>
              <a:t>sore</a:t>
            </a:r>
            <a:r>
              <a:rPr lang="cs-CZ">
                <a:latin typeface="Segoe UI" panose="020B0502040204020203" pitchFamily="34" charset="0"/>
                <a:cs typeface="Segoe UI" panose="020B0502040204020203" pitchFamily="34" charset="0"/>
              </a:rPr>
              <a:t> </a:t>
            </a:r>
            <a:r>
              <a:rPr lang="cs-CZ" err="1">
                <a:latin typeface="Segoe UI" panose="020B0502040204020203" pitchFamily="34" charset="0"/>
                <a:cs typeface="Segoe UI" panose="020B0502040204020203" pitchFamily="34" charset="0"/>
              </a:rPr>
              <a:t>nipples</a:t>
            </a:r>
            <a:r>
              <a:rPr lang="cs-CZ">
                <a:latin typeface="Segoe UI" panose="020B0502040204020203" pitchFamily="34" charset="0"/>
                <a:cs typeface="Segoe UI" panose="020B0502040204020203" pitchFamily="34" charset="0"/>
              </a:rPr>
              <a:t/>
            </a:r>
            <a:br>
              <a:rPr lang="cs-CZ">
                <a:latin typeface="Segoe UI" panose="020B0502040204020203" pitchFamily="34" charset="0"/>
                <a:cs typeface="Segoe UI" panose="020B0502040204020203" pitchFamily="34" charset="0"/>
              </a:rPr>
            </a:br>
            <a:endParaRPr lang="cs-CZ">
              <a:latin typeface="Segoe UI" panose="020B0502040204020203" pitchFamily="34" charset="0"/>
              <a:cs typeface="Segoe UI" panose="020B0502040204020203" pitchFamily="34" charset="0"/>
            </a:endParaRPr>
          </a:p>
          <a:p>
            <a:pPr>
              <a:lnSpc>
                <a:spcPct val="120000"/>
              </a:lnSpc>
            </a:pPr>
            <a:r>
              <a:rPr lang="cs-CZ" err="1">
                <a:latin typeface="Segoe UI" panose="020B0502040204020203" pitchFamily="34" charset="0"/>
                <a:cs typeface="Segoe UI" panose="020B0502040204020203" pitchFamily="34" charset="0"/>
              </a:rPr>
              <a:t>Recommendations</a:t>
            </a:r>
            <a:r>
              <a:rPr lang="cs-CZ">
                <a:latin typeface="Segoe UI" panose="020B0502040204020203" pitchFamily="34" charset="0"/>
                <a:cs typeface="Segoe UI" panose="020B0502040204020203" pitchFamily="34" charset="0"/>
              </a:rPr>
              <a:t/>
            </a:r>
            <a:br>
              <a:rPr lang="cs-CZ">
                <a:latin typeface="Segoe UI" panose="020B0502040204020203" pitchFamily="34" charset="0"/>
                <a:cs typeface="Segoe UI" panose="020B0502040204020203" pitchFamily="34" charset="0"/>
              </a:rPr>
            </a:br>
            <a:r>
              <a:rPr lang="cs-CZ">
                <a:latin typeface="Segoe UI" panose="020B0502040204020203" pitchFamily="34" charset="0"/>
                <a:cs typeface="Segoe UI" panose="020B0502040204020203" pitchFamily="34" charset="0"/>
              </a:rPr>
              <a:t>68,4 % BF </a:t>
            </a:r>
            <a:r>
              <a:rPr lang="cs-CZ" err="1">
                <a:latin typeface="Segoe UI" panose="020B0502040204020203" pitchFamily="34" charset="0"/>
                <a:cs typeface="Segoe UI" panose="020B0502040204020203" pitchFamily="34" charset="0"/>
              </a:rPr>
              <a:t>frequency</a:t>
            </a:r>
            <a:r>
              <a:rPr lang="cs-CZ">
                <a:latin typeface="Segoe UI" panose="020B0502040204020203" pitchFamily="34" charset="0"/>
                <a:cs typeface="Segoe UI" panose="020B0502040204020203" pitchFamily="34" charset="0"/>
              </a:rPr>
              <a:t> </a:t>
            </a:r>
            <a:r>
              <a:rPr lang="cs-CZ" err="1">
                <a:latin typeface="Segoe UI" panose="020B0502040204020203" pitchFamily="34" charset="0"/>
                <a:cs typeface="Segoe UI" panose="020B0502040204020203" pitchFamily="34" charset="0"/>
              </a:rPr>
              <a:t>according</a:t>
            </a:r>
            <a:r>
              <a:rPr lang="cs-CZ">
                <a:latin typeface="Segoe UI" panose="020B0502040204020203" pitchFamily="34" charset="0"/>
                <a:cs typeface="Segoe UI" panose="020B0502040204020203" pitchFamily="34" charset="0"/>
              </a:rPr>
              <a:t> to </a:t>
            </a:r>
            <a:r>
              <a:rPr lang="cs-CZ" err="1">
                <a:latin typeface="Segoe UI" panose="020B0502040204020203" pitchFamily="34" charset="0"/>
                <a:cs typeface="Segoe UI" panose="020B0502040204020203" pitchFamily="34" charset="0"/>
              </a:rPr>
              <a:t>child‘s</a:t>
            </a:r>
            <a:r>
              <a:rPr lang="cs-CZ">
                <a:latin typeface="Segoe UI" panose="020B0502040204020203" pitchFamily="34" charset="0"/>
                <a:cs typeface="Segoe UI" panose="020B0502040204020203" pitchFamily="34" charset="0"/>
              </a:rPr>
              <a:t> </a:t>
            </a:r>
            <a:r>
              <a:rPr lang="cs-CZ" err="1">
                <a:latin typeface="Segoe UI" panose="020B0502040204020203" pitchFamily="34" charset="0"/>
                <a:cs typeface="Segoe UI" panose="020B0502040204020203" pitchFamily="34" charset="0"/>
              </a:rPr>
              <a:t>needs</a:t>
            </a:r>
            <a:r>
              <a:rPr lang="cs-CZ">
                <a:latin typeface="Segoe UI" panose="020B0502040204020203" pitchFamily="34" charset="0"/>
                <a:cs typeface="Segoe UI" panose="020B0502040204020203" pitchFamily="34" charset="0"/>
              </a:rPr>
              <a:t/>
            </a:r>
            <a:br>
              <a:rPr lang="cs-CZ">
                <a:latin typeface="Segoe UI" panose="020B0502040204020203" pitchFamily="34" charset="0"/>
                <a:cs typeface="Segoe UI" panose="020B0502040204020203" pitchFamily="34" charset="0"/>
              </a:rPr>
            </a:br>
            <a:r>
              <a:rPr lang="cs-CZ">
                <a:latin typeface="Segoe UI" panose="020B0502040204020203" pitchFamily="34" charset="0"/>
                <a:cs typeface="Segoe UI" panose="020B0502040204020203" pitchFamily="34" charset="0"/>
              </a:rPr>
              <a:t>46,5 % BF </a:t>
            </a:r>
            <a:r>
              <a:rPr lang="cs-CZ" err="1">
                <a:latin typeface="Segoe UI" panose="020B0502040204020203" pitchFamily="34" charset="0"/>
                <a:cs typeface="Segoe UI" panose="020B0502040204020203" pitchFamily="34" charset="0"/>
              </a:rPr>
              <a:t>length</a:t>
            </a:r>
            <a:r>
              <a:rPr lang="cs-CZ">
                <a:latin typeface="Segoe UI" panose="020B0502040204020203" pitchFamily="34" charset="0"/>
                <a:cs typeface="Segoe UI" panose="020B0502040204020203" pitchFamily="34" charset="0"/>
              </a:rPr>
              <a:t> </a:t>
            </a:r>
            <a:r>
              <a:rPr lang="cs-CZ" err="1">
                <a:latin typeface="Segoe UI" panose="020B0502040204020203" pitchFamily="34" charset="0"/>
                <a:cs typeface="Segoe UI" panose="020B0502040204020203" pitchFamily="34" charset="0"/>
              </a:rPr>
              <a:t>accorfing</a:t>
            </a:r>
            <a:r>
              <a:rPr lang="cs-CZ">
                <a:latin typeface="Segoe UI" panose="020B0502040204020203" pitchFamily="34" charset="0"/>
                <a:cs typeface="Segoe UI" panose="020B0502040204020203" pitchFamily="34" charset="0"/>
              </a:rPr>
              <a:t> to </a:t>
            </a:r>
            <a:r>
              <a:rPr lang="cs-CZ" err="1">
                <a:latin typeface="Segoe UI" panose="020B0502040204020203" pitchFamily="34" charset="0"/>
                <a:cs typeface="Segoe UI" panose="020B0502040204020203" pitchFamily="34" charset="0"/>
              </a:rPr>
              <a:t>child‘s</a:t>
            </a:r>
            <a:r>
              <a:rPr lang="cs-CZ">
                <a:latin typeface="Segoe UI" panose="020B0502040204020203" pitchFamily="34" charset="0"/>
                <a:cs typeface="Segoe UI" panose="020B0502040204020203" pitchFamily="34" charset="0"/>
              </a:rPr>
              <a:t> </a:t>
            </a:r>
            <a:r>
              <a:rPr lang="cs-CZ" err="1">
                <a:latin typeface="Segoe UI" panose="020B0502040204020203" pitchFamily="34" charset="0"/>
                <a:cs typeface="Segoe UI" panose="020B0502040204020203" pitchFamily="34" charset="0"/>
              </a:rPr>
              <a:t>needs</a:t>
            </a:r>
            <a:endParaRPr lang="cs-CZ">
              <a:latin typeface="Segoe UI" panose="020B0502040204020203" pitchFamily="34" charset="0"/>
              <a:cs typeface="Segoe UI" panose="020B0502040204020203" pitchFamily="34" charset="0"/>
            </a:endParaRPr>
          </a:p>
        </p:txBody>
      </p:sp>
      <p:sp>
        <p:nvSpPr>
          <p:cNvPr id="3" name="TextovéPole 2"/>
          <p:cNvSpPr txBox="1"/>
          <p:nvPr/>
        </p:nvSpPr>
        <p:spPr>
          <a:xfrm>
            <a:off x="144516" y="6019512"/>
            <a:ext cx="10649607" cy="246221"/>
          </a:xfrm>
          <a:prstGeom prst="rect">
            <a:avLst/>
          </a:prstGeom>
          <a:noFill/>
        </p:spPr>
        <p:txBody>
          <a:bodyPr wrap="square" rtlCol="0">
            <a:spAutoFit/>
          </a:bodyPr>
          <a:lstStyle/>
          <a:p>
            <a:r>
              <a:rPr lang="cs-CZ" sz="1000"/>
              <a:t>Source: Pediatrie pro praxi, 2016, 17(5) - http://www.pediatriepropraxi.cz/artkey/ped-201605-0009_Moznosti_podpory_kojeni_laktacniho_poradenstvi_z_pohledu_laicke_i_odborne_verejnosti.php </a:t>
            </a:r>
          </a:p>
        </p:txBody>
      </p:sp>
      <p:sp>
        <p:nvSpPr>
          <p:cNvPr id="7" name="Zástupný symbol pro zápatí 3">
            <a:extLst>
              <a:ext uri="{FF2B5EF4-FFF2-40B4-BE49-F238E27FC236}">
                <a16:creationId xmlns:a16="http://schemas.microsoft.com/office/drawing/2014/main" id="{3F127331-0B88-4E17-804A-269180DBAA40}"/>
              </a:ext>
            </a:extLst>
          </p:cNvPr>
          <p:cNvSpPr txBox="1">
            <a:spLocks/>
          </p:cNvSpPr>
          <p:nvPr/>
        </p:nvSpPr>
        <p:spPr>
          <a:xfrm>
            <a:off x="3802902" y="6421078"/>
            <a:ext cx="2994138"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err="1">
                <a:solidFill>
                  <a:srgbClr val="CC6600"/>
                </a:solidFill>
              </a:rPr>
              <a:t>Breastfeeding</a:t>
            </a:r>
            <a:r>
              <a:rPr lang="cs-CZ" dirty="0">
                <a:solidFill>
                  <a:srgbClr val="CC6600"/>
                </a:solidFill>
              </a:rPr>
              <a:t> support</a:t>
            </a:r>
          </a:p>
        </p:txBody>
      </p:sp>
      <p:sp>
        <p:nvSpPr>
          <p:cNvPr id="8" name="Zástupný symbol pro zápatí 3"/>
          <p:cNvSpPr>
            <a:spLocks noGrp="1"/>
          </p:cNvSpPr>
          <p:nvPr>
            <p:ph type="ftr" sz="quarter" idx="11"/>
          </p:nvPr>
        </p:nvSpPr>
        <p:spPr>
          <a:xfrm>
            <a:off x="731520" y="6421078"/>
            <a:ext cx="2292808" cy="365125"/>
          </a:xfrm>
        </p:spPr>
        <p:txBody>
          <a:bodyPr/>
          <a:lstStyle/>
          <a:p>
            <a:r>
              <a:rPr lang="cs-CZ" dirty="0" err="1"/>
              <a:t>Childhood</a:t>
            </a:r>
            <a:r>
              <a:rPr lang="cs-CZ" dirty="0"/>
              <a:t> </a:t>
            </a:r>
            <a:r>
              <a:rPr lang="cs-CZ" dirty="0" err="1"/>
              <a:t>hygiene</a:t>
            </a:r>
            <a:endParaRPr lang="cs-CZ" dirty="0"/>
          </a:p>
        </p:txBody>
      </p:sp>
    </p:spTree>
    <p:extLst>
      <p:ext uri="{BB962C8B-B14F-4D97-AF65-F5344CB8AC3E}">
        <p14:creationId xmlns:p14="http://schemas.microsoft.com/office/powerpoint/2010/main" val="16730399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err="1"/>
              <a:t>What</a:t>
            </a:r>
            <a:r>
              <a:rPr lang="cs-CZ"/>
              <a:t> </a:t>
            </a:r>
            <a:r>
              <a:rPr lang="cs-CZ" err="1"/>
              <a:t>you</a:t>
            </a:r>
            <a:r>
              <a:rPr lang="cs-CZ"/>
              <a:t> as </a:t>
            </a:r>
            <a:r>
              <a:rPr lang="cs-CZ" err="1"/>
              <a:t>doctors</a:t>
            </a:r>
            <a:r>
              <a:rPr lang="cs-CZ"/>
              <a:t> </a:t>
            </a:r>
            <a:r>
              <a:rPr lang="cs-CZ" err="1"/>
              <a:t>should</a:t>
            </a:r>
            <a:r>
              <a:rPr lang="cs-CZ"/>
              <a:t> </a:t>
            </a:r>
            <a:r>
              <a:rPr lang="cs-CZ" err="1"/>
              <a:t>know</a:t>
            </a:r>
            <a:r>
              <a:rPr lang="cs-CZ"/>
              <a:t/>
            </a:r>
            <a:br>
              <a:rPr lang="cs-CZ"/>
            </a:br>
            <a:r>
              <a:rPr lang="cs-CZ" sz="2200"/>
              <a:t>(</a:t>
            </a:r>
            <a:r>
              <a:rPr lang="cs-CZ" sz="2200" err="1"/>
              <a:t>suitable</a:t>
            </a:r>
            <a:r>
              <a:rPr lang="cs-CZ" sz="2200"/>
              <a:t> </a:t>
            </a:r>
            <a:r>
              <a:rPr lang="cs-CZ" sz="2200" err="1"/>
              <a:t>for</a:t>
            </a:r>
            <a:r>
              <a:rPr lang="cs-CZ" sz="2200"/>
              <a:t> </a:t>
            </a:r>
            <a:r>
              <a:rPr lang="cs-CZ" sz="2200" err="1"/>
              <a:t>self</a:t>
            </a:r>
            <a:r>
              <a:rPr lang="cs-CZ" sz="2200"/>
              <a:t>-study)</a:t>
            </a:r>
          </a:p>
        </p:txBody>
      </p:sp>
      <p:sp>
        <p:nvSpPr>
          <p:cNvPr id="3" name="Zástupný symbol pro obsah 2"/>
          <p:cNvSpPr>
            <a:spLocks noGrp="1"/>
          </p:cNvSpPr>
          <p:nvPr>
            <p:ph idx="1"/>
          </p:nvPr>
        </p:nvSpPr>
        <p:spPr/>
        <p:txBody>
          <a:bodyPr>
            <a:normAutofit/>
          </a:bodyPr>
          <a:lstStyle/>
          <a:p>
            <a:r>
              <a:rPr lang="cs-CZ" err="1"/>
              <a:t>How</a:t>
            </a:r>
            <a:r>
              <a:rPr lang="cs-CZ"/>
              <a:t> to </a:t>
            </a:r>
            <a:r>
              <a:rPr lang="cs-CZ" err="1"/>
              <a:t>treat</a:t>
            </a:r>
            <a:r>
              <a:rPr lang="cs-CZ"/>
              <a:t> </a:t>
            </a:r>
            <a:r>
              <a:rPr lang="cs-CZ" err="1"/>
              <a:t>aching</a:t>
            </a:r>
            <a:r>
              <a:rPr lang="cs-CZ"/>
              <a:t> </a:t>
            </a:r>
            <a:r>
              <a:rPr lang="cs-CZ" err="1"/>
              <a:t>nipples</a:t>
            </a:r>
            <a:r>
              <a:rPr lang="cs-CZ"/>
              <a:t>?</a:t>
            </a:r>
          </a:p>
          <a:p>
            <a:r>
              <a:rPr lang="cs-CZ" err="1"/>
              <a:t>How</a:t>
            </a:r>
            <a:r>
              <a:rPr lang="cs-CZ"/>
              <a:t> to </a:t>
            </a:r>
            <a:r>
              <a:rPr lang="cs-CZ" err="1"/>
              <a:t>treat</a:t>
            </a:r>
            <a:r>
              <a:rPr lang="cs-CZ"/>
              <a:t> </a:t>
            </a:r>
            <a:r>
              <a:rPr lang="cs-CZ" err="1"/>
              <a:t>failure</a:t>
            </a:r>
            <a:r>
              <a:rPr lang="cs-CZ"/>
              <a:t> to </a:t>
            </a:r>
            <a:r>
              <a:rPr lang="cs-CZ" err="1"/>
              <a:t>thrive</a:t>
            </a:r>
            <a:r>
              <a:rPr lang="cs-CZ"/>
              <a:t>?</a:t>
            </a:r>
          </a:p>
          <a:p>
            <a:r>
              <a:rPr lang="cs-CZ" err="1"/>
              <a:t>How</a:t>
            </a:r>
            <a:r>
              <a:rPr lang="cs-CZ"/>
              <a:t> to </a:t>
            </a:r>
            <a:r>
              <a:rPr lang="cs-CZ" err="1"/>
              <a:t>treat</a:t>
            </a:r>
            <a:r>
              <a:rPr lang="cs-CZ"/>
              <a:t> mastitis </a:t>
            </a:r>
            <a:r>
              <a:rPr lang="cs-CZ" err="1"/>
              <a:t>or</a:t>
            </a:r>
            <a:r>
              <a:rPr lang="cs-CZ"/>
              <a:t> </a:t>
            </a:r>
            <a:r>
              <a:rPr lang="cs-CZ" err="1"/>
              <a:t>blocked</a:t>
            </a:r>
            <a:r>
              <a:rPr lang="cs-CZ"/>
              <a:t> </a:t>
            </a:r>
            <a:r>
              <a:rPr lang="cs-CZ" err="1"/>
              <a:t>milk</a:t>
            </a:r>
            <a:r>
              <a:rPr lang="cs-CZ"/>
              <a:t> </a:t>
            </a:r>
            <a:r>
              <a:rPr lang="cs-CZ" err="1"/>
              <a:t>ducts</a:t>
            </a:r>
            <a:r>
              <a:rPr lang="cs-CZ"/>
              <a:t>?</a:t>
            </a:r>
          </a:p>
          <a:p>
            <a:r>
              <a:rPr lang="cs-CZ" err="1"/>
              <a:t>How</a:t>
            </a:r>
            <a:r>
              <a:rPr lang="cs-CZ"/>
              <a:t> to </a:t>
            </a:r>
            <a:r>
              <a:rPr lang="cs-CZ" err="1"/>
              <a:t>treat</a:t>
            </a:r>
            <a:r>
              <a:rPr lang="cs-CZ"/>
              <a:t> </a:t>
            </a:r>
            <a:r>
              <a:rPr lang="cs-CZ" err="1"/>
              <a:t>candidosis</a:t>
            </a:r>
            <a:r>
              <a:rPr lang="cs-CZ"/>
              <a:t>?</a:t>
            </a:r>
          </a:p>
          <a:p>
            <a:r>
              <a:rPr lang="cs-CZ" err="1"/>
              <a:t>How</a:t>
            </a:r>
            <a:r>
              <a:rPr lang="cs-CZ"/>
              <a:t> to </a:t>
            </a:r>
            <a:r>
              <a:rPr lang="cs-CZ" err="1"/>
              <a:t>treat</a:t>
            </a:r>
            <a:r>
              <a:rPr lang="cs-CZ"/>
              <a:t> </a:t>
            </a:r>
            <a:r>
              <a:rPr lang="cs-CZ" err="1"/>
              <a:t>failure</a:t>
            </a:r>
            <a:r>
              <a:rPr lang="cs-CZ"/>
              <a:t> to </a:t>
            </a:r>
            <a:r>
              <a:rPr lang="cs-CZ" err="1"/>
              <a:t>thrive</a:t>
            </a:r>
            <a:r>
              <a:rPr lang="cs-CZ"/>
              <a:t> </a:t>
            </a:r>
            <a:r>
              <a:rPr lang="cs-CZ" err="1"/>
              <a:t>following</a:t>
            </a:r>
            <a:r>
              <a:rPr lang="cs-CZ"/>
              <a:t> </a:t>
            </a:r>
            <a:r>
              <a:rPr lang="cs-CZ" err="1"/>
              <a:t>after</a:t>
            </a:r>
            <a:r>
              <a:rPr lang="cs-CZ"/>
              <a:t> </a:t>
            </a:r>
            <a:r>
              <a:rPr lang="cs-CZ" err="1"/>
              <a:t>previous</a:t>
            </a:r>
            <a:r>
              <a:rPr lang="cs-CZ"/>
              <a:t> </a:t>
            </a:r>
            <a:r>
              <a:rPr lang="cs-CZ" err="1"/>
              <a:t>thrift</a:t>
            </a:r>
            <a:r>
              <a:rPr lang="cs-CZ"/>
              <a:t>?</a:t>
            </a:r>
          </a:p>
          <a:p>
            <a:r>
              <a:rPr lang="cs-CZ" err="1"/>
              <a:t>How</a:t>
            </a:r>
            <a:r>
              <a:rPr lang="cs-CZ"/>
              <a:t> to </a:t>
            </a:r>
            <a:r>
              <a:rPr lang="cs-CZ" err="1"/>
              <a:t>treat</a:t>
            </a:r>
            <a:r>
              <a:rPr lang="cs-CZ"/>
              <a:t> </a:t>
            </a:r>
            <a:r>
              <a:rPr lang="cs-CZ" err="1"/>
              <a:t>milk</a:t>
            </a:r>
            <a:r>
              <a:rPr lang="cs-CZ"/>
              <a:t> </a:t>
            </a:r>
            <a:r>
              <a:rPr lang="cs-CZ" err="1"/>
              <a:t>refusal</a:t>
            </a:r>
            <a:r>
              <a:rPr lang="cs-CZ"/>
              <a:t> in a </a:t>
            </a:r>
            <a:r>
              <a:rPr lang="cs-CZ" err="1"/>
              <a:t>child</a:t>
            </a:r>
            <a:r>
              <a:rPr lang="cs-CZ"/>
              <a:t>?</a:t>
            </a:r>
          </a:p>
          <a:p>
            <a:endParaRPr lang="cs-CZ"/>
          </a:p>
          <a:p>
            <a:endParaRPr lang="cs-CZ"/>
          </a:p>
        </p:txBody>
      </p:sp>
      <p:sp>
        <p:nvSpPr>
          <p:cNvPr id="6" name="Zástupný symbol pro zápatí 3">
            <a:extLst>
              <a:ext uri="{FF2B5EF4-FFF2-40B4-BE49-F238E27FC236}">
                <a16:creationId xmlns:a16="http://schemas.microsoft.com/office/drawing/2014/main" id="{4DEAC940-56D7-4868-B477-B4B90397DFE2}"/>
              </a:ext>
            </a:extLst>
          </p:cNvPr>
          <p:cNvSpPr txBox="1">
            <a:spLocks/>
          </p:cNvSpPr>
          <p:nvPr/>
        </p:nvSpPr>
        <p:spPr>
          <a:xfrm>
            <a:off x="3802902" y="6421078"/>
            <a:ext cx="2994138"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err="1">
                <a:solidFill>
                  <a:srgbClr val="CC6600"/>
                </a:solidFill>
              </a:rPr>
              <a:t>Breastfeeding</a:t>
            </a:r>
            <a:r>
              <a:rPr lang="cs-CZ" dirty="0">
                <a:solidFill>
                  <a:srgbClr val="CC6600"/>
                </a:solidFill>
              </a:rPr>
              <a:t> support</a:t>
            </a:r>
          </a:p>
        </p:txBody>
      </p:sp>
      <p:sp>
        <p:nvSpPr>
          <p:cNvPr id="7" name="Zástupný symbol pro zápatí 3"/>
          <p:cNvSpPr>
            <a:spLocks noGrp="1"/>
          </p:cNvSpPr>
          <p:nvPr>
            <p:ph type="ftr" sz="quarter" idx="11"/>
          </p:nvPr>
        </p:nvSpPr>
        <p:spPr>
          <a:xfrm>
            <a:off x="731520" y="6421078"/>
            <a:ext cx="2292808" cy="365125"/>
          </a:xfrm>
        </p:spPr>
        <p:txBody>
          <a:bodyPr/>
          <a:lstStyle/>
          <a:p>
            <a:r>
              <a:rPr lang="cs-CZ" dirty="0" err="1"/>
              <a:t>Childhood</a:t>
            </a:r>
            <a:r>
              <a:rPr lang="cs-CZ" dirty="0"/>
              <a:t> </a:t>
            </a:r>
            <a:r>
              <a:rPr lang="cs-CZ" dirty="0" err="1"/>
              <a:t>hygiene</a:t>
            </a:r>
            <a:endParaRPr lang="cs-CZ" dirty="0"/>
          </a:p>
        </p:txBody>
      </p:sp>
    </p:spTree>
    <p:extLst>
      <p:ext uri="{BB962C8B-B14F-4D97-AF65-F5344CB8AC3E}">
        <p14:creationId xmlns:p14="http://schemas.microsoft.com/office/powerpoint/2010/main" val="2614060609"/>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Obrázek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51276" y="617517"/>
            <a:ext cx="5444724" cy="5450774"/>
          </a:xfrm>
          <a:prstGeom prst="rect">
            <a:avLst/>
          </a:prstGeom>
        </p:spPr>
      </p:pic>
      <p:pic>
        <p:nvPicPr>
          <p:cNvPr id="4" name="Obrázek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0" y="617517"/>
            <a:ext cx="5444724" cy="5450774"/>
          </a:xfrm>
          <a:prstGeom prst="rect">
            <a:avLst/>
          </a:prstGeom>
        </p:spPr>
      </p:pic>
    </p:spTree>
    <p:extLst>
      <p:ext uri="{BB962C8B-B14F-4D97-AF65-F5344CB8AC3E}">
        <p14:creationId xmlns:p14="http://schemas.microsoft.com/office/powerpoint/2010/main" val="41522943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7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Obrázek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75013" y="700644"/>
            <a:ext cx="5545849" cy="5553184"/>
          </a:xfrm>
          <a:prstGeom prst="rect">
            <a:avLst/>
          </a:prstGeom>
        </p:spPr>
      </p:pic>
      <p:pic>
        <p:nvPicPr>
          <p:cNvPr id="4" name="Obrázek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20862" y="700644"/>
            <a:ext cx="5538451" cy="5545777"/>
          </a:xfrm>
          <a:prstGeom prst="rect">
            <a:avLst/>
          </a:prstGeom>
        </p:spPr>
      </p:pic>
    </p:spTree>
    <p:extLst>
      <p:ext uri="{BB962C8B-B14F-4D97-AF65-F5344CB8AC3E}">
        <p14:creationId xmlns:p14="http://schemas.microsoft.com/office/powerpoint/2010/main" val="40882002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dpis 5"/>
          <p:cNvSpPr>
            <a:spLocks noGrp="1"/>
          </p:cNvSpPr>
          <p:nvPr>
            <p:ph type="title"/>
          </p:nvPr>
        </p:nvSpPr>
        <p:spPr/>
        <p:txBody>
          <a:bodyPr>
            <a:normAutofit/>
          </a:bodyPr>
          <a:lstStyle/>
          <a:p>
            <a:r>
              <a:rPr lang="cs-CZ" sz="11500" dirty="0"/>
              <a:t>PAUSE</a:t>
            </a:r>
            <a:br>
              <a:rPr lang="cs-CZ" sz="11500" dirty="0"/>
            </a:br>
            <a:r>
              <a:rPr lang="cs-CZ" sz="4000" dirty="0"/>
              <a:t>5 min</a:t>
            </a:r>
            <a:endParaRPr lang="cs-CZ" sz="11500" dirty="0"/>
          </a:p>
        </p:txBody>
      </p:sp>
      <p:sp>
        <p:nvSpPr>
          <p:cNvPr id="5" name="Zástupný symbol pro číslo snímku 4"/>
          <p:cNvSpPr>
            <a:spLocks noGrp="1"/>
          </p:cNvSpPr>
          <p:nvPr>
            <p:ph type="sldNum" sz="quarter" idx="4294967295"/>
          </p:nvPr>
        </p:nvSpPr>
        <p:spPr>
          <a:xfrm>
            <a:off x="9448800" y="6421438"/>
            <a:ext cx="2743200" cy="365125"/>
          </a:xfrm>
        </p:spPr>
        <p:txBody>
          <a:bodyPr/>
          <a:lstStyle/>
          <a:p>
            <a:fld id="{7D74F88D-855E-4C4A-AC2F-7A0A64C53FD8}" type="slidenum">
              <a:rPr lang="cs-CZ" smtClean="0"/>
              <a:pPr/>
              <a:t>78</a:t>
            </a:fld>
            <a:endParaRPr lang="cs-CZ"/>
          </a:p>
        </p:txBody>
      </p:sp>
    </p:spTree>
    <p:extLst>
      <p:ext uri="{BB962C8B-B14F-4D97-AF65-F5344CB8AC3E}">
        <p14:creationId xmlns:p14="http://schemas.microsoft.com/office/powerpoint/2010/main" val="522078009"/>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ázek 5" descr="Obsah obrázku osoba, interiér, zeď, jezení&#10;&#10;Popis vygenerován s velmi vysokou mírou spolehlivosti">
            <a:extLst>
              <a:ext uri="{FF2B5EF4-FFF2-40B4-BE49-F238E27FC236}">
                <a16:creationId xmlns:a16="http://schemas.microsoft.com/office/drawing/2014/main" id="{9FD84C23-0DD8-4ED3-BFE5-5CBBE06CEB3B}"/>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5" name="Obdélník 4"/>
          <p:cNvSpPr/>
          <p:nvPr/>
        </p:nvSpPr>
        <p:spPr>
          <a:xfrm>
            <a:off x="0" y="0"/>
            <a:ext cx="12192000" cy="6858000"/>
          </a:xfrm>
          <a:prstGeom prst="rect">
            <a:avLst/>
          </a:prstGeom>
          <a:solidFill>
            <a:schemeClr val="bg1">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 name="Nadpis 1"/>
          <p:cNvSpPr>
            <a:spLocks noGrp="1"/>
          </p:cNvSpPr>
          <p:nvPr>
            <p:ph type="title"/>
          </p:nvPr>
        </p:nvSpPr>
        <p:spPr>
          <a:xfrm>
            <a:off x="838200" y="400050"/>
            <a:ext cx="10515600" cy="6057900"/>
          </a:xfrm>
        </p:spPr>
        <p:txBody>
          <a:bodyPr/>
          <a:lstStyle/>
          <a:p>
            <a:r>
              <a:rPr lang="cs-CZ"/>
              <a:t>Infant and </a:t>
            </a:r>
            <a:r>
              <a:rPr lang="cs-CZ" err="1"/>
              <a:t>toddler</a:t>
            </a:r>
            <a:r>
              <a:rPr lang="cs-CZ"/>
              <a:t/>
            </a:r>
            <a:br>
              <a:rPr lang="cs-CZ"/>
            </a:br>
            <a:r>
              <a:rPr lang="cs-CZ" err="1"/>
              <a:t>nutrition</a:t>
            </a:r>
            <a:endParaRPr lang="cs-CZ"/>
          </a:p>
        </p:txBody>
      </p:sp>
    </p:spTree>
    <p:extLst>
      <p:ext uri="{BB962C8B-B14F-4D97-AF65-F5344CB8AC3E}">
        <p14:creationId xmlns:p14="http://schemas.microsoft.com/office/powerpoint/2010/main" val="303879913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75666CC-096F-4F60-955B-DF50D5F62A17}"/>
              </a:ext>
            </a:extLst>
          </p:cNvPr>
          <p:cNvSpPr>
            <a:spLocks noGrp="1"/>
          </p:cNvSpPr>
          <p:nvPr>
            <p:ph type="title"/>
          </p:nvPr>
        </p:nvSpPr>
        <p:spPr/>
        <p:txBody>
          <a:bodyPr/>
          <a:lstStyle/>
          <a:p>
            <a:r>
              <a:rPr lang="cs-CZ" err="1"/>
              <a:t>Breast</a:t>
            </a:r>
            <a:r>
              <a:rPr lang="cs-CZ"/>
              <a:t> </a:t>
            </a:r>
            <a:r>
              <a:rPr lang="cs-CZ" err="1"/>
              <a:t>milk</a:t>
            </a:r>
            <a:r>
              <a:rPr lang="cs-CZ"/>
              <a:t> </a:t>
            </a:r>
            <a:r>
              <a:rPr lang="cs-CZ" err="1"/>
              <a:t>composition</a:t>
            </a:r>
            <a:endParaRPr lang="cs-CZ"/>
          </a:p>
        </p:txBody>
      </p:sp>
      <p:sp>
        <p:nvSpPr>
          <p:cNvPr id="3" name="Zástupný symbol pro obsah 2">
            <a:extLst>
              <a:ext uri="{FF2B5EF4-FFF2-40B4-BE49-F238E27FC236}">
                <a16:creationId xmlns:a16="http://schemas.microsoft.com/office/drawing/2014/main" id="{EDCDCA46-B1CA-47A7-A588-A11BEA5A1AE4}"/>
              </a:ext>
            </a:extLst>
          </p:cNvPr>
          <p:cNvSpPr>
            <a:spLocks noGrp="1"/>
          </p:cNvSpPr>
          <p:nvPr>
            <p:ph idx="1"/>
          </p:nvPr>
        </p:nvSpPr>
        <p:spPr/>
        <p:txBody>
          <a:bodyPr/>
          <a:lstStyle/>
          <a:p>
            <a:r>
              <a:rPr lang="cs-CZ" b="1" dirty="0" err="1"/>
              <a:t>energy</a:t>
            </a:r>
            <a:r>
              <a:rPr lang="cs-CZ" b="1" dirty="0"/>
              <a:t>:</a:t>
            </a:r>
            <a:r>
              <a:rPr lang="cs-CZ" dirty="0"/>
              <a:t> 280–290 </a:t>
            </a:r>
            <a:r>
              <a:rPr lang="cs-CZ" dirty="0" err="1"/>
              <a:t>kJ</a:t>
            </a:r>
            <a:r>
              <a:rPr lang="cs-CZ" dirty="0"/>
              <a:t>/100 ml</a:t>
            </a:r>
          </a:p>
          <a:p>
            <a:pPr lvl="1"/>
            <a:r>
              <a:rPr lang="cs-CZ" dirty="0"/>
              <a:t>P : F : CH = 7–10 : 50 : 40</a:t>
            </a:r>
          </a:p>
          <a:p>
            <a:r>
              <a:rPr lang="cs-CZ" b="1" dirty="0"/>
              <a:t>protein:</a:t>
            </a:r>
            <a:r>
              <a:rPr lang="cs-CZ" dirty="0"/>
              <a:t> 0,9–1,3 g/100 ml</a:t>
            </a:r>
          </a:p>
          <a:p>
            <a:pPr lvl="1"/>
            <a:r>
              <a:rPr lang="cs-CZ" dirty="0" err="1"/>
              <a:t>whey</a:t>
            </a:r>
            <a:r>
              <a:rPr lang="cs-CZ" dirty="0"/>
              <a:t>/</a:t>
            </a:r>
            <a:r>
              <a:rPr lang="cs-CZ" dirty="0" err="1"/>
              <a:t>casein</a:t>
            </a:r>
            <a:r>
              <a:rPr lang="cs-CZ" dirty="0"/>
              <a:t> ratio – </a:t>
            </a:r>
            <a:r>
              <a:rPr lang="cs-CZ" dirty="0" err="1"/>
              <a:t>digestibility</a:t>
            </a:r>
            <a:endParaRPr lang="cs-CZ" dirty="0"/>
          </a:p>
          <a:p>
            <a:r>
              <a:rPr lang="cs-CZ" b="1" dirty="0" err="1"/>
              <a:t>fats</a:t>
            </a:r>
            <a:r>
              <a:rPr lang="cs-CZ" b="1" dirty="0"/>
              <a:t>:</a:t>
            </a:r>
            <a:r>
              <a:rPr lang="cs-CZ" dirty="0"/>
              <a:t> </a:t>
            </a:r>
            <a:r>
              <a:rPr lang="cs-CZ" dirty="0" smtClean="0"/>
              <a:t>4 </a:t>
            </a:r>
            <a:r>
              <a:rPr lang="cs-CZ" dirty="0"/>
              <a:t>g/100 ml</a:t>
            </a:r>
          </a:p>
          <a:p>
            <a:pPr lvl="1"/>
            <a:r>
              <a:rPr lang="cs-CZ" dirty="0" err="1"/>
              <a:t>lipase</a:t>
            </a:r>
            <a:r>
              <a:rPr lang="cs-CZ" dirty="0"/>
              <a:t> – </a:t>
            </a:r>
            <a:r>
              <a:rPr lang="cs-CZ" dirty="0" err="1"/>
              <a:t>easier</a:t>
            </a:r>
            <a:r>
              <a:rPr lang="cs-CZ" dirty="0"/>
              <a:t> </a:t>
            </a:r>
            <a:r>
              <a:rPr lang="cs-CZ" dirty="0" err="1"/>
              <a:t>digestion</a:t>
            </a:r>
            <a:r>
              <a:rPr lang="cs-CZ" dirty="0"/>
              <a:t>, </a:t>
            </a:r>
            <a:r>
              <a:rPr lang="cs-CZ" dirty="0" err="1"/>
              <a:t>rich</a:t>
            </a:r>
            <a:r>
              <a:rPr lang="cs-CZ" dirty="0"/>
              <a:t> in PUFA (DHA), cholesterole</a:t>
            </a:r>
          </a:p>
          <a:p>
            <a:r>
              <a:rPr lang="cs-CZ" b="1" dirty="0" err="1"/>
              <a:t>carbohydrates</a:t>
            </a:r>
            <a:r>
              <a:rPr lang="cs-CZ" b="1" dirty="0"/>
              <a:t>: </a:t>
            </a:r>
            <a:r>
              <a:rPr lang="cs-CZ" dirty="0"/>
              <a:t>7</a:t>
            </a:r>
            <a:r>
              <a:rPr lang="cs-CZ" dirty="0" smtClean="0"/>
              <a:t> </a:t>
            </a:r>
            <a:r>
              <a:rPr lang="cs-CZ" dirty="0"/>
              <a:t>g/100 ml</a:t>
            </a:r>
          </a:p>
          <a:p>
            <a:pPr lvl="1"/>
            <a:r>
              <a:rPr lang="cs-CZ" dirty="0" err="1"/>
              <a:t>Lac</a:t>
            </a:r>
            <a:r>
              <a:rPr lang="cs-CZ" dirty="0"/>
              <a:t> (</a:t>
            </a:r>
            <a:r>
              <a:rPr lang="cs-CZ" dirty="0" err="1"/>
              <a:t>absorption</a:t>
            </a:r>
            <a:r>
              <a:rPr lang="cs-CZ" dirty="0"/>
              <a:t> </a:t>
            </a:r>
            <a:r>
              <a:rPr lang="cs-CZ" dirty="0" err="1"/>
              <a:t>of</a:t>
            </a:r>
            <a:r>
              <a:rPr lang="cs-CZ" dirty="0"/>
              <a:t> Ca, </a:t>
            </a:r>
            <a:r>
              <a:rPr lang="cs-CZ" dirty="0" err="1"/>
              <a:t>Fe</a:t>
            </a:r>
            <a:r>
              <a:rPr lang="cs-CZ" dirty="0"/>
              <a:t>), </a:t>
            </a:r>
            <a:r>
              <a:rPr lang="cs-CZ" dirty="0" err="1"/>
              <a:t>Fru</a:t>
            </a:r>
            <a:r>
              <a:rPr lang="cs-CZ" dirty="0"/>
              <a:t>, Gal (</a:t>
            </a:r>
            <a:r>
              <a:rPr lang="cs-CZ" dirty="0" err="1"/>
              <a:t>galactolipids</a:t>
            </a:r>
            <a:r>
              <a:rPr lang="cs-CZ" dirty="0"/>
              <a:t> </a:t>
            </a:r>
            <a:r>
              <a:rPr lang="cs-CZ" dirty="0" err="1"/>
              <a:t>for</a:t>
            </a:r>
            <a:r>
              <a:rPr lang="cs-CZ" dirty="0"/>
              <a:t> CNS </a:t>
            </a:r>
            <a:r>
              <a:rPr lang="cs-CZ" dirty="0" err="1"/>
              <a:t>development</a:t>
            </a:r>
            <a:r>
              <a:rPr lang="cs-CZ" dirty="0"/>
              <a:t>)</a:t>
            </a:r>
          </a:p>
          <a:p>
            <a:pPr lvl="1"/>
            <a:r>
              <a:rPr lang="cs-CZ" dirty="0" err="1"/>
              <a:t>oligosaccharides</a:t>
            </a:r>
            <a:r>
              <a:rPr lang="cs-CZ" dirty="0"/>
              <a:t> – </a:t>
            </a:r>
            <a:r>
              <a:rPr lang="cs-CZ" dirty="0" err="1"/>
              <a:t>microbiota</a:t>
            </a:r>
            <a:r>
              <a:rPr lang="cs-CZ" dirty="0"/>
              <a:t> support</a:t>
            </a:r>
          </a:p>
        </p:txBody>
      </p:sp>
      <p:sp>
        <p:nvSpPr>
          <p:cNvPr id="5" name="Zástupný symbol pro číslo snímku 4">
            <a:extLst>
              <a:ext uri="{FF2B5EF4-FFF2-40B4-BE49-F238E27FC236}">
                <a16:creationId xmlns:a16="http://schemas.microsoft.com/office/drawing/2014/main" id="{D9F95ED2-1DE8-4A21-89AB-381597A60C08}"/>
              </a:ext>
            </a:extLst>
          </p:cNvPr>
          <p:cNvSpPr>
            <a:spLocks noGrp="1"/>
          </p:cNvSpPr>
          <p:nvPr>
            <p:ph type="sldNum" sz="quarter" idx="12"/>
          </p:nvPr>
        </p:nvSpPr>
        <p:spPr/>
        <p:txBody>
          <a:bodyPr/>
          <a:lstStyle/>
          <a:p>
            <a:fld id="{7D74F88D-855E-4C4A-AC2F-7A0A64C53FD8}" type="slidenum">
              <a:rPr lang="cs-CZ" smtClean="0"/>
              <a:pPr/>
              <a:t>8</a:t>
            </a:fld>
            <a:endParaRPr lang="cs-CZ"/>
          </a:p>
        </p:txBody>
      </p:sp>
      <p:sp>
        <p:nvSpPr>
          <p:cNvPr id="6" name="Zástupný symbol pro zápatí 3">
            <a:extLst>
              <a:ext uri="{FF2B5EF4-FFF2-40B4-BE49-F238E27FC236}">
                <a16:creationId xmlns:a16="http://schemas.microsoft.com/office/drawing/2014/main" id="{3AB6B28B-48B7-471C-8028-917C79D72943}"/>
              </a:ext>
            </a:extLst>
          </p:cNvPr>
          <p:cNvSpPr txBox="1">
            <a:spLocks/>
          </p:cNvSpPr>
          <p:nvPr/>
        </p:nvSpPr>
        <p:spPr>
          <a:xfrm>
            <a:off x="3802902" y="6421078"/>
            <a:ext cx="2994138"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err="1">
                <a:solidFill>
                  <a:srgbClr val="CC6600"/>
                </a:solidFill>
              </a:rPr>
              <a:t>Breastfeeding</a:t>
            </a:r>
            <a:r>
              <a:rPr lang="cs-CZ" dirty="0">
                <a:solidFill>
                  <a:srgbClr val="CC6600"/>
                </a:solidFill>
              </a:rPr>
              <a:t> support</a:t>
            </a:r>
          </a:p>
        </p:txBody>
      </p:sp>
      <p:sp>
        <p:nvSpPr>
          <p:cNvPr id="7" name="Zástupný symbol pro zápatí 3"/>
          <p:cNvSpPr>
            <a:spLocks noGrp="1"/>
          </p:cNvSpPr>
          <p:nvPr>
            <p:ph type="ftr" sz="quarter" idx="11"/>
          </p:nvPr>
        </p:nvSpPr>
        <p:spPr>
          <a:xfrm>
            <a:off x="731520" y="6421078"/>
            <a:ext cx="2292808" cy="365125"/>
          </a:xfrm>
        </p:spPr>
        <p:txBody>
          <a:bodyPr/>
          <a:lstStyle/>
          <a:p>
            <a:r>
              <a:rPr lang="cs-CZ" dirty="0" err="1"/>
              <a:t>Childhood</a:t>
            </a:r>
            <a:r>
              <a:rPr lang="cs-CZ" dirty="0"/>
              <a:t> </a:t>
            </a:r>
            <a:r>
              <a:rPr lang="cs-CZ" dirty="0" err="1"/>
              <a:t>hygiene</a:t>
            </a:r>
            <a:endParaRPr lang="cs-CZ" dirty="0"/>
          </a:p>
        </p:txBody>
      </p:sp>
    </p:spTree>
    <p:extLst>
      <p:ext uri="{BB962C8B-B14F-4D97-AF65-F5344CB8AC3E}">
        <p14:creationId xmlns:p14="http://schemas.microsoft.com/office/powerpoint/2010/main" val="23077258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err="1"/>
              <a:t>Complementary</a:t>
            </a:r>
            <a:r>
              <a:rPr lang="cs-CZ"/>
              <a:t> food</a:t>
            </a:r>
          </a:p>
        </p:txBody>
      </p:sp>
      <p:sp>
        <p:nvSpPr>
          <p:cNvPr id="3" name="Zástupný symbol pro obsah 2"/>
          <p:cNvSpPr>
            <a:spLocks noGrp="1"/>
          </p:cNvSpPr>
          <p:nvPr>
            <p:ph idx="1"/>
          </p:nvPr>
        </p:nvSpPr>
        <p:spPr>
          <a:xfrm>
            <a:off x="838200" y="1620816"/>
            <a:ext cx="10515600" cy="4567150"/>
          </a:xfrm>
        </p:spPr>
        <p:txBody>
          <a:bodyPr>
            <a:normAutofit/>
          </a:bodyPr>
          <a:lstStyle/>
          <a:p>
            <a:pPr marL="0" indent="0">
              <a:buNone/>
            </a:pPr>
            <a:r>
              <a:rPr lang="cs-CZ" b="1"/>
              <a:t>		</a:t>
            </a:r>
          </a:p>
          <a:p>
            <a:pPr marL="0" indent="0">
              <a:buNone/>
            </a:pPr>
            <a:r>
              <a:rPr lang="cs-CZ" b="1"/>
              <a:t>		</a:t>
            </a:r>
          </a:p>
          <a:p>
            <a:pPr marL="0" indent="0">
              <a:buNone/>
            </a:pPr>
            <a:endParaRPr lang="cs-CZ" b="1"/>
          </a:p>
          <a:p>
            <a:pPr marL="0" indent="0">
              <a:buNone/>
              <a:tabLst>
                <a:tab pos="2333625" algn="l"/>
              </a:tabLst>
            </a:pPr>
            <a:r>
              <a:rPr lang="cs-CZ" b="1"/>
              <a:t>	</a:t>
            </a:r>
            <a:r>
              <a:rPr lang="cs-CZ" b="1" err="1"/>
              <a:t>When</a:t>
            </a:r>
            <a:r>
              <a:rPr lang="cs-CZ" b="1"/>
              <a:t> to start </a:t>
            </a:r>
            <a:r>
              <a:rPr lang="cs-CZ" b="1" err="1"/>
              <a:t>with</a:t>
            </a:r>
            <a:r>
              <a:rPr lang="cs-CZ" b="1"/>
              <a:t> </a:t>
            </a:r>
            <a:r>
              <a:rPr lang="cs-CZ" b="1" err="1"/>
              <a:t>complementary</a:t>
            </a:r>
            <a:r>
              <a:rPr lang="cs-CZ" b="1"/>
              <a:t> </a:t>
            </a:r>
            <a:r>
              <a:rPr lang="cs-CZ" b="1" err="1"/>
              <a:t>feeding</a:t>
            </a:r>
            <a:r>
              <a:rPr lang="cs-CZ" b="1"/>
              <a:t>?</a:t>
            </a:r>
          </a:p>
          <a:p>
            <a:pPr marL="0" indent="0">
              <a:buNone/>
              <a:tabLst>
                <a:tab pos="2333625" algn="l"/>
              </a:tabLst>
            </a:pPr>
            <a:r>
              <a:rPr lang="cs-CZ" b="1"/>
              <a:t>	</a:t>
            </a:r>
            <a:r>
              <a:rPr lang="cs-CZ" b="1" err="1"/>
              <a:t>Is</a:t>
            </a:r>
            <a:r>
              <a:rPr lang="cs-CZ" b="1"/>
              <a:t> </a:t>
            </a:r>
            <a:r>
              <a:rPr lang="cs-CZ" b="1" err="1"/>
              <a:t>it</a:t>
            </a:r>
            <a:r>
              <a:rPr lang="cs-CZ" b="1"/>
              <a:t> </a:t>
            </a:r>
            <a:r>
              <a:rPr lang="cs-CZ" b="1" err="1"/>
              <a:t>necessary</a:t>
            </a:r>
            <a:r>
              <a:rPr lang="cs-CZ" b="1"/>
              <a:t> to </a:t>
            </a:r>
            <a:r>
              <a:rPr lang="cs-CZ" b="1" err="1"/>
              <a:t>terminate</a:t>
            </a:r>
            <a:r>
              <a:rPr lang="cs-CZ" b="1"/>
              <a:t> </a:t>
            </a:r>
            <a:r>
              <a:rPr lang="cs-CZ" b="1" err="1"/>
              <a:t>breastfeeding</a:t>
            </a:r>
            <a:r>
              <a:rPr lang="cs-CZ" b="1"/>
              <a:t>?</a:t>
            </a:r>
          </a:p>
          <a:p>
            <a:pPr marL="0" indent="0">
              <a:buNone/>
            </a:pPr>
            <a:endParaRPr lang="cs-CZ" b="1"/>
          </a:p>
          <a:p>
            <a:pPr marL="0" indent="0">
              <a:buNone/>
            </a:pPr>
            <a:endParaRPr lang="cs-CZ" b="1"/>
          </a:p>
          <a:p>
            <a:pPr marL="0" indent="0">
              <a:buNone/>
            </a:pPr>
            <a:endParaRPr lang="cs-CZ" b="1"/>
          </a:p>
        </p:txBody>
      </p:sp>
      <p:sp>
        <p:nvSpPr>
          <p:cNvPr id="5" name="Zástupný symbol pro číslo snímku 4"/>
          <p:cNvSpPr>
            <a:spLocks noGrp="1"/>
          </p:cNvSpPr>
          <p:nvPr>
            <p:ph type="sldNum" sz="quarter" idx="12"/>
          </p:nvPr>
        </p:nvSpPr>
        <p:spPr/>
        <p:txBody>
          <a:bodyPr/>
          <a:lstStyle/>
          <a:p>
            <a:fld id="{7D74F88D-855E-4C4A-AC2F-7A0A64C53FD8}" type="slidenum">
              <a:rPr lang="cs-CZ" smtClean="0"/>
              <a:pPr/>
              <a:t>80</a:t>
            </a:fld>
            <a:endParaRPr lang="cs-CZ"/>
          </a:p>
        </p:txBody>
      </p:sp>
      <p:sp>
        <p:nvSpPr>
          <p:cNvPr id="7" name="Zástupný symbol pro zápatí 3">
            <a:extLst>
              <a:ext uri="{FF2B5EF4-FFF2-40B4-BE49-F238E27FC236}">
                <a16:creationId xmlns:a16="http://schemas.microsoft.com/office/drawing/2014/main" id="{E108511E-DBFD-4454-BB6D-9C2F3B44E282}"/>
              </a:ext>
            </a:extLst>
          </p:cNvPr>
          <p:cNvSpPr txBox="1">
            <a:spLocks/>
          </p:cNvSpPr>
          <p:nvPr/>
        </p:nvSpPr>
        <p:spPr>
          <a:xfrm>
            <a:off x="3802901" y="6421078"/>
            <a:ext cx="3615665"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a:solidFill>
                  <a:schemeClr val="accent6">
                    <a:lumMod val="60000"/>
                    <a:lumOff val="40000"/>
                  </a:schemeClr>
                </a:solidFill>
              </a:rPr>
              <a:t>Infant and </a:t>
            </a:r>
            <a:r>
              <a:rPr lang="cs-CZ" dirty="0" err="1">
                <a:solidFill>
                  <a:schemeClr val="accent6">
                    <a:lumMod val="60000"/>
                    <a:lumOff val="40000"/>
                  </a:schemeClr>
                </a:solidFill>
              </a:rPr>
              <a:t>toddler</a:t>
            </a:r>
            <a:r>
              <a:rPr lang="cs-CZ" dirty="0">
                <a:solidFill>
                  <a:schemeClr val="accent6">
                    <a:lumMod val="60000"/>
                    <a:lumOff val="40000"/>
                  </a:schemeClr>
                </a:solidFill>
              </a:rPr>
              <a:t> </a:t>
            </a:r>
            <a:r>
              <a:rPr lang="cs-CZ" dirty="0" err="1">
                <a:solidFill>
                  <a:schemeClr val="accent6">
                    <a:lumMod val="60000"/>
                    <a:lumOff val="40000"/>
                  </a:schemeClr>
                </a:solidFill>
              </a:rPr>
              <a:t>nutrition</a:t>
            </a:r>
            <a:endParaRPr lang="cs-CZ" dirty="0">
              <a:solidFill>
                <a:schemeClr val="accent6">
                  <a:lumMod val="60000"/>
                  <a:lumOff val="40000"/>
                </a:schemeClr>
              </a:solidFill>
            </a:endParaRPr>
          </a:p>
        </p:txBody>
      </p:sp>
      <p:pic>
        <p:nvPicPr>
          <p:cNvPr id="9" name="Obrázek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4849" y="2151993"/>
            <a:ext cx="2148002" cy="3066393"/>
          </a:xfrm>
          <a:prstGeom prst="rect">
            <a:avLst/>
          </a:prstGeom>
        </p:spPr>
      </p:pic>
      <p:sp>
        <p:nvSpPr>
          <p:cNvPr id="8" name="Zástupný symbol pro zápatí 3"/>
          <p:cNvSpPr>
            <a:spLocks noGrp="1"/>
          </p:cNvSpPr>
          <p:nvPr>
            <p:ph type="ftr" sz="quarter" idx="11"/>
          </p:nvPr>
        </p:nvSpPr>
        <p:spPr>
          <a:xfrm>
            <a:off x="731520" y="6421078"/>
            <a:ext cx="2292808" cy="365125"/>
          </a:xfrm>
        </p:spPr>
        <p:txBody>
          <a:bodyPr/>
          <a:lstStyle/>
          <a:p>
            <a:r>
              <a:rPr lang="cs-CZ" dirty="0" err="1"/>
              <a:t>Childhood</a:t>
            </a:r>
            <a:r>
              <a:rPr lang="cs-CZ" dirty="0"/>
              <a:t> </a:t>
            </a:r>
            <a:r>
              <a:rPr lang="cs-CZ" dirty="0" err="1"/>
              <a:t>hygiene</a:t>
            </a:r>
            <a:endParaRPr lang="cs-CZ" dirty="0"/>
          </a:p>
        </p:txBody>
      </p:sp>
    </p:spTree>
    <p:extLst>
      <p:ext uri="{BB962C8B-B14F-4D97-AF65-F5344CB8AC3E}">
        <p14:creationId xmlns:p14="http://schemas.microsoft.com/office/powerpoint/2010/main" val="2357235427"/>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B2EBCF7-2920-4888-9D91-4E9932D6403F}"/>
              </a:ext>
            </a:extLst>
          </p:cNvPr>
          <p:cNvSpPr>
            <a:spLocks noGrp="1"/>
          </p:cNvSpPr>
          <p:nvPr>
            <p:ph type="title"/>
          </p:nvPr>
        </p:nvSpPr>
        <p:spPr/>
        <p:txBody>
          <a:bodyPr/>
          <a:lstStyle/>
          <a:p>
            <a:r>
              <a:rPr lang="cs-CZ"/>
              <a:t>WHO </a:t>
            </a:r>
            <a:r>
              <a:rPr lang="cs-CZ" err="1"/>
              <a:t>recommendation</a:t>
            </a:r>
            <a:endParaRPr lang="cs-CZ"/>
          </a:p>
        </p:txBody>
      </p:sp>
      <p:sp>
        <p:nvSpPr>
          <p:cNvPr id="3" name="Zástupný symbol pro obsah 2">
            <a:extLst>
              <a:ext uri="{FF2B5EF4-FFF2-40B4-BE49-F238E27FC236}">
                <a16:creationId xmlns:a16="http://schemas.microsoft.com/office/drawing/2014/main" id="{E0141267-DC56-4FC9-B294-4759BF4DE0F4}"/>
              </a:ext>
            </a:extLst>
          </p:cNvPr>
          <p:cNvSpPr>
            <a:spLocks noGrp="1"/>
          </p:cNvSpPr>
          <p:nvPr>
            <p:ph idx="1"/>
          </p:nvPr>
        </p:nvSpPr>
        <p:spPr>
          <a:xfrm>
            <a:off x="838200" y="1818917"/>
            <a:ext cx="10515600" cy="4380739"/>
          </a:xfrm>
        </p:spPr>
        <p:txBody>
          <a:bodyPr>
            <a:normAutofit/>
          </a:bodyPr>
          <a:lstStyle/>
          <a:p>
            <a:pPr marL="0" indent="0" algn="ctr">
              <a:buNone/>
            </a:pPr>
            <a:r>
              <a:rPr lang="cs-CZ" sz="5400" b="1" dirty="0"/>
              <a:t>up to term. 6</a:t>
            </a:r>
            <a:r>
              <a:rPr lang="cs-CZ" sz="5400" b="1" baseline="30000" dirty="0"/>
              <a:t>th</a:t>
            </a:r>
            <a:r>
              <a:rPr lang="cs-CZ" sz="5400" b="1" dirty="0"/>
              <a:t> </a:t>
            </a:r>
            <a:r>
              <a:rPr lang="cs-CZ" sz="5400" b="1" dirty="0" err="1"/>
              <a:t>month</a:t>
            </a:r>
            <a:r>
              <a:rPr lang="cs-CZ" sz="5400" b="1" dirty="0"/>
              <a:t> </a:t>
            </a:r>
            <a:r>
              <a:rPr lang="cs-CZ" sz="5400" b="1" dirty="0" err="1"/>
              <a:t>of</a:t>
            </a:r>
            <a:r>
              <a:rPr lang="cs-CZ" sz="5400" b="1" dirty="0"/>
              <a:t> </a:t>
            </a:r>
            <a:r>
              <a:rPr lang="cs-CZ" sz="5400" b="1" dirty="0" err="1"/>
              <a:t>age</a:t>
            </a:r>
            <a:r>
              <a:rPr lang="cs-CZ" sz="5400" b="1" dirty="0"/>
              <a:t/>
            </a:r>
            <a:br>
              <a:rPr lang="cs-CZ" sz="5400" b="1" dirty="0"/>
            </a:br>
            <a:r>
              <a:rPr lang="cs-CZ" sz="5400" dirty="0" err="1"/>
              <a:t>exclusive</a:t>
            </a:r>
            <a:r>
              <a:rPr lang="cs-CZ" sz="5400" dirty="0"/>
              <a:t> </a:t>
            </a:r>
            <a:r>
              <a:rPr lang="cs-CZ" sz="5400" dirty="0" err="1"/>
              <a:t>breastfeeding</a:t>
            </a:r>
            <a:endParaRPr lang="cs-CZ" sz="5400" b="1" dirty="0"/>
          </a:p>
          <a:p>
            <a:pPr marL="0" indent="0" algn="ctr">
              <a:buNone/>
            </a:pPr>
            <a:endParaRPr lang="cs-CZ" sz="2000" b="1" dirty="0"/>
          </a:p>
          <a:p>
            <a:pPr marL="0" indent="0" algn="ctr">
              <a:buNone/>
            </a:pPr>
            <a:endParaRPr lang="cs-CZ" sz="2000" b="1" dirty="0"/>
          </a:p>
          <a:p>
            <a:pPr marL="0" indent="0" algn="ctr">
              <a:buNone/>
            </a:pPr>
            <a:r>
              <a:rPr lang="cs-CZ" sz="3600" b="1" dirty="0"/>
              <a:t>up to 2 </a:t>
            </a:r>
            <a:r>
              <a:rPr lang="cs-CZ" sz="3600" b="1" dirty="0" err="1"/>
              <a:t>years</a:t>
            </a:r>
            <a:r>
              <a:rPr lang="cs-CZ" sz="3600" b="1" dirty="0"/>
              <a:t> </a:t>
            </a:r>
            <a:r>
              <a:rPr lang="cs-CZ" sz="3600" b="1" dirty="0" err="1"/>
              <a:t>of</a:t>
            </a:r>
            <a:r>
              <a:rPr lang="cs-CZ" sz="3600" b="1" dirty="0"/>
              <a:t> </a:t>
            </a:r>
            <a:r>
              <a:rPr lang="cs-CZ" sz="3600" b="1" dirty="0" err="1"/>
              <a:t>age</a:t>
            </a:r>
            <a:r>
              <a:rPr lang="cs-CZ" sz="3600" b="1" dirty="0"/>
              <a:t> and </a:t>
            </a:r>
            <a:r>
              <a:rPr lang="cs-CZ" sz="3600" b="1" dirty="0" err="1"/>
              <a:t>beyond</a:t>
            </a:r>
            <a:r>
              <a:rPr lang="cs-CZ" sz="3600" b="1" dirty="0"/>
              <a:t/>
            </a:r>
            <a:br>
              <a:rPr lang="cs-CZ" sz="3600" b="1" dirty="0"/>
            </a:br>
            <a:r>
              <a:rPr lang="cs-CZ" sz="3600" dirty="0" err="1"/>
              <a:t>introducing</a:t>
            </a:r>
            <a:r>
              <a:rPr lang="cs-CZ" sz="3600" dirty="0"/>
              <a:t> </a:t>
            </a:r>
            <a:r>
              <a:rPr lang="cs-CZ" sz="3600" dirty="0" err="1"/>
              <a:t>local</a:t>
            </a:r>
            <a:r>
              <a:rPr lang="cs-CZ" sz="3600" dirty="0"/>
              <a:t> </a:t>
            </a:r>
            <a:r>
              <a:rPr lang="cs-CZ" sz="3600" dirty="0" err="1"/>
              <a:t>nutritious</a:t>
            </a:r>
            <a:r>
              <a:rPr lang="cs-CZ" sz="3600" dirty="0"/>
              <a:t> food</a:t>
            </a:r>
            <a:br>
              <a:rPr lang="cs-CZ" sz="3600" dirty="0"/>
            </a:br>
            <a:r>
              <a:rPr lang="cs-CZ" sz="3600" dirty="0" err="1"/>
              <a:t>while</a:t>
            </a:r>
            <a:r>
              <a:rPr lang="cs-CZ" sz="3600" dirty="0"/>
              <a:t> </a:t>
            </a:r>
            <a:r>
              <a:rPr lang="cs-CZ" sz="3600" dirty="0" err="1"/>
              <a:t>breastfeeding</a:t>
            </a:r>
            <a:endParaRPr lang="cs-CZ" sz="3600" dirty="0"/>
          </a:p>
        </p:txBody>
      </p:sp>
      <p:sp>
        <p:nvSpPr>
          <p:cNvPr id="5" name="Zástupný symbol pro číslo snímku 4">
            <a:extLst>
              <a:ext uri="{FF2B5EF4-FFF2-40B4-BE49-F238E27FC236}">
                <a16:creationId xmlns:a16="http://schemas.microsoft.com/office/drawing/2014/main" id="{F357D67A-812A-413F-A260-A6EA1ECA3248}"/>
              </a:ext>
            </a:extLst>
          </p:cNvPr>
          <p:cNvSpPr>
            <a:spLocks noGrp="1"/>
          </p:cNvSpPr>
          <p:nvPr>
            <p:ph type="sldNum" sz="quarter" idx="12"/>
          </p:nvPr>
        </p:nvSpPr>
        <p:spPr/>
        <p:txBody>
          <a:bodyPr/>
          <a:lstStyle/>
          <a:p>
            <a:fld id="{7D74F88D-855E-4C4A-AC2F-7A0A64C53FD8}" type="slidenum">
              <a:rPr lang="cs-CZ" smtClean="0"/>
              <a:pPr/>
              <a:t>81</a:t>
            </a:fld>
            <a:endParaRPr lang="cs-CZ"/>
          </a:p>
        </p:txBody>
      </p:sp>
      <p:sp>
        <p:nvSpPr>
          <p:cNvPr id="7" name="Zástupný symbol pro zápatí 3">
            <a:extLst>
              <a:ext uri="{FF2B5EF4-FFF2-40B4-BE49-F238E27FC236}">
                <a16:creationId xmlns:a16="http://schemas.microsoft.com/office/drawing/2014/main" id="{E108511E-DBFD-4454-BB6D-9C2F3B44E282}"/>
              </a:ext>
            </a:extLst>
          </p:cNvPr>
          <p:cNvSpPr txBox="1">
            <a:spLocks/>
          </p:cNvSpPr>
          <p:nvPr/>
        </p:nvSpPr>
        <p:spPr>
          <a:xfrm>
            <a:off x="3802902" y="6421078"/>
            <a:ext cx="3623616"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a:solidFill>
                  <a:schemeClr val="accent6">
                    <a:lumMod val="60000"/>
                    <a:lumOff val="40000"/>
                  </a:schemeClr>
                </a:solidFill>
              </a:rPr>
              <a:t>Infant and </a:t>
            </a:r>
            <a:r>
              <a:rPr lang="cs-CZ" dirty="0" err="1">
                <a:solidFill>
                  <a:schemeClr val="accent6">
                    <a:lumMod val="60000"/>
                    <a:lumOff val="40000"/>
                  </a:schemeClr>
                </a:solidFill>
              </a:rPr>
              <a:t>toddler</a:t>
            </a:r>
            <a:r>
              <a:rPr lang="cs-CZ" dirty="0">
                <a:solidFill>
                  <a:schemeClr val="accent6">
                    <a:lumMod val="60000"/>
                    <a:lumOff val="40000"/>
                  </a:schemeClr>
                </a:solidFill>
              </a:rPr>
              <a:t> </a:t>
            </a:r>
            <a:r>
              <a:rPr lang="cs-CZ" dirty="0" err="1">
                <a:solidFill>
                  <a:schemeClr val="accent6">
                    <a:lumMod val="60000"/>
                    <a:lumOff val="40000"/>
                  </a:schemeClr>
                </a:solidFill>
              </a:rPr>
              <a:t>nutrition</a:t>
            </a:r>
            <a:endParaRPr lang="cs-CZ" dirty="0">
              <a:solidFill>
                <a:schemeClr val="accent6">
                  <a:lumMod val="60000"/>
                  <a:lumOff val="40000"/>
                </a:schemeClr>
              </a:solidFill>
            </a:endParaRPr>
          </a:p>
        </p:txBody>
      </p:sp>
      <p:sp>
        <p:nvSpPr>
          <p:cNvPr id="8" name="Zástupný symbol pro zápatí 3"/>
          <p:cNvSpPr>
            <a:spLocks noGrp="1"/>
          </p:cNvSpPr>
          <p:nvPr>
            <p:ph type="ftr" sz="quarter" idx="11"/>
          </p:nvPr>
        </p:nvSpPr>
        <p:spPr>
          <a:xfrm>
            <a:off x="731520" y="6421078"/>
            <a:ext cx="2292808" cy="365125"/>
          </a:xfrm>
        </p:spPr>
        <p:txBody>
          <a:bodyPr/>
          <a:lstStyle/>
          <a:p>
            <a:r>
              <a:rPr lang="cs-CZ" dirty="0" err="1"/>
              <a:t>Childhood</a:t>
            </a:r>
            <a:r>
              <a:rPr lang="cs-CZ" dirty="0"/>
              <a:t> </a:t>
            </a:r>
            <a:r>
              <a:rPr lang="cs-CZ" dirty="0" err="1"/>
              <a:t>hygiene</a:t>
            </a:r>
            <a:endParaRPr lang="cs-CZ" dirty="0"/>
          </a:p>
        </p:txBody>
      </p:sp>
    </p:spTree>
    <p:extLst>
      <p:ext uri="{BB962C8B-B14F-4D97-AF65-F5344CB8AC3E}">
        <p14:creationId xmlns:p14="http://schemas.microsoft.com/office/powerpoint/2010/main" val="3898007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When</a:t>
            </a:r>
            <a:r>
              <a:rPr lang="cs-CZ" dirty="0"/>
              <a:t> to start?</a:t>
            </a:r>
          </a:p>
        </p:txBody>
      </p:sp>
      <p:sp>
        <p:nvSpPr>
          <p:cNvPr id="3" name="Zástupný symbol pro obsah 2"/>
          <p:cNvSpPr>
            <a:spLocks noGrp="1"/>
          </p:cNvSpPr>
          <p:nvPr>
            <p:ph idx="1"/>
          </p:nvPr>
        </p:nvSpPr>
        <p:spPr/>
        <p:txBody>
          <a:bodyPr>
            <a:normAutofit/>
          </a:bodyPr>
          <a:lstStyle/>
          <a:p>
            <a:pPr marL="442913" indent="-331788">
              <a:buClr>
                <a:schemeClr val="tx1"/>
              </a:buClr>
              <a:tabLst>
                <a:tab pos="466725" algn="l"/>
                <a:tab pos="954088" algn="l"/>
                <a:tab pos="1438275" algn="l"/>
                <a:tab pos="1925638" algn="l"/>
                <a:tab pos="2408238" algn="l"/>
                <a:tab pos="2892425" algn="l"/>
                <a:tab pos="3379788" algn="l"/>
                <a:tab pos="3863975" algn="l"/>
                <a:tab pos="4348163" algn="l"/>
                <a:tab pos="4833938" algn="l"/>
                <a:tab pos="5318125" algn="l"/>
                <a:tab pos="5805488" algn="l"/>
                <a:tab pos="6289675" algn="l"/>
                <a:tab pos="6773863" algn="l"/>
                <a:tab pos="7259638" algn="l"/>
                <a:tab pos="7743825" algn="l"/>
                <a:tab pos="8231188" algn="l"/>
                <a:tab pos="8715375" algn="l"/>
                <a:tab pos="9199563" algn="l"/>
                <a:tab pos="9685338" algn="l"/>
              </a:tabLst>
            </a:pPr>
            <a:r>
              <a:rPr lang="cs-CZ" altLang="cs-CZ" sz="2400" dirty="0" err="1">
                <a:ea typeface="MS PGothic" panose="020B0600070205080204" pitchFamily="34" charset="-128"/>
              </a:rPr>
              <a:t>the</a:t>
            </a:r>
            <a:r>
              <a:rPr lang="cs-CZ" altLang="cs-CZ" sz="2400" dirty="0">
                <a:ea typeface="MS PGothic" panose="020B0600070205080204" pitchFamily="34" charset="-128"/>
              </a:rPr>
              <a:t> </a:t>
            </a:r>
            <a:r>
              <a:rPr lang="cs-CZ" altLang="cs-CZ" sz="2400" dirty="0" err="1">
                <a:ea typeface="MS PGothic" panose="020B0600070205080204" pitchFamily="34" charset="-128"/>
              </a:rPr>
              <a:t>child</a:t>
            </a:r>
            <a:r>
              <a:rPr lang="cs-CZ" altLang="cs-CZ" sz="2400" dirty="0">
                <a:ea typeface="MS PGothic" panose="020B0600070205080204" pitchFamily="34" charset="-128"/>
              </a:rPr>
              <a:t> </a:t>
            </a:r>
            <a:r>
              <a:rPr lang="cs-CZ" altLang="cs-CZ" sz="2400" dirty="0" err="1">
                <a:ea typeface="MS PGothic" panose="020B0600070205080204" pitchFamily="34" charset="-128"/>
              </a:rPr>
              <a:t>is</a:t>
            </a:r>
            <a:r>
              <a:rPr lang="cs-CZ" altLang="cs-CZ" sz="2400" dirty="0">
                <a:ea typeface="MS PGothic" panose="020B0600070205080204" pitchFamily="34" charset="-128"/>
              </a:rPr>
              <a:t> </a:t>
            </a:r>
            <a:r>
              <a:rPr lang="cs-CZ" altLang="cs-CZ" sz="2400" b="1" dirty="0" err="1">
                <a:ea typeface="MS PGothic" panose="020B0600070205080204" pitchFamily="34" charset="-128"/>
              </a:rPr>
              <a:t>mature</a:t>
            </a:r>
            <a:r>
              <a:rPr lang="cs-CZ" altLang="cs-CZ" sz="2400" b="1" dirty="0">
                <a:ea typeface="MS PGothic" panose="020B0600070205080204" pitchFamily="34" charset="-128"/>
              </a:rPr>
              <a:t> </a:t>
            </a:r>
            <a:r>
              <a:rPr lang="cs-CZ" altLang="cs-CZ" sz="2400" b="1" dirty="0" err="1">
                <a:ea typeface="MS PGothic" panose="020B0600070205080204" pitchFamily="34" charset="-128"/>
              </a:rPr>
              <a:t>enough</a:t>
            </a:r>
            <a:r>
              <a:rPr lang="cs-CZ" altLang="cs-CZ" sz="2400" dirty="0">
                <a:ea typeface="MS PGothic" panose="020B0600070205080204" pitchFamily="34" charset="-128"/>
              </a:rPr>
              <a:t> to </a:t>
            </a:r>
            <a:r>
              <a:rPr lang="cs-CZ" altLang="cs-CZ" sz="2400" dirty="0" err="1">
                <a:ea typeface="MS PGothic" panose="020B0600070205080204" pitchFamily="34" charset="-128"/>
              </a:rPr>
              <a:t>eat</a:t>
            </a:r>
            <a:endParaRPr lang="cs-CZ" altLang="cs-CZ" sz="2400" dirty="0">
              <a:ea typeface="MS PGothic" panose="020B0600070205080204" pitchFamily="34" charset="-128"/>
            </a:endParaRPr>
          </a:p>
          <a:p>
            <a:pPr marL="442913" indent="-331788">
              <a:buClr>
                <a:schemeClr val="tx1"/>
              </a:buClr>
              <a:tabLst>
                <a:tab pos="466725" algn="l"/>
                <a:tab pos="954088" algn="l"/>
                <a:tab pos="1438275" algn="l"/>
                <a:tab pos="1925638" algn="l"/>
                <a:tab pos="2408238" algn="l"/>
                <a:tab pos="2892425" algn="l"/>
                <a:tab pos="3379788" algn="l"/>
                <a:tab pos="3863975" algn="l"/>
                <a:tab pos="4348163" algn="l"/>
                <a:tab pos="4833938" algn="l"/>
                <a:tab pos="5318125" algn="l"/>
                <a:tab pos="5805488" algn="l"/>
                <a:tab pos="6289675" algn="l"/>
                <a:tab pos="6773863" algn="l"/>
                <a:tab pos="7259638" algn="l"/>
                <a:tab pos="7743825" algn="l"/>
                <a:tab pos="8231188" algn="l"/>
                <a:tab pos="8715375" algn="l"/>
                <a:tab pos="9199563" algn="l"/>
                <a:tab pos="9685338" algn="l"/>
              </a:tabLst>
            </a:pPr>
            <a:r>
              <a:rPr lang="cs-CZ" altLang="cs-CZ" sz="2400" dirty="0" err="1">
                <a:ea typeface="MS PGothic" panose="020B0600070205080204" pitchFamily="34" charset="-128"/>
              </a:rPr>
              <a:t>breast</a:t>
            </a:r>
            <a:r>
              <a:rPr lang="cs-CZ" altLang="cs-CZ" sz="2400" dirty="0">
                <a:ea typeface="MS PGothic" panose="020B0600070205080204" pitchFamily="34" charset="-128"/>
              </a:rPr>
              <a:t> </a:t>
            </a:r>
            <a:r>
              <a:rPr lang="cs-CZ" altLang="cs-CZ" sz="2400" dirty="0" err="1">
                <a:ea typeface="MS PGothic" panose="020B0600070205080204" pitchFamily="34" charset="-128"/>
              </a:rPr>
              <a:t>milk</a:t>
            </a:r>
            <a:r>
              <a:rPr lang="cs-CZ" altLang="cs-CZ" sz="2400" dirty="0">
                <a:ea typeface="MS PGothic" panose="020B0600070205080204" pitchFamily="34" charset="-128"/>
              </a:rPr>
              <a:t> </a:t>
            </a:r>
            <a:r>
              <a:rPr lang="cs-CZ" altLang="cs-CZ" sz="2400" dirty="0" err="1">
                <a:ea typeface="MS PGothic" panose="020B0600070205080204" pitchFamily="34" charset="-128"/>
              </a:rPr>
              <a:t>is</a:t>
            </a:r>
            <a:r>
              <a:rPr lang="cs-CZ" altLang="cs-CZ" sz="2400" dirty="0">
                <a:ea typeface="MS PGothic" panose="020B0600070205080204" pitchFamily="34" charset="-128"/>
              </a:rPr>
              <a:t> </a:t>
            </a:r>
            <a:r>
              <a:rPr lang="cs-CZ" altLang="cs-CZ" sz="2400" b="1" dirty="0">
                <a:ea typeface="MS PGothic" panose="020B0600070205080204" pitchFamily="34" charset="-128"/>
              </a:rPr>
              <a:t>no </a:t>
            </a:r>
            <a:r>
              <a:rPr lang="cs-CZ" altLang="cs-CZ" sz="2400" b="1" dirty="0" err="1">
                <a:ea typeface="MS PGothic" panose="020B0600070205080204" pitchFamily="34" charset="-128"/>
              </a:rPr>
              <a:t>longer</a:t>
            </a:r>
            <a:r>
              <a:rPr lang="cs-CZ" altLang="cs-CZ" sz="2400" b="1" dirty="0">
                <a:ea typeface="MS PGothic" panose="020B0600070205080204" pitchFamily="34" charset="-128"/>
              </a:rPr>
              <a:t> </a:t>
            </a:r>
            <a:r>
              <a:rPr lang="cs-CZ" altLang="cs-CZ" sz="2400" b="1" dirty="0" err="1">
                <a:ea typeface="MS PGothic" panose="020B0600070205080204" pitchFamily="34" charset="-128"/>
              </a:rPr>
              <a:t>sufficient</a:t>
            </a:r>
            <a:r>
              <a:rPr lang="cs-CZ" altLang="cs-CZ" sz="2400" dirty="0">
                <a:ea typeface="MS PGothic" panose="020B0600070205080204" pitchFamily="34" charset="-128"/>
              </a:rPr>
              <a:t> to </a:t>
            </a:r>
            <a:r>
              <a:rPr lang="cs-CZ" altLang="cs-CZ" sz="2400" dirty="0" err="1">
                <a:ea typeface="MS PGothic" panose="020B0600070205080204" pitchFamily="34" charset="-128"/>
              </a:rPr>
              <a:t>cover</a:t>
            </a:r>
            <a:r>
              <a:rPr lang="cs-CZ" altLang="cs-CZ" sz="2400" dirty="0">
                <a:ea typeface="MS PGothic" panose="020B0600070205080204" pitchFamily="34" charset="-128"/>
              </a:rPr>
              <a:t> </a:t>
            </a:r>
            <a:r>
              <a:rPr lang="cs-CZ" altLang="cs-CZ" sz="2400" dirty="0" err="1">
                <a:ea typeface="MS PGothic" panose="020B0600070205080204" pitchFamily="34" charset="-128"/>
              </a:rPr>
              <a:t>the</a:t>
            </a:r>
            <a:r>
              <a:rPr lang="cs-CZ" altLang="cs-CZ" sz="2400" dirty="0">
                <a:ea typeface="MS PGothic" panose="020B0600070205080204" pitchFamily="34" charset="-128"/>
              </a:rPr>
              <a:t> </a:t>
            </a:r>
            <a:r>
              <a:rPr lang="cs-CZ" altLang="cs-CZ" sz="2400" dirty="0" err="1">
                <a:ea typeface="MS PGothic" panose="020B0600070205080204" pitchFamily="34" charset="-128"/>
              </a:rPr>
              <a:t>child‘s</a:t>
            </a:r>
            <a:r>
              <a:rPr lang="cs-CZ" altLang="cs-CZ" sz="2400" dirty="0">
                <a:ea typeface="MS PGothic" panose="020B0600070205080204" pitchFamily="34" charset="-128"/>
              </a:rPr>
              <a:t> </a:t>
            </a:r>
            <a:r>
              <a:rPr lang="cs-CZ" altLang="cs-CZ" sz="2400" dirty="0" err="1">
                <a:ea typeface="MS PGothic" panose="020B0600070205080204" pitchFamily="34" charset="-128"/>
              </a:rPr>
              <a:t>needs</a:t>
            </a:r>
            <a:endParaRPr lang="cs-CZ" altLang="cs-CZ" sz="2400" dirty="0">
              <a:ea typeface="MS PGothic" panose="020B0600070205080204" pitchFamily="34" charset="-128"/>
            </a:endParaRPr>
          </a:p>
          <a:p>
            <a:pPr marL="111125" indent="0" algn="ctr">
              <a:buClr>
                <a:schemeClr val="tx1"/>
              </a:buClr>
              <a:buNone/>
              <a:tabLst>
                <a:tab pos="466725" algn="l"/>
                <a:tab pos="954088" algn="l"/>
                <a:tab pos="1438275" algn="l"/>
                <a:tab pos="1925638" algn="l"/>
                <a:tab pos="2408238" algn="l"/>
                <a:tab pos="2892425" algn="l"/>
                <a:tab pos="3379788" algn="l"/>
                <a:tab pos="3863975" algn="l"/>
                <a:tab pos="4348163" algn="l"/>
                <a:tab pos="4833938" algn="l"/>
                <a:tab pos="5318125" algn="l"/>
                <a:tab pos="5805488" algn="l"/>
                <a:tab pos="6289675" algn="l"/>
                <a:tab pos="6773863" algn="l"/>
                <a:tab pos="7259638" algn="l"/>
                <a:tab pos="7743825" algn="l"/>
                <a:tab pos="8231188" algn="l"/>
                <a:tab pos="8715375" algn="l"/>
                <a:tab pos="9199563" algn="l"/>
                <a:tab pos="9685338" algn="l"/>
              </a:tabLst>
            </a:pPr>
            <a:endParaRPr lang="cs-CZ" altLang="cs-CZ" b="1" dirty="0">
              <a:ea typeface="MS PGothic" panose="020B0600070205080204" pitchFamily="34" charset="-128"/>
            </a:endParaRPr>
          </a:p>
          <a:p>
            <a:pPr marL="111125" indent="0" algn="ctr">
              <a:buClr>
                <a:schemeClr val="tx1"/>
              </a:buClr>
              <a:buNone/>
              <a:tabLst>
                <a:tab pos="466725" algn="l"/>
                <a:tab pos="954088" algn="l"/>
                <a:tab pos="1438275" algn="l"/>
                <a:tab pos="1925638" algn="l"/>
                <a:tab pos="2408238" algn="l"/>
                <a:tab pos="2892425" algn="l"/>
                <a:tab pos="3379788" algn="l"/>
                <a:tab pos="3863975" algn="l"/>
                <a:tab pos="4348163" algn="l"/>
                <a:tab pos="4833938" algn="l"/>
                <a:tab pos="5318125" algn="l"/>
                <a:tab pos="5805488" algn="l"/>
                <a:tab pos="6289675" algn="l"/>
                <a:tab pos="6773863" algn="l"/>
                <a:tab pos="7259638" algn="l"/>
                <a:tab pos="7743825" algn="l"/>
                <a:tab pos="8231188" algn="l"/>
                <a:tab pos="8715375" algn="l"/>
                <a:tab pos="9199563" algn="l"/>
                <a:tab pos="9685338" algn="l"/>
              </a:tabLst>
            </a:pPr>
            <a:r>
              <a:rPr lang="cs-CZ" altLang="cs-CZ" b="1" dirty="0">
                <a:ea typeface="MS PGothic" panose="020B0600070205080204" pitchFamily="34" charset="-128"/>
              </a:rPr>
              <a:t>WHO </a:t>
            </a:r>
            <a:r>
              <a:rPr lang="cs-CZ" altLang="cs-CZ" b="1" dirty="0" err="1">
                <a:ea typeface="MS PGothic" panose="020B0600070205080204" pitchFamily="34" charset="-128"/>
              </a:rPr>
              <a:t>recommendation</a:t>
            </a:r>
            <a:r>
              <a:rPr lang="cs-CZ" altLang="cs-CZ" b="1" dirty="0">
                <a:ea typeface="MS PGothic" panose="020B0600070205080204" pitchFamily="34" charset="-128"/>
              </a:rPr>
              <a:t> </a:t>
            </a:r>
            <a:r>
              <a:rPr lang="cs-CZ" altLang="cs-CZ" b="1" dirty="0" err="1">
                <a:ea typeface="MS PGothic" panose="020B0600070205080204" pitchFamily="34" charset="-128"/>
              </a:rPr>
              <a:t>is</a:t>
            </a:r>
            <a:r>
              <a:rPr lang="cs-CZ" altLang="cs-CZ" b="1" dirty="0">
                <a:ea typeface="MS PGothic" panose="020B0600070205080204" pitchFamily="34" charset="-128"/>
              </a:rPr>
              <a:t> </a:t>
            </a:r>
            <a:r>
              <a:rPr lang="cs-CZ" altLang="cs-CZ" b="1" dirty="0" err="1">
                <a:ea typeface="MS PGothic" panose="020B0600070205080204" pitchFamily="34" charset="-128"/>
              </a:rPr>
              <a:t>always</a:t>
            </a:r>
            <a:r>
              <a:rPr lang="cs-CZ" altLang="cs-CZ" b="1" dirty="0">
                <a:ea typeface="MS PGothic" panose="020B0600070205080204" pitchFamily="34" charset="-128"/>
              </a:rPr>
              <a:t> </a:t>
            </a:r>
            <a:r>
              <a:rPr lang="cs-CZ" altLang="cs-CZ" b="1" dirty="0" err="1">
                <a:ea typeface="MS PGothic" panose="020B0600070205080204" pitchFamily="34" charset="-128"/>
              </a:rPr>
              <a:t>the</a:t>
            </a:r>
            <a:r>
              <a:rPr lang="cs-CZ" altLang="cs-CZ" b="1" dirty="0">
                <a:ea typeface="MS PGothic" panose="020B0600070205080204" pitchFamily="34" charset="-128"/>
              </a:rPr>
              <a:t> priority.</a:t>
            </a:r>
          </a:p>
          <a:p>
            <a:pPr marL="442913" indent="-331788">
              <a:buClr>
                <a:schemeClr val="tx1"/>
              </a:buClr>
              <a:tabLst>
                <a:tab pos="466725" algn="l"/>
                <a:tab pos="954088" algn="l"/>
                <a:tab pos="1438275" algn="l"/>
                <a:tab pos="1925638" algn="l"/>
                <a:tab pos="2408238" algn="l"/>
                <a:tab pos="2892425" algn="l"/>
                <a:tab pos="3379788" algn="l"/>
                <a:tab pos="3863975" algn="l"/>
                <a:tab pos="4348163" algn="l"/>
                <a:tab pos="4833938" algn="l"/>
                <a:tab pos="5318125" algn="l"/>
                <a:tab pos="5805488" algn="l"/>
                <a:tab pos="6289675" algn="l"/>
                <a:tab pos="6773863" algn="l"/>
                <a:tab pos="7259638" algn="l"/>
                <a:tab pos="7743825" algn="l"/>
                <a:tab pos="8231188" algn="l"/>
                <a:tab pos="8715375" algn="l"/>
                <a:tab pos="9199563" algn="l"/>
                <a:tab pos="9685338" algn="l"/>
              </a:tabLst>
            </a:pPr>
            <a:endParaRPr lang="cs-CZ" altLang="cs-CZ" dirty="0">
              <a:ea typeface="MS PGothic" panose="020B0600070205080204" pitchFamily="34" charset="-128"/>
            </a:endParaRPr>
          </a:p>
          <a:p>
            <a:pPr marL="442913" indent="-331788">
              <a:buClr>
                <a:schemeClr val="tx1"/>
              </a:buClr>
              <a:tabLst>
                <a:tab pos="466725" algn="l"/>
                <a:tab pos="954088" algn="l"/>
                <a:tab pos="1438275" algn="l"/>
                <a:tab pos="1925638" algn="l"/>
                <a:tab pos="2408238" algn="l"/>
                <a:tab pos="2892425" algn="l"/>
                <a:tab pos="3379788" algn="l"/>
                <a:tab pos="3863975" algn="l"/>
                <a:tab pos="4348163" algn="l"/>
                <a:tab pos="4833938" algn="l"/>
                <a:tab pos="5318125" algn="l"/>
                <a:tab pos="5805488" algn="l"/>
                <a:tab pos="6289675" algn="l"/>
                <a:tab pos="6773863" algn="l"/>
                <a:tab pos="7259638" algn="l"/>
                <a:tab pos="7743825" algn="l"/>
                <a:tab pos="8231188" algn="l"/>
                <a:tab pos="8715375" algn="l"/>
                <a:tab pos="9199563" algn="l"/>
                <a:tab pos="9685338" algn="l"/>
              </a:tabLst>
            </a:pPr>
            <a:r>
              <a:rPr lang="cs-CZ" altLang="cs-CZ" sz="2400" dirty="0" err="1">
                <a:ea typeface="MS PGothic" panose="020B0600070205080204" pitchFamily="34" charset="-128"/>
              </a:rPr>
              <a:t>if</a:t>
            </a:r>
            <a:r>
              <a:rPr lang="cs-CZ" altLang="cs-CZ" sz="2400" dirty="0">
                <a:ea typeface="MS PGothic" panose="020B0600070205080204" pitchFamily="34" charset="-128"/>
              </a:rPr>
              <a:t> </a:t>
            </a:r>
            <a:r>
              <a:rPr lang="cs-CZ" altLang="cs-CZ" sz="2400" dirty="0" err="1">
                <a:ea typeface="MS PGothic" panose="020B0600070205080204" pitchFamily="34" charset="-128"/>
              </a:rPr>
              <a:t>the</a:t>
            </a:r>
            <a:r>
              <a:rPr lang="cs-CZ" altLang="cs-CZ" sz="2400" dirty="0">
                <a:ea typeface="MS PGothic" panose="020B0600070205080204" pitchFamily="34" charset="-128"/>
              </a:rPr>
              <a:t> </a:t>
            </a:r>
            <a:r>
              <a:rPr lang="cs-CZ" altLang="cs-CZ" sz="2400" dirty="0" err="1">
                <a:ea typeface="MS PGothic" panose="020B0600070205080204" pitchFamily="34" charset="-128"/>
              </a:rPr>
              <a:t>child</a:t>
            </a:r>
            <a:r>
              <a:rPr lang="cs-CZ" altLang="cs-CZ" sz="2400" dirty="0">
                <a:ea typeface="MS PGothic" panose="020B0600070205080204" pitchFamily="34" charset="-128"/>
              </a:rPr>
              <a:t> </a:t>
            </a:r>
            <a:r>
              <a:rPr lang="cs-CZ" altLang="cs-CZ" sz="2400" dirty="0" err="1">
                <a:ea typeface="MS PGothic" panose="020B0600070205080204" pitchFamily="34" charset="-128"/>
              </a:rPr>
              <a:t>fails</a:t>
            </a:r>
            <a:r>
              <a:rPr lang="cs-CZ" altLang="cs-CZ" sz="2400" dirty="0">
                <a:ea typeface="MS PGothic" panose="020B0600070205080204" pitchFamily="34" charset="-128"/>
              </a:rPr>
              <a:t> to </a:t>
            </a:r>
            <a:r>
              <a:rPr lang="cs-CZ" altLang="cs-CZ" sz="2400" dirty="0" err="1">
                <a:ea typeface="MS PGothic" panose="020B0600070205080204" pitchFamily="34" charset="-128"/>
              </a:rPr>
              <a:t>thrive</a:t>
            </a:r>
            <a:r>
              <a:rPr lang="cs-CZ" altLang="cs-CZ" sz="2400" dirty="0">
                <a:ea typeface="MS PGothic" panose="020B0600070205080204" pitchFamily="34" charset="-128"/>
              </a:rPr>
              <a:t> </a:t>
            </a:r>
            <a:r>
              <a:rPr lang="cs-CZ" altLang="cs-CZ" sz="2400" dirty="0" err="1">
                <a:ea typeface="MS PGothic" panose="020B0600070205080204" pitchFamily="34" charset="-128"/>
              </a:rPr>
              <a:t>before</a:t>
            </a:r>
            <a:r>
              <a:rPr lang="cs-CZ" altLang="cs-CZ" sz="2400" dirty="0">
                <a:ea typeface="MS PGothic" panose="020B0600070205080204" pitchFamily="34" charset="-128"/>
              </a:rPr>
              <a:t> </a:t>
            </a:r>
            <a:r>
              <a:rPr lang="cs-CZ" altLang="cs-CZ" sz="2400" dirty="0" err="1">
                <a:ea typeface="MS PGothic" panose="020B0600070205080204" pitchFamily="34" charset="-128"/>
              </a:rPr>
              <a:t>compl</a:t>
            </a:r>
            <a:r>
              <a:rPr lang="cs-CZ" altLang="cs-CZ" sz="2400" dirty="0">
                <a:ea typeface="MS PGothic" panose="020B0600070205080204" pitchFamily="34" charset="-128"/>
              </a:rPr>
              <a:t>. 6</a:t>
            </a:r>
            <a:r>
              <a:rPr lang="cs-CZ" altLang="cs-CZ" sz="2400" baseline="30000" dirty="0">
                <a:ea typeface="MS PGothic" panose="020B0600070205080204" pitchFamily="34" charset="-128"/>
              </a:rPr>
              <a:t>th </a:t>
            </a:r>
            <a:r>
              <a:rPr lang="cs-CZ" altLang="cs-CZ" sz="2400" dirty="0" err="1">
                <a:ea typeface="MS PGothic" panose="020B0600070205080204" pitchFamily="34" charset="-128"/>
              </a:rPr>
              <a:t>month</a:t>
            </a:r>
            <a:r>
              <a:rPr lang="cs-CZ" altLang="cs-CZ" sz="2400" dirty="0">
                <a:ea typeface="MS PGothic" panose="020B0600070205080204" pitchFamily="34" charset="-128"/>
              </a:rPr>
              <a:t> – </a:t>
            </a:r>
            <a:r>
              <a:rPr lang="cs-CZ" altLang="cs-CZ" sz="2400" b="1" dirty="0" err="1">
                <a:ea typeface="MS PGothic" panose="020B0600070205080204" pitchFamily="34" charset="-128"/>
              </a:rPr>
              <a:t>lactation</a:t>
            </a:r>
            <a:r>
              <a:rPr lang="cs-CZ" altLang="cs-CZ" sz="2400" b="1" dirty="0">
                <a:ea typeface="MS PGothic" panose="020B0600070205080204" pitchFamily="34" charset="-128"/>
              </a:rPr>
              <a:t> </a:t>
            </a:r>
            <a:r>
              <a:rPr lang="cs-CZ" altLang="cs-CZ" sz="2400" dirty="0">
                <a:ea typeface="MS PGothic" panose="020B0600070205080204" pitchFamily="34" charset="-128"/>
              </a:rPr>
              <a:t>support</a:t>
            </a:r>
            <a:r>
              <a:rPr lang="cs-CZ" altLang="cs-CZ" sz="2400" b="1" dirty="0">
                <a:ea typeface="MS PGothic" panose="020B0600070205080204" pitchFamily="34" charset="-128"/>
              </a:rPr>
              <a:t> </a:t>
            </a:r>
            <a:r>
              <a:rPr lang="cs-CZ" altLang="cs-CZ" sz="2400" b="1" dirty="0">
                <a:ea typeface="MS PGothic" panose="020B0600070205080204" pitchFamily="34" charset="-128"/>
                <a:sym typeface="Wingdings 3" panose="05040102010807070707" pitchFamily="18" charset="2"/>
              </a:rPr>
              <a:t> non-</a:t>
            </a:r>
            <a:r>
              <a:rPr lang="cs-CZ" altLang="cs-CZ" sz="2400" b="1" dirty="0" err="1">
                <a:ea typeface="MS PGothic" panose="020B0600070205080204" pitchFamily="34" charset="-128"/>
                <a:sym typeface="Wingdings 3" panose="05040102010807070707" pitchFamily="18" charset="2"/>
              </a:rPr>
              <a:t>milk</a:t>
            </a:r>
            <a:r>
              <a:rPr lang="cs-CZ" altLang="cs-CZ" sz="2400" dirty="0">
                <a:ea typeface="MS PGothic" panose="020B0600070205080204" pitchFamily="34" charset="-128"/>
                <a:sym typeface="Wingdings 3" panose="05040102010807070707" pitchFamily="18" charset="2"/>
              </a:rPr>
              <a:t> </a:t>
            </a:r>
            <a:r>
              <a:rPr lang="cs-CZ" altLang="cs-CZ" sz="2400" dirty="0" err="1">
                <a:ea typeface="MS PGothic" panose="020B0600070205080204" pitchFamily="34" charset="-128"/>
                <a:sym typeface="Wingdings 3" panose="05040102010807070707" pitchFamily="18" charset="2"/>
              </a:rPr>
              <a:t>complementary</a:t>
            </a:r>
            <a:r>
              <a:rPr lang="cs-CZ" altLang="cs-CZ" sz="2400" dirty="0">
                <a:ea typeface="MS PGothic" panose="020B0600070205080204" pitchFamily="34" charset="-128"/>
                <a:sym typeface="Wingdings 3" panose="05040102010807070707" pitchFamily="18" charset="2"/>
              </a:rPr>
              <a:t> food </a:t>
            </a:r>
            <a:r>
              <a:rPr lang="cs-CZ" altLang="cs-CZ" sz="2400" b="1" dirty="0">
                <a:ea typeface="MS PGothic" panose="020B0600070205080204" pitchFamily="34" charset="-128"/>
                <a:sym typeface="Wingdings 3" panose="05040102010807070707" pitchFamily="18" charset="2"/>
              </a:rPr>
              <a:t> </a:t>
            </a:r>
            <a:r>
              <a:rPr lang="cs-CZ" altLang="cs-CZ" sz="2400" dirty="0" err="1">
                <a:ea typeface="MS PGothic" panose="020B0600070205080204" pitchFamily="34" charset="-128"/>
                <a:sym typeface="Wingdings 3" panose="05040102010807070707" pitchFamily="18" charset="2"/>
              </a:rPr>
              <a:t>breast</a:t>
            </a:r>
            <a:r>
              <a:rPr lang="cs-CZ" altLang="cs-CZ" sz="2400" dirty="0">
                <a:ea typeface="MS PGothic" panose="020B0600070205080204" pitchFamily="34" charset="-128"/>
                <a:sym typeface="Wingdings 3" panose="05040102010807070707" pitchFamily="18" charset="2"/>
              </a:rPr>
              <a:t> </a:t>
            </a:r>
            <a:r>
              <a:rPr lang="cs-CZ" altLang="cs-CZ" sz="2400" dirty="0" err="1">
                <a:ea typeface="MS PGothic" panose="020B0600070205080204" pitchFamily="34" charset="-128"/>
                <a:sym typeface="Wingdings 3" panose="05040102010807070707" pitchFamily="18" charset="2"/>
              </a:rPr>
              <a:t>milk</a:t>
            </a:r>
            <a:r>
              <a:rPr lang="cs-CZ" altLang="cs-CZ" sz="2400" dirty="0">
                <a:ea typeface="MS PGothic" panose="020B0600070205080204" pitchFamily="34" charset="-128"/>
                <a:sym typeface="Wingdings 3" panose="05040102010807070707" pitchFamily="18" charset="2"/>
              </a:rPr>
              <a:t> </a:t>
            </a:r>
            <a:r>
              <a:rPr lang="cs-CZ" altLang="cs-CZ" sz="2400" b="1" dirty="0">
                <a:ea typeface="MS PGothic" panose="020B0600070205080204" pitchFamily="34" charset="-128"/>
                <a:sym typeface="Wingdings 3" panose="05040102010807070707" pitchFamily="18" charset="2"/>
              </a:rPr>
              <a:t>substitute</a:t>
            </a:r>
            <a:endParaRPr lang="cs-CZ" altLang="cs-CZ" sz="2400" dirty="0">
              <a:ea typeface="MS PGothic" panose="020B0600070205080204" pitchFamily="34" charset="-128"/>
            </a:endParaRPr>
          </a:p>
          <a:p>
            <a:pPr marL="900113" lvl="1" indent="-331788">
              <a:buClr>
                <a:schemeClr val="tx1"/>
              </a:buClr>
              <a:tabLst>
                <a:tab pos="466725" algn="l"/>
                <a:tab pos="954088" algn="l"/>
                <a:tab pos="1438275" algn="l"/>
                <a:tab pos="1925638" algn="l"/>
                <a:tab pos="2408238" algn="l"/>
                <a:tab pos="2892425" algn="l"/>
                <a:tab pos="3379788" algn="l"/>
                <a:tab pos="3863975" algn="l"/>
                <a:tab pos="4348163" algn="l"/>
                <a:tab pos="4833938" algn="l"/>
                <a:tab pos="5318125" algn="l"/>
                <a:tab pos="5805488" algn="l"/>
                <a:tab pos="6289675" algn="l"/>
                <a:tab pos="6773863" algn="l"/>
                <a:tab pos="7259638" algn="l"/>
                <a:tab pos="7743825" algn="l"/>
                <a:tab pos="8231188" algn="l"/>
                <a:tab pos="8715375" algn="l"/>
                <a:tab pos="9199563" algn="l"/>
                <a:tab pos="9685338" algn="l"/>
              </a:tabLst>
            </a:pPr>
            <a:r>
              <a:rPr lang="cs-CZ" altLang="cs-CZ" sz="2000" dirty="0">
                <a:ea typeface="MS PGothic" panose="020B0600070205080204" pitchFamily="34" charset="-128"/>
              </a:rPr>
              <a:t>not </a:t>
            </a:r>
            <a:r>
              <a:rPr lang="cs-CZ" altLang="cs-CZ" sz="2000" dirty="0" err="1">
                <a:ea typeface="MS PGothic" panose="020B0600070205080204" pitchFamily="34" charset="-128"/>
              </a:rPr>
              <a:t>before</a:t>
            </a:r>
            <a:r>
              <a:rPr lang="cs-CZ" altLang="cs-CZ" sz="2000" dirty="0">
                <a:ea typeface="MS PGothic" panose="020B0600070205080204" pitchFamily="34" charset="-128"/>
              </a:rPr>
              <a:t> </a:t>
            </a:r>
            <a:r>
              <a:rPr lang="cs-CZ" altLang="cs-CZ" sz="2000" dirty="0" err="1">
                <a:ea typeface="MS PGothic" panose="020B0600070205080204" pitchFamily="34" charset="-128"/>
              </a:rPr>
              <a:t>completed</a:t>
            </a:r>
            <a:r>
              <a:rPr lang="cs-CZ" altLang="cs-CZ" sz="2000" dirty="0">
                <a:ea typeface="MS PGothic" panose="020B0600070205080204" pitchFamily="34" charset="-128"/>
              </a:rPr>
              <a:t> 4</a:t>
            </a:r>
            <a:r>
              <a:rPr lang="cs-CZ" altLang="cs-CZ" sz="2000" baseline="30000" dirty="0">
                <a:ea typeface="MS PGothic" panose="020B0600070205080204" pitchFamily="34" charset="-128"/>
              </a:rPr>
              <a:t>th</a:t>
            </a:r>
            <a:r>
              <a:rPr lang="cs-CZ" altLang="cs-CZ" sz="2000" dirty="0">
                <a:ea typeface="MS PGothic" panose="020B0600070205080204" pitchFamily="34" charset="-128"/>
              </a:rPr>
              <a:t> </a:t>
            </a:r>
            <a:r>
              <a:rPr lang="cs-CZ" altLang="cs-CZ" sz="2000" dirty="0" err="1">
                <a:ea typeface="MS PGothic" panose="020B0600070205080204" pitchFamily="34" charset="-128"/>
              </a:rPr>
              <a:t>month</a:t>
            </a:r>
            <a:endParaRPr lang="cs-CZ" altLang="cs-CZ" sz="2000" dirty="0">
              <a:ea typeface="MS PGothic" panose="020B0600070205080204" pitchFamily="34" charset="-128"/>
            </a:endParaRPr>
          </a:p>
          <a:p>
            <a:pPr marL="442913" indent="-331788">
              <a:buClr>
                <a:schemeClr val="tx1"/>
              </a:buClr>
              <a:tabLst>
                <a:tab pos="466725" algn="l"/>
                <a:tab pos="954088" algn="l"/>
                <a:tab pos="1438275" algn="l"/>
                <a:tab pos="1925638" algn="l"/>
                <a:tab pos="2408238" algn="l"/>
                <a:tab pos="2892425" algn="l"/>
                <a:tab pos="3379788" algn="l"/>
                <a:tab pos="3863975" algn="l"/>
                <a:tab pos="4348163" algn="l"/>
                <a:tab pos="4833938" algn="l"/>
                <a:tab pos="5318125" algn="l"/>
                <a:tab pos="5805488" algn="l"/>
                <a:tab pos="6289675" algn="l"/>
                <a:tab pos="6773863" algn="l"/>
                <a:tab pos="7259638" algn="l"/>
                <a:tab pos="7743825" algn="l"/>
                <a:tab pos="8231188" algn="l"/>
                <a:tab pos="8715375" algn="l"/>
                <a:tab pos="9199563" algn="l"/>
                <a:tab pos="9685338" algn="l"/>
              </a:tabLst>
            </a:pPr>
            <a:r>
              <a:rPr lang="cs-CZ" altLang="cs-CZ" sz="2400" dirty="0" err="1">
                <a:ea typeface="MS PGothic" panose="020B0600070205080204" pitchFamily="34" charset="-128"/>
              </a:rPr>
              <a:t>children</a:t>
            </a:r>
            <a:r>
              <a:rPr lang="cs-CZ" altLang="cs-CZ" sz="2400" dirty="0">
                <a:ea typeface="MS PGothic" panose="020B0600070205080204" pitchFamily="34" charset="-128"/>
              </a:rPr>
              <a:t> </a:t>
            </a:r>
            <a:r>
              <a:rPr lang="cs-CZ" altLang="cs-CZ" sz="2400" b="1" dirty="0" err="1">
                <a:ea typeface="MS PGothic" panose="020B0600070205080204" pitchFamily="34" charset="-128"/>
              </a:rPr>
              <a:t>born</a:t>
            </a:r>
            <a:r>
              <a:rPr lang="cs-CZ" altLang="cs-CZ" sz="2400" b="1" dirty="0">
                <a:ea typeface="MS PGothic" panose="020B0600070205080204" pitchFamily="34" charset="-128"/>
              </a:rPr>
              <a:t> </a:t>
            </a:r>
            <a:r>
              <a:rPr lang="cs-CZ" altLang="cs-CZ" sz="2400" b="1" dirty="0" err="1">
                <a:ea typeface="MS PGothic" panose="020B0600070205080204" pitchFamily="34" charset="-128"/>
              </a:rPr>
              <a:t>prematurely</a:t>
            </a:r>
            <a:r>
              <a:rPr lang="cs-CZ" altLang="cs-CZ" sz="2400" b="1" dirty="0">
                <a:ea typeface="MS PGothic" panose="020B0600070205080204" pitchFamily="34" charset="-128"/>
              </a:rPr>
              <a:t> </a:t>
            </a:r>
            <a:r>
              <a:rPr lang="cs-CZ" altLang="cs-CZ" sz="2400" dirty="0">
                <a:ea typeface="MS PGothic" panose="020B0600070205080204" pitchFamily="34" charset="-128"/>
              </a:rPr>
              <a:t>(</a:t>
            </a:r>
            <a:r>
              <a:rPr lang="cs-CZ" altLang="cs-CZ" sz="2400" dirty="0" err="1">
                <a:ea typeface="MS PGothic" panose="020B0600070205080204" pitchFamily="34" charset="-128"/>
              </a:rPr>
              <a:t>before</a:t>
            </a:r>
            <a:r>
              <a:rPr lang="cs-CZ" altLang="cs-CZ" sz="2400" dirty="0">
                <a:ea typeface="MS PGothic" panose="020B0600070205080204" pitchFamily="34" charset="-128"/>
              </a:rPr>
              <a:t> 35</a:t>
            </a:r>
            <a:r>
              <a:rPr lang="cs-CZ" altLang="cs-CZ" sz="2400" baseline="30000" dirty="0">
                <a:ea typeface="MS PGothic" panose="020B0600070205080204" pitchFamily="34" charset="-128"/>
              </a:rPr>
              <a:t>th</a:t>
            </a:r>
            <a:r>
              <a:rPr lang="cs-CZ" altLang="cs-CZ" sz="2400" dirty="0">
                <a:ea typeface="MS PGothic" panose="020B0600070205080204" pitchFamily="34" charset="-128"/>
              </a:rPr>
              <a:t> </a:t>
            </a:r>
            <a:r>
              <a:rPr lang="cs-CZ" altLang="cs-CZ" sz="2400" dirty="0" err="1">
                <a:ea typeface="MS PGothic" panose="020B0600070205080204" pitchFamily="34" charset="-128"/>
              </a:rPr>
              <a:t>week</a:t>
            </a:r>
            <a:r>
              <a:rPr lang="cs-CZ" altLang="cs-CZ" sz="2400" dirty="0">
                <a:ea typeface="MS PGothic" panose="020B0600070205080204" pitchFamily="34" charset="-128"/>
              </a:rPr>
              <a:t>)</a:t>
            </a:r>
          </a:p>
          <a:p>
            <a:pPr marL="900113" lvl="1" indent="-331788">
              <a:buClr>
                <a:schemeClr val="tx1"/>
              </a:buClr>
              <a:tabLst>
                <a:tab pos="466725" algn="l"/>
                <a:tab pos="954088" algn="l"/>
                <a:tab pos="1438275" algn="l"/>
                <a:tab pos="1925638" algn="l"/>
                <a:tab pos="2408238" algn="l"/>
                <a:tab pos="2892425" algn="l"/>
                <a:tab pos="3379788" algn="l"/>
                <a:tab pos="3863975" algn="l"/>
                <a:tab pos="4348163" algn="l"/>
                <a:tab pos="4833938" algn="l"/>
                <a:tab pos="5318125" algn="l"/>
                <a:tab pos="5805488" algn="l"/>
                <a:tab pos="6289675" algn="l"/>
                <a:tab pos="6773863" algn="l"/>
                <a:tab pos="7259638" algn="l"/>
                <a:tab pos="7743825" algn="l"/>
                <a:tab pos="8231188" algn="l"/>
                <a:tab pos="8715375" algn="l"/>
                <a:tab pos="9199563" algn="l"/>
                <a:tab pos="9685338" algn="l"/>
              </a:tabLst>
            </a:pPr>
            <a:r>
              <a:rPr lang="cs-CZ" altLang="cs-CZ" sz="2000" dirty="0">
                <a:ea typeface="MS PGothic" panose="020B0600070205080204" pitchFamily="34" charset="-128"/>
              </a:rPr>
              <a:t>not </a:t>
            </a:r>
            <a:r>
              <a:rPr lang="cs-CZ" altLang="cs-CZ" sz="2000" dirty="0" err="1">
                <a:ea typeface="MS PGothic" panose="020B0600070205080204" pitchFamily="34" charset="-128"/>
              </a:rPr>
              <a:t>before</a:t>
            </a:r>
            <a:r>
              <a:rPr lang="cs-CZ" altLang="cs-CZ" sz="2000" dirty="0">
                <a:ea typeface="MS PGothic" panose="020B0600070205080204" pitchFamily="34" charset="-128"/>
              </a:rPr>
              <a:t> </a:t>
            </a:r>
            <a:r>
              <a:rPr lang="cs-CZ" altLang="cs-CZ" sz="2000" dirty="0" err="1">
                <a:ea typeface="MS PGothic" panose="020B0600070205080204" pitchFamily="34" charset="-128"/>
              </a:rPr>
              <a:t>completed</a:t>
            </a:r>
            <a:r>
              <a:rPr lang="cs-CZ" altLang="cs-CZ" sz="2000" dirty="0">
                <a:ea typeface="MS PGothic" panose="020B0600070205080204" pitchFamily="34" charset="-128"/>
              </a:rPr>
              <a:t> 3</a:t>
            </a:r>
            <a:r>
              <a:rPr lang="cs-CZ" altLang="cs-CZ" sz="2000" baseline="30000" dirty="0">
                <a:ea typeface="MS PGothic" panose="020B0600070205080204" pitchFamily="34" charset="-128"/>
              </a:rPr>
              <a:t>rd</a:t>
            </a:r>
            <a:r>
              <a:rPr lang="cs-CZ" altLang="cs-CZ" sz="2000" dirty="0">
                <a:ea typeface="MS PGothic" panose="020B0600070205080204" pitchFamily="34" charset="-128"/>
              </a:rPr>
              <a:t> </a:t>
            </a:r>
            <a:r>
              <a:rPr lang="cs-CZ" altLang="cs-CZ" sz="2000" dirty="0" err="1">
                <a:ea typeface="MS PGothic" panose="020B0600070205080204" pitchFamily="34" charset="-128"/>
              </a:rPr>
              <a:t>month</a:t>
            </a:r>
            <a:r>
              <a:rPr lang="cs-CZ" altLang="cs-CZ" sz="2000" dirty="0">
                <a:ea typeface="MS PGothic" panose="020B0600070205080204" pitchFamily="34" charset="-128"/>
              </a:rPr>
              <a:t> </a:t>
            </a:r>
            <a:r>
              <a:rPr lang="cs-CZ" altLang="cs-CZ" sz="2000" dirty="0" err="1">
                <a:ea typeface="MS PGothic" panose="020B0600070205080204" pitchFamily="34" charset="-128"/>
              </a:rPr>
              <a:t>of</a:t>
            </a:r>
            <a:r>
              <a:rPr lang="cs-CZ" altLang="cs-CZ" sz="2000" dirty="0">
                <a:ea typeface="MS PGothic" panose="020B0600070205080204" pitchFamily="34" charset="-128"/>
              </a:rPr>
              <a:t> </a:t>
            </a:r>
            <a:r>
              <a:rPr lang="cs-CZ" altLang="cs-CZ" sz="2000" dirty="0" err="1">
                <a:ea typeface="MS PGothic" panose="020B0600070205080204" pitchFamily="34" charset="-128"/>
              </a:rPr>
              <a:t>adjusted</a:t>
            </a:r>
            <a:r>
              <a:rPr lang="cs-CZ" altLang="cs-CZ" sz="2000" dirty="0">
                <a:ea typeface="MS PGothic" panose="020B0600070205080204" pitchFamily="34" charset="-128"/>
              </a:rPr>
              <a:t> </a:t>
            </a:r>
            <a:r>
              <a:rPr lang="cs-CZ" altLang="cs-CZ" sz="2000" dirty="0" err="1">
                <a:ea typeface="MS PGothic" panose="020B0600070205080204" pitchFamily="34" charset="-128"/>
              </a:rPr>
              <a:t>age</a:t>
            </a:r>
            <a:endParaRPr lang="cs-CZ" altLang="cs-CZ" sz="2000" dirty="0">
              <a:ea typeface="MS PGothic" panose="020B0600070205080204" pitchFamily="34" charset="-128"/>
            </a:endParaRPr>
          </a:p>
        </p:txBody>
      </p:sp>
      <p:sp>
        <p:nvSpPr>
          <p:cNvPr id="5" name="Zástupný symbol pro číslo snímku 4"/>
          <p:cNvSpPr>
            <a:spLocks noGrp="1"/>
          </p:cNvSpPr>
          <p:nvPr>
            <p:ph type="sldNum" sz="quarter" idx="12"/>
          </p:nvPr>
        </p:nvSpPr>
        <p:spPr/>
        <p:txBody>
          <a:bodyPr/>
          <a:lstStyle/>
          <a:p>
            <a:fld id="{7D74F88D-855E-4C4A-AC2F-7A0A64C53FD8}" type="slidenum">
              <a:rPr lang="cs-CZ" smtClean="0"/>
              <a:pPr/>
              <a:t>82</a:t>
            </a:fld>
            <a:endParaRPr lang="cs-CZ"/>
          </a:p>
        </p:txBody>
      </p:sp>
      <p:sp>
        <p:nvSpPr>
          <p:cNvPr id="6" name="Zástupný symbol pro zápatí 3">
            <a:extLst>
              <a:ext uri="{FF2B5EF4-FFF2-40B4-BE49-F238E27FC236}">
                <a16:creationId xmlns:a16="http://schemas.microsoft.com/office/drawing/2014/main" id="{7E605232-4E03-4040-8F6F-3FA75320D0CD}"/>
              </a:ext>
            </a:extLst>
          </p:cNvPr>
          <p:cNvSpPr txBox="1">
            <a:spLocks/>
          </p:cNvSpPr>
          <p:nvPr/>
        </p:nvSpPr>
        <p:spPr>
          <a:xfrm>
            <a:off x="3802901" y="6421078"/>
            <a:ext cx="3846253"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a:solidFill>
                  <a:schemeClr val="accent6">
                    <a:lumMod val="60000"/>
                    <a:lumOff val="40000"/>
                  </a:schemeClr>
                </a:solidFill>
              </a:rPr>
              <a:t>Infant and </a:t>
            </a:r>
            <a:r>
              <a:rPr lang="cs-CZ" dirty="0" err="1">
                <a:solidFill>
                  <a:schemeClr val="accent6">
                    <a:lumMod val="60000"/>
                    <a:lumOff val="40000"/>
                  </a:schemeClr>
                </a:solidFill>
              </a:rPr>
              <a:t>toddler</a:t>
            </a:r>
            <a:r>
              <a:rPr lang="cs-CZ" dirty="0">
                <a:solidFill>
                  <a:schemeClr val="accent6">
                    <a:lumMod val="60000"/>
                    <a:lumOff val="40000"/>
                  </a:schemeClr>
                </a:solidFill>
              </a:rPr>
              <a:t> </a:t>
            </a:r>
            <a:r>
              <a:rPr lang="cs-CZ" dirty="0" err="1">
                <a:solidFill>
                  <a:schemeClr val="accent6">
                    <a:lumMod val="60000"/>
                    <a:lumOff val="40000"/>
                  </a:schemeClr>
                </a:solidFill>
              </a:rPr>
              <a:t>nutrition</a:t>
            </a:r>
            <a:endParaRPr lang="cs-CZ" dirty="0">
              <a:solidFill>
                <a:schemeClr val="accent6">
                  <a:lumMod val="60000"/>
                  <a:lumOff val="40000"/>
                </a:schemeClr>
              </a:solidFill>
            </a:endParaRPr>
          </a:p>
        </p:txBody>
      </p:sp>
      <p:sp>
        <p:nvSpPr>
          <p:cNvPr id="7" name="Zástupný symbol pro zápatí 3"/>
          <p:cNvSpPr>
            <a:spLocks noGrp="1"/>
          </p:cNvSpPr>
          <p:nvPr>
            <p:ph type="ftr" sz="quarter" idx="11"/>
          </p:nvPr>
        </p:nvSpPr>
        <p:spPr>
          <a:xfrm>
            <a:off x="731520" y="6421078"/>
            <a:ext cx="2292808" cy="365125"/>
          </a:xfrm>
        </p:spPr>
        <p:txBody>
          <a:bodyPr/>
          <a:lstStyle/>
          <a:p>
            <a:r>
              <a:rPr lang="cs-CZ" dirty="0" err="1"/>
              <a:t>Childhood</a:t>
            </a:r>
            <a:r>
              <a:rPr lang="cs-CZ" dirty="0"/>
              <a:t> </a:t>
            </a:r>
            <a:r>
              <a:rPr lang="cs-CZ" dirty="0" err="1"/>
              <a:t>hygiene</a:t>
            </a:r>
            <a:endParaRPr lang="cs-CZ" dirty="0"/>
          </a:p>
        </p:txBody>
      </p:sp>
    </p:spTree>
    <p:extLst>
      <p:ext uri="{BB962C8B-B14F-4D97-AF65-F5344CB8AC3E}">
        <p14:creationId xmlns:p14="http://schemas.microsoft.com/office/powerpoint/2010/main" val="453309698"/>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10E93E4-1684-4166-89EA-E3CF8B88064E}"/>
              </a:ext>
            </a:extLst>
          </p:cNvPr>
          <p:cNvSpPr>
            <a:spLocks noGrp="1"/>
          </p:cNvSpPr>
          <p:nvPr>
            <p:ph type="title"/>
          </p:nvPr>
        </p:nvSpPr>
        <p:spPr/>
        <p:txBody>
          <a:bodyPr/>
          <a:lstStyle/>
          <a:p>
            <a:r>
              <a:rPr lang="cs-CZ" dirty="0" err="1"/>
              <a:t>Introduction</a:t>
            </a:r>
            <a:r>
              <a:rPr lang="cs-CZ" dirty="0"/>
              <a:t> </a:t>
            </a:r>
            <a:r>
              <a:rPr lang="cs-CZ" dirty="0" err="1"/>
              <a:t>of</a:t>
            </a:r>
            <a:r>
              <a:rPr lang="cs-CZ" dirty="0"/>
              <a:t> </a:t>
            </a:r>
            <a:r>
              <a:rPr lang="cs-CZ" dirty="0" err="1"/>
              <a:t>complementary</a:t>
            </a:r>
            <a:r>
              <a:rPr lang="cs-CZ" dirty="0"/>
              <a:t> food</a:t>
            </a:r>
          </a:p>
        </p:txBody>
      </p:sp>
      <p:sp>
        <p:nvSpPr>
          <p:cNvPr id="3" name="Zástupný symbol pro obsah 2">
            <a:extLst>
              <a:ext uri="{FF2B5EF4-FFF2-40B4-BE49-F238E27FC236}">
                <a16:creationId xmlns:a16="http://schemas.microsoft.com/office/drawing/2014/main" id="{A0FF1B79-C913-4914-93D4-81D86D899BB1}"/>
              </a:ext>
            </a:extLst>
          </p:cNvPr>
          <p:cNvSpPr>
            <a:spLocks noGrp="1"/>
          </p:cNvSpPr>
          <p:nvPr>
            <p:ph idx="1"/>
          </p:nvPr>
        </p:nvSpPr>
        <p:spPr/>
        <p:txBody>
          <a:bodyPr>
            <a:normAutofit/>
          </a:bodyPr>
          <a:lstStyle/>
          <a:p>
            <a:r>
              <a:rPr lang="cs-CZ" b="1" dirty="0"/>
              <a:t>diversity</a:t>
            </a:r>
            <a:r>
              <a:rPr lang="cs-CZ" dirty="0"/>
              <a:t> – </a:t>
            </a:r>
            <a:r>
              <a:rPr lang="cs-CZ" dirty="0" err="1"/>
              <a:t>gradually</a:t>
            </a:r>
            <a:r>
              <a:rPr lang="cs-CZ" dirty="0"/>
              <a:t> </a:t>
            </a:r>
            <a:r>
              <a:rPr lang="cs-CZ" dirty="0" err="1"/>
              <a:t>add</a:t>
            </a:r>
            <a:r>
              <a:rPr lang="cs-CZ" dirty="0"/>
              <a:t> </a:t>
            </a:r>
            <a:r>
              <a:rPr lang="cs-CZ" dirty="0" err="1"/>
              <a:t>new</a:t>
            </a:r>
            <a:r>
              <a:rPr lang="cs-CZ" dirty="0"/>
              <a:t> </a:t>
            </a:r>
            <a:r>
              <a:rPr lang="cs-CZ" dirty="0" err="1"/>
              <a:t>tastes</a:t>
            </a:r>
            <a:endParaRPr lang="cs-CZ" b="1" dirty="0"/>
          </a:p>
          <a:p>
            <a:r>
              <a:rPr lang="cs-CZ" dirty="0"/>
              <a:t>let </a:t>
            </a:r>
            <a:r>
              <a:rPr lang="cs-CZ" dirty="0" err="1"/>
              <a:t>the</a:t>
            </a:r>
            <a:r>
              <a:rPr lang="cs-CZ" dirty="0"/>
              <a:t> </a:t>
            </a:r>
            <a:r>
              <a:rPr lang="cs-CZ" dirty="0" err="1"/>
              <a:t>child</a:t>
            </a:r>
            <a:r>
              <a:rPr lang="cs-CZ" dirty="0"/>
              <a:t> </a:t>
            </a:r>
            <a:r>
              <a:rPr lang="cs-CZ" b="1" dirty="0"/>
              <a:t>use </a:t>
            </a:r>
            <a:r>
              <a:rPr lang="cs-CZ" b="1" dirty="0" err="1"/>
              <a:t>its</a:t>
            </a:r>
            <a:r>
              <a:rPr lang="cs-CZ" b="1" dirty="0"/>
              <a:t> </a:t>
            </a:r>
            <a:r>
              <a:rPr lang="cs-CZ" b="1" dirty="0" err="1"/>
              <a:t>hands</a:t>
            </a:r>
            <a:r>
              <a:rPr lang="cs-CZ" dirty="0"/>
              <a:t>, </a:t>
            </a:r>
            <a:r>
              <a:rPr lang="cs-CZ" b="1" dirty="0" err="1"/>
              <a:t>feed</a:t>
            </a:r>
            <a:r>
              <a:rPr lang="cs-CZ" b="1" dirty="0"/>
              <a:t> „on </a:t>
            </a:r>
            <a:r>
              <a:rPr lang="cs-CZ" b="1" dirty="0" err="1"/>
              <a:t>its</a:t>
            </a:r>
            <a:r>
              <a:rPr lang="cs-CZ" b="1" dirty="0"/>
              <a:t> </a:t>
            </a:r>
            <a:r>
              <a:rPr lang="cs-CZ" b="1" dirty="0" err="1"/>
              <a:t>own</a:t>
            </a:r>
            <a:r>
              <a:rPr lang="cs-CZ" b="1" dirty="0"/>
              <a:t>“</a:t>
            </a:r>
            <a:r>
              <a:rPr lang="cs-CZ" dirty="0"/>
              <a:t>, but </a:t>
            </a:r>
            <a:r>
              <a:rPr lang="cs-CZ" b="1" dirty="0"/>
              <a:t>w/o </a:t>
            </a:r>
            <a:r>
              <a:rPr lang="cs-CZ" b="1" dirty="0" err="1"/>
              <a:t>force</a:t>
            </a:r>
            <a:endParaRPr lang="cs-CZ" dirty="0"/>
          </a:p>
          <a:p>
            <a:r>
              <a:rPr lang="cs-CZ" dirty="0" err="1"/>
              <a:t>gradually</a:t>
            </a:r>
            <a:r>
              <a:rPr lang="cs-CZ" dirty="0"/>
              <a:t> </a:t>
            </a:r>
            <a:r>
              <a:rPr lang="cs-CZ" b="1" dirty="0"/>
              <a:t>soft </a:t>
            </a:r>
            <a:r>
              <a:rPr lang="cs-CZ" b="1" dirty="0" err="1"/>
              <a:t>bites</a:t>
            </a:r>
            <a:r>
              <a:rPr lang="cs-CZ" b="1" dirty="0"/>
              <a:t> </a:t>
            </a:r>
            <a:r>
              <a:rPr lang="cs-CZ" dirty="0"/>
              <a:t>– </a:t>
            </a:r>
            <a:r>
              <a:rPr lang="cs-CZ" dirty="0" err="1"/>
              <a:t>rather</a:t>
            </a:r>
            <a:r>
              <a:rPr lang="cs-CZ" dirty="0"/>
              <a:t> </a:t>
            </a:r>
            <a:r>
              <a:rPr lang="cs-CZ" dirty="0" err="1"/>
              <a:t>cut</a:t>
            </a:r>
            <a:r>
              <a:rPr lang="cs-CZ" dirty="0"/>
              <a:t> </a:t>
            </a:r>
            <a:r>
              <a:rPr lang="cs-CZ" dirty="0" err="1"/>
              <a:t>than</a:t>
            </a:r>
            <a:r>
              <a:rPr lang="cs-CZ" dirty="0"/>
              <a:t> </a:t>
            </a:r>
            <a:r>
              <a:rPr lang="cs-CZ" dirty="0" err="1"/>
              <a:t>mashed</a:t>
            </a:r>
            <a:endParaRPr lang="cs-CZ" dirty="0"/>
          </a:p>
          <a:p>
            <a:r>
              <a:rPr lang="cs-CZ" dirty="0" err="1"/>
              <a:t>deeper</a:t>
            </a:r>
            <a:r>
              <a:rPr lang="cs-CZ" dirty="0"/>
              <a:t> </a:t>
            </a:r>
            <a:r>
              <a:rPr lang="cs-CZ" dirty="0" err="1"/>
              <a:t>heavier</a:t>
            </a:r>
            <a:r>
              <a:rPr lang="cs-CZ" dirty="0"/>
              <a:t> </a:t>
            </a:r>
            <a:r>
              <a:rPr lang="cs-CZ" dirty="0" err="1"/>
              <a:t>bowl</a:t>
            </a:r>
            <a:r>
              <a:rPr lang="cs-CZ" dirty="0"/>
              <a:t>, </a:t>
            </a:r>
            <a:r>
              <a:rPr lang="cs-CZ" dirty="0" err="1"/>
              <a:t>working</a:t>
            </a:r>
            <a:r>
              <a:rPr lang="cs-CZ" dirty="0"/>
              <a:t> </a:t>
            </a:r>
            <a:r>
              <a:rPr lang="cs-CZ" dirty="0" err="1"/>
              <a:t>with</a:t>
            </a:r>
            <a:r>
              <a:rPr lang="cs-CZ" dirty="0"/>
              <a:t> a </a:t>
            </a:r>
            <a:r>
              <a:rPr lang="cs-CZ" b="1" dirty="0" err="1"/>
              <a:t>spoon</a:t>
            </a:r>
            <a:endParaRPr lang="cs-CZ" dirty="0"/>
          </a:p>
          <a:p>
            <a:r>
              <a:rPr lang="cs-CZ" dirty="0" err="1"/>
              <a:t>after</a:t>
            </a:r>
            <a:r>
              <a:rPr lang="cs-CZ" dirty="0"/>
              <a:t> 10</a:t>
            </a:r>
            <a:r>
              <a:rPr lang="cs-CZ" baseline="30000" dirty="0"/>
              <a:t>th</a:t>
            </a:r>
            <a:r>
              <a:rPr lang="cs-CZ" dirty="0"/>
              <a:t> </a:t>
            </a:r>
            <a:r>
              <a:rPr lang="cs-CZ" dirty="0" err="1"/>
              <a:t>month</a:t>
            </a:r>
            <a:r>
              <a:rPr lang="cs-CZ" dirty="0"/>
              <a:t> </a:t>
            </a:r>
            <a:r>
              <a:rPr lang="cs-CZ" dirty="0" err="1"/>
              <a:t>liquids</a:t>
            </a:r>
            <a:r>
              <a:rPr lang="cs-CZ" dirty="0"/>
              <a:t> </a:t>
            </a:r>
            <a:r>
              <a:rPr lang="cs-CZ" b="1" dirty="0"/>
              <a:t>in a cup</a:t>
            </a:r>
            <a:endParaRPr lang="cs-CZ" dirty="0"/>
          </a:p>
          <a:p>
            <a:r>
              <a:rPr lang="cs-CZ" dirty="0" err="1"/>
              <a:t>regular</a:t>
            </a:r>
            <a:r>
              <a:rPr lang="cs-CZ" dirty="0"/>
              <a:t> </a:t>
            </a:r>
            <a:r>
              <a:rPr lang="cs-CZ" b="1" dirty="0" err="1"/>
              <a:t>dietary</a:t>
            </a:r>
            <a:r>
              <a:rPr lang="cs-CZ" b="1" dirty="0"/>
              <a:t> </a:t>
            </a:r>
            <a:r>
              <a:rPr lang="cs-CZ" b="1" dirty="0" err="1"/>
              <a:t>regimen</a:t>
            </a:r>
            <a:endParaRPr lang="cs-CZ" dirty="0"/>
          </a:p>
          <a:p>
            <a:r>
              <a:rPr lang="cs-CZ" dirty="0"/>
              <a:t>autonomy, but not </a:t>
            </a:r>
            <a:r>
              <a:rPr lang="cs-CZ" dirty="0" err="1"/>
              <a:t>without</a:t>
            </a:r>
            <a:r>
              <a:rPr lang="cs-CZ" dirty="0"/>
              <a:t> </a:t>
            </a:r>
            <a:r>
              <a:rPr lang="cs-CZ" dirty="0" err="1"/>
              <a:t>supervision</a:t>
            </a:r>
            <a:endParaRPr lang="cs-CZ" dirty="0"/>
          </a:p>
          <a:p>
            <a:r>
              <a:rPr lang="cs-CZ" b="1" dirty="0" err="1">
                <a:ea typeface="MS PGothic" panose="020B0600070205080204" pitchFamily="34" charset="-128"/>
                <a:sym typeface="Wingdings 3" panose="05040102010807070707" pitchFamily="18" charset="2"/>
              </a:rPr>
              <a:t>collective</a:t>
            </a:r>
            <a:r>
              <a:rPr lang="cs-CZ" b="1" dirty="0">
                <a:ea typeface="MS PGothic" panose="020B0600070205080204" pitchFamily="34" charset="-128"/>
                <a:sym typeface="Wingdings 3" panose="05040102010807070707" pitchFamily="18" charset="2"/>
              </a:rPr>
              <a:t> </a:t>
            </a:r>
            <a:r>
              <a:rPr lang="cs-CZ" b="1" dirty="0" err="1">
                <a:ea typeface="MS PGothic" panose="020B0600070205080204" pitchFamily="34" charset="-128"/>
                <a:sym typeface="Wingdings 3" panose="05040102010807070707" pitchFamily="18" charset="2"/>
              </a:rPr>
              <a:t>dining</a:t>
            </a:r>
            <a:r>
              <a:rPr lang="cs-CZ" dirty="0">
                <a:ea typeface="MS PGothic" panose="020B0600070205080204" pitchFamily="34" charset="-128"/>
                <a:sym typeface="Wingdings 3" panose="05040102010807070707" pitchFamily="18" charset="2"/>
              </a:rPr>
              <a:t> – </a:t>
            </a:r>
            <a:r>
              <a:rPr lang="cs-CZ" dirty="0" err="1">
                <a:ea typeface="MS PGothic" panose="020B0600070205080204" pitchFamily="34" charset="-128"/>
                <a:sym typeface="Wingdings 3" panose="05040102010807070707" pitchFamily="18" charset="2"/>
              </a:rPr>
              <a:t>habits</a:t>
            </a:r>
            <a:endParaRPr lang="cs-CZ" dirty="0"/>
          </a:p>
          <a:p>
            <a:endParaRPr lang="cs-CZ" dirty="0"/>
          </a:p>
          <a:p>
            <a:endParaRPr lang="cs-CZ" dirty="0"/>
          </a:p>
        </p:txBody>
      </p:sp>
      <p:sp>
        <p:nvSpPr>
          <p:cNvPr id="5" name="Zástupný symbol pro číslo snímku 4">
            <a:extLst>
              <a:ext uri="{FF2B5EF4-FFF2-40B4-BE49-F238E27FC236}">
                <a16:creationId xmlns:a16="http://schemas.microsoft.com/office/drawing/2014/main" id="{71194A97-2A77-4FF3-A219-57F5A011CB02}"/>
              </a:ext>
            </a:extLst>
          </p:cNvPr>
          <p:cNvSpPr>
            <a:spLocks noGrp="1"/>
          </p:cNvSpPr>
          <p:nvPr>
            <p:ph type="sldNum" sz="quarter" idx="12"/>
          </p:nvPr>
        </p:nvSpPr>
        <p:spPr/>
        <p:txBody>
          <a:bodyPr/>
          <a:lstStyle/>
          <a:p>
            <a:fld id="{7D74F88D-855E-4C4A-AC2F-7A0A64C53FD8}" type="slidenum">
              <a:rPr lang="cs-CZ" smtClean="0"/>
              <a:pPr/>
              <a:t>83</a:t>
            </a:fld>
            <a:endParaRPr lang="cs-CZ"/>
          </a:p>
        </p:txBody>
      </p:sp>
      <p:sp>
        <p:nvSpPr>
          <p:cNvPr id="6" name="Zástupný symbol pro zápatí 3"/>
          <p:cNvSpPr>
            <a:spLocks noGrp="1"/>
          </p:cNvSpPr>
          <p:nvPr>
            <p:ph type="ftr" sz="quarter" idx="11"/>
          </p:nvPr>
        </p:nvSpPr>
        <p:spPr>
          <a:xfrm>
            <a:off x="731520" y="6421078"/>
            <a:ext cx="2292808" cy="365125"/>
          </a:xfrm>
        </p:spPr>
        <p:txBody>
          <a:bodyPr/>
          <a:lstStyle/>
          <a:p>
            <a:r>
              <a:rPr lang="cs-CZ" dirty="0" err="1"/>
              <a:t>Childhood</a:t>
            </a:r>
            <a:r>
              <a:rPr lang="cs-CZ" dirty="0"/>
              <a:t> </a:t>
            </a:r>
            <a:r>
              <a:rPr lang="cs-CZ" dirty="0" err="1"/>
              <a:t>hygiene</a:t>
            </a:r>
            <a:endParaRPr lang="cs-CZ" dirty="0"/>
          </a:p>
        </p:txBody>
      </p:sp>
      <p:sp>
        <p:nvSpPr>
          <p:cNvPr id="7" name="Zástupný symbol pro zápatí 3">
            <a:extLst>
              <a:ext uri="{FF2B5EF4-FFF2-40B4-BE49-F238E27FC236}">
                <a16:creationId xmlns:a16="http://schemas.microsoft.com/office/drawing/2014/main" id="{D5FE3B0D-0D6C-4066-BE05-9A74E9056F3E}"/>
              </a:ext>
            </a:extLst>
          </p:cNvPr>
          <p:cNvSpPr txBox="1">
            <a:spLocks/>
          </p:cNvSpPr>
          <p:nvPr/>
        </p:nvSpPr>
        <p:spPr>
          <a:xfrm>
            <a:off x="3802901" y="6421078"/>
            <a:ext cx="3408931"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a:solidFill>
                  <a:schemeClr val="accent6">
                    <a:lumMod val="60000"/>
                    <a:lumOff val="40000"/>
                  </a:schemeClr>
                </a:solidFill>
              </a:rPr>
              <a:t>Infant and </a:t>
            </a:r>
            <a:r>
              <a:rPr lang="cs-CZ" dirty="0" err="1">
                <a:solidFill>
                  <a:schemeClr val="accent6">
                    <a:lumMod val="60000"/>
                    <a:lumOff val="40000"/>
                  </a:schemeClr>
                </a:solidFill>
              </a:rPr>
              <a:t>toddler</a:t>
            </a:r>
            <a:r>
              <a:rPr lang="cs-CZ" dirty="0">
                <a:solidFill>
                  <a:schemeClr val="accent6">
                    <a:lumMod val="60000"/>
                    <a:lumOff val="40000"/>
                  </a:schemeClr>
                </a:solidFill>
              </a:rPr>
              <a:t> </a:t>
            </a:r>
            <a:r>
              <a:rPr lang="cs-CZ" dirty="0" err="1">
                <a:solidFill>
                  <a:schemeClr val="accent6">
                    <a:lumMod val="60000"/>
                    <a:lumOff val="40000"/>
                  </a:schemeClr>
                </a:solidFill>
              </a:rPr>
              <a:t>nutrition</a:t>
            </a:r>
            <a:endParaRPr lang="cs-CZ" dirty="0">
              <a:solidFill>
                <a:schemeClr val="accent6">
                  <a:lumMod val="60000"/>
                  <a:lumOff val="40000"/>
                </a:schemeClr>
              </a:solidFill>
            </a:endParaRPr>
          </a:p>
        </p:txBody>
      </p:sp>
    </p:spTree>
    <p:extLst>
      <p:ext uri="{BB962C8B-B14F-4D97-AF65-F5344CB8AC3E}">
        <p14:creationId xmlns:p14="http://schemas.microsoft.com/office/powerpoint/2010/main" val="613922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dirty="0" err="1"/>
              <a:t>Potential</a:t>
            </a:r>
            <a:r>
              <a:rPr lang="cs-CZ" dirty="0"/>
              <a:t> </a:t>
            </a:r>
            <a:r>
              <a:rPr lang="cs-CZ" dirty="0" err="1"/>
              <a:t>allergens</a:t>
            </a:r>
            <a:r>
              <a:rPr lang="cs-CZ" dirty="0"/>
              <a:t> </a:t>
            </a:r>
            <a:r>
              <a:rPr lang="cs-CZ" dirty="0" err="1"/>
              <a:t>introduction</a:t>
            </a:r>
            <a:r>
              <a:rPr lang="cs-CZ" dirty="0"/>
              <a:t> </a:t>
            </a:r>
            <a:r>
              <a:rPr lang="cs-CZ" sz="2200" dirty="0"/>
              <a:t>(MZ ČR)</a:t>
            </a:r>
            <a:endParaRPr lang="cs-CZ" dirty="0"/>
          </a:p>
        </p:txBody>
      </p:sp>
      <p:sp>
        <p:nvSpPr>
          <p:cNvPr id="3" name="Zástupný symbol pro obsah 2"/>
          <p:cNvSpPr>
            <a:spLocks noGrp="1"/>
          </p:cNvSpPr>
          <p:nvPr>
            <p:ph idx="1"/>
          </p:nvPr>
        </p:nvSpPr>
        <p:spPr/>
        <p:txBody>
          <a:bodyPr>
            <a:normAutofit/>
          </a:bodyPr>
          <a:lstStyle/>
          <a:p>
            <a:r>
              <a:rPr lang="cs-CZ" sz="2400" dirty="0"/>
              <a:t>in </a:t>
            </a:r>
            <a:r>
              <a:rPr lang="cs-CZ" sz="2400" dirty="0" err="1"/>
              <a:t>children</a:t>
            </a:r>
            <a:r>
              <a:rPr lang="cs-CZ" sz="2400" dirty="0"/>
              <a:t> </a:t>
            </a:r>
            <a:r>
              <a:rPr lang="cs-CZ" sz="2400" dirty="0" err="1"/>
              <a:t>with</a:t>
            </a:r>
            <a:r>
              <a:rPr lang="cs-CZ" sz="2400" dirty="0"/>
              <a:t> </a:t>
            </a:r>
            <a:r>
              <a:rPr lang="cs-CZ" sz="2400" dirty="0" err="1"/>
              <a:t>high</a:t>
            </a:r>
            <a:r>
              <a:rPr lang="cs-CZ" sz="2400" dirty="0"/>
              <a:t> risk </a:t>
            </a:r>
            <a:r>
              <a:rPr lang="cs-CZ" sz="2400" dirty="0" err="1"/>
              <a:t>of</a:t>
            </a:r>
            <a:r>
              <a:rPr lang="cs-CZ" sz="2400" dirty="0"/>
              <a:t> </a:t>
            </a:r>
            <a:r>
              <a:rPr lang="cs-CZ" sz="2400" dirty="0" err="1"/>
              <a:t>allergy</a:t>
            </a:r>
            <a:r>
              <a:rPr lang="cs-CZ" sz="2400" dirty="0"/>
              <a:t> </a:t>
            </a:r>
            <a:r>
              <a:rPr lang="cs-CZ" sz="2400" dirty="0" err="1"/>
              <a:t>only</a:t>
            </a:r>
            <a:r>
              <a:rPr lang="cs-CZ" sz="2400" dirty="0"/>
              <a:t> </a:t>
            </a:r>
            <a:r>
              <a:rPr lang="cs-CZ" sz="2400" b="1" dirty="0" err="1"/>
              <a:t>one</a:t>
            </a:r>
            <a:r>
              <a:rPr lang="cs-CZ" sz="2400" b="1" dirty="0"/>
              <a:t> </a:t>
            </a:r>
            <a:r>
              <a:rPr lang="cs-CZ" sz="2400" b="1" dirty="0" err="1"/>
              <a:t>new</a:t>
            </a:r>
            <a:r>
              <a:rPr lang="cs-CZ" sz="2400" b="1" dirty="0"/>
              <a:t> type </a:t>
            </a:r>
            <a:r>
              <a:rPr lang="cs-CZ" sz="2400" b="1" dirty="0" err="1"/>
              <a:t>of</a:t>
            </a:r>
            <a:r>
              <a:rPr lang="cs-CZ" sz="2400" b="1" dirty="0"/>
              <a:t> food </a:t>
            </a:r>
            <a:r>
              <a:rPr lang="cs-CZ" sz="2400" b="1" dirty="0" err="1"/>
              <a:t>at</a:t>
            </a:r>
            <a:r>
              <a:rPr lang="cs-CZ" sz="2400" b="1" dirty="0"/>
              <a:t> a </a:t>
            </a:r>
            <a:r>
              <a:rPr lang="cs-CZ" sz="2400" b="1" dirty="0" err="1"/>
              <a:t>time</a:t>
            </a:r>
            <a:endParaRPr lang="cs-CZ" sz="2400" dirty="0"/>
          </a:p>
          <a:p>
            <a:pPr lvl="1"/>
            <a:r>
              <a:rPr lang="cs-CZ" sz="2000" dirty="0" err="1"/>
              <a:t>gradual</a:t>
            </a:r>
            <a:r>
              <a:rPr lang="cs-CZ" sz="2000" dirty="0"/>
              <a:t> </a:t>
            </a:r>
            <a:r>
              <a:rPr lang="cs-CZ" sz="2000" dirty="0" err="1"/>
              <a:t>introduction</a:t>
            </a:r>
            <a:r>
              <a:rPr lang="cs-CZ" sz="2000" dirty="0"/>
              <a:t>, </a:t>
            </a:r>
            <a:r>
              <a:rPr lang="cs-CZ" sz="2000" dirty="0" err="1"/>
              <a:t>observing</a:t>
            </a:r>
            <a:r>
              <a:rPr lang="cs-CZ" sz="2000" dirty="0"/>
              <a:t> </a:t>
            </a:r>
            <a:r>
              <a:rPr lang="cs-CZ" sz="2000" dirty="0" err="1"/>
              <a:t>the</a:t>
            </a:r>
            <a:r>
              <a:rPr lang="cs-CZ" sz="2000" dirty="0"/>
              <a:t> </a:t>
            </a:r>
            <a:r>
              <a:rPr lang="cs-CZ" sz="2000" dirty="0" err="1"/>
              <a:t>reaction</a:t>
            </a:r>
            <a:endParaRPr lang="cs-CZ" sz="2000" dirty="0"/>
          </a:p>
          <a:p>
            <a:pPr lvl="1"/>
            <a:r>
              <a:rPr lang="cs-CZ" sz="2000" dirty="0" err="1"/>
              <a:t>together</a:t>
            </a:r>
            <a:r>
              <a:rPr lang="cs-CZ" sz="2000" dirty="0"/>
              <a:t> </a:t>
            </a:r>
            <a:r>
              <a:rPr lang="cs-CZ" sz="2000" dirty="0" err="1"/>
              <a:t>with</a:t>
            </a:r>
            <a:r>
              <a:rPr lang="cs-CZ" sz="2000" dirty="0"/>
              <a:t> </a:t>
            </a:r>
            <a:r>
              <a:rPr lang="cs-CZ" sz="2000" dirty="0" err="1"/>
              <a:t>breastfeeding</a:t>
            </a:r>
            <a:r>
              <a:rPr lang="cs-CZ" sz="2000" dirty="0"/>
              <a:t>, </a:t>
            </a:r>
            <a:r>
              <a:rPr lang="cs-CZ" sz="2000" dirty="0" err="1"/>
              <a:t>higher</a:t>
            </a:r>
            <a:r>
              <a:rPr lang="cs-CZ" sz="2000" dirty="0"/>
              <a:t> antigen tolerance</a:t>
            </a:r>
          </a:p>
          <a:p>
            <a:pPr lvl="1"/>
            <a:r>
              <a:rPr lang="cs-CZ" sz="2000" b="1" dirty="0"/>
              <a:t>not </a:t>
            </a:r>
            <a:r>
              <a:rPr lang="cs-CZ" sz="2000" b="1" dirty="0" err="1"/>
              <a:t>before</a:t>
            </a:r>
            <a:r>
              <a:rPr lang="cs-CZ" sz="2000" b="1" dirty="0"/>
              <a:t> </a:t>
            </a:r>
            <a:r>
              <a:rPr lang="cs-CZ" sz="2000" b="1" dirty="0" err="1"/>
              <a:t>compl</a:t>
            </a:r>
            <a:r>
              <a:rPr lang="cs-CZ" sz="2000" b="1" dirty="0"/>
              <a:t>. 6</a:t>
            </a:r>
            <a:r>
              <a:rPr lang="cs-CZ" sz="2000" b="1" baseline="30000" dirty="0"/>
              <a:t>th</a:t>
            </a:r>
            <a:r>
              <a:rPr lang="cs-CZ" sz="2000" b="1" dirty="0"/>
              <a:t> </a:t>
            </a:r>
            <a:r>
              <a:rPr lang="cs-CZ" sz="2000" b="1" dirty="0" err="1"/>
              <a:t>month</a:t>
            </a:r>
            <a:r>
              <a:rPr lang="cs-CZ" sz="2000" dirty="0"/>
              <a:t> – early </a:t>
            </a:r>
            <a:r>
              <a:rPr lang="cs-CZ" sz="2000" dirty="0" err="1"/>
              <a:t>contact</a:t>
            </a:r>
            <a:r>
              <a:rPr lang="cs-CZ" sz="2000" dirty="0"/>
              <a:t> </a:t>
            </a:r>
            <a:r>
              <a:rPr lang="cs-CZ" sz="2000" dirty="0" err="1"/>
              <a:t>with</a:t>
            </a:r>
            <a:r>
              <a:rPr lang="cs-CZ" sz="2000" dirty="0"/>
              <a:t> </a:t>
            </a:r>
            <a:r>
              <a:rPr lang="cs-CZ" sz="2000" dirty="0" err="1"/>
              <a:t>the</a:t>
            </a:r>
            <a:r>
              <a:rPr lang="cs-CZ" sz="2000" dirty="0"/>
              <a:t> </a:t>
            </a:r>
            <a:r>
              <a:rPr lang="cs-CZ" sz="2000" dirty="0" err="1"/>
              <a:t>allergen</a:t>
            </a:r>
            <a:r>
              <a:rPr lang="cs-CZ" sz="2000" dirty="0"/>
              <a:t> </a:t>
            </a:r>
            <a:r>
              <a:rPr lang="cs-CZ" sz="2000" dirty="0" err="1"/>
              <a:t>doesn‘t</a:t>
            </a:r>
            <a:r>
              <a:rPr lang="cs-CZ" sz="2000" dirty="0"/>
              <a:t> </a:t>
            </a:r>
            <a:r>
              <a:rPr lang="cs-CZ" sz="2000" dirty="0" err="1"/>
              <a:t>overcome</a:t>
            </a:r>
            <a:r>
              <a:rPr lang="cs-CZ" sz="2000" dirty="0"/>
              <a:t> </a:t>
            </a:r>
            <a:r>
              <a:rPr lang="cs-CZ" sz="2000" dirty="0" err="1"/>
              <a:t>the</a:t>
            </a:r>
            <a:r>
              <a:rPr lang="cs-CZ" sz="2000" dirty="0"/>
              <a:t> </a:t>
            </a:r>
            <a:r>
              <a:rPr lang="cs-CZ" sz="2000" dirty="0" err="1"/>
              <a:t>benefits</a:t>
            </a:r>
            <a:r>
              <a:rPr lang="cs-CZ" sz="2000" dirty="0"/>
              <a:t> </a:t>
            </a:r>
            <a:r>
              <a:rPr lang="cs-CZ" sz="2000" dirty="0" err="1"/>
              <a:t>of</a:t>
            </a:r>
            <a:r>
              <a:rPr lang="cs-CZ" sz="2000" dirty="0"/>
              <a:t> </a:t>
            </a:r>
            <a:r>
              <a:rPr lang="cs-CZ" sz="2000" dirty="0" err="1"/>
              <a:t>exclusive</a:t>
            </a:r>
            <a:r>
              <a:rPr lang="cs-CZ" sz="2000" dirty="0"/>
              <a:t> </a:t>
            </a:r>
            <a:r>
              <a:rPr lang="cs-CZ" sz="2000" dirty="0" err="1"/>
              <a:t>breastfeeding</a:t>
            </a:r>
            <a:endParaRPr lang="cs-CZ" sz="2000" b="1" dirty="0"/>
          </a:p>
          <a:p>
            <a:r>
              <a:rPr lang="cs-CZ" sz="2400" dirty="0" err="1"/>
              <a:t>concerning</a:t>
            </a:r>
            <a:r>
              <a:rPr lang="cs-CZ" sz="2400" dirty="0"/>
              <a:t> </a:t>
            </a:r>
            <a:r>
              <a:rPr lang="cs-CZ" sz="2400" dirty="0" err="1"/>
              <a:t>allergies</a:t>
            </a:r>
            <a:r>
              <a:rPr lang="cs-CZ" sz="2400" dirty="0"/>
              <a:t>, gluten </a:t>
            </a:r>
            <a:r>
              <a:rPr lang="cs-CZ" sz="2400" b="1" dirty="0"/>
              <a:t>no </a:t>
            </a:r>
            <a:r>
              <a:rPr lang="cs-CZ" sz="2400" b="1" dirty="0" err="1"/>
              <a:t>later</a:t>
            </a:r>
            <a:r>
              <a:rPr lang="cs-CZ" sz="2400" b="1" dirty="0"/>
              <a:t> </a:t>
            </a:r>
            <a:r>
              <a:rPr lang="cs-CZ" sz="2400" b="1" dirty="0" err="1"/>
              <a:t>than</a:t>
            </a:r>
            <a:r>
              <a:rPr lang="cs-CZ" sz="2400" b="1" dirty="0"/>
              <a:t> in 7</a:t>
            </a:r>
            <a:r>
              <a:rPr lang="cs-CZ" sz="2400" b="1" baseline="30000" dirty="0"/>
              <a:t>th</a:t>
            </a:r>
            <a:r>
              <a:rPr lang="cs-CZ" sz="2400" b="1" dirty="0"/>
              <a:t> </a:t>
            </a:r>
            <a:r>
              <a:rPr lang="cs-CZ" sz="2400" b="1" dirty="0" err="1"/>
              <a:t>month</a:t>
            </a:r>
            <a:r>
              <a:rPr lang="cs-CZ" sz="2400" dirty="0"/>
              <a:t> </a:t>
            </a:r>
            <a:r>
              <a:rPr lang="cs-CZ" sz="2400" dirty="0" err="1"/>
              <a:t>together</a:t>
            </a:r>
            <a:r>
              <a:rPr lang="cs-CZ" sz="2400" dirty="0"/>
              <a:t> </a:t>
            </a:r>
            <a:r>
              <a:rPr lang="cs-CZ" sz="2400" dirty="0" err="1"/>
              <a:t>with</a:t>
            </a:r>
            <a:r>
              <a:rPr lang="cs-CZ" sz="2400" dirty="0"/>
              <a:t> BF</a:t>
            </a:r>
          </a:p>
          <a:p>
            <a:pPr lvl="1"/>
            <a:r>
              <a:rPr lang="cs-CZ" sz="2000" dirty="0"/>
              <a:t>ESPGHAN – </a:t>
            </a:r>
            <a:r>
              <a:rPr lang="cs-CZ" sz="2000" dirty="0" err="1"/>
              <a:t>timing</a:t>
            </a:r>
            <a:r>
              <a:rPr lang="cs-CZ" sz="2000" dirty="0"/>
              <a:t> has no </a:t>
            </a:r>
            <a:r>
              <a:rPr lang="cs-CZ" sz="2000" dirty="0" err="1"/>
              <a:t>effect</a:t>
            </a:r>
            <a:r>
              <a:rPr lang="cs-CZ" sz="2000" dirty="0"/>
              <a:t> on </a:t>
            </a:r>
            <a:r>
              <a:rPr lang="cs-CZ" sz="2000" dirty="0" err="1"/>
              <a:t>the</a:t>
            </a:r>
            <a:r>
              <a:rPr lang="cs-CZ" sz="2000" dirty="0"/>
              <a:t> incidence </a:t>
            </a:r>
            <a:r>
              <a:rPr lang="cs-CZ" sz="2000" dirty="0" err="1"/>
              <a:t>of</a:t>
            </a:r>
            <a:r>
              <a:rPr lang="cs-CZ" sz="2000" dirty="0"/>
              <a:t> </a:t>
            </a:r>
            <a:r>
              <a:rPr lang="cs-CZ" sz="2000" b="1" dirty="0" err="1"/>
              <a:t>coeliac</a:t>
            </a:r>
            <a:r>
              <a:rPr lang="cs-CZ" sz="2000" b="1" dirty="0"/>
              <a:t> </a:t>
            </a:r>
            <a:r>
              <a:rPr lang="cs-CZ" sz="2000" b="1" dirty="0" err="1"/>
              <a:t>disease</a:t>
            </a:r>
            <a:endParaRPr lang="cs-CZ" sz="2000" dirty="0"/>
          </a:p>
          <a:p>
            <a:pPr lvl="1"/>
            <a:endParaRPr lang="cs-CZ" sz="2000" dirty="0"/>
          </a:p>
          <a:p>
            <a:r>
              <a:rPr lang="cs-CZ" sz="2400" b="1" dirty="0">
                <a:solidFill>
                  <a:srgbClr val="C00000"/>
                </a:solidFill>
              </a:rPr>
              <a:t>Ministry </a:t>
            </a:r>
            <a:r>
              <a:rPr lang="cs-CZ" sz="2400" b="1" dirty="0" err="1">
                <a:solidFill>
                  <a:srgbClr val="C00000"/>
                </a:solidFill>
              </a:rPr>
              <a:t>of</a:t>
            </a:r>
            <a:r>
              <a:rPr lang="cs-CZ" sz="2400" b="1" dirty="0">
                <a:solidFill>
                  <a:srgbClr val="C00000"/>
                </a:solidFill>
              </a:rPr>
              <a:t> </a:t>
            </a:r>
            <a:r>
              <a:rPr lang="cs-CZ" sz="2400" b="1" dirty="0" err="1">
                <a:solidFill>
                  <a:srgbClr val="C00000"/>
                </a:solidFill>
              </a:rPr>
              <a:t>Health</a:t>
            </a:r>
            <a:r>
              <a:rPr lang="cs-CZ" sz="2400" b="1" dirty="0">
                <a:solidFill>
                  <a:srgbClr val="C00000"/>
                </a:solidFill>
              </a:rPr>
              <a:t> </a:t>
            </a:r>
            <a:r>
              <a:rPr lang="cs-CZ" sz="2400" b="1" dirty="0" err="1">
                <a:solidFill>
                  <a:srgbClr val="C00000"/>
                </a:solidFill>
              </a:rPr>
              <a:t>recommendation</a:t>
            </a:r>
            <a:r>
              <a:rPr lang="cs-CZ" sz="2400" b="1" dirty="0">
                <a:solidFill>
                  <a:srgbClr val="C00000"/>
                </a:solidFill>
              </a:rPr>
              <a:t> vs. </a:t>
            </a:r>
            <a:r>
              <a:rPr lang="cs-CZ" sz="2400" b="1" dirty="0" err="1">
                <a:solidFill>
                  <a:srgbClr val="C00000"/>
                </a:solidFill>
              </a:rPr>
              <a:t>opinion</a:t>
            </a:r>
            <a:r>
              <a:rPr lang="cs-CZ" sz="2400" b="1" dirty="0">
                <a:solidFill>
                  <a:srgbClr val="C00000"/>
                </a:solidFill>
              </a:rPr>
              <a:t> </a:t>
            </a:r>
            <a:r>
              <a:rPr lang="cs-CZ" sz="2400" b="1" dirty="0" err="1">
                <a:solidFill>
                  <a:srgbClr val="C00000"/>
                </a:solidFill>
              </a:rPr>
              <a:t>of</a:t>
            </a:r>
            <a:r>
              <a:rPr lang="cs-CZ" sz="2400" b="1" dirty="0">
                <a:solidFill>
                  <a:srgbClr val="C00000"/>
                </a:solidFill>
              </a:rPr>
              <a:t> </a:t>
            </a:r>
            <a:r>
              <a:rPr lang="cs-CZ" sz="2400" b="1" dirty="0" err="1">
                <a:solidFill>
                  <a:srgbClr val="C00000"/>
                </a:solidFill>
              </a:rPr>
              <a:t>allergologists</a:t>
            </a:r>
            <a:endParaRPr lang="cs-CZ" sz="2400" b="1" dirty="0">
              <a:solidFill>
                <a:srgbClr val="C00000"/>
              </a:solidFill>
            </a:endParaRPr>
          </a:p>
          <a:p>
            <a:pPr lvl="1"/>
            <a:r>
              <a:rPr lang="cs-CZ" sz="2000" i="1" dirty="0" err="1"/>
              <a:t>The</a:t>
            </a:r>
            <a:r>
              <a:rPr lang="cs-CZ" sz="2000" i="1" dirty="0"/>
              <a:t> most </a:t>
            </a:r>
            <a:r>
              <a:rPr lang="cs-CZ" sz="2000" i="1" dirty="0" err="1"/>
              <a:t>effective</a:t>
            </a:r>
            <a:r>
              <a:rPr lang="cs-CZ" sz="2000" i="1" dirty="0"/>
              <a:t> </a:t>
            </a:r>
            <a:r>
              <a:rPr lang="cs-CZ" sz="2000" i="1" dirty="0" err="1"/>
              <a:t>prevention</a:t>
            </a:r>
            <a:r>
              <a:rPr lang="cs-CZ" sz="2000" i="1" dirty="0"/>
              <a:t> </a:t>
            </a:r>
            <a:r>
              <a:rPr lang="cs-CZ" sz="2000" i="1" dirty="0" err="1"/>
              <a:t>of</a:t>
            </a:r>
            <a:r>
              <a:rPr lang="cs-CZ" sz="2000" i="1" dirty="0"/>
              <a:t> food </a:t>
            </a:r>
            <a:r>
              <a:rPr lang="cs-CZ" sz="2000" i="1" dirty="0" err="1"/>
              <a:t>allergies</a:t>
            </a:r>
            <a:r>
              <a:rPr lang="cs-CZ" sz="2000" i="1" dirty="0"/>
              <a:t> </a:t>
            </a:r>
            <a:r>
              <a:rPr lang="cs-CZ" sz="2000" i="1" dirty="0" err="1"/>
              <a:t>is</a:t>
            </a:r>
            <a:r>
              <a:rPr lang="cs-CZ" sz="2000" i="1" dirty="0"/>
              <a:t> </a:t>
            </a:r>
            <a:r>
              <a:rPr lang="cs-CZ" sz="2000" i="1" dirty="0" err="1"/>
              <a:t>exclusive</a:t>
            </a:r>
            <a:r>
              <a:rPr lang="cs-CZ" sz="2000" i="1" dirty="0"/>
              <a:t> </a:t>
            </a:r>
            <a:r>
              <a:rPr lang="cs-CZ" sz="2000" i="1" dirty="0" err="1"/>
              <a:t>breastfeeding</a:t>
            </a:r>
            <a:r>
              <a:rPr lang="cs-CZ" sz="2000" i="1" dirty="0"/>
              <a:t> </a:t>
            </a:r>
            <a:r>
              <a:rPr lang="cs-CZ" sz="2000" i="1" dirty="0" err="1"/>
              <a:t>for</a:t>
            </a:r>
            <a:r>
              <a:rPr lang="cs-CZ" sz="2000" i="1" dirty="0"/>
              <a:t> 4–6 </a:t>
            </a:r>
            <a:r>
              <a:rPr lang="cs-CZ" sz="2000" i="1" dirty="0" err="1"/>
              <a:t>months</a:t>
            </a:r>
            <a:r>
              <a:rPr lang="cs-CZ" sz="2000" i="1" dirty="0"/>
              <a:t>.</a:t>
            </a:r>
          </a:p>
        </p:txBody>
      </p:sp>
      <p:sp>
        <p:nvSpPr>
          <p:cNvPr id="5" name="Zástupný symbol pro číslo snímku 4"/>
          <p:cNvSpPr>
            <a:spLocks noGrp="1"/>
          </p:cNvSpPr>
          <p:nvPr>
            <p:ph type="sldNum" sz="quarter" idx="12"/>
          </p:nvPr>
        </p:nvSpPr>
        <p:spPr/>
        <p:txBody>
          <a:bodyPr/>
          <a:lstStyle/>
          <a:p>
            <a:fld id="{7D74F88D-855E-4C4A-AC2F-7A0A64C53FD8}" type="slidenum">
              <a:rPr lang="cs-CZ" smtClean="0"/>
              <a:pPr/>
              <a:t>84</a:t>
            </a:fld>
            <a:endParaRPr lang="cs-CZ"/>
          </a:p>
        </p:txBody>
      </p:sp>
      <p:sp>
        <p:nvSpPr>
          <p:cNvPr id="6" name="Zástupný symbol pro zápatí 3">
            <a:extLst>
              <a:ext uri="{FF2B5EF4-FFF2-40B4-BE49-F238E27FC236}">
                <a16:creationId xmlns:a16="http://schemas.microsoft.com/office/drawing/2014/main" id="{D6941081-79D5-4B15-A2AB-5DD9FEBA254F}"/>
              </a:ext>
            </a:extLst>
          </p:cNvPr>
          <p:cNvSpPr txBox="1">
            <a:spLocks/>
          </p:cNvSpPr>
          <p:nvPr/>
        </p:nvSpPr>
        <p:spPr>
          <a:xfrm>
            <a:off x="3802902" y="6421078"/>
            <a:ext cx="3631568"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a:solidFill>
                  <a:schemeClr val="accent6">
                    <a:lumMod val="60000"/>
                    <a:lumOff val="40000"/>
                  </a:schemeClr>
                </a:solidFill>
              </a:rPr>
              <a:t>Infant and </a:t>
            </a:r>
            <a:r>
              <a:rPr lang="cs-CZ" dirty="0" err="1">
                <a:solidFill>
                  <a:schemeClr val="accent6">
                    <a:lumMod val="60000"/>
                    <a:lumOff val="40000"/>
                  </a:schemeClr>
                </a:solidFill>
              </a:rPr>
              <a:t>toddler</a:t>
            </a:r>
            <a:r>
              <a:rPr lang="cs-CZ" dirty="0">
                <a:solidFill>
                  <a:schemeClr val="accent6">
                    <a:lumMod val="60000"/>
                    <a:lumOff val="40000"/>
                  </a:schemeClr>
                </a:solidFill>
              </a:rPr>
              <a:t> </a:t>
            </a:r>
            <a:r>
              <a:rPr lang="cs-CZ" dirty="0" err="1">
                <a:solidFill>
                  <a:schemeClr val="accent6">
                    <a:lumMod val="60000"/>
                    <a:lumOff val="40000"/>
                  </a:schemeClr>
                </a:solidFill>
              </a:rPr>
              <a:t>nutrition</a:t>
            </a:r>
            <a:endParaRPr lang="cs-CZ" dirty="0">
              <a:solidFill>
                <a:schemeClr val="accent6">
                  <a:lumMod val="60000"/>
                  <a:lumOff val="40000"/>
                </a:schemeClr>
              </a:solidFill>
            </a:endParaRPr>
          </a:p>
        </p:txBody>
      </p:sp>
      <p:sp>
        <p:nvSpPr>
          <p:cNvPr id="7" name="Zástupný symbol pro zápatí 3"/>
          <p:cNvSpPr>
            <a:spLocks noGrp="1"/>
          </p:cNvSpPr>
          <p:nvPr>
            <p:ph type="ftr" sz="quarter" idx="11"/>
          </p:nvPr>
        </p:nvSpPr>
        <p:spPr>
          <a:xfrm>
            <a:off x="731520" y="6421078"/>
            <a:ext cx="2292808" cy="365125"/>
          </a:xfrm>
        </p:spPr>
        <p:txBody>
          <a:bodyPr/>
          <a:lstStyle/>
          <a:p>
            <a:r>
              <a:rPr lang="cs-CZ" dirty="0" err="1"/>
              <a:t>Childhood</a:t>
            </a:r>
            <a:r>
              <a:rPr lang="cs-CZ" dirty="0"/>
              <a:t> </a:t>
            </a:r>
            <a:r>
              <a:rPr lang="cs-CZ" dirty="0" err="1"/>
              <a:t>hygiene</a:t>
            </a:r>
            <a:endParaRPr lang="cs-CZ" dirty="0"/>
          </a:p>
        </p:txBody>
      </p:sp>
    </p:spTree>
    <p:extLst>
      <p:ext uri="{BB962C8B-B14F-4D97-AF65-F5344CB8AC3E}">
        <p14:creationId xmlns:p14="http://schemas.microsoft.com/office/powerpoint/2010/main" val="3404896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9D035FC-3EA5-421E-B6CF-8A4A6CE6C5F7}"/>
              </a:ext>
            </a:extLst>
          </p:cNvPr>
          <p:cNvSpPr>
            <a:spLocks noGrp="1"/>
          </p:cNvSpPr>
          <p:nvPr>
            <p:ph type="title"/>
          </p:nvPr>
        </p:nvSpPr>
        <p:spPr/>
        <p:txBody>
          <a:bodyPr/>
          <a:lstStyle/>
          <a:p>
            <a:r>
              <a:rPr lang="cs-CZ" dirty="0" err="1"/>
              <a:t>Beware</a:t>
            </a:r>
            <a:endParaRPr lang="cs-CZ" dirty="0"/>
          </a:p>
        </p:txBody>
      </p:sp>
      <p:sp>
        <p:nvSpPr>
          <p:cNvPr id="3" name="Zástupný symbol pro obsah 2">
            <a:extLst>
              <a:ext uri="{FF2B5EF4-FFF2-40B4-BE49-F238E27FC236}">
                <a16:creationId xmlns:a16="http://schemas.microsoft.com/office/drawing/2014/main" id="{15FFC238-B70C-4261-BE05-BBB835651CB8}"/>
              </a:ext>
            </a:extLst>
          </p:cNvPr>
          <p:cNvSpPr>
            <a:spLocks noGrp="1"/>
          </p:cNvSpPr>
          <p:nvPr>
            <p:ph idx="1"/>
          </p:nvPr>
        </p:nvSpPr>
        <p:spPr/>
        <p:txBody>
          <a:bodyPr/>
          <a:lstStyle/>
          <a:p>
            <a:r>
              <a:rPr lang="cs-CZ" b="1" dirty="0" err="1"/>
              <a:t>insoluble</a:t>
            </a:r>
            <a:r>
              <a:rPr lang="cs-CZ" dirty="0"/>
              <a:t> </a:t>
            </a:r>
            <a:r>
              <a:rPr lang="cs-CZ" dirty="0" err="1"/>
              <a:t>small</a:t>
            </a:r>
            <a:r>
              <a:rPr lang="cs-CZ" dirty="0"/>
              <a:t> </a:t>
            </a:r>
            <a:r>
              <a:rPr lang="cs-CZ" dirty="0" err="1"/>
              <a:t>bits</a:t>
            </a:r>
            <a:r>
              <a:rPr lang="cs-CZ" dirty="0"/>
              <a:t> </a:t>
            </a:r>
            <a:r>
              <a:rPr lang="cs-CZ" dirty="0" err="1"/>
              <a:t>of</a:t>
            </a:r>
            <a:r>
              <a:rPr lang="cs-CZ" dirty="0"/>
              <a:t> food</a:t>
            </a:r>
            <a:endParaRPr lang="cs-CZ" b="1" dirty="0"/>
          </a:p>
          <a:p>
            <a:r>
              <a:rPr lang="cs-CZ" b="1" dirty="0" err="1"/>
              <a:t>milk</a:t>
            </a:r>
            <a:r>
              <a:rPr lang="cs-CZ" b="1" dirty="0"/>
              <a:t> </a:t>
            </a:r>
            <a:r>
              <a:rPr lang="cs-CZ" b="1" dirty="0" err="1"/>
              <a:t>shouldn‘t</a:t>
            </a:r>
            <a:r>
              <a:rPr lang="cs-CZ" b="1" dirty="0"/>
              <a:t> </a:t>
            </a:r>
            <a:r>
              <a:rPr lang="cs-CZ" b="1" dirty="0" err="1"/>
              <a:t>be</a:t>
            </a:r>
            <a:r>
              <a:rPr lang="cs-CZ" b="1" dirty="0"/>
              <a:t> </a:t>
            </a:r>
            <a:r>
              <a:rPr lang="cs-CZ" b="1" dirty="0" err="1"/>
              <a:t>given</a:t>
            </a:r>
            <a:r>
              <a:rPr lang="cs-CZ" b="1" dirty="0"/>
              <a:t> as a drink</a:t>
            </a:r>
            <a:r>
              <a:rPr lang="cs-CZ" dirty="0"/>
              <a:t>, </a:t>
            </a:r>
            <a:r>
              <a:rPr lang="cs-CZ" dirty="0" err="1"/>
              <a:t>proteins</a:t>
            </a:r>
            <a:r>
              <a:rPr lang="cs-CZ" dirty="0"/>
              <a:t> </a:t>
            </a:r>
            <a:r>
              <a:rPr lang="cs-CZ" dirty="0" err="1"/>
              <a:t>shouldn‘t</a:t>
            </a:r>
            <a:r>
              <a:rPr lang="cs-CZ" dirty="0"/>
              <a:t> </a:t>
            </a:r>
            <a:r>
              <a:rPr lang="cs-CZ" dirty="0" err="1"/>
              <a:t>be</a:t>
            </a:r>
            <a:r>
              <a:rPr lang="cs-CZ" dirty="0"/>
              <a:t> </a:t>
            </a:r>
            <a:r>
              <a:rPr lang="cs-CZ" dirty="0" err="1"/>
              <a:t>covered</a:t>
            </a:r>
            <a:r>
              <a:rPr lang="cs-CZ" dirty="0"/>
              <a:t> </a:t>
            </a:r>
            <a:r>
              <a:rPr lang="cs-CZ" dirty="0" err="1"/>
              <a:t>only</a:t>
            </a:r>
            <a:r>
              <a:rPr lang="cs-CZ" dirty="0"/>
              <a:t> </a:t>
            </a:r>
            <a:r>
              <a:rPr lang="cs-CZ" dirty="0" err="1"/>
              <a:t>from</a:t>
            </a:r>
            <a:r>
              <a:rPr lang="cs-CZ" dirty="0"/>
              <a:t> </a:t>
            </a:r>
            <a:r>
              <a:rPr lang="cs-CZ" dirty="0" err="1"/>
              <a:t>dairy</a:t>
            </a:r>
            <a:r>
              <a:rPr lang="cs-CZ" dirty="0"/>
              <a:t> </a:t>
            </a:r>
            <a:r>
              <a:rPr lang="cs-CZ" dirty="0" err="1"/>
              <a:t>sources</a:t>
            </a:r>
            <a:r>
              <a:rPr lang="cs-CZ" dirty="0"/>
              <a:t> (</a:t>
            </a:r>
            <a:r>
              <a:rPr lang="cs-CZ" dirty="0" err="1"/>
              <a:t>Fe</a:t>
            </a:r>
            <a:r>
              <a:rPr lang="cs-CZ" dirty="0"/>
              <a:t>)</a:t>
            </a:r>
            <a:endParaRPr lang="cs-CZ" b="1" dirty="0"/>
          </a:p>
          <a:p>
            <a:r>
              <a:rPr lang="cs-CZ" b="1" dirty="0" err="1"/>
              <a:t>low</a:t>
            </a:r>
            <a:r>
              <a:rPr lang="cs-CZ" b="1" dirty="0"/>
              <a:t>-fat </a:t>
            </a:r>
            <a:r>
              <a:rPr lang="cs-CZ" b="1" dirty="0" err="1"/>
              <a:t>products</a:t>
            </a:r>
            <a:r>
              <a:rPr lang="cs-CZ" dirty="0"/>
              <a:t> </a:t>
            </a:r>
            <a:r>
              <a:rPr lang="cs-CZ" dirty="0" err="1"/>
              <a:t>shouldn‘t</a:t>
            </a:r>
            <a:r>
              <a:rPr lang="cs-CZ" dirty="0"/>
              <a:t> </a:t>
            </a:r>
            <a:r>
              <a:rPr lang="cs-CZ" dirty="0" err="1"/>
              <a:t>be</a:t>
            </a:r>
            <a:r>
              <a:rPr lang="cs-CZ" dirty="0"/>
              <a:t> </a:t>
            </a:r>
            <a:r>
              <a:rPr lang="cs-CZ" dirty="0" err="1"/>
              <a:t>given</a:t>
            </a:r>
            <a:r>
              <a:rPr lang="cs-CZ" dirty="0"/>
              <a:t> – </a:t>
            </a:r>
            <a:r>
              <a:rPr lang="cs-CZ" dirty="0" err="1"/>
              <a:t>the</a:t>
            </a:r>
            <a:r>
              <a:rPr lang="cs-CZ" dirty="0"/>
              <a:t> </a:t>
            </a:r>
            <a:r>
              <a:rPr lang="cs-CZ" dirty="0" err="1"/>
              <a:t>child</a:t>
            </a:r>
            <a:r>
              <a:rPr lang="cs-CZ" dirty="0"/>
              <a:t> </a:t>
            </a:r>
            <a:r>
              <a:rPr lang="cs-CZ" dirty="0" err="1"/>
              <a:t>needs</a:t>
            </a:r>
            <a:r>
              <a:rPr lang="cs-CZ" dirty="0"/>
              <a:t> food </a:t>
            </a:r>
            <a:r>
              <a:rPr lang="cs-CZ" dirty="0" err="1"/>
              <a:t>of</a:t>
            </a:r>
            <a:r>
              <a:rPr lang="cs-CZ" dirty="0"/>
              <a:t> </a:t>
            </a:r>
            <a:r>
              <a:rPr lang="cs-CZ" dirty="0" err="1"/>
              <a:t>high</a:t>
            </a:r>
            <a:r>
              <a:rPr lang="cs-CZ" dirty="0"/>
              <a:t> </a:t>
            </a:r>
            <a:r>
              <a:rPr lang="cs-CZ" dirty="0" err="1"/>
              <a:t>energy</a:t>
            </a:r>
            <a:r>
              <a:rPr lang="cs-CZ" dirty="0"/>
              <a:t> </a:t>
            </a:r>
            <a:r>
              <a:rPr lang="cs-CZ" dirty="0" err="1"/>
              <a:t>density</a:t>
            </a:r>
            <a:r>
              <a:rPr lang="cs-CZ" dirty="0"/>
              <a:t> and </a:t>
            </a:r>
            <a:r>
              <a:rPr lang="cs-CZ" dirty="0" err="1"/>
              <a:t>low</a:t>
            </a:r>
            <a:r>
              <a:rPr lang="cs-CZ" dirty="0"/>
              <a:t> </a:t>
            </a:r>
            <a:r>
              <a:rPr lang="cs-CZ" dirty="0" err="1"/>
              <a:t>volume</a:t>
            </a:r>
            <a:r>
              <a:rPr lang="cs-CZ" dirty="0"/>
              <a:t> (</a:t>
            </a:r>
            <a:r>
              <a:rPr lang="cs-CZ" dirty="0" err="1"/>
              <a:t>fats</a:t>
            </a:r>
            <a:r>
              <a:rPr lang="cs-CZ" dirty="0"/>
              <a:t> make 45 % </a:t>
            </a:r>
            <a:r>
              <a:rPr lang="cs-CZ" dirty="0" err="1"/>
              <a:t>of</a:t>
            </a:r>
            <a:r>
              <a:rPr lang="cs-CZ" dirty="0"/>
              <a:t> </a:t>
            </a:r>
            <a:r>
              <a:rPr lang="cs-CZ" dirty="0" err="1"/>
              <a:t>energy</a:t>
            </a:r>
            <a:r>
              <a:rPr lang="cs-CZ" dirty="0"/>
              <a:t>)</a:t>
            </a:r>
            <a:endParaRPr lang="cs-CZ" b="1" dirty="0"/>
          </a:p>
          <a:p>
            <a:r>
              <a:rPr lang="cs-CZ" b="1" dirty="0" err="1"/>
              <a:t>sweets</a:t>
            </a:r>
            <a:r>
              <a:rPr lang="cs-CZ" dirty="0"/>
              <a:t>, </a:t>
            </a:r>
            <a:r>
              <a:rPr lang="cs-CZ" dirty="0" err="1"/>
              <a:t>snacks</a:t>
            </a:r>
            <a:endParaRPr lang="cs-CZ" b="1" dirty="0"/>
          </a:p>
          <a:p>
            <a:r>
              <a:rPr lang="cs-CZ" b="1" dirty="0"/>
              <a:t>not to </a:t>
            </a:r>
            <a:r>
              <a:rPr lang="cs-CZ" b="1" dirty="0" err="1"/>
              <a:t>add</a:t>
            </a:r>
            <a:r>
              <a:rPr lang="cs-CZ" b="1" dirty="0"/>
              <a:t> </a:t>
            </a:r>
            <a:r>
              <a:rPr lang="cs-CZ" b="1" dirty="0" err="1"/>
              <a:t>sugar</a:t>
            </a:r>
            <a:r>
              <a:rPr lang="cs-CZ" b="1" dirty="0"/>
              <a:t> </a:t>
            </a:r>
            <a:r>
              <a:rPr lang="cs-CZ" b="1" dirty="0" err="1"/>
              <a:t>or</a:t>
            </a:r>
            <a:r>
              <a:rPr lang="cs-CZ" b="1" dirty="0"/>
              <a:t> salt</a:t>
            </a:r>
          </a:p>
          <a:p>
            <a:endParaRPr lang="cs-CZ" dirty="0"/>
          </a:p>
        </p:txBody>
      </p:sp>
      <p:sp>
        <p:nvSpPr>
          <p:cNvPr id="5" name="Zástupný symbol pro číslo snímku 4">
            <a:extLst>
              <a:ext uri="{FF2B5EF4-FFF2-40B4-BE49-F238E27FC236}">
                <a16:creationId xmlns:a16="http://schemas.microsoft.com/office/drawing/2014/main" id="{9B164E77-5913-4B62-83E9-F8018E42F6F2}"/>
              </a:ext>
            </a:extLst>
          </p:cNvPr>
          <p:cNvSpPr>
            <a:spLocks noGrp="1"/>
          </p:cNvSpPr>
          <p:nvPr>
            <p:ph type="sldNum" sz="quarter" idx="12"/>
          </p:nvPr>
        </p:nvSpPr>
        <p:spPr/>
        <p:txBody>
          <a:bodyPr/>
          <a:lstStyle/>
          <a:p>
            <a:fld id="{7D74F88D-855E-4C4A-AC2F-7A0A64C53FD8}" type="slidenum">
              <a:rPr lang="cs-CZ" smtClean="0"/>
              <a:pPr/>
              <a:t>85</a:t>
            </a:fld>
            <a:endParaRPr lang="cs-CZ"/>
          </a:p>
        </p:txBody>
      </p:sp>
      <p:sp>
        <p:nvSpPr>
          <p:cNvPr id="6" name="Zástupný symbol pro zápatí 3"/>
          <p:cNvSpPr>
            <a:spLocks noGrp="1"/>
          </p:cNvSpPr>
          <p:nvPr>
            <p:ph type="ftr" sz="quarter" idx="11"/>
          </p:nvPr>
        </p:nvSpPr>
        <p:spPr>
          <a:xfrm>
            <a:off x="731520" y="6421078"/>
            <a:ext cx="2292808" cy="365125"/>
          </a:xfrm>
        </p:spPr>
        <p:txBody>
          <a:bodyPr/>
          <a:lstStyle/>
          <a:p>
            <a:r>
              <a:rPr lang="cs-CZ" dirty="0" err="1"/>
              <a:t>Childhood</a:t>
            </a:r>
            <a:r>
              <a:rPr lang="cs-CZ" dirty="0"/>
              <a:t> </a:t>
            </a:r>
            <a:r>
              <a:rPr lang="cs-CZ" dirty="0" err="1"/>
              <a:t>hygiene</a:t>
            </a:r>
            <a:endParaRPr lang="cs-CZ" dirty="0"/>
          </a:p>
        </p:txBody>
      </p:sp>
      <p:sp>
        <p:nvSpPr>
          <p:cNvPr id="7" name="Zástupný symbol pro zápatí 3">
            <a:extLst>
              <a:ext uri="{FF2B5EF4-FFF2-40B4-BE49-F238E27FC236}">
                <a16:creationId xmlns:a16="http://schemas.microsoft.com/office/drawing/2014/main" id="{D5FE3B0D-0D6C-4066-BE05-9A74E9056F3E}"/>
              </a:ext>
            </a:extLst>
          </p:cNvPr>
          <p:cNvSpPr txBox="1">
            <a:spLocks/>
          </p:cNvSpPr>
          <p:nvPr/>
        </p:nvSpPr>
        <p:spPr>
          <a:xfrm>
            <a:off x="3802901" y="6421078"/>
            <a:ext cx="3408931"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a:solidFill>
                  <a:schemeClr val="accent6">
                    <a:lumMod val="60000"/>
                    <a:lumOff val="40000"/>
                  </a:schemeClr>
                </a:solidFill>
              </a:rPr>
              <a:t>Infant and </a:t>
            </a:r>
            <a:r>
              <a:rPr lang="cs-CZ" dirty="0" err="1">
                <a:solidFill>
                  <a:schemeClr val="accent6">
                    <a:lumMod val="60000"/>
                    <a:lumOff val="40000"/>
                  </a:schemeClr>
                </a:solidFill>
              </a:rPr>
              <a:t>toddler</a:t>
            </a:r>
            <a:r>
              <a:rPr lang="cs-CZ" dirty="0">
                <a:solidFill>
                  <a:schemeClr val="accent6">
                    <a:lumMod val="60000"/>
                    <a:lumOff val="40000"/>
                  </a:schemeClr>
                </a:solidFill>
              </a:rPr>
              <a:t> </a:t>
            </a:r>
            <a:r>
              <a:rPr lang="cs-CZ" dirty="0" err="1">
                <a:solidFill>
                  <a:schemeClr val="accent6">
                    <a:lumMod val="60000"/>
                    <a:lumOff val="40000"/>
                  </a:schemeClr>
                </a:solidFill>
              </a:rPr>
              <a:t>nutrition</a:t>
            </a:r>
            <a:endParaRPr lang="cs-CZ" dirty="0">
              <a:solidFill>
                <a:schemeClr val="accent6">
                  <a:lumMod val="60000"/>
                  <a:lumOff val="40000"/>
                </a:schemeClr>
              </a:solidFill>
            </a:endParaRPr>
          </a:p>
        </p:txBody>
      </p:sp>
    </p:spTree>
    <p:extLst>
      <p:ext uri="{BB962C8B-B14F-4D97-AF65-F5344CB8AC3E}">
        <p14:creationId xmlns:p14="http://schemas.microsoft.com/office/powerpoint/2010/main" val="1393393322"/>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Role </a:t>
            </a:r>
            <a:r>
              <a:rPr lang="cs-CZ" dirty="0" err="1"/>
              <a:t>of</a:t>
            </a:r>
            <a:r>
              <a:rPr lang="cs-CZ" dirty="0"/>
              <a:t> </a:t>
            </a:r>
            <a:r>
              <a:rPr lang="cs-CZ" dirty="0" err="1"/>
              <a:t>the</a:t>
            </a:r>
            <a:r>
              <a:rPr lang="cs-CZ" dirty="0"/>
              <a:t> </a:t>
            </a:r>
            <a:r>
              <a:rPr lang="cs-CZ" dirty="0" err="1"/>
              <a:t>parents</a:t>
            </a:r>
            <a:endParaRPr lang="cs-CZ" dirty="0"/>
          </a:p>
        </p:txBody>
      </p:sp>
      <p:sp>
        <p:nvSpPr>
          <p:cNvPr id="3" name="Zástupný symbol pro obsah 2"/>
          <p:cNvSpPr>
            <a:spLocks noGrp="1"/>
          </p:cNvSpPr>
          <p:nvPr>
            <p:ph idx="1"/>
          </p:nvPr>
        </p:nvSpPr>
        <p:spPr/>
        <p:txBody>
          <a:bodyPr vert="horz" lIns="91440" tIns="45720" rIns="91440" bIns="45720" rtlCol="0" anchor="t">
            <a:normAutofit/>
          </a:bodyPr>
          <a:lstStyle/>
          <a:p>
            <a:r>
              <a:rPr lang="cs-CZ" dirty="0" err="1"/>
              <a:t>feed</a:t>
            </a:r>
            <a:r>
              <a:rPr lang="cs-CZ" dirty="0"/>
              <a:t> </a:t>
            </a:r>
            <a:r>
              <a:rPr lang="cs-CZ" dirty="0" err="1"/>
              <a:t>the</a:t>
            </a:r>
            <a:r>
              <a:rPr lang="cs-CZ" dirty="0"/>
              <a:t> </a:t>
            </a:r>
            <a:r>
              <a:rPr lang="cs-CZ" dirty="0" err="1"/>
              <a:t>child</a:t>
            </a:r>
            <a:r>
              <a:rPr lang="cs-CZ" dirty="0"/>
              <a:t> </a:t>
            </a:r>
            <a:r>
              <a:rPr lang="cs-CZ" b="1" dirty="0" err="1"/>
              <a:t>slowly</a:t>
            </a:r>
            <a:r>
              <a:rPr lang="cs-CZ" b="1" dirty="0"/>
              <a:t> and </a:t>
            </a:r>
            <a:r>
              <a:rPr lang="cs-CZ" b="1" dirty="0" err="1"/>
              <a:t>patiently</a:t>
            </a:r>
            <a:endParaRPr lang="cs-CZ" dirty="0"/>
          </a:p>
          <a:p>
            <a:r>
              <a:rPr lang="cs-CZ" dirty="0" err="1"/>
              <a:t>react</a:t>
            </a:r>
            <a:r>
              <a:rPr lang="cs-CZ" dirty="0"/>
              <a:t> to </a:t>
            </a:r>
            <a:r>
              <a:rPr lang="cs-CZ" dirty="0" err="1"/>
              <a:t>the</a:t>
            </a:r>
            <a:r>
              <a:rPr lang="cs-CZ" dirty="0"/>
              <a:t> </a:t>
            </a:r>
            <a:r>
              <a:rPr lang="cs-CZ" dirty="0" err="1"/>
              <a:t>signs</a:t>
            </a:r>
            <a:r>
              <a:rPr lang="cs-CZ" dirty="0"/>
              <a:t> </a:t>
            </a:r>
            <a:r>
              <a:rPr lang="cs-CZ" dirty="0" err="1"/>
              <a:t>of</a:t>
            </a:r>
            <a:r>
              <a:rPr lang="cs-CZ" dirty="0"/>
              <a:t> </a:t>
            </a:r>
            <a:r>
              <a:rPr lang="cs-CZ" b="1" dirty="0" err="1"/>
              <a:t>hunger</a:t>
            </a:r>
            <a:r>
              <a:rPr lang="cs-CZ" b="1" dirty="0"/>
              <a:t> and </a:t>
            </a:r>
            <a:r>
              <a:rPr lang="cs-CZ" b="1" dirty="0" err="1"/>
              <a:t>satiety</a:t>
            </a:r>
            <a:endParaRPr lang="cs-CZ" dirty="0"/>
          </a:p>
          <a:p>
            <a:r>
              <a:rPr lang="cs-CZ" dirty="0" err="1"/>
              <a:t>various</a:t>
            </a:r>
            <a:r>
              <a:rPr lang="cs-CZ" dirty="0"/>
              <a:t> </a:t>
            </a:r>
            <a:r>
              <a:rPr lang="cs-CZ" b="1" dirty="0" err="1"/>
              <a:t>combinations</a:t>
            </a:r>
            <a:r>
              <a:rPr lang="cs-CZ" b="1" dirty="0"/>
              <a:t>, </a:t>
            </a:r>
            <a:r>
              <a:rPr lang="cs-CZ" b="1" dirty="0" err="1"/>
              <a:t>tastes</a:t>
            </a:r>
            <a:r>
              <a:rPr lang="cs-CZ" b="1" dirty="0"/>
              <a:t>, </a:t>
            </a:r>
            <a:r>
              <a:rPr lang="cs-CZ" b="1" dirty="0" err="1"/>
              <a:t>textures</a:t>
            </a:r>
            <a:endParaRPr lang="cs-CZ" b="1" dirty="0"/>
          </a:p>
          <a:p>
            <a:r>
              <a:rPr lang="cs-CZ" b="1" dirty="0" err="1"/>
              <a:t>help</a:t>
            </a:r>
            <a:r>
              <a:rPr lang="cs-CZ" dirty="0"/>
              <a:t> </a:t>
            </a:r>
            <a:r>
              <a:rPr lang="cs-CZ" dirty="0" err="1"/>
              <a:t>the</a:t>
            </a:r>
            <a:r>
              <a:rPr lang="cs-CZ" dirty="0"/>
              <a:t> </a:t>
            </a:r>
            <a:r>
              <a:rPr lang="cs-CZ" dirty="0" err="1"/>
              <a:t>child</a:t>
            </a:r>
            <a:r>
              <a:rPr lang="cs-CZ" dirty="0"/>
              <a:t> to </a:t>
            </a:r>
            <a:r>
              <a:rPr lang="cs-CZ" dirty="0" err="1"/>
              <a:t>learn</a:t>
            </a:r>
            <a:r>
              <a:rPr lang="cs-CZ" dirty="0"/>
              <a:t> – </a:t>
            </a:r>
            <a:r>
              <a:rPr lang="cs-CZ" dirty="0" err="1"/>
              <a:t>beware</a:t>
            </a:r>
            <a:r>
              <a:rPr lang="cs-CZ" dirty="0"/>
              <a:t> </a:t>
            </a:r>
            <a:r>
              <a:rPr lang="cs-CZ" dirty="0" err="1"/>
              <a:t>of</a:t>
            </a:r>
            <a:r>
              <a:rPr lang="cs-CZ" dirty="0"/>
              <a:t> negative </a:t>
            </a:r>
            <a:r>
              <a:rPr lang="cs-CZ" dirty="0" err="1"/>
              <a:t>examples</a:t>
            </a:r>
            <a:endParaRPr lang="cs-CZ" b="1" dirty="0"/>
          </a:p>
          <a:p>
            <a:endParaRPr lang="cs-CZ" b="1" dirty="0"/>
          </a:p>
          <a:p>
            <a:r>
              <a:rPr lang="cs-CZ" dirty="0" err="1"/>
              <a:t>feeding</a:t>
            </a:r>
            <a:r>
              <a:rPr lang="cs-CZ" dirty="0"/>
              <a:t> – </a:t>
            </a:r>
            <a:r>
              <a:rPr lang="cs-CZ" b="1" dirty="0" err="1"/>
              <a:t>relationship</a:t>
            </a:r>
            <a:endParaRPr lang="cs-CZ" dirty="0"/>
          </a:p>
        </p:txBody>
      </p:sp>
      <p:sp>
        <p:nvSpPr>
          <p:cNvPr id="5" name="Zástupný symbol pro číslo snímku 4"/>
          <p:cNvSpPr>
            <a:spLocks noGrp="1"/>
          </p:cNvSpPr>
          <p:nvPr>
            <p:ph type="sldNum" sz="quarter" idx="12"/>
          </p:nvPr>
        </p:nvSpPr>
        <p:spPr/>
        <p:txBody>
          <a:bodyPr/>
          <a:lstStyle/>
          <a:p>
            <a:fld id="{7D74F88D-855E-4C4A-AC2F-7A0A64C53FD8}" type="slidenum">
              <a:rPr lang="cs-CZ" smtClean="0"/>
              <a:pPr/>
              <a:t>86</a:t>
            </a:fld>
            <a:endParaRPr lang="cs-CZ"/>
          </a:p>
        </p:txBody>
      </p:sp>
      <p:sp>
        <p:nvSpPr>
          <p:cNvPr id="6" name="Zástupný symbol pro zápatí 3">
            <a:extLst>
              <a:ext uri="{FF2B5EF4-FFF2-40B4-BE49-F238E27FC236}">
                <a16:creationId xmlns:a16="http://schemas.microsoft.com/office/drawing/2014/main" id="{5D4794FA-4F2D-46EF-B64A-DB81C614ADA3}"/>
              </a:ext>
            </a:extLst>
          </p:cNvPr>
          <p:cNvSpPr txBox="1">
            <a:spLocks/>
          </p:cNvSpPr>
          <p:nvPr/>
        </p:nvSpPr>
        <p:spPr>
          <a:xfrm>
            <a:off x="3802902" y="6421078"/>
            <a:ext cx="2994138"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a:solidFill>
                  <a:schemeClr val="accent6">
                    <a:lumMod val="60000"/>
                    <a:lumOff val="40000"/>
                  </a:schemeClr>
                </a:solidFill>
              </a:rPr>
              <a:t>Infant and </a:t>
            </a:r>
            <a:r>
              <a:rPr lang="cs-CZ" dirty="0" err="1">
                <a:solidFill>
                  <a:schemeClr val="accent6">
                    <a:lumMod val="60000"/>
                    <a:lumOff val="40000"/>
                  </a:schemeClr>
                </a:solidFill>
              </a:rPr>
              <a:t>toddler</a:t>
            </a:r>
            <a:r>
              <a:rPr lang="cs-CZ" dirty="0">
                <a:solidFill>
                  <a:schemeClr val="accent6">
                    <a:lumMod val="60000"/>
                    <a:lumOff val="40000"/>
                  </a:schemeClr>
                </a:solidFill>
              </a:rPr>
              <a:t> </a:t>
            </a:r>
            <a:r>
              <a:rPr lang="cs-CZ" dirty="0" err="1">
                <a:solidFill>
                  <a:schemeClr val="accent6">
                    <a:lumMod val="60000"/>
                    <a:lumOff val="40000"/>
                  </a:schemeClr>
                </a:solidFill>
              </a:rPr>
              <a:t>nutrition</a:t>
            </a:r>
            <a:endParaRPr lang="cs-CZ" dirty="0">
              <a:solidFill>
                <a:schemeClr val="accent6">
                  <a:lumMod val="60000"/>
                  <a:lumOff val="40000"/>
                </a:schemeClr>
              </a:solidFill>
            </a:endParaRPr>
          </a:p>
        </p:txBody>
      </p:sp>
      <p:sp>
        <p:nvSpPr>
          <p:cNvPr id="7" name="Zástupný symbol pro zápatí 3"/>
          <p:cNvSpPr>
            <a:spLocks noGrp="1"/>
          </p:cNvSpPr>
          <p:nvPr>
            <p:ph type="ftr" sz="quarter" idx="11"/>
          </p:nvPr>
        </p:nvSpPr>
        <p:spPr>
          <a:xfrm>
            <a:off x="731520" y="6421078"/>
            <a:ext cx="2292808" cy="365125"/>
          </a:xfrm>
        </p:spPr>
        <p:txBody>
          <a:bodyPr/>
          <a:lstStyle/>
          <a:p>
            <a:r>
              <a:rPr lang="cs-CZ" dirty="0" err="1"/>
              <a:t>Childhood</a:t>
            </a:r>
            <a:r>
              <a:rPr lang="cs-CZ" dirty="0"/>
              <a:t> </a:t>
            </a:r>
            <a:r>
              <a:rPr lang="cs-CZ" dirty="0" err="1"/>
              <a:t>hygiene</a:t>
            </a:r>
            <a:endParaRPr lang="cs-CZ" dirty="0"/>
          </a:p>
        </p:txBody>
      </p:sp>
    </p:spTree>
    <p:extLst>
      <p:ext uri="{BB962C8B-B14F-4D97-AF65-F5344CB8AC3E}">
        <p14:creationId xmlns:p14="http://schemas.microsoft.com/office/powerpoint/2010/main" val="197032468"/>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9823CEB-8CDD-4D8D-9F80-3712DD0603A1}"/>
              </a:ext>
            </a:extLst>
          </p:cNvPr>
          <p:cNvSpPr>
            <a:spLocks noGrp="1"/>
          </p:cNvSpPr>
          <p:nvPr>
            <p:ph type="title"/>
          </p:nvPr>
        </p:nvSpPr>
        <p:spPr/>
        <p:txBody>
          <a:bodyPr/>
          <a:lstStyle/>
          <a:p>
            <a:r>
              <a:rPr lang="cs-CZ" dirty="0"/>
              <a:t>Nutrition </a:t>
            </a:r>
            <a:r>
              <a:rPr lang="cs-CZ" dirty="0" err="1"/>
              <a:t>after</a:t>
            </a:r>
            <a:r>
              <a:rPr lang="cs-CZ" dirty="0"/>
              <a:t> 2 </a:t>
            </a:r>
            <a:r>
              <a:rPr lang="cs-CZ" dirty="0" err="1"/>
              <a:t>years</a:t>
            </a:r>
            <a:r>
              <a:rPr lang="cs-CZ" dirty="0"/>
              <a:t> </a:t>
            </a:r>
            <a:r>
              <a:rPr lang="cs-CZ" dirty="0" err="1"/>
              <a:t>of</a:t>
            </a:r>
            <a:r>
              <a:rPr lang="cs-CZ" dirty="0"/>
              <a:t> </a:t>
            </a:r>
            <a:r>
              <a:rPr lang="cs-CZ" dirty="0" err="1"/>
              <a:t>age</a:t>
            </a:r>
            <a:endParaRPr lang="cs-CZ" dirty="0"/>
          </a:p>
        </p:txBody>
      </p:sp>
      <p:sp>
        <p:nvSpPr>
          <p:cNvPr id="5" name="Zástupný symbol pro číslo snímku 4">
            <a:extLst>
              <a:ext uri="{FF2B5EF4-FFF2-40B4-BE49-F238E27FC236}">
                <a16:creationId xmlns:a16="http://schemas.microsoft.com/office/drawing/2014/main" id="{94D32654-E88C-440E-8AB0-37D9FC95DE33}"/>
              </a:ext>
            </a:extLst>
          </p:cNvPr>
          <p:cNvSpPr>
            <a:spLocks noGrp="1"/>
          </p:cNvSpPr>
          <p:nvPr>
            <p:ph type="sldNum" sz="quarter" idx="12"/>
          </p:nvPr>
        </p:nvSpPr>
        <p:spPr/>
        <p:txBody>
          <a:bodyPr/>
          <a:lstStyle/>
          <a:p>
            <a:fld id="{7D74F88D-855E-4C4A-AC2F-7A0A64C53FD8}" type="slidenum">
              <a:rPr lang="cs-CZ" smtClean="0"/>
              <a:pPr/>
              <a:t>87</a:t>
            </a:fld>
            <a:endParaRPr lang="cs-CZ"/>
          </a:p>
        </p:txBody>
      </p:sp>
      <p:sp>
        <p:nvSpPr>
          <p:cNvPr id="6" name="Zástupný symbol pro zápatí 3">
            <a:extLst>
              <a:ext uri="{FF2B5EF4-FFF2-40B4-BE49-F238E27FC236}">
                <a16:creationId xmlns:a16="http://schemas.microsoft.com/office/drawing/2014/main" id="{3769A2BD-21EA-441F-86A2-29E62473ED79}"/>
              </a:ext>
            </a:extLst>
          </p:cNvPr>
          <p:cNvSpPr txBox="1">
            <a:spLocks/>
          </p:cNvSpPr>
          <p:nvPr/>
        </p:nvSpPr>
        <p:spPr>
          <a:xfrm>
            <a:off x="3802902" y="6421078"/>
            <a:ext cx="3647470"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a:solidFill>
                  <a:schemeClr val="accent6">
                    <a:lumMod val="60000"/>
                    <a:lumOff val="40000"/>
                  </a:schemeClr>
                </a:solidFill>
              </a:rPr>
              <a:t>Infant and </a:t>
            </a:r>
            <a:r>
              <a:rPr lang="cs-CZ" dirty="0" err="1">
                <a:solidFill>
                  <a:schemeClr val="accent6">
                    <a:lumMod val="60000"/>
                    <a:lumOff val="40000"/>
                  </a:schemeClr>
                </a:solidFill>
              </a:rPr>
              <a:t>toddler</a:t>
            </a:r>
            <a:r>
              <a:rPr lang="cs-CZ" dirty="0">
                <a:solidFill>
                  <a:schemeClr val="accent6">
                    <a:lumMod val="60000"/>
                    <a:lumOff val="40000"/>
                  </a:schemeClr>
                </a:solidFill>
              </a:rPr>
              <a:t> </a:t>
            </a:r>
            <a:r>
              <a:rPr lang="cs-CZ" dirty="0" err="1">
                <a:solidFill>
                  <a:schemeClr val="accent6">
                    <a:lumMod val="60000"/>
                    <a:lumOff val="40000"/>
                  </a:schemeClr>
                </a:solidFill>
              </a:rPr>
              <a:t>nutrition</a:t>
            </a:r>
            <a:endParaRPr lang="cs-CZ" dirty="0">
              <a:solidFill>
                <a:schemeClr val="accent6">
                  <a:lumMod val="60000"/>
                  <a:lumOff val="40000"/>
                </a:schemeClr>
              </a:solidFill>
            </a:endParaRPr>
          </a:p>
        </p:txBody>
      </p:sp>
      <p:pic>
        <p:nvPicPr>
          <p:cNvPr id="3" name="Obrázek 2"/>
          <p:cNvPicPr>
            <a:picLocks noChangeAspect="1"/>
          </p:cNvPicPr>
          <p:nvPr/>
        </p:nvPicPr>
        <p:blipFill>
          <a:blip r:embed="rId2"/>
          <a:stretch>
            <a:fillRect/>
          </a:stretch>
        </p:blipFill>
        <p:spPr>
          <a:xfrm>
            <a:off x="2309226" y="1529622"/>
            <a:ext cx="7573548" cy="4739873"/>
          </a:xfrm>
          <a:prstGeom prst="rect">
            <a:avLst/>
          </a:prstGeom>
        </p:spPr>
      </p:pic>
      <p:sp>
        <p:nvSpPr>
          <p:cNvPr id="7" name="Zástupný symbol pro zápatí 3"/>
          <p:cNvSpPr>
            <a:spLocks noGrp="1"/>
          </p:cNvSpPr>
          <p:nvPr>
            <p:ph type="ftr" sz="quarter" idx="11"/>
          </p:nvPr>
        </p:nvSpPr>
        <p:spPr>
          <a:xfrm>
            <a:off x="731520" y="6421078"/>
            <a:ext cx="2292808" cy="365125"/>
          </a:xfrm>
        </p:spPr>
        <p:txBody>
          <a:bodyPr/>
          <a:lstStyle/>
          <a:p>
            <a:r>
              <a:rPr lang="cs-CZ" dirty="0" err="1"/>
              <a:t>Childhood</a:t>
            </a:r>
            <a:r>
              <a:rPr lang="cs-CZ" dirty="0"/>
              <a:t> </a:t>
            </a:r>
            <a:r>
              <a:rPr lang="cs-CZ" dirty="0" err="1"/>
              <a:t>hygiene</a:t>
            </a:r>
            <a:endParaRPr lang="cs-CZ" dirty="0"/>
          </a:p>
        </p:txBody>
      </p:sp>
    </p:spTree>
    <p:extLst>
      <p:ext uri="{BB962C8B-B14F-4D97-AF65-F5344CB8AC3E}">
        <p14:creationId xmlns:p14="http://schemas.microsoft.com/office/powerpoint/2010/main" val="4011656044"/>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C2E1C19-297C-41AF-86C1-1871CE2AD69C}"/>
              </a:ext>
            </a:extLst>
          </p:cNvPr>
          <p:cNvSpPr>
            <a:spLocks noGrp="1"/>
          </p:cNvSpPr>
          <p:nvPr>
            <p:ph type="title"/>
          </p:nvPr>
        </p:nvSpPr>
        <p:spPr/>
        <p:txBody>
          <a:bodyPr/>
          <a:lstStyle/>
          <a:p>
            <a:r>
              <a:rPr lang="cs-CZ" dirty="0"/>
              <a:t>Risk </a:t>
            </a:r>
            <a:r>
              <a:rPr lang="cs-CZ" dirty="0" err="1"/>
              <a:t>nutrient</a:t>
            </a:r>
            <a:r>
              <a:rPr lang="cs-CZ" dirty="0"/>
              <a:t> – iron</a:t>
            </a:r>
          </a:p>
        </p:txBody>
      </p:sp>
      <p:sp>
        <p:nvSpPr>
          <p:cNvPr id="3" name="Zástupný symbol pro obsah 2">
            <a:extLst>
              <a:ext uri="{FF2B5EF4-FFF2-40B4-BE49-F238E27FC236}">
                <a16:creationId xmlns:a16="http://schemas.microsoft.com/office/drawing/2014/main" id="{FA4832CC-BFA9-4140-8E0A-961C2A733A32}"/>
              </a:ext>
            </a:extLst>
          </p:cNvPr>
          <p:cNvSpPr>
            <a:spLocks noGrp="1"/>
          </p:cNvSpPr>
          <p:nvPr>
            <p:ph idx="1"/>
          </p:nvPr>
        </p:nvSpPr>
        <p:spPr/>
        <p:txBody>
          <a:bodyPr>
            <a:normAutofit/>
          </a:bodyPr>
          <a:lstStyle/>
          <a:p>
            <a:r>
              <a:rPr lang="cs-CZ" dirty="0" err="1"/>
              <a:t>often</a:t>
            </a:r>
            <a:r>
              <a:rPr lang="cs-CZ" dirty="0"/>
              <a:t> </a:t>
            </a:r>
            <a:r>
              <a:rPr lang="cs-CZ" dirty="0" err="1"/>
              <a:t>insufficient</a:t>
            </a:r>
            <a:r>
              <a:rPr lang="cs-CZ" dirty="0"/>
              <a:t> </a:t>
            </a:r>
            <a:r>
              <a:rPr lang="cs-CZ" dirty="0" err="1"/>
              <a:t>intake</a:t>
            </a:r>
            <a:endParaRPr lang="cs-CZ" dirty="0"/>
          </a:p>
          <a:p>
            <a:r>
              <a:rPr lang="cs-CZ" dirty="0" err="1"/>
              <a:t>other</a:t>
            </a:r>
            <a:r>
              <a:rPr lang="cs-CZ" dirty="0"/>
              <a:t> </a:t>
            </a:r>
            <a:r>
              <a:rPr lang="cs-CZ" dirty="0" err="1"/>
              <a:t>sources</a:t>
            </a:r>
            <a:r>
              <a:rPr lang="cs-CZ" dirty="0"/>
              <a:t> </a:t>
            </a:r>
            <a:r>
              <a:rPr lang="cs-CZ" dirty="0" err="1"/>
              <a:t>of</a:t>
            </a:r>
            <a:r>
              <a:rPr lang="cs-CZ" dirty="0"/>
              <a:t> protein </a:t>
            </a:r>
            <a:r>
              <a:rPr lang="cs-CZ" dirty="0" err="1"/>
              <a:t>than</a:t>
            </a:r>
            <a:r>
              <a:rPr lang="cs-CZ" dirty="0"/>
              <a:t> </a:t>
            </a:r>
            <a:r>
              <a:rPr lang="cs-CZ" dirty="0" err="1"/>
              <a:t>dairy</a:t>
            </a:r>
            <a:r>
              <a:rPr lang="cs-CZ" dirty="0"/>
              <a:t> </a:t>
            </a:r>
            <a:r>
              <a:rPr lang="cs-CZ" dirty="0" err="1"/>
              <a:t>products</a:t>
            </a:r>
            <a:r>
              <a:rPr lang="cs-CZ" dirty="0"/>
              <a:t> </a:t>
            </a:r>
            <a:r>
              <a:rPr lang="cs-CZ" b="1" dirty="0" err="1"/>
              <a:t>shouldn‘t</a:t>
            </a:r>
            <a:r>
              <a:rPr lang="cs-CZ" b="1" dirty="0"/>
              <a:t> </a:t>
            </a:r>
            <a:r>
              <a:rPr lang="cs-CZ" b="1" dirty="0" err="1"/>
              <a:t>be</a:t>
            </a:r>
            <a:r>
              <a:rPr lang="cs-CZ" b="1" dirty="0"/>
              <a:t> </a:t>
            </a:r>
            <a:r>
              <a:rPr lang="cs-CZ" b="1" dirty="0" err="1"/>
              <a:t>omitted</a:t>
            </a:r>
            <a:endParaRPr lang="cs-CZ" dirty="0"/>
          </a:p>
          <a:p>
            <a:endParaRPr lang="cs-CZ" b="1" dirty="0"/>
          </a:p>
          <a:p>
            <a:r>
              <a:rPr lang="cs-CZ" b="1" dirty="0"/>
              <a:t>iron </a:t>
            </a:r>
            <a:r>
              <a:rPr lang="cs-CZ" dirty="0"/>
              <a:t>in </a:t>
            </a:r>
            <a:r>
              <a:rPr lang="cs-CZ" dirty="0" err="1"/>
              <a:t>different</a:t>
            </a:r>
            <a:r>
              <a:rPr lang="cs-CZ" dirty="0"/>
              <a:t> food </a:t>
            </a:r>
            <a:r>
              <a:rPr lang="cs-CZ" dirty="0" err="1"/>
              <a:t>groups</a:t>
            </a:r>
            <a:endParaRPr lang="cs-CZ" dirty="0"/>
          </a:p>
          <a:p>
            <a:pPr lvl="1"/>
            <a:r>
              <a:rPr lang="cs-CZ" dirty="0" err="1"/>
              <a:t>cereals</a:t>
            </a:r>
            <a:r>
              <a:rPr lang="cs-CZ" dirty="0"/>
              <a:t> – </a:t>
            </a:r>
            <a:r>
              <a:rPr lang="cs-CZ" dirty="0" err="1"/>
              <a:t>e.g</a:t>
            </a:r>
            <a:r>
              <a:rPr lang="cs-CZ" dirty="0"/>
              <a:t>. </a:t>
            </a:r>
            <a:r>
              <a:rPr lang="cs-CZ" dirty="0" err="1"/>
              <a:t>porridge</a:t>
            </a:r>
            <a:r>
              <a:rPr lang="cs-CZ" dirty="0"/>
              <a:t> (</a:t>
            </a:r>
            <a:r>
              <a:rPr lang="cs-CZ" dirty="0" err="1"/>
              <a:t>mainly</a:t>
            </a:r>
            <a:r>
              <a:rPr lang="cs-CZ" dirty="0"/>
              <a:t> </a:t>
            </a:r>
            <a:r>
              <a:rPr lang="cs-CZ" dirty="0" err="1"/>
              <a:t>oats</a:t>
            </a:r>
            <a:r>
              <a:rPr lang="cs-CZ" dirty="0"/>
              <a:t>)</a:t>
            </a:r>
          </a:p>
          <a:p>
            <a:pPr lvl="1"/>
            <a:r>
              <a:rPr lang="cs-CZ" dirty="0" err="1"/>
              <a:t>meat</a:t>
            </a:r>
            <a:r>
              <a:rPr lang="cs-CZ" dirty="0"/>
              <a:t> – </a:t>
            </a:r>
            <a:r>
              <a:rPr lang="cs-CZ" dirty="0" err="1"/>
              <a:t>red</a:t>
            </a:r>
            <a:r>
              <a:rPr lang="cs-CZ" dirty="0"/>
              <a:t> </a:t>
            </a:r>
            <a:r>
              <a:rPr lang="cs-CZ" dirty="0" err="1"/>
              <a:t>meat</a:t>
            </a:r>
            <a:r>
              <a:rPr lang="cs-CZ" dirty="0"/>
              <a:t>, </a:t>
            </a:r>
            <a:r>
              <a:rPr lang="cs-CZ" dirty="0" err="1"/>
              <a:t>intestines</a:t>
            </a:r>
            <a:r>
              <a:rPr lang="cs-CZ" dirty="0"/>
              <a:t> (liver) – </a:t>
            </a:r>
            <a:r>
              <a:rPr lang="cs-CZ" b="1" dirty="0" err="1"/>
              <a:t>meat</a:t>
            </a:r>
            <a:r>
              <a:rPr lang="cs-CZ" b="1" dirty="0"/>
              <a:t> </a:t>
            </a:r>
            <a:r>
              <a:rPr lang="cs-CZ" b="1" dirty="0" err="1"/>
              <a:t>factor</a:t>
            </a:r>
            <a:endParaRPr lang="cs-CZ" dirty="0"/>
          </a:p>
          <a:p>
            <a:pPr lvl="1"/>
            <a:r>
              <a:rPr lang="cs-CZ" dirty="0" err="1"/>
              <a:t>seeds</a:t>
            </a:r>
            <a:r>
              <a:rPr lang="cs-CZ" dirty="0"/>
              <a:t>, </a:t>
            </a:r>
            <a:r>
              <a:rPr lang="cs-CZ" dirty="0" err="1"/>
              <a:t>legumes</a:t>
            </a:r>
            <a:r>
              <a:rPr lang="cs-CZ" dirty="0"/>
              <a:t> (</a:t>
            </a:r>
            <a:r>
              <a:rPr lang="cs-CZ" dirty="0" err="1"/>
              <a:t>appropriately</a:t>
            </a:r>
            <a:r>
              <a:rPr lang="cs-CZ" dirty="0"/>
              <a:t> </a:t>
            </a:r>
            <a:r>
              <a:rPr lang="cs-CZ" dirty="0" err="1"/>
              <a:t>processed</a:t>
            </a:r>
            <a:r>
              <a:rPr lang="cs-CZ" dirty="0"/>
              <a:t>)</a:t>
            </a:r>
          </a:p>
          <a:p>
            <a:pPr lvl="1"/>
            <a:r>
              <a:rPr lang="cs-CZ" b="1" dirty="0" err="1"/>
              <a:t>fruits</a:t>
            </a:r>
            <a:r>
              <a:rPr lang="cs-CZ" b="1" dirty="0"/>
              <a:t> and </a:t>
            </a:r>
            <a:r>
              <a:rPr lang="cs-CZ" b="1" dirty="0" err="1"/>
              <a:t>vegetables</a:t>
            </a:r>
            <a:r>
              <a:rPr lang="cs-CZ" b="1" dirty="0"/>
              <a:t> – vitamin C</a:t>
            </a:r>
            <a:r>
              <a:rPr lang="cs-CZ" dirty="0"/>
              <a:t> </a:t>
            </a:r>
            <a:endParaRPr lang="cs-CZ" b="1" dirty="0"/>
          </a:p>
          <a:p>
            <a:pPr lvl="1"/>
            <a:endParaRPr lang="cs-CZ" dirty="0"/>
          </a:p>
        </p:txBody>
      </p:sp>
      <p:sp>
        <p:nvSpPr>
          <p:cNvPr id="5" name="Zástupný symbol pro číslo snímku 4">
            <a:extLst>
              <a:ext uri="{FF2B5EF4-FFF2-40B4-BE49-F238E27FC236}">
                <a16:creationId xmlns:a16="http://schemas.microsoft.com/office/drawing/2014/main" id="{D1286166-35C6-428B-ABDA-410C69F6FF58}"/>
              </a:ext>
            </a:extLst>
          </p:cNvPr>
          <p:cNvSpPr>
            <a:spLocks noGrp="1"/>
          </p:cNvSpPr>
          <p:nvPr>
            <p:ph type="sldNum" sz="quarter" idx="12"/>
          </p:nvPr>
        </p:nvSpPr>
        <p:spPr/>
        <p:txBody>
          <a:bodyPr/>
          <a:lstStyle/>
          <a:p>
            <a:fld id="{7D74F88D-855E-4C4A-AC2F-7A0A64C53FD8}" type="slidenum">
              <a:rPr lang="cs-CZ" smtClean="0"/>
              <a:pPr/>
              <a:t>88</a:t>
            </a:fld>
            <a:endParaRPr lang="cs-CZ"/>
          </a:p>
        </p:txBody>
      </p:sp>
      <p:sp>
        <p:nvSpPr>
          <p:cNvPr id="6" name="Zástupný symbol pro zápatí 3">
            <a:extLst>
              <a:ext uri="{FF2B5EF4-FFF2-40B4-BE49-F238E27FC236}">
                <a16:creationId xmlns:a16="http://schemas.microsoft.com/office/drawing/2014/main" id="{167AA00D-7489-4B5D-9894-125962EEF69B}"/>
              </a:ext>
            </a:extLst>
          </p:cNvPr>
          <p:cNvSpPr txBox="1">
            <a:spLocks/>
          </p:cNvSpPr>
          <p:nvPr/>
        </p:nvSpPr>
        <p:spPr>
          <a:xfrm>
            <a:off x="3802902" y="6421078"/>
            <a:ext cx="3647470"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a:solidFill>
                  <a:schemeClr val="accent6">
                    <a:lumMod val="60000"/>
                    <a:lumOff val="40000"/>
                  </a:schemeClr>
                </a:solidFill>
              </a:rPr>
              <a:t>Infant and </a:t>
            </a:r>
            <a:r>
              <a:rPr lang="cs-CZ" dirty="0" err="1">
                <a:solidFill>
                  <a:schemeClr val="accent6">
                    <a:lumMod val="60000"/>
                    <a:lumOff val="40000"/>
                  </a:schemeClr>
                </a:solidFill>
              </a:rPr>
              <a:t>toddler</a:t>
            </a:r>
            <a:r>
              <a:rPr lang="cs-CZ" dirty="0">
                <a:solidFill>
                  <a:schemeClr val="accent6">
                    <a:lumMod val="60000"/>
                    <a:lumOff val="40000"/>
                  </a:schemeClr>
                </a:solidFill>
              </a:rPr>
              <a:t> </a:t>
            </a:r>
            <a:r>
              <a:rPr lang="cs-CZ" dirty="0" err="1">
                <a:solidFill>
                  <a:schemeClr val="accent6">
                    <a:lumMod val="60000"/>
                    <a:lumOff val="40000"/>
                  </a:schemeClr>
                </a:solidFill>
              </a:rPr>
              <a:t>nutrition</a:t>
            </a:r>
            <a:endParaRPr lang="cs-CZ" dirty="0">
              <a:solidFill>
                <a:schemeClr val="accent6">
                  <a:lumMod val="60000"/>
                  <a:lumOff val="40000"/>
                </a:schemeClr>
              </a:solidFill>
            </a:endParaRPr>
          </a:p>
        </p:txBody>
      </p:sp>
      <p:sp>
        <p:nvSpPr>
          <p:cNvPr id="7" name="Zástupný symbol pro zápatí 3"/>
          <p:cNvSpPr>
            <a:spLocks noGrp="1"/>
          </p:cNvSpPr>
          <p:nvPr>
            <p:ph type="ftr" sz="quarter" idx="11"/>
          </p:nvPr>
        </p:nvSpPr>
        <p:spPr>
          <a:xfrm>
            <a:off x="731520" y="6421078"/>
            <a:ext cx="2292808" cy="365125"/>
          </a:xfrm>
        </p:spPr>
        <p:txBody>
          <a:bodyPr/>
          <a:lstStyle/>
          <a:p>
            <a:r>
              <a:rPr lang="cs-CZ" dirty="0" err="1"/>
              <a:t>Childhood</a:t>
            </a:r>
            <a:r>
              <a:rPr lang="cs-CZ" dirty="0"/>
              <a:t> </a:t>
            </a:r>
            <a:r>
              <a:rPr lang="cs-CZ" dirty="0" err="1"/>
              <a:t>hygiene</a:t>
            </a:r>
            <a:endParaRPr lang="cs-CZ" dirty="0"/>
          </a:p>
        </p:txBody>
      </p:sp>
    </p:spTree>
    <p:extLst>
      <p:ext uri="{BB962C8B-B14F-4D97-AF65-F5344CB8AC3E}">
        <p14:creationId xmlns:p14="http://schemas.microsoft.com/office/powerpoint/2010/main" val="2969219371"/>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553FD4F-7E07-4F77-9563-0D118BDF26E8}"/>
              </a:ext>
            </a:extLst>
          </p:cNvPr>
          <p:cNvSpPr>
            <a:spLocks noGrp="1"/>
          </p:cNvSpPr>
          <p:nvPr>
            <p:ph type="title"/>
          </p:nvPr>
        </p:nvSpPr>
        <p:spPr/>
        <p:txBody>
          <a:bodyPr>
            <a:noAutofit/>
          </a:bodyPr>
          <a:lstStyle/>
          <a:p>
            <a:r>
              <a:rPr lang="cs-CZ" sz="3200" dirty="0" err="1"/>
              <a:t>Recommendation</a:t>
            </a:r>
            <a:r>
              <a:rPr lang="cs-CZ" sz="3200" dirty="0"/>
              <a:t> on </a:t>
            </a:r>
            <a:r>
              <a:rPr lang="cs-CZ" sz="3200" dirty="0" err="1"/>
              <a:t>complementary</a:t>
            </a:r>
            <a:r>
              <a:rPr lang="cs-CZ" sz="3200" dirty="0"/>
              <a:t> food </a:t>
            </a:r>
            <a:r>
              <a:rPr lang="cs-CZ" sz="3200" dirty="0" err="1"/>
              <a:t>introduction</a:t>
            </a:r>
            <a:r>
              <a:rPr lang="cs-CZ" sz="3200" dirty="0"/>
              <a:t> in </a:t>
            </a:r>
            <a:r>
              <a:rPr lang="cs-CZ" sz="3200" dirty="0" err="1"/>
              <a:t>toddlers</a:t>
            </a:r>
            <a:r>
              <a:rPr lang="cs-CZ" sz="3200" dirty="0"/>
              <a:t> </a:t>
            </a:r>
            <a:r>
              <a:rPr lang="cs-CZ" sz="1800" dirty="0"/>
              <a:t>(Ministry </a:t>
            </a:r>
            <a:r>
              <a:rPr lang="cs-CZ" sz="1800" dirty="0" err="1"/>
              <a:t>of</a:t>
            </a:r>
            <a:r>
              <a:rPr lang="cs-CZ" sz="1800" dirty="0"/>
              <a:t> </a:t>
            </a:r>
            <a:r>
              <a:rPr lang="cs-CZ" sz="1800" dirty="0" err="1"/>
              <a:t>Health</a:t>
            </a:r>
            <a:r>
              <a:rPr lang="cs-CZ" sz="1800" dirty="0"/>
              <a:t>, CZ)</a:t>
            </a:r>
            <a:endParaRPr lang="cs-CZ" sz="3200" dirty="0"/>
          </a:p>
        </p:txBody>
      </p:sp>
      <p:sp>
        <p:nvSpPr>
          <p:cNvPr id="3" name="Zástupný symbol pro obsah 2">
            <a:extLst>
              <a:ext uri="{FF2B5EF4-FFF2-40B4-BE49-F238E27FC236}">
                <a16:creationId xmlns:a16="http://schemas.microsoft.com/office/drawing/2014/main" id="{EBA0912F-F707-491F-B468-EBF6FCD8B784}"/>
              </a:ext>
            </a:extLst>
          </p:cNvPr>
          <p:cNvSpPr>
            <a:spLocks noGrp="1"/>
          </p:cNvSpPr>
          <p:nvPr>
            <p:ph idx="1"/>
          </p:nvPr>
        </p:nvSpPr>
        <p:spPr/>
        <p:txBody>
          <a:bodyPr>
            <a:normAutofit/>
          </a:bodyPr>
          <a:lstStyle/>
          <a:p>
            <a:pPr>
              <a:lnSpc>
                <a:spcPct val="100000"/>
              </a:lnSpc>
            </a:pPr>
            <a:r>
              <a:rPr lang="cs-CZ" altLang="cs-CZ" sz="2400" b="1" dirty="0" err="1">
                <a:ea typeface="MS PGothic" panose="020B0600070205080204" pitchFamily="34" charset="-128"/>
                <a:cs typeface="MS PGothic" panose="020B0600070205080204" pitchFamily="34" charset="-128"/>
              </a:rPr>
              <a:t>It</a:t>
            </a:r>
            <a:r>
              <a:rPr lang="cs-CZ" altLang="cs-CZ" sz="2400" b="1" dirty="0">
                <a:ea typeface="MS PGothic" panose="020B0600070205080204" pitchFamily="34" charset="-128"/>
                <a:cs typeface="MS PGothic" panose="020B0600070205080204" pitchFamily="34" charset="-128"/>
              </a:rPr>
              <a:t> </a:t>
            </a:r>
            <a:r>
              <a:rPr lang="cs-CZ" altLang="cs-CZ" sz="2400" b="1" dirty="0" err="1">
                <a:ea typeface="MS PGothic" panose="020B0600070205080204" pitchFamily="34" charset="-128"/>
                <a:cs typeface="MS PGothic" panose="020B0600070205080204" pitchFamily="34" charset="-128"/>
              </a:rPr>
              <a:t>is</a:t>
            </a:r>
            <a:r>
              <a:rPr lang="cs-CZ" altLang="cs-CZ" sz="2400" b="1" dirty="0">
                <a:ea typeface="MS PGothic" panose="020B0600070205080204" pitchFamily="34" charset="-128"/>
                <a:cs typeface="MS PGothic" panose="020B0600070205080204" pitchFamily="34" charset="-128"/>
              </a:rPr>
              <a:t> </a:t>
            </a:r>
            <a:r>
              <a:rPr lang="cs-CZ" altLang="cs-CZ" sz="2400" b="1" dirty="0" err="1">
                <a:ea typeface="MS PGothic" panose="020B0600070205080204" pitchFamily="34" charset="-128"/>
                <a:cs typeface="MS PGothic" panose="020B0600070205080204" pitchFamily="34" charset="-128"/>
              </a:rPr>
              <a:t>necessary</a:t>
            </a:r>
            <a:r>
              <a:rPr lang="cs-CZ" altLang="cs-CZ" sz="2400" b="1" dirty="0">
                <a:ea typeface="MS PGothic" panose="020B0600070205080204" pitchFamily="34" charset="-128"/>
                <a:cs typeface="MS PGothic" panose="020B0600070205080204" pitchFamily="34" charset="-128"/>
              </a:rPr>
              <a:t> to </a:t>
            </a:r>
            <a:r>
              <a:rPr lang="cs-CZ" altLang="cs-CZ" sz="2400" b="1" dirty="0" err="1">
                <a:ea typeface="MS PGothic" panose="020B0600070205080204" pitchFamily="34" charset="-128"/>
                <a:cs typeface="MS PGothic" panose="020B0600070205080204" pitchFamily="34" charset="-128"/>
              </a:rPr>
              <a:t>consider</a:t>
            </a:r>
            <a:r>
              <a:rPr lang="cs-CZ" altLang="cs-CZ" sz="2400" b="1" dirty="0">
                <a:ea typeface="MS PGothic" panose="020B0600070205080204" pitchFamily="34" charset="-128"/>
                <a:cs typeface="MS PGothic" panose="020B0600070205080204" pitchFamily="34" charset="-128"/>
              </a:rPr>
              <a:t> </a:t>
            </a:r>
            <a:r>
              <a:rPr lang="cs-CZ" altLang="cs-CZ" sz="2400" b="1" dirty="0" err="1">
                <a:ea typeface="MS PGothic" panose="020B0600070205080204" pitchFamily="34" charset="-128"/>
                <a:cs typeface="MS PGothic" panose="020B0600070205080204" pitchFamily="34" charset="-128"/>
              </a:rPr>
              <a:t>exclusive</a:t>
            </a:r>
            <a:r>
              <a:rPr lang="cs-CZ" altLang="cs-CZ" sz="2400" b="1" dirty="0">
                <a:ea typeface="MS PGothic" panose="020B0600070205080204" pitchFamily="34" charset="-128"/>
                <a:cs typeface="MS PGothic" panose="020B0600070205080204" pitchFamily="34" charset="-128"/>
              </a:rPr>
              <a:t> </a:t>
            </a:r>
            <a:r>
              <a:rPr lang="cs-CZ" altLang="cs-CZ" sz="2400" b="1" dirty="0" err="1">
                <a:ea typeface="MS PGothic" panose="020B0600070205080204" pitchFamily="34" charset="-128"/>
                <a:cs typeface="MS PGothic" panose="020B0600070205080204" pitchFamily="34" charset="-128"/>
              </a:rPr>
              <a:t>breastfeeding</a:t>
            </a:r>
            <a:r>
              <a:rPr lang="cs-CZ" altLang="cs-CZ" sz="2400" b="1" dirty="0">
                <a:ea typeface="MS PGothic" panose="020B0600070205080204" pitchFamily="34" charset="-128"/>
                <a:cs typeface="MS PGothic" panose="020B0600070205080204" pitchFamily="34" charset="-128"/>
              </a:rPr>
              <a:t> </a:t>
            </a:r>
            <a:r>
              <a:rPr lang="cs-CZ" altLang="cs-CZ" sz="2400" b="1" dirty="0" err="1">
                <a:ea typeface="MS PGothic" panose="020B0600070205080204" pitchFamily="34" charset="-128"/>
                <a:cs typeface="MS PGothic" panose="020B0600070205080204" pitchFamily="34" charset="-128"/>
              </a:rPr>
              <a:t>until</a:t>
            </a:r>
            <a:r>
              <a:rPr lang="cs-CZ" altLang="cs-CZ" sz="2400" b="1" dirty="0">
                <a:ea typeface="MS PGothic" panose="020B0600070205080204" pitchFamily="34" charset="-128"/>
                <a:cs typeface="MS PGothic" panose="020B0600070205080204" pitchFamily="34" charset="-128"/>
              </a:rPr>
              <a:t> </a:t>
            </a:r>
            <a:r>
              <a:rPr lang="cs-CZ" altLang="cs-CZ" sz="2400" b="1" dirty="0" err="1">
                <a:ea typeface="MS PGothic" panose="020B0600070205080204" pitchFamily="34" charset="-128"/>
                <a:cs typeface="MS PGothic" panose="020B0600070205080204" pitchFamily="34" charset="-128"/>
              </a:rPr>
              <a:t>completed</a:t>
            </a:r>
            <a:r>
              <a:rPr lang="cs-CZ" altLang="cs-CZ" sz="2400" b="1" dirty="0">
                <a:ea typeface="MS PGothic" panose="020B0600070205080204" pitchFamily="34" charset="-128"/>
                <a:cs typeface="MS PGothic" panose="020B0600070205080204" pitchFamily="34" charset="-128"/>
              </a:rPr>
              <a:t> 6</a:t>
            </a:r>
            <a:r>
              <a:rPr lang="cs-CZ" altLang="cs-CZ" sz="2400" b="1" baseline="30000" dirty="0">
                <a:ea typeface="MS PGothic" panose="020B0600070205080204" pitchFamily="34" charset="-128"/>
                <a:cs typeface="MS PGothic" panose="020B0600070205080204" pitchFamily="34" charset="-128"/>
              </a:rPr>
              <a:t>th</a:t>
            </a:r>
            <a:r>
              <a:rPr lang="cs-CZ" altLang="cs-CZ" sz="2400" b="1" dirty="0">
                <a:ea typeface="MS PGothic" panose="020B0600070205080204" pitchFamily="34" charset="-128"/>
                <a:cs typeface="MS PGothic" panose="020B0600070205080204" pitchFamily="34" charset="-128"/>
              </a:rPr>
              <a:t> </a:t>
            </a:r>
            <a:r>
              <a:rPr lang="cs-CZ" altLang="cs-CZ" sz="2400" b="1" dirty="0" err="1">
                <a:ea typeface="MS PGothic" panose="020B0600070205080204" pitchFamily="34" charset="-128"/>
                <a:cs typeface="MS PGothic" panose="020B0600070205080204" pitchFamily="34" charset="-128"/>
              </a:rPr>
              <a:t>month</a:t>
            </a:r>
            <a:r>
              <a:rPr lang="cs-CZ" altLang="cs-CZ" sz="2400" b="1" dirty="0">
                <a:ea typeface="MS PGothic" panose="020B0600070205080204" pitchFamily="34" charset="-128"/>
                <a:cs typeface="MS PGothic" panose="020B0600070205080204" pitchFamily="34" charset="-128"/>
              </a:rPr>
              <a:t> </a:t>
            </a:r>
            <a:r>
              <a:rPr lang="cs-CZ" altLang="cs-CZ" sz="2400" b="1" dirty="0" err="1">
                <a:ea typeface="MS PGothic" panose="020B0600070205080204" pitchFamily="34" charset="-128"/>
                <a:cs typeface="MS PGothic" panose="020B0600070205080204" pitchFamily="34" charset="-128"/>
              </a:rPr>
              <a:t>followed</a:t>
            </a:r>
            <a:r>
              <a:rPr lang="cs-CZ" altLang="cs-CZ" sz="2400" b="1" dirty="0">
                <a:ea typeface="MS PGothic" panose="020B0600070205080204" pitchFamily="34" charset="-128"/>
                <a:cs typeface="MS PGothic" panose="020B0600070205080204" pitchFamily="34" charset="-128"/>
              </a:rPr>
              <a:t> by </a:t>
            </a:r>
            <a:r>
              <a:rPr lang="cs-CZ" altLang="cs-CZ" sz="2400" b="1" dirty="0" err="1">
                <a:ea typeface="MS PGothic" panose="020B0600070205080204" pitchFamily="34" charset="-128"/>
                <a:cs typeface="MS PGothic" panose="020B0600070205080204" pitchFamily="34" charset="-128"/>
              </a:rPr>
              <a:t>breastfeeding</a:t>
            </a:r>
            <a:r>
              <a:rPr lang="cs-CZ" altLang="cs-CZ" sz="2400" b="1" dirty="0">
                <a:ea typeface="MS PGothic" panose="020B0600070205080204" pitchFamily="34" charset="-128"/>
                <a:cs typeface="MS PGothic" panose="020B0600070205080204" pitchFamily="34" charset="-128"/>
              </a:rPr>
              <a:t> </a:t>
            </a:r>
            <a:r>
              <a:rPr lang="cs-CZ" altLang="cs-CZ" sz="2400" b="1" dirty="0" err="1">
                <a:ea typeface="MS PGothic" panose="020B0600070205080204" pitchFamily="34" charset="-128"/>
                <a:cs typeface="MS PGothic" panose="020B0600070205080204" pitchFamily="34" charset="-128"/>
              </a:rPr>
              <a:t>with</a:t>
            </a:r>
            <a:r>
              <a:rPr lang="cs-CZ" altLang="cs-CZ" sz="2400" b="1" dirty="0">
                <a:ea typeface="MS PGothic" panose="020B0600070205080204" pitchFamily="34" charset="-128"/>
                <a:cs typeface="MS PGothic" panose="020B0600070205080204" pitchFamily="34" charset="-128"/>
              </a:rPr>
              <a:t> </a:t>
            </a:r>
            <a:r>
              <a:rPr lang="cs-CZ" altLang="cs-CZ" sz="2400" b="1" dirty="0" err="1">
                <a:ea typeface="MS PGothic" panose="020B0600070205080204" pitchFamily="34" charset="-128"/>
                <a:cs typeface="MS PGothic" panose="020B0600070205080204" pitchFamily="34" charset="-128"/>
              </a:rPr>
              <a:t>complementary</a:t>
            </a:r>
            <a:r>
              <a:rPr lang="cs-CZ" altLang="cs-CZ" sz="2400" b="1" dirty="0">
                <a:ea typeface="MS PGothic" panose="020B0600070205080204" pitchFamily="34" charset="-128"/>
                <a:cs typeface="MS PGothic" panose="020B0600070205080204" pitchFamily="34" charset="-128"/>
              </a:rPr>
              <a:t> food </a:t>
            </a:r>
            <a:r>
              <a:rPr lang="cs-CZ" altLang="cs-CZ" sz="2400" b="1" dirty="0" err="1">
                <a:ea typeface="MS PGothic" panose="020B0600070205080204" pitchFamily="34" charset="-128"/>
                <a:cs typeface="MS PGothic" panose="020B0600070205080204" pitchFamily="34" charset="-128"/>
              </a:rPr>
              <a:t>according</a:t>
            </a:r>
            <a:r>
              <a:rPr lang="cs-CZ" altLang="cs-CZ" sz="2400" b="1" dirty="0">
                <a:ea typeface="MS PGothic" panose="020B0600070205080204" pitchFamily="34" charset="-128"/>
                <a:cs typeface="MS PGothic" panose="020B0600070205080204" pitchFamily="34" charset="-128"/>
              </a:rPr>
              <a:t> to </a:t>
            </a:r>
            <a:r>
              <a:rPr lang="cs-CZ" altLang="cs-CZ" sz="2400" b="1" dirty="0" err="1">
                <a:ea typeface="MS PGothic" panose="020B0600070205080204" pitchFamily="34" charset="-128"/>
                <a:cs typeface="MS PGothic" panose="020B0600070205080204" pitchFamily="34" charset="-128"/>
              </a:rPr>
              <a:t>child‘s</a:t>
            </a:r>
            <a:r>
              <a:rPr lang="cs-CZ" altLang="cs-CZ" sz="2400" b="1" dirty="0">
                <a:ea typeface="MS PGothic" panose="020B0600070205080204" pitchFamily="34" charset="-128"/>
                <a:cs typeface="MS PGothic" panose="020B0600070205080204" pitchFamily="34" charset="-128"/>
              </a:rPr>
              <a:t> </a:t>
            </a:r>
            <a:r>
              <a:rPr lang="cs-CZ" altLang="cs-CZ" sz="2400" b="1" dirty="0" err="1">
                <a:ea typeface="MS PGothic" panose="020B0600070205080204" pitchFamily="34" charset="-128"/>
                <a:cs typeface="MS PGothic" panose="020B0600070205080204" pitchFamily="34" charset="-128"/>
              </a:rPr>
              <a:t>needs</a:t>
            </a:r>
            <a:r>
              <a:rPr lang="cs-CZ" altLang="cs-CZ" sz="2400" b="1" dirty="0">
                <a:ea typeface="MS PGothic" panose="020B0600070205080204" pitchFamily="34" charset="-128"/>
                <a:cs typeface="MS PGothic" panose="020B0600070205080204" pitchFamily="34" charset="-128"/>
              </a:rPr>
              <a:t> </a:t>
            </a:r>
            <a:r>
              <a:rPr lang="cs-CZ" altLang="cs-CZ" sz="2400" b="1" dirty="0" err="1">
                <a:ea typeface="MS PGothic" panose="020B0600070205080204" pitchFamily="34" charset="-128"/>
                <a:cs typeface="MS PGothic" panose="020B0600070205080204" pitchFamily="34" charset="-128"/>
              </a:rPr>
              <a:t>until</a:t>
            </a:r>
            <a:r>
              <a:rPr lang="cs-CZ" altLang="cs-CZ" sz="2400" b="1" dirty="0">
                <a:ea typeface="MS PGothic" panose="020B0600070205080204" pitchFamily="34" charset="-128"/>
                <a:cs typeface="MS PGothic" panose="020B0600070205080204" pitchFamily="34" charset="-128"/>
              </a:rPr>
              <a:t> 2 </a:t>
            </a:r>
            <a:r>
              <a:rPr lang="cs-CZ" altLang="cs-CZ" sz="2400" b="1" dirty="0" err="1">
                <a:ea typeface="MS PGothic" panose="020B0600070205080204" pitchFamily="34" charset="-128"/>
                <a:cs typeface="MS PGothic" panose="020B0600070205080204" pitchFamily="34" charset="-128"/>
              </a:rPr>
              <a:t>years</a:t>
            </a:r>
            <a:r>
              <a:rPr lang="cs-CZ" altLang="cs-CZ" sz="2400" b="1" dirty="0">
                <a:ea typeface="MS PGothic" panose="020B0600070205080204" pitchFamily="34" charset="-128"/>
                <a:cs typeface="MS PGothic" panose="020B0600070205080204" pitchFamily="34" charset="-128"/>
              </a:rPr>
              <a:t> and </a:t>
            </a:r>
            <a:r>
              <a:rPr lang="cs-CZ" altLang="cs-CZ" sz="2400" b="1" dirty="0" err="1">
                <a:ea typeface="MS PGothic" panose="020B0600070205080204" pitchFamily="34" charset="-128"/>
                <a:cs typeface="MS PGothic" panose="020B0600070205080204" pitchFamily="34" charset="-128"/>
              </a:rPr>
              <a:t>beyond</a:t>
            </a:r>
            <a:r>
              <a:rPr lang="cs-CZ" altLang="cs-CZ" sz="2400" b="1" dirty="0">
                <a:ea typeface="MS PGothic" panose="020B0600070205080204" pitchFamily="34" charset="-128"/>
                <a:cs typeface="MS PGothic" panose="020B0600070205080204" pitchFamily="34" charset="-128"/>
              </a:rPr>
              <a:t> </a:t>
            </a:r>
            <a:r>
              <a:rPr lang="cs-CZ" altLang="cs-CZ" sz="2400" b="1" dirty="0" err="1">
                <a:ea typeface="MS PGothic" panose="020B0600070205080204" pitchFamily="34" charset="-128"/>
                <a:cs typeface="MS PGothic" panose="020B0600070205080204" pitchFamily="34" charset="-128"/>
              </a:rPr>
              <a:t>an</a:t>
            </a:r>
            <a:r>
              <a:rPr lang="cs-CZ" altLang="cs-CZ" sz="2400" b="1" dirty="0">
                <a:ea typeface="MS PGothic" panose="020B0600070205080204" pitchFamily="34" charset="-128"/>
                <a:cs typeface="MS PGothic" panose="020B0600070205080204" pitchFamily="34" charset="-128"/>
              </a:rPr>
              <a:t> </a:t>
            </a:r>
            <a:r>
              <a:rPr lang="cs-CZ" altLang="cs-CZ" sz="2400" b="1" dirty="0" err="1">
                <a:ea typeface="MS PGothic" panose="020B0600070205080204" pitchFamily="34" charset="-128"/>
                <a:cs typeface="MS PGothic" panose="020B0600070205080204" pitchFamily="34" charset="-128"/>
              </a:rPr>
              <a:t>optimal</a:t>
            </a:r>
            <a:r>
              <a:rPr lang="cs-CZ" altLang="cs-CZ" sz="2400" b="1" dirty="0">
                <a:ea typeface="MS PGothic" panose="020B0600070205080204" pitchFamily="34" charset="-128"/>
                <a:cs typeface="MS PGothic" panose="020B0600070205080204" pitchFamily="34" charset="-128"/>
              </a:rPr>
              <a:t> </a:t>
            </a:r>
            <a:r>
              <a:rPr lang="cs-CZ" altLang="cs-CZ" sz="2400" b="1" dirty="0" err="1">
                <a:ea typeface="MS PGothic" panose="020B0600070205080204" pitchFamily="34" charset="-128"/>
                <a:cs typeface="MS PGothic" panose="020B0600070205080204" pitchFamily="34" charset="-128"/>
              </a:rPr>
              <a:t>nutrition</a:t>
            </a:r>
            <a:r>
              <a:rPr lang="cs-CZ" altLang="cs-CZ" sz="2400" b="1" dirty="0">
                <a:ea typeface="MS PGothic" panose="020B0600070205080204" pitchFamily="34" charset="-128"/>
                <a:cs typeface="MS PGothic" panose="020B0600070205080204" pitchFamily="34" charset="-128"/>
              </a:rPr>
              <a:t> standard </a:t>
            </a:r>
            <a:r>
              <a:rPr lang="cs-CZ" altLang="cs-CZ" sz="2400" b="1" dirty="0" err="1">
                <a:ea typeface="MS PGothic" panose="020B0600070205080204" pitchFamily="34" charset="-128"/>
                <a:cs typeface="MS PGothic" panose="020B0600070205080204" pitchFamily="34" charset="-128"/>
              </a:rPr>
              <a:t>for</a:t>
            </a:r>
            <a:r>
              <a:rPr lang="cs-CZ" altLang="cs-CZ" sz="2400" b="1" dirty="0">
                <a:ea typeface="MS PGothic" panose="020B0600070205080204" pitchFamily="34" charset="-128"/>
                <a:cs typeface="MS PGothic" panose="020B0600070205080204" pitchFamily="34" charset="-128"/>
              </a:rPr>
              <a:t> </a:t>
            </a:r>
            <a:r>
              <a:rPr lang="cs-CZ" altLang="cs-CZ" sz="2400" b="1" dirty="0" err="1">
                <a:ea typeface="MS PGothic" panose="020B0600070205080204" pitchFamily="34" charset="-128"/>
                <a:cs typeface="MS PGothic" panose="020B0600070205080204" pitchFamily="34" charset="-128"/>
              </a:rPr>
              <a:t>the</a:t>
            </a:r>
            <a:r>
              <a:rPr lang="cs-CZ" altLang="cs-CZ" sz="2400" b="1" dirty="0">
                <a:ea typeface="MS PGothic" panose="020B0600070205080204" pitchFamily="34" charset="-128"/>
                <a:cs typeface="MS PGothic" panose="020B0600070205080204" pitchFamily="34" charset="-128"/>
              </a:rPr>
              <a:t> </a:t>
            </a:r>
            <a:r>
              <a:rPr lang="cs-CZ" altLang="cs-CZ" sz="2400" b="1" dirty="0" err="1">
                <a:ea typeface="MS PGothic" panose="020B0600070205080204" pitchFamily="34" charset="-128"/>
                <a:cs typeface="MS PGothic" panose="020B0600070205080204" pitchFamily="34" charset="-128"/>
              </a:rPr>
              <a:t>child</a:t>
            </a:r>
            <a:r>
              <a:rPr lang="cs-CZ" altLang="cs-CZ" sz="2400" dirty="0">
                <a:ea typeface="MS PGothic" panose="020B0600070205080204" pitchFamily="34" charset="-128"/>
                <a:cs typeface="MS PGothic" panose="020B0600070205080204" pitchFamily="34" charset="-128"/>
              </a:rPr>
              <a:t>, </a:t>
            </a:r>
            <a:r>
              <a:rPr lang="cs-CZ" altLang="cs-CZ" sz="2400" dirty="0" err="1">
                <a:ea typeface="MS PGothic" panose="020B0600070205080204" pitchFamily="34" charset="-128"/>
                <a:cs typeface="MS PGothic" panose="020B0600070205080204" pitchFamily="34" charset="-128"/>
              </a:rPr>
              <a:t>which</a:t>
            </a:r>
            <a:r>
              <a:rPr lang="cs-CZ" altLang="cs-CZ" sz="2400" dirty="0">
                <a:ea typeface="MS PGothic" panose="020B0600070205080204" pitchFamily="34" charset="-128"/>
                <a:cs typeface="MS PGothic" panose="020B0600070205080204" pitchFamily="34" charset="-128"/>
              </a:rPr>
              <a:t> </a:t>
            </a:r>
            <a:r>
              <a:rPr lang="cs-CZ" altLang="cs-CZ" sz="2400" dirty="0" err="1">
                <a:ea typeface="MS PGothic" panose="020B0600070205080204" pitchFamily="34" charset="-128"/>
                <a:cs typeface="MS PGothic" panose="020B0600070205080204" pitchFamily="34" charset="-128"/>
              </a:rPr>
              <a:t>corresponds</a:t>
            </a:r>
            <a:r>
              <a:rPr lang="cs-CZ" altLang="cs-CZ" sz="2400" dirty="0">
                <a:ea typeface="MS PGothic" panose="020B0600070205080204" pitchFamily="34" charset="-128"/>
                <a:cs typeface="MS PGothic" panose="020B0600070205080204" pitchFamily="34" charset="-128"/>
              </a:rPr>
              <a:t> </a:t>
            </a:r>
            <a:r>
              <a:rPr lang="cs-CZ" altLang="cs-CZ" sz="2400" dirty="0" err="1">
                <a:ea typeface="MS PGothic" panose="020B0600070205080204" pitchFamily="34" charset="-128"/>
                <a:cs typeface="MS PGothic" panose="020B0600070205080204" pitchFamily="34" charset="-128"/>
              </a:rPr>
              <a:t>with</a:t>
            </a:r>
            <a:r>
              <a:rPr lang="cs-CZ" altLang="cs-CZ" sz="2400" dirty="0">
                <a:ea typeface="MS PGothic" panose="020B0600070205080204" pitchFamily="34" charset="-128"/>
                <a:cs typeface="MS PGothic" panose="020B0600070205080204" pitchFamily="34" charset="-128"/>
              </a:rPr>
              <a:t> </a:t>
            </a:r>
            <a:r>
              <a:rPr lang="cs-CZ" altLang="cs-CZ" sz="2400" dirty="0" err="1">
                <a:ea typeface="MS PGothic" panose="020B0600070205080204" pitchFamily="34" charset="-128"/>
                <a:cs typeface="MS PGothic" panose="020B0600070205080204" pitchFamily="34" charset="-128"/>
              </a:rPr>
              <a:t>the</a:t>
            </a:r>
            <a:r>
              <a:rPr lang="cs-CZ" altLang="cs-CZ" sz="2400" dirty="0">
                <a:ea typeface="MS PGothic" panose="020B0600070205080204" pitchFamily="34" charset="-128"/>
                <a:cs typeface="MS PGothic" panose="020B0600070205080204" pitchFamily="34" charset="-128"/>
              </a:rPr>
              <a:t> </a:t>
            </a:r>
            <a:r>
              <a:rPr lang="cs-CZ" altLang="cs-CZ" sz="2400" dirty="0" err="1">
                <a:ea typeface="MS PGothic" panose="020B0600070205080204" pitchFamily="34" charset="-128"/>
                <a:cs typeface="MS PGothic" panose="020B0600070205080204" pitchFamily="34" charset="-128"/>
              </a:rPr>
              <a:t>recommendations</a:t>
            </a:r>
            <a:r>
              <a:rPr lang="cs-CZ" altLang="cs-CZ" sz="2400" dirty="0">
                <a:ea typeface="MS PGothic" panose="020B0600070205080204" pitchFamily="34" charset="-128"/>
                <a:cs typeface="MS PGothic" panose="020B0600070205080204" pitchFamily="34" charset="-128"/>
              </a:rPr>
              <a:t> </a:t>
            </a:r>
            <a:r>
              <a:rPr lang="cs-CZ" altLang="cs-CZ" sz="2400" dirty="0" err="1">
                <a:ea typeface="MS PGothic" panose="020B0600070205080204" pitchFamily="34" charset="-128"/>
                <a:cs typeface="MS PGothic" panose="020B0600070205080204" pitchFamily="34" charset="-128"/>
              </a:rPr>
              <a:t>of</a:t>
            </a:r>
            <a:r>
              <a:rPr lang="cs-CZ" altLang="cs-CZ" sz="2400" dirty="0">
                <a:ea typeface="MS PGothic" panose="020B0600070205080204" pitchFamily="34" charset="-128"/>
                <a:cs typeface="MS PGothic" panose="020B0600070205080204" pitchFamily="34" charset="-128"/>
              </a:rPr>
              <a:t> </a:t>
            </a:r>
            <a:r>
              <a:rPr lang="cs-CZ" altLang="cs-CZ" sz="2400" dirty="0" err="1">
                <a:ea typeface="MS PGothic" panose="020B0600070205080204" pitchFamily="34" charset="-128"/>
                <a:cs typeface="MS PGothic" panose="020B0600070205080204" pitchFamily="34" charset="-128"/>
              </a:rPr>
              <a:t>World</a:t>
            </a:r>
            <a:r>
              <a:rPr lang="cs-CZ" altLang="cs-CZ" sz="2400" dirty="0">
                <a:ea typeface="MS PGothic" panose="020B0600070205080204" pitchFamily="34" charset="-128"/>
                <a:cs typeface="MS PGothic" panose="020B0600070205080204" pitchFamily="34" charset="-128"/>
              </a:rPr>
              <a:t> </a:t>
            </a:r>
            <a:r>
              <a:rPr lang="cs-CZ" altLang="cs-CZ" sz="2400" dirty="0" err="1">
                <a:ea typeface="MS PGothic" panose="020B0600070205080204" pitchFamily="34" charset="-128"/>
                <a:cs typeface="MS PGothic" panose="020B0600070205080204" pitchFamily="34" charset="-128"/>
              </a:rPr>
              <a:t>Health</a:t>
            </a:r>
            <a:r>
              <a:rPr lang="cs-CZ" altLang="cs-CZ" sz="2400" dirty="0">
                <a:ea typeface="MS PGothic" panose="020B0600070205080204" pitchFamily="34" charset="-128"/>
                <a:cs typeface="MS PGothic" panose="020B0600070205080204" pitchFamily="34" charset="-128"/>
              </a:rPr>
              <a:t> </a:t>
            </a:r>
            <a:r>
              <a:rPr lang="cs-CZ" altLang="cs-CZ" sz="2400" dirty="0" err="1">
                <a:ea typeface="MS PGothic" panose="020B0600070205080204" pitchFamily="34" charset="-128"/>
                <a:cs typeface="MS PGothic" panose="020B0600070205080204" pitchFamily="34" charset="-128"/>
              </a:rPr>
              <a:t>Organization</a:t>
            </a:r>
            <a:r>
              <a:rPr lang="cs-CZ" altLang="cs-CZ" sz="2400" dirty="0">
                <a:ea typeface="MS PGothic" panose="020B0600070205080204" pitchFamily="34" charset="-128"/>
                <a:cs typeface="MS PGothic" panose="020B0600070205080204" pitchFamily="34" charset="-128"/>
              </a:rPr>
              <a:t> (WHO), </a:t>
            </a:r>
            <a:r>
              <a:rPr lang="cs-CZ" altLang="cs-CZ" sz="2400" dirty="0" err="1">
                <a:ea typeface="MS PGothic" panose="020B0600070205080204" pitchFamily="34" charset="-128"/>
                <a:cs typeface="MS PGothic" panose="020B0600070205080204" pitchFamily="34" charset="-128"/>
              </a:rPr>
              <a:t>European</a:t>
            </a:r>
            <a:r>
              <a:rPr lang="cs-CZ" altLang="cs-CZ" sz="2400" dirty="0">
                <a:ea typeface="MS PGothic" panose="020B0600070205080204" pitchFamily="34" charset="-128"/>
                <a:cs typeface="MS PGothic" panose="020B0600070205080204" pitchFamily="34" charset="-128"/>
              </a:rPr>
              <a:t> Society </a:t>
            </a:r>
            <a:r>
              <a:rPr lang="cs-CZ" altLang="cs-CZ" sz="2400" dirty="0" err="1">
                <a:ea typeface="MS PGothic" panose="020B0600070205080204" pitchFamily="34" charset="-128"/>
                <a:cs typeface="MS PGothic" panose="020B0600070205080204" pitchFamily="34" charset="-128"/>
              </a:rPr>
              <a:t>for</a:t>
            </a:r>
            <a:r>
              <a:rPr lang="cs-CZ" altLang="cs-CZ" sz="2400" dirty="0">
                <a:ea typeface="MS PGothic" panose="020B0600070205080204" pitchFamily="34" charset="-128"/>
                <a:cs typeface="MS PGothic" panose="020B0600070205080204" pitchFamily="34" charset="-128"/>
              </a:rPr>
              <a:t> </a:t>
            </a:r>
            <a:r>
              <a:rPr lang="cs-CZ" altLang="cs-CZ" sz="2400" dirty="0" err="1">
                <a:ea typeface="MS PGothic" panose="020B0600070205080204" pitchFamily="34" charset="-128"/>
                <a:cs typeface="MS PGothic" panose="020B0600070205080204" pitchFamily="34" charset="-128"/>
              </a:rPr>
              <a:t>Peadiatric</a:t>
            </a:r>
            <a:r>
              <a:rPr lang="cs-CZ" altLang="cs-CZ" sz="2400" dirty="0">
                <a:ea typeface="MS PGothic" panose="020B0600070205080204" pitchFamily="34" charset="-128"/>
                <a:cs typeface="MS PGothic" panose="020B0600070205080204" pitchFamily="34" charset="-128"/>
              </a:rPr>
              <a:t> Gastroenterology, Hepatology and Nutrition (ESPGHAN) and </a:t>
            </a:r>
            <a:r>
              <a:rPr lang="cs-CZ" altLang="cs-CZ" sz="2400" dirty="0" err="1">
                <a:ea typeface="MS PGothic" panose="020B0600070205080204" pitchFamily="34" charset="-128"/>
                <a:cs typeface="MS PGothic" panose="020B0600070205080204" pitchFamily="34" charset="-128"/>
              </a:rPr>
              <a:t>Scientific</a:t>
            </a:r>
            <a:r>
              <a:rPr lang="cs-CZ" altLang="cs-CZ" sz="2400" dirty="0">
                <a:ea typeface="MS PGothic" panose="020B0600070205080204" pitchFamily="34" charset="-128"/>
                <a:cs typeface="MS PGothic" panose="020B0600070205080204" pitchFamily="34" charset="-128"/>
              </a:rPr>
              <a:t> </a:t>
            </a:r>
            <a:r>
              <a:rPr lang="cs-CZ" altLang="cs-CZ" sz="2400" dirty="0" err="1">
                <a:ea typeface="MS PGothic" panose="020B0600070205080204" pitchFamily="34" charset="-128"/>
                <a:cs typeface="MS PGothic" panose="020B0600070205080204" pitchFamily="34" charset="-128"/>
              </a:rPr>
              <a:t>Advisory</a:t>
            </a:r>
            <a:r>
              <a:rPr lang="cs-CZ" altLang="cs-CZ" sz="2400" dirty="0">
                <a:ea typeface="MS PGothic" panose="020B0600070205080204" pitchFamily="34" charset="-128"/>
                <a:cs typeface="MS PGothic" panose="020B0600070205080204" pitchFamily="34" charset="-128"/>
              </a:rPr>
              <a:t> </a:t>
            </a:r>
            <a:r>
              <a:rPr lang="cs-CZ" altLang="cs-CZ" sz="2400" dirty="0" err="1">
                <a:ea typeface="MS PGothic" panose="020B0600070205080204" pitchFamily="34" charset="-128"/>
                <a:cs typeface="MS PGothic" panose="020B0600070205080204" pitchFamily="34" charset="-128"/>
              </a:rPr>
              <a:t>Committee</a:t>
            </a:r>
            <a:r>
              <a:rPr lang="cs-CZ" altLang="cs-CZ" sz="2400" dirty="0">
                <a:ea typeface="MS PGothic" panose="020B0600070205080204" pitchFamily="34" charset="-128"/>
                <a:cs typeface="MS PGothic" panose="020B0600070205080204" pitchFamily="34" charset="-128"/>
              </a:rPr>
              <a:t> on Nutrition (SCAN).</a:t>
            </a:r>
            <a:endParaRPr lang="cs-CZ" altLang="cs-CZ" sz="2400" b="1" dirty="0">
              <a:ea typeface="MS PGothic" panose="020B0600070205080204" pitchFamily="34" charset="-128"/>
              <a:cs typeface="MS PGothic" panose="020B0600070205080204" pitchFamily="34" charset="-128"/>
            </a:endParaRPr>
          </a:p>
          <a:p>
            <a:pPr>
              <a:lnSpc>
                <a:spcPct val="100000"/>
              </a:lnSpc>
            </a:pPr>
            <a:r>
              <a:rPr lang="cs-CZ" altLang="cs-CZ" sz="2400" dirty="0" err="1">
                <a:ea typeface="MS PGothic" panose="020B0600070205080204" pitchFamily="34" charset="-128"/>
                <a:cs typeface="MS PGothic" panose="020B0600070205080204" pitchFamily="34" charset="-128"/>
              </a:rPr>
              <a:t>Complementary</a:t>
            </a:r>
            <a:r>
              <a:rPr lang="cs-CZ" altLang="cs-CZ" sz="2400" dirty="0">
                <a:ea typeface="MS PGothic" panose="020B0600070205080204" pitchFamily="34" charset="-128"/>
                <a:cs typeface="MS PGothic" panose="020B0600070205080204" pitchFamily="34" charset="-128"/>
              </a:rPr>
              <a:t> food </a:t>
            </a:r>
            <a:r>
              <a:rPr lang="cs-CZ" altLang="cs-CZ" sz="2400" dirty="0" err="1">
                <a:ea typeface="MS PGothic" panose="020B0600070205080204" pitchFamily="34" charset="-128"/>
                <a:cs typeface="MS PGothic" panose="020B0600070205080204" pitchFamily="34" charset="-128"/>
              </a:rPr>
              <a:t>should</a:t>
            </a:r>
            <a:r>
              <a:rPr lang="cs-CZ" altLang="cs-CZ" sz="2400" dirty="0">
                <a:ea typeface="MS PGothic" panose="020B0600070205080204" pitchFamily="34" charset="-128"/>
                <a:cs typeface="MS PGothic" panose="020B0600070205080204" pitchFamily="34" charset="-128"/>
              </a:rPr>
              <a:t> </a:t>
            </a:r>
            <a:r>
              <a:rPr lang="cs-CZ" altLang="cs-CZ" sz="2400" dirty="0" err="1">
                <a:ea typeface="MS PGothic" panose="020B0600070205080204" pitchFamily="34" charset="-128"/>
                <a:cs typeface="MS PGothic" panose="020B0600070205080204" pitchFamily="34" charset="-128"/>
              </a:rPr>
              <a:t>be</a:t>
            </a:r>
            <a:r>
              <a:rPr lang="cs-CZ" altLang="cs-CZ" sz="2400" dirty="0">
                <a:ea typeface="MS PGothic" panose="020B0600070205080204" pitchFamily="34" charset="-128"/>
                <a:cs typeface="MS PGothic" panose="020B0600070205080204" pitchFamily="34" charset="-128"/>
              </a:rPr>
              <a:t> </a:t>
            </a:r>
            <a:r>
              <a:rPr lang="cs-CZ" altLang="cs-CZ" sz="2400" dirty="0" err="1">
                <a:ea typeface="MS PGothic" panose="020B0600070205080204" pitchFamily="34" charset="-128"/>
                <a:cs typeface="MS PGothic" panose="020B0600070205080204" pitchFamily="34" charset="-128"/>
              </a:rPr>
              <a:t>introduced</a:t>
            </a:r>
            <a:r>
              <a:rPr lang="cs-CZ" altLang="cs-CZ" sz="2400" dirty="0">
                <a:ea typeface="MS PGothic" panose="020B0600070205080204" pitchFamily="34" charset="-128"/>
                <a:cs typeface="MS PGothic" panose="020B0600070205080204" pitchFamily="34" charset="-128"/>
              </a:rPr>
              <a:t> in </a:t>
            </a:r>
            <a:r>
              <a:rPr lang="cs-CZ" altLang="cs-CZ" sz="2400" dirty="0" err="1">
                <a:ea typeface="MS PGothic" panose="020B0600070205080204" pitchFamily="34" charset="-128"/>
                <a:cs typeface="MS PGothic" panose="020B0600070205080204" pitchFamily="34" charset="-128"/>
              </a:rPr>
              <a:t>both</a:t>
            </a:r>
            <a:r>
              <a:rPr lang="cs-CZ" altLang="cs-CZ" sz="2400" dirty="0">
                <a:ea typeface="MS PGothic" panose="020B0600070205080204" pitchFamily="34" charset="-128"/>
                <a:cs typeface="MS PGothic" panose="020B0600070205080204" pitchFamily="34" charset="-128"/>
              </a:rPr>
              <a:t> </a:t>
            </a:r>
            <a:r>
              <a:rPr lang="cs-CZ" altLang="cs-CZ" sz="2400" dirty="0" err="1">
                <a:ea typeface="MS PGothic" panose="020B0600070205080204" pitchFamily="34" charset="-128"/>
                <a:cs typeface="MS PGothic" panose="020B0600070205080204" pitchFamily="34" charset="-128"/>
              </a:rPr>
              <a:t>breastfed</a:t>
            </a:r>
            <a:r>
              <a:rPr lang="cs-CZ" altLang="cs-CZ" sz="2400" dirty="0">
                <a:ea typeface="MS PGothic" panose="020B0600070205080204" pitchFamily="34" charset="-128"/>
                <a:cs typeface="MS PGothic" panose="020B0600070205080204" pitchFamily="34" charset="-128"/>
              </a:rPr>
              <a:t> and not </a:t>
            </a:r>
            <a:r>
              <a:rPr lang="cs-CZ" altLang="cs-CZ" sz="2400" dirty="0" err="1">
                <a:ea typeface="MS PGothic" panose="020B0600070205080204" pitchFamily="34" charset="-128"/>
                <a:cs typeface="MS PGothic" panose="020B0600070205080204" pitchFamily="34" charset="-128"/>
              </a:rPr>
              <a:t>breastfed</a:t>
            </a:r>
            <a:r>
              <a:rPr lang="cs-CZ" altLang="cs-CZ" sz="2400" dirty="0">
                <a:ea typeface="MS PGothic" panose="020B0600070205080204" pitchFamily="34" charset="-128"/>
                <a:cs typeface="MS PGothic" panose="020B0600070205080204" pitchFamily="34" charset="-128"/>
              </a:rPr>
              <a:t> </a:t>
            </a:r>
            <a:r>
              <a:rPr lang="cs-CZ" altLang="cs-CZ" sz="2400" dirty="0" err="1">
                <a:ea typeface="MS PGothic" panose="020B0600070205080204" pitchFamily="34" charset="-128"/>
                <a:cs typeface="MS PGothic" panose="020B0600070205080204" pitchFamily="34" charset="-128"/>
              </a:rPr>
              <a:t>children</a:t>
            </a:r>
            <a:r>
              <a:rPr lang="cs-CZ" altLang="cs-CZ" sz="2400" dirty="0">
                <a:ea typeface="MS PGothic" panose="020B0600070205080204" pitchFamily="34" charset="-128"/>
                <a:cs typeface="MS PGothic" panose="020B0600070205080204" pitchFamily="34" charset="-128"/>
              </a:rPr>
              <a:t> </a:t>
            </a:r>
            <a:r>
              <a:rPr lang="cs-CZ" altLang="cs-CZ" sz="2400" b="1" dirty="0">
                <a:ea typeface="MS PGothic" panose="020B0600070205080204" pitchFamily="34" charset="-128"/>
                <a:cs typeface="MS PGothic" panose="020B0600070205080204" pitchFamily="34" charset="-128"/>
              </a:rPr>
              <a:t>no </a:t>
            </a:r>
            <a:r>
              <a:rPr lang="cs-CZ" altLang="cs-CZ" sz="2400" b="1" dirty="0" err="1">
                <a:ea typeface="MS PGothic" panose="020B0600070205080204" pitchFamily="34" charset="-128"/>
                <a:cs typeface="MS PGothic" panose="020B0600070205080204" pitchFamily="34" charset="-128"/>
              </a:rPr>
              <a:t>later</a:t>
            </a:r>
            <a:r>
              <a:rPr lang="cs-CZ" altLang="cs-CZ" sz="2400" b="1" dirty="0">
                <a:ea typeface="MS PGothic" panose="020B0600070205080204" pitchFamily="34" charset="-128"/>
                <a:cs typeface="MS PGothic" panose="020B0600070205080204" pitchFamily="34" charset="-128"/>
              </a:rPr>
              <a:t> </a:t>
            </a:r>
            <a:r>
              <a:rPr lang="cs-CZ" altLang="cs-CZ" sz="2400" b="1" dirty="0" err="1">
                <a:ea typeface="MS PGothic" panose="020B0600070205080204" pitchFamily="34" charset="-128"/>
                <a:cs typeface="MS PGothic" panose="020B0600070205080204" pitchFamily="34" charset="-128"/>
              </a:rPr>
              <a:t>than</a:t>
            </a:r>
            <a:r>
              <a:rPr lang="cs-CZ" altLang="cs-CZ" sz="2400" b="1" dirty="0">
                <a:ea typeface="MS PGothic" panose="020B0600070205080204" pitchFamily="34" charset="-128"/>
                <a:cs typeface="MS PGothic" panose="020B0600070205080204" pitchFamily="34" charset="-128"/>
              </a:rPr>
              <a:t> </a:t>
            </a:r>
            <a:r>
              <a:rPr lang="cs-CZ" altLang="cs-CZ" sz="2400" b="1" dirty="0" err="1">
                <a:ea typeface="MS PGothic" panose="020B0600070205080204" pitchFamily="34" charset="-128"/>
                <a:cs typeface="MS PGothic" panose="020B0600070205080204" pitchFamily="34" charset="-128"/>
              </a:rPr>
              <a:t>after</a:t>
            </a:r>
            <a:r>
              <a:rPr lang="cs-CZ" altLang="cs-CZ" sz="2400" b="1" dirty="0">
                <a:ea typeface="MS PGothic" panose="020B0600070205080204" pitchFamily="34" charset="-128"/>
                <a:cs typeface="MS PGothic" panose="020B0600070205080204" pitchFamily="34" charset="-128"/>
              </a:rPr>
              <a:t> </a:t>
            </a:r>
            <a:r>
              <a:rPr lang="cs-CZ" altLang="cs-CZ" sz="2400" b="1" dirty="0" err="1">
                <a:ea typeface="MS PGothic" panose="020B0600070205080204" pitchFamily="34" charset="-128"/>
                <a:cs typeface="MS PGothic" panose="020B0600070205080204" pitchFamily="34" charset="-128"/>
              </a:rPr>
              <a:t>completed</a:t>
            </a:r>
            <a:r>
              <a:rPr lang="cs-CZ" altLang="cs-CZ" sz="2400" b="1" dirty="0">
                <a:ea typeface="MS PGothic" panose="020B0600070205080204" pitchFamily="34" charset="-128"/>
                <a:cs typeface="MS PGothic" panose="020B0600070205080204" pitchFamily="34" charset="-128"/>
              </a:rPr>
              <a:t> 6</a:t>
            </a:r>
            <a:r>
              <a:rPr lang="cs-CZ" altLang="cs-CZ" sz="2400" b="1" baseline="30000" dirty="0">
                <a:ea typeface="MS PGothic" panose="020B0600070205080204" pitchFamily="34" charset="-128"/>
                <a:cs typeface="MS PGothic" panose="020B0600070205080204" pitchFamily="34" charset="-128"/>
              </a:rPr>
              <a:t>th</a:t>
            </a:r>
            <a:r>
              <a:rPr lang="cs-CZ" altLang="cs-CZ" sz="2400" b="1" dirty="0">
                <a:ea typeface="MS PGothic" panose="020B0600070205080204" pitchFamily="34" charset="-128"/>
                <a:cs typeface="MS PGothic" panose="020B0600070205080204" pitchFamily="34" charset="-128"/>
              </a:rPr>
              <a:t> </a:t>
            </a:r>
            <a:r>
              <a:rPr lang="cs-CZ" altLang="cs-CZ" sz="2400" b="1" dirty="0" err="1">
                <a:ea typeface="MS PGothic" panose="020B0600070205080204" pitchFamily="34" charset="-128"/>
                <a:cs typeface="MS PGothic" panose="020B0600070205080204" pitchFamily="34" charset="-128"/>
              </a:rPr>
              <a:t>month</a:t>
            </a:r>
            <a:r>
              <a:rPr lang="cs-CZ" altLang="cs-CZ" sz="2400" b="1" dirty="0">
                <a:ea typeface="MS PGothic" panose="020B0600070205080204" pitchFamily="34" charset="-128"/>
                <a:cs typeface="MS PGothic" panose="020B0600070205080204" pitchFamily="34" charset="-128"/>
              </a:rPr>
              <a:t> </a:t>
            </a:r>
            <a:r>
              <a:rPr lang="cs-CZ" altLang="cs-CZ" sz="2400" b="1" dirty="0" err="1">
                <a:ea typeface="MS PGothic" panose="020B0600070205080204" pitchFamily="34" charset="-128"/>
                <a:cs typeface="MS PGothic" panose="020B0600070205080204" pitchFamily="34" charset="-128"/>
              </a:rPr>
              <a:t>of</a:t>
            </a:r>
            <a:r>
              <a:rPr lang="cs-CZ" altLang="cs-CZ" sz="2400" b="1" dirty="0">
                <a:ea typeface="MS PGothic" panose="020B0600070205080204" pitchFamily="34" charset="-128"/>
                <a:cs typeface="MS PGothic" panose="020B0600070205080204" pitchFamily="34" charset="-128"/>
              </a:rPr>
              <a:t> </a:t>
            </a:r>
            <a:r>
              <a:rPr lang="cs-CZ" altLang="cs-CZ" sz="2400" b="1" dirty="0" err="1">
                <a:ea typeface="MS PGothic" panose="020B0600070205080204" pitchFamily="34" charset="-128"/>
                <a:cs typeface="MS PGothic" panose="020B0600070205080204" pitchFamily="34" charset="-128"/>
              </a:rPr>
              <a:t>age</a:t>
            </a:r>
            <a:r>
              <a:rPr lang="cs-CZ" altLang="cs-CZ" sz="2400" b="1" dirty="0">
                <a:ea typeface="MS PGothic" panose="020B0600070205080204" pitchFamily="34" charset="-128"/>
                <a:cs typeface="MS PGothic" panose="020B0600070205080204" pitchFamily="34" charset="-128"/>
              </a:rPr>
              <a:t>, 180 </a:t>
            </a:r>
            <a:r>
              <a:rPr lang="cs-CZ" altLang="cs-CZ" sz="2400" b="1" dirty="0" err="1">
                <a:ea typeface="MS PGothic" panose="020B0600070205080204" pitchFamily="34" charset="-128"/>
                <a:cs typeface="MS PGothic" panose="020B0600070205080204" pitchFamily="34" charset="-128"/>
              </a:rPr>
              <a:t>days</a:t>
            </a:r>
            <a:r>
              <a:rPr lang="cs-CZ" altLang="cs-CZ" sz="2400" dirty="0">
                <a:ea typeface="MS PGothic" panose="020B0600070205080204" pitchFamily="34" charset="-128"/>
                <a:cs typeface="MS PGothic" panose="020B0600070205080204" pitchFamily="34" charset="-128"/>
              </a:rPr>
              <a:t> (in 26</a:t>
            </a:r>
            <a:r>
              <a:rPr lang="cs-CZ" altLang="cs-CZ" sz="2400" baseline="30000" dirty="0">
                <a:ea typeface="MS PGothic" panose="020B0600070205080204" pitchFamily="34" charset="-128"/>
                <a:cs typeface="MS PGothic" panose="020B0600070205080204" pitchFamily="34" charset="-128"/>
              </a:rPr>
              <a:t>th</a:t>
            </a:r>
            <a:r>
              <a:rPr lang="cs-CZ" altLang="cs-CZ" sz="2400" dirty="0">
                <a:ea typeface="MS PGothic" panose="020B0600070205080204" pitchFamily="34" charset="-128"/>
                <a:cs typeface="MS PGothic" panose="020B0600070205080204" pitchFamily="34" charset="-128"/>
              </a:rPr>
              <a:t> </a:t>
            </a:r>
            <a:r>
              <a:rPr lang="cs-CZ" altLang="cs-CZ" sz="2400" dirty="0" err="1">
                <a:ea typeface="MS PGothic" panose="020B0600070205080204" pitchFamily="34" charset="-128"/>
                <a:cs typeface="MS PGothic" panose="020B0600070205080204" pitchFamily="34" charset="-128"/>
              </a:rPr>
              <a:t>week</a:t>
            </a:r>
            <a:r>
              <a:rPr lang="cs-CZ" altLang="cs-CZ" sz="2400" dirty="0">
                <a:ea typeface="MS PGothic" panose="020B0600070205080204" pitchFamily="34" charset="-128"/>
                <a:cs typeface="MS PGothic" panose="020B0600070205080204" pitchFamily="34" charset="-128"/>
              </a:rPr>
              <a:t>), but </a:t>
            </a:r>
            <a:r>
              <a:rPr lang="cs-CZ" altLang="cs-CZ" sz="2400" b="1" dirty="0">
                <a:ea typeface="MS PGothic" panose="020B0600070205080204" pitchFamily="34" charset="-128"/>
                <a:cs typeface="MS PGothic" panose="020B0600070205080204" pitchFamily="34" charset="-128"/>
              </a:rPr>
              <a:t>not </a:t>
            </a:r>
            <a:r>
              <a:rPr lang="cs-CZ" altLang="cs-CZ" sz="2400" b="1" dirty="0" err="1">
                <a:ea typeface="MS PGothic" panose="020B0600070205080204" pitchFamily="34" charset="-128"/>
                <a:cs typeface="MS PGothic" panose="020B0600070205080204" pitchFamily="34" charset="-128"/>
              </a:rPr>
              <a:t>before</a:t>
            </a:r>
            <a:r>
              <a:rPr lang="cs-CZ" altLang="cs-CZ" sz="2400" b="1" dirty="0">
                <a:ea typeface="MS PGothic" panose="020B0600070205080204" pitchFamily="34" charset="-128"/>
                <a:cs typeface="MS PGothic" panose="020B0600070205080204" pitchFamily="34" charset="-128"/>
              </a:rPr>
              <a:t> </a:t>
            </a:r>
            <a:r>
              <a:rPr lang="cs-CZ" altLang="cs-CZ" sz="2400" b="1" dirty="0" err="1">
                <a:ea typeface="MS PGothic" panose="020B0600070205080204" pitchFamily="34" charset="-128"/>
                <a:cs typeface="MS PGothic" panose="020B0600070205080204" pitchFamily="34" charset="-128"/>
              </a:rPr>
              <a:t>completed</a:t>
            </a:r>
            <a:r>
              <a:rPr lang="cs-CZ" altLang="cs-CZ" sz="2400" b="1" dirty="0">
                <a:ea typeface="MS PGothic" panose="020B0600070205080204" pitchFamily="34" charset="-128"/>
                <a:cs typeface="MS PGothic" panose="020B0600070205080204" pitchFamily="34" charset="-128"/>
              </a:rPr>
              <a:t> 4</a:t>
            </a:r>
            <a:r>
              <a:rPr lang="cs-CZ" altLang="cs-CZ" sz="2400" b="1" baseline="30000" dirty="0">
                <a:ea typeface="MS PGothic" panose="020B0600070205080204" pitchFamily="34" charset="-128"/>
                <a:cs typeface="MS PGothic" panose="020B0600070205080204" pitchFamily="34" charset="-128"/>
              </a:rPr>
              <a:t>th</a:t>
            </a:r>
            <a:r>
              <a:rPr lang="cs-CZ" altLang="cs-CZ" sz="2400" b="1" dirty="0">
                <a:ea typeface="MS PGothic" panose="020B0600070205080204" pitchFamily="34" charset="-128"/>
                <a:cs typeface="MS PGothic" panose="020B0600070205080204" pitchFamily="34" charset="-128"/>
              </a:rPr>
              <a:t> </a:t>
            </a:r>
            <a:r>
              <a:rPr lang="cs-CZ" altLang="cs-CZ" sz="2400" b="1" dirty="0" err="1">
                <a:ea typeface="MS PGothic" panose="020B0600070205080204" pitchFamily="34" charset="-128"/>
                <a:cs typeface="MS PGothic" panose="020B0600070205080204" pitchFamily="34" charset="-128"/>
              </a:rPr>
              <a:t>month</a:t>
            </a:r>
            <a:r>
              <a:rPr lang="cs-CZ" altLang="cs-CZ" sz="2400" b="1" dirty="0">
                <a:ea typeface="MS PGothic" panose="020B0600070205080204" pitchFamily="34" charset="-128"/>
                <a:cs typeface="MS PGothic" panose="020B0600070205080204" pitchFamily="34" charset="-128"/>
              </a:rPr>
              <a:t> </a:t>
            </a:r>
            <a:r>
              <a:rPr lang="cs-CZ" altLang="cs-CZ" sz="2400" b="1" dirty="0" err="1">
                <a:ea typeface="MS PGothic" panose="020B0600070205080204" pitchFamily="34" charset="-128"/>
                <a:cs typeface="MS PGothic" panose="020B0600070205080204" pitchFamily="34" charset="-128"/>
              </a:rPr>
              <a:t>of</a:t>
            </a:r>
            <a:r>
              <a:rPr lang="cs-CZ" altLang="cs-CZ" sz="2400" b="1" dirty="0">
                <a:ea typeface="MS PGothic" panose="020B0600070205080204" pitchFamily="34" charset="-128"/>
                <a:cs typeface="MS PGothic" panose="020B0600070205080204" pitchFamily="34" charset="-128"/>
              </a:rPr>
              <a:t> </a:t>
            </a:r>
            <a:r>
              <a:rPr lang="cs-CZ" altLang="cs-CZ" sz="2400" b="1" dirty="0" err="1">
                <a:ea typeface="MS PGothic" panose="020B0600070205080204" pitchFamily="34" charset="-128"/>
                <a:cs typeface="MS PGothic" panose="020B0600070205080204" pitchFamily="34" charset="-128"/>
              </a:rPr>
              <a:t>age</a:t>
            </a:r>
            <a:r>
              <a:rPr lang="cs-CZ" altLang="cs-CZ" sz="2400" b="1" dirty="0">
                <a:ea typeface="MS PGothic" panose="020B0600070205080204" pitchFamily="34" charset="-128"/>
                <a:cs typeface="MS PGothic" panose="020B0600070205080204" pitchFamily="34" charset="-128"/>
              </a:rPr>
              <a:t> </a:t>
            </a:r>
            <a:r>
              <a:rPr lang="cs-CZ" altLang="cs-CZ" sz="2400" dirty="0">
                <a:ea typeface="MS PGothic" panose="020B0600070205080204" pitchFamily="34" charset="-128"/>
                <a:cs typeface="MS PGothic" panose="020B0600070205080204" pitchFamily="34" charset="-128"/>
              </a:rPr>
              <a:t>(17 </a:t>
            </a:r>
            <a:r>
              <a:rPr lang="cs-CZ" altLang="cs-CZ" sz="2400" dirty="0" err="1">
                <a:ea typeface="MS PGothic" panose="020B0600070205080204" pitchFamily="34" charset="-128"/>
                <a:cs typeface="MS PGothic" panose="020B0600070205080204" pitchFamily="34" charset="-128"/>
              </a:rPr>
              <a:t>weeks</a:t>
            </a:r>
            <a:r>
              <a:rPr lang="cs-CZ" altLang="cs-CZ" sz="2400" dirty="0">
                <a:ea typeface="MS PGothic" panose="020B0600070205080204" pitchFamily="34" charset="-128"/>
                <a:cs typeface="MS PGothic" panose="020B0600070205080204" pitchFamily="34" charset="-128"/>
              </a:rPr>
              <a:t>).</a:t>
            </a:r>
            <a:endParaRPr lang="cs-CZ" altLang="cs-CZ" sz="2400" b="1" dirty="0">
              <a:ea typeface="MS PGothic" panose="020B0600070205080204" pitchFamily="34" charset="-128"/>
              <a:cs typeface="MS PGothic" panose="020B0600070205080204" pitchFamily="34" charset="-128"/>
            </a:endParaRPr>
          </a:p>
        </p:txBody>
      </p:sp>
      <p:sp>
        <p:nvSpPr>
          <p:cNvPr id="5" name="Zástupný symbol pro číslo snímku 4">
            <a:extLst>
              <a:ext uri="{FF2B5EF4-FFF2-40B4-BE49-F238E27FC236}">
                <a16:creationId xmlns:a16="http://schemas.microsoft.com/office/drawing/2014/main" id="{152737C6-6BF7-446A-87D6-821F6BA82ED4}"/>
              </a:ext>
            </a:extLst>
          </p:cNvPr>
          <p:cNvSpPr>
            <a:spLocks noGrp="1"/>
          </p:cNvSpPr>
          <p:nvPr>
            <p:ph type="sldNum" sz="quarter" idx="12"/>
          </p:nvPr>
        </p:nvSpPr>
        <p:spPr/>
        <p:txBody>
          <a:bodyPr/>
          <a:lstStyle/>
          <a:p>
            <a:fld id="{7D74F88D-855E-4C4A-AC2F-7A0A64C53FD8}" type="slidenum">
              <a:rPr lang="cs-CZ" smtClean="0"/>
              <a:pPr/>
              <a:t>89</a:t>
            </a:fld>
            <a:endParaRPr lang="cs-CZ"/>
          </a:p>
        </p:txBody>
      </p:sp>
      <p:sp>
        <p:nvSpPr>
          <p:cNvPr id="6" name="Zástupný symbol pro zápatí 3"/>
          <p:cNvSpPr>
            <a:spLocks noGrp="1"/>
          </p:cNvSpPr>
          <p:nvPr>
            <p:ph type="ftr" sz="quarter" idx="11"/>
          </p:nvPr>
        </p:nvSpPr>
        <p:spPr>
          <a:xfrm>
            <a:off x="731520" y="6421078"/>
            <a:ext cx="2292808" cy="365125"/>
          </a:xfrm>
        </p:spPr>
        <p:txBody>
          <a:bodyPr/>
          <a:lstStyle/>
          <a:p>
            <a:r>
              <a:rPr lang="cs-CZ" dirty="0" err="1"/>
              <a:t>Childhood</a:t>
            </a:r>
            <a:r>
              <a:rPr lang="cs-CZ" dirty="0"/>
              <a:t> </a:t>
            </a:r>
            <a:r>
              <a:rPr lang="cs-CZ" dirty="0" err="1"/>
              <a:t>hygiene</a:t>
            </a:r>
            <a:endParaRPr lang="cs-CZ" dirty="0"/>
          </a:p>
        </p:txBody>
      </p:sp>
      <p:sp>
        <p:nvSpPr>
          <p:cNvPr id="7" name="Zástupný symbol pro zápatí 3">
            <a:extLst>
              <a:ext uri="{FF2B5EF4-FFF2-40B4-BE49-F238E27FC236}">
                <a16:creationId xmlns:a16="http://schemas.microsoft.com/office/drawing/2014/main" id="{D5FE3B0D-0D6C-4066-BE05-9A74E9056F3E}"/>
              </a:ext>
            </a:extLst>
          </p:cNvPr>
          <p:cNvSpPr txBox="1">
            <a:spLocks/>
          </p:cNvSpPr>
          <p:nvPr/>
        </p:nvSpPr>
        <p:spPr>
          <a:xfrm>
            <a:off x="3802901" y="6421078"/>
            <a:ext cx="3408931"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a:solidFill>
                  <a:schemeClr val="accent6">
                    <a:lumMod val="60000"/>
                    <a:lumOff val="40000"/>
                  </a:schemeClr>
                </a:solidFill>
              </a:rPr>
              <a:t>Infant and </a:t>
            </a:r>
            <a:r>
              <a:rPr lang="cs-CZ" dirty="0" err="1">
                <a:solidFill>
                  <a:schemeClr val="accent6">
                    <a:lumMod val="60000"/>
                    <a:lumOff val="40000"/>
                  </a:schemeClr>
                </a:solidFill>
              </a:rPr>
              <a:t>toddler</a:t>
            </a:r>
            <a:r>
              <a:rPr lang="cs-CZ" dirty="0">
                <a:solidFill>
                  <a:schemeClr val="accent6">
                    <a:lumMod val="60000"/>
                    <a:lumOff val="40000"/>
                  </a:schemeClr>
                </a:solidFill>
              </a:rPr>
              <a:t> </a:t>
            </a:r>
            <a:r>
              <a:rPr lang="cs-CZ" dirty="0" err="1">
                <a:solidFill>
                  <a:schemeClr val="accent6">
                    <a:lumMod val="60000"/>
                    <a:lumOff val="40000"/>
                  </a:schemeClr>
                </a:solidFill>
              </a:rPr>
              <a:t>nutrition</a:t>
            </a:r>
            <a:endParaRPr lang="cs-CZ" dirty="0">
              <a:solidFill>
                <a:schemeClr val="accent6">
                  <a:lumMod val="60000"/>
                  <a:lumOff val="40000"/>
                </a:schemeClr>
              </a:solidFill>
            </a:endParaRPr>
          </a:p>
        </p:txBody>
      </p:sp>
    </p:spTree>
    <p:extLst>
      <p:ext uri="{BB962C8B-B14F-4D97-AF65-F5344CB8AC3E}">
        <p14:creationId xmlns:p14="http://schemas.microsoft.com/office/powerpoint/2010/main" val="20994186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err="1"/>
              <a:t>Breast</a:t>
            </a:r>
            <a:r>
              <a:rPr lang="cs-CZ"/>
              <a:t> </a:t>
            </a:r>
            <a:r>
              <a:rPr lang="cs-CZ" err="1"/>
              <a:t>milk</a:t>
            </a:r>
            <a:r>
              <a:rPr lang="cs-CZ"/>
              <a:t> </a:t>
            </a:r>
            <a:r>
              <a:rPr lang="cs-CZ" err="1"/>
              <a:t>composition</a:t>
            </a:r>
            <a:endParaRPr lang="cs-CZ"/>
          </a:p>
        </p:txBody>
      </p:sp>
      <p:sp>
        <p:nvSpPr>
          <p:cNvPr id="3" name="Zástupný symbol pro obsah 2"/>
          <p:cNvSpPr>
            <a:spLocks noGrp="1"/>
          </p:cNvSpPr>
          <p:nvPr>
            <p:ph idx="1"/>
          </p:nvPr>
        </p:nvSpPr>
        <p:spPr/>
        <p:txBody>
          <a:bodyPr/>
          <a:lstStyle/>
          <a:p>
            <a:r>
              <a:rPr lang="cs-CZ" b="1" err="1"/>
              <a:t>minerals</a:t>
            </a:r>
            <a:endParaRPr lang="cs-CZ" b="1"/>
          </a:p>
          <a:p>
            <a:pPr lvl="1"/>
            <a:r>
              <a:rPr lang="cs-CZ" err="1"/>
              <a:t>less</a:t>
            </a:r>
            <a:r>
              <a:rPr lang="cs-CZ"/>
              <a:t> </a:t>
            </a:r>
            <a:r>
              <a:rPr lang="cs-CZ" err="1"/>
              <a:t>then</a:t>
            </a:r>
            <a:r>
              <a:rPr lang="cs-CZ"/>
              <a:t> in </a:t>
            </a:r>
            <a:r>
              <a:rPr lang="cs-CZ" err="1"/>
              <a:t>cow‘s</a:t>
            </a:r>
            <a:r>
              <a:rPr lang="cs-CZ"/>
              <a:t> </a:t>
            </a:r>
            <a:r>
              <a:rPr lang="cs-CZ" err="1"/>
              <a:t>milk</a:t>
            </a:r>
            <a:r>
              <a:rPr lang="cs-CZ"/>
              <a:t> (</a:t>
            </a:r>
            <a:r>
              <a:rPr lang="cs-CZ" err="1"/>
              <a:t>kidneys</a:t>
            </a:r>
            <a:r>
              <a:rPr lang="cs-CZ"/>
              <a:t>), </a:t>
            </a:r>
            <a:r>
              <a:rPr lang="cs-CZ" err="1"/>
              <a:t>suitable</a:t>
            </a:r>
            <a:r>
              <a:rPr lang="cs-CZ"/>
              <a:t> </a:t>
            </a:r>
            <a:r>
              <a:rPr lang="cs-CZ" err="1"/>
              <a:t>proportion</a:t>
            </a:r>
            <a:endParaRPr lang="cs-CZ"/>
          </a:p>
          <a:p>
            <a:pPr lvl="1"/>
            <a:r>
              <a:rPr lang="cs-CZ" err="1"/>
              <a:t>Ca:P</a:t>
            </a:r>
            <a:r>
              <a:rPr lang="cs-CZ"/>
              <a:t> = 2:1</a:t>
            </a:r>
          </a:p>
          <a:p>
            <a:pPr lvl="1"/>
            <a:r>
              <a:rPr lang="cs-CZ" err="1"/>
              <a:t>Fe</a:t>
            </a:r>
            <a:r>
              <a:rPr lang="cs-CZ"/>
              <a:t> </a:t>
            </a:r>
            <a:r>
              <a:rPr lang="cs-CZ" err="1"/>
              <a:t>absorbable</a:t>
            </a:r>
            <a:r>
              <a:rPr lang="cs-CZ"/>
              <a:t> up to 70 %, </a:t>
            </a:r>
            <a:r>
              <a:rPr lang="cs-CZ" err="1"/>
              <a:t>Zn</a:t>
            </a:r>
            <a:r>
              <a:rPr lang="cs-CZ"/>
              <a:t>, </a:t>
            </a:r>
            <a:r>
              <a:rPr lang="cs-CZ" err="1"/>
              <a:t>Cu</a:t>
            </a:r>
            <a:r>
              <a:rPr lang="cs-CZ"/>
              <a:t>, Co, Se </a:t>
            </a:r>
            <a:r>
              <a:rPr lang="cs-CZ" err="1"/>
              <a:t>well</a:t>
            </a:r>
            <a:r>
              <a:rPr lang="cs-CZ"/>
              <a:t> </a:t>
            </a:r>
            <a:r>
              <a:rPr lang="cs-CZ" err="1"/>
              <a:t>absorbed</a:t>
            </a:r>
            <a:endParaRPr lang="cs-CZ"/>
          </a:p>
          <a:p>
            <a:pPr lvl="1"/>
            <a:r>
              <a:rPr lang="cs-CZ" err="1"/>
              <a:t>low</a:t>
            </a:r>
            <a:r>
              <a:rPr lang="cs-CZ"/>
              <a:t> </a:t>
            </a:r>
            <a:r>
              <a:rPr lang="cs-CZ" err="1"/>
              <a:t>content</a:t>
            </a:r>
            <a:r>
              <a:rPr lang="cs-CZ"/>
              <a:t> </a:t>
            </a:r>
            <a:r>
              <a:rPr lang="cs-CZ" err="1"/>
              <a:t>of</a:t>
            </a:r>
            <a:r>
              <a:rPr lang="cs-CZ"/>
              <a:t> </a:t>
            </a:r>
            <a:r>
              <a:rPr lang="cs-CZ" err="1"/>
              <a:t>Fe</a:t>
            </a:r>
            <a:r>
              <a:rPr lang="cs-CZ"/>
              <a:t> and </a:t>
            </a:r>
            <a:r>
              <a:rPr lang="cs-CZ" err="1"/>
              <a:t>Zn</a:t>
            </a:r>
            <a:r>
              <a:rPr lang="cs-CZ"/>
              <a:t> – </a:t>
            </a:r>
            <a:r>
              <a:rPr lang="cs-CZ" err="1"/>
              <a:t>antenatal</a:t>
            </a:r>
            <a:r>
              <a:rPr lang="cs-CZ"/>
              <a:t> </a:t>
            </a:r>
            <a:r>
              <a:rPr lang="cs-CZ" err="1"/>
              <a:t>stores</a:t>
            </a:r>
            <a:endParaRPr lang="cs-CZ"/>
          </a:p>
          <a:p>
            <a:r>
              <a:rPr lang="cs-CZ" b="1" err="1"/>
              <a:t>protective</a:t>
            </a:r>
            <a:r>
              <a:rPr lang="cs-CZ" b="1"/>
              <a:t> </a:t>
            </a:r>
            <a:r>
              <a:rPr lang="cs-CZ" b="1" err="1"/>
              <a:t>factors</a:t>
            </a:r>
            <a:endParaRPr lang="cs-CZ" b="1"/>
          </a:p>
          <a:p>
            <a:pPr lvl="1"/>
            <a:r>
              <a:rPr lang="cs-CZ" err="1"/>
              <a:t>Ig</a:t>
            </a:r>
            <a:r>
              <a:rPr lang="cs-CZ"/>
              <a:t>, </a:t>
            </a:r>
            <a:r>
              <a:rPr lang="cs-CZ" err="1"/>
              <a:t>lactoferrin</a:t>
            </a:r>
            <a:r>
              <a:rPr lang="cs-CZ"/>
              <a:t>, lysozyme, </a:t>
            </a:r>
            <a:r>
              <a:rPr lang="cs-CZ" err="1"/>
              <a:t>macrophages</a:t>
            </a:r>
            <a:r>
              <a:rPr lang="cs-CZ"/>
              <a:t>, </a:t>
            </a:r>
            <a:r>
              <a:rPr lang="cs-CZ" err="1"/>
              <a:t>complement</a:t>
            </a:r>
            <a:r>
              <a:rPr lang="cs-CZ"/>
              <a:t>, </a:t>
            </a:r>
            <a:r>
              <a:rPr lang="cs-CZ" err="1"/>
              <a:t>interferons</a:t>
            </a:r>
            <a:r>
              <a:rPr lang="cs-CZ"/>
              <a:t> aj.</a:t>
            </a:r>
          </a:p>
          <a:p>
            <a:r>
              <a:rPr lang="cs-CZ" b="1" err="1"/>
              <a:t>harmful</a:t>
            </a:r>
            <a:r>
              <a:rPr lang="cs-CZ" b="1"/>
              <a:t> </a:t>
            </a:r>
            <a:r>
              <a:rPr lang="cs-CZ" b="1" err="1"/>
              <a:t>substances</a:t>
            </a:r>
            <a:endParaRPr lang="cs-CZ" b="1"/>
          </a:p>
          <a:p>
            <a:pPr lvl="1"/>
            <a:r>
              <a:rPr lang="cs-CZ" err="1"/>
              <a:t>weight</a:t>
            </a:r>
            <a:r>
              <a:rPr lang="cs-CZ"/>
              <a:t> </a:t>
            </a:r>
            <a:r>
              <a:rPr lang="cs-CZ" err="1"/>
              <a:t>reduction</a:t>
            </a:r>
            <a:r>
              <a:rPr lang="cs-CZ"/>
              <a:t> </a:t>
            </a:r>
            <a:r>
              <a:rPr lang="cs-CZ" err="1"/>
              <a:t>during</a:t>
            </a:r>
            <a:r>
              <a:rPr lang="cs-CZ"/>
              <a:t> BF – </a:t>
            </a:r>
            <a:r>
              <a:rPr lang="cs-CZ" err="1"/>
              <a:t>lipophilic</a:t>
            </a:r>
            <a:r>
              <a:rPr lang="cs-CZ"/>
              <a:t> </a:t>
            </a:r>
            <a:r>
              <a:rPr lang="cs-CZ" err="1"/>
              <a:t>xenobiotics</a:t>
            </a:r>
            <a:r>
              <a:rPr lang="cs-CZ"/>
              <a:t> (PCB </a:t>
            </a:r>
            <a:r>
              <a:rPr lang="cs-CZ" err="1"/>
              <a:t>etc</a:t>
            </a:r>
            <a:r>
              <a:rPr lang="cs-CZ"/>
              <a:t>.)</a:t>
            </a:r>
          </a:p>
          <a:p>
            <a:pPr lvl="1"/>
            <a:r>
              <a:rPr lang="cs-CZ" err="1"/>
              <a:t>medicaments</a:t>
            </a:r>
            <a:r>
              <a:rPr lang="cs-CZ"/>
              <a:t>, </a:t>
            </a:r>
            <a:r>
              <a:rPr lang="cs-CZ" err="1"/>
              <a:t>alcohol</a:t>
            </a:r>
            <a:r>
              <a:rPr lang="cs-CZ"/>
              <a:t>, </a:t>
            </a:r>
            <a:r>
              <a:rPr lang="cs-CZ" err="1"/>
              <a:t>drug</a:t>
            </a:r>
            <a:r>
              <a:rPr lang="cs-CZ"/>
              <a:t> </a:t>
            </a:r>
            <a:r>
              <a:rPr lang="cs-CZ" err="1"/>
              <a:t>etc</a:t>
            </a:r>
            <a:r>
              <a:rPr lang="cs-CZ"/>
              <a:t>.</a:t>
            </a:r>
          </a:p>
        </p:txBody>
      </p:sp>
      <p:sp>
        <p:nvSpPr>
          <p:cNvPr id="5" name="Zástupný symbol pro číslo snímku 4"/>
          <p:cNvSpPr>
            <a:spLocks noGrp="1"/>
          </p:cNvSpPr>
          <p:nvPr>
            <p:ph type="sldNum" sz="quarter" idx="12"/>
          </p:nvPr>
        </p:nvSpPr>
        <p:spPr/>
        <p:txBody>
          <a:bodyPr/>
          <a:lstStyle/>
          <a:p>
            <a:fld id="{7D74F88D-855E-4C4A-AC2F-7A0A64C53FD8}" type="slidenum">
              <a:rPr lang="cs-CZ" smtClean="0"/>
              <a:pPr/>
              <a:t>9</a:t>
            </a:fld>
            <a:endParaRPr lang="cs-CZ"/>
          </a:p>
        </p:txBody>
      </p:sp>
      <p:sp>
        <p:nvSpPr>
          <p:cNvPr id="6" name="Zástupný symbol pro zápatí 3">
            <a:extLst>
              <a:ext uri="{FF2B5EF4-FFF2-40B4-BE49-F238E27FC236}">
                <a16:creationId xmlns:a16="http://schemas.microsoft.com/office/drawing/2014/main" id="{DF2630DB-BC28-435C-A829-A4C4C82C1EA5}"/>
              </a:ext>
            </a:extLst>
          </p:cNvPr>
          <p:cNvSpPr txBox="1">
            <a:spLocks/>
          </p:cNvSpPr>
          <p:nvPr/>
        </p:nvSpPr>
        <p:spPr>
          <a:xfrm>
            <a:off x="3802902" y="6421078"/>
            <a:ext cx="2994138"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err="1">
                <a:solidFill>
                  <a:srgbClr val="CC6600"/>
                </a:solidFill>
              </a:rPr>
              <a:t>Breastfeeding</a:t>
            </a:r>
            <a:r>
              <a:rPr lang="cs-CZ" dirty="0">
                <a:solidFill>
                  <a:srgbClr val="CC6600"/>
                </a:solidFill>
              </a:rPr>
              <a:t> support</a:t>
            </a:r>
          </a:p>
        </p:txBody>
      </p:sp>
      <p:sp>
        <p:nvSpPr>
          <p:cNvPr id="7" name="Zástupný symbol pro zápatí 3"/>
          <p:cNvSpPr>
            <a:spLocks noGrp="1"/>
          </p:cNvSpPr>
          <p:nvPr>
            <p:ph type="ftr" sz="quarter" idx="11"/>
          </p:nvPr>
        </p:nvSpPr>
        <p:spPr>
          <a:xfrm>
            <a:off x="731520" y="6421078"/>
            <a:ext cx="2292808" cy="365125"/>
          </a:xfrm>
        </p:spPr>
        <p:txBody>
          <a:bodyPr/>
          <a:lstStyle/>
          <a:p>
            <a:r>
              <a:rPr lang="cs-CZ" dirty="0" err="1"/>
              <a:t>Childhood</a:t>
            </a:r>
            <a:r>
              <a:rPr lang="cs-CZ" dirty="0"/>
              <a:t> </a:t>
            </a:r>
            <a:r>
              <a:rPr lang="cs-CZ" dirty="0" err="1"/>
              <a:t>hygiene</a:t>
            </a:r>
            <a:endParaRPr lang="cs-CZ" dirty="0"/>
          </a:p>
        </p:txBody>
      </p:sp>
    </p:spTree>
    <p:extLst>
      <p:ext uri="{BB962C8B-B14F-4D97-AF65-F5344CB8AC3E}">
        <p14:creationId xmlns:p14="http://schemas.microsoft.com/office/powerpoint/2010/main" val="36492330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553FD4F-7E07-4F77-9563-0D118BDF26E8}"/>
              </a:ext>
            </a:extLst>
          </p:cNvPr>
          <p:cNvSpPr>
            <a:spLocks noGrp="1"/>
          </p:cNvSpPr>
          <p:nvPr>
            <p:ph type="title"/>
          </p:nvPr>
        </p:nvSpPr>
        <p:spPr/>
        <p:txBody>
          <a:bodyPr>
            <a:normAutofit/>
          </a:bodyPr>
          <a:lstStyle/>
          <a:p>
            <a:r>
              <a:rPr lang="cs-CZ" sz="3200" dirty="0" err="1">
                <a:solidFill>
                  <a:prstClr val="black"/>
                </a:solidFill>
              </a:rPr>
              <a:t>Recommendation</a:t>
            </a:r>
            <a:r>
              <a:rPr lang="cs-CZ" sz="3200" dirty="0">
                <a:solidFill>
                  <a:prstClr val="black"/>
                </a:solidFill>
              </a:rPr>
              <a:t> on </a:t>
            </a:r>
            <a:r>
              <a:rPr lang="cs-CZ" sz="3200" dirty="0" err="1">
                <a:solidFill>
                  <a:prstClr val="black"/>
                </a:solidFill>
              </a:rPr>
              <a:t>complementary</a:t>
            </a:r>
            <a:r>
              <a:rPr lang="cs-CZ" sz="3200" dirty="0">
                <a:solidFill>
                  <a:prstClr val="black"/>
                </a:solidFill>
              </a:rPr>
              <a:t> food </a:t>
            </a:r>
            <a:r>
              <a:rPr lang="cs-CZ" sz="3200" dirty="0" err="1">
                <a:solidFill>
                  <a:prstClr val="black"/>
                </a:solidFill>
              </a:rPr>
              <a:t>introduction</a:t>
            </a:r>
            <a:r>
              <a:rPr lang="cs-CZ" sz="3200" dirty="0">
                <a:solidFill>
                  <a:prstClr val="black"/>
                </a:solidFill>
              </a:rPr>
              <a:t> in </a:t>
            </a:r>
            <a:r>
              <a:rPr lang="cs-CZ" sz="3200" dirty="0" err="1">
                <a:solidFill>
                  <a:prstClr val="black"/>
                </a:solidFill>
              </a:rPr>
              <a:t>toddlers</a:t>
            </a:r>
            <a:r>
              <a:rPr lang="cs-CZ" sz="3200" dirty="0">
                <a:solidFill>
                  <a:prstClr val="black"/>
                </a:solidFill>
              </a:rPr>
              <a:t> </a:t>
            </a:r>
            <a:r>
              <a:rPr lang="cs-CZ" sz="1800" dirty="0">
                <a:solidFill>
                  <a:prstClr val="black"/>
                </a:solidFill>
              </a:rPr>
              <a:t>(Ministry </a:t>
            </a:r>
            <a:r>
              <a:rPr lang="cs-CZ" sz="1800" dirty="0" err="1">
                <a:solidFill>
                  <a:prstClr val="black"/>
                </a:solidFill>
              </a:rPr>
              <a:t>of</a:t>
            </a:r>
            <a:r>
              <a:rPr lang="cs-CZ" sz="1800" dirty="0">
                <a:solidFill>
                  <a:prstClr val="black"/>
                </a:solidFill>
              </a:rPr>
              <a:t> </a:t>
            </a:r>
            <a:r>
              <a:rPr lang="cs-CZ" sz="1800" dirty="0" err="1">
                <a:solidFill>
                  <a:prstClr val="black"/>
                </a:solidFill>
              </a:rPr>
              <a:t>Health</a:t>
            </a:r>
            <a:r>
              <a:rPr lang="cs-CZ" sz="1800" dirty="0">
                <a:solidFill>
                  <a:prstClr val="black"/>
                </a:solidFill>
              </a:rPr>
              <a:t>, CZ)</a:t>
            </a:r>
            <a:endParaRPr lang="cs-CZ" dirty="0"/>
          </a:p>
        </p:txBody>
      </p:sp>
      <p:sp>
        <p:nvSpPr>
          <p:cNvPr id="3" name="Zástupný symbol pro obsah 2">
            <a:extLst>
              <a:ext uri="{FF2B5EF4-FFF2-40B4-BE49-F238E27FC236}">
                <a16:creationId xmlns:a16="http://schemas.microsoft.com/office/drawing/2014/main" id="{EBA0912F-F707-491F-B468-EBF6FCD8B784}"/>
              </a:ext>
            </a:extLst>
          </p:cNvPr>
          <p:cNvSpPr>
            <a:spLocks noGrp="1"/>
          </p:cNvSpPr>
          <p:nvPr>
            <p:ph idx="1"/>
          </p:nvPr>
        </p:nvSpPr>
        <p:spPr/>
        <p:txBody>
          <a:bodyPr>
            <a:normAutofit/>
          </a:bodyPr>
          <a:lstStyle/>
          <a:p>
            <a:pPr>
              <a:lnSpc>
                <a:spcPct val="100000"/>
              </a:lnSpc>
            </a:pPr>
            <a:r>
              <a:rPr lang="cs-CZ" altLang="cs-CZ" sz="2000" b="1" dirty="0" err="1">
                <a:ea typeface="MS PGothic" panose="020B0600070205080204" pitchFamily="34" charset="-128"/>
                <a:cs typeface="MS PGothic" panose="020B0600070205080204" pitchFamily="34" charset="-128"/>
              </a:rPr>
              <a:t>Complementary</a:t>
            </a:r>
            <a:r>
              <a:rPr lang="cs-CZ" altLang="cs-CZ" sz="2000" b="1" dirty="0">
                <a:ea typeface="MS PGothic" panose="020B0600070205080204" pitchFamily="34" charset="-128"/>
                <a:cs typeface="MS PGothic" panose="020B0600070205080204" pitchFamily="34" charset="-128"/>
              </a:rPr>
              <a:t> food </a:t>
            </a:r>
            <a:r>
              <a:rPr lang="cs-CZ" altLang="cs-CZ" sz="2000" b="1" dirty="0" err="1">
                <a:ea typeface="MS PGothic" panose="020B0600070205080204" pitchFamily="34" charset="-128"/>
                <a:cs typeface="MS PGothic" panose="020B0600070205080204" pitchFamily="34" charset="-128"/>
              </a:rPr>
              <a:t>is</a:t>
            </a:r>
            <a:r>
              <a:rPr lang="cs-CZ" altLang="cs-CZ" sz="2000" b="1" dirty="0">
                <a:ea typeface="MS PGothic" panose="020B0600070205080204" pitchFamily="34" charset="-128"/>
                <a:cs typeface="MS PGothic" panose="020B0600070205080204" pitchFamily="34" charset="-128"/>
              </a:rPr>
              <a:t> </a:t>
            </a:r>
            <a:r>
              <a:rPr lang="cs-CZ" altLang="cs-CZ" sz="2000" b="1" dirty="0" err="1">
                <a:ea typeface="MS PGothic" panose="020B0600070205080204" pitchFamily="34" charset="-128"/>
                <a:cs typeface="MS PGothic" panose="020B0600070205080204" pitchFamily="34" charset="-128"/>
              </a:rPr>
              <a:t>introduced</a:t>
            </a:r>
            <a:r>
              <a:rPr lang="cs-CZ" altLang="cs-CZ" sz="2000" dirty="0">
                <a:ea typeface="MS PGothic" panose="020B0600070205080204" pitchFamily="34" charset="-128"/>
                <a:cs typeface="MS PGothic" panose="020B0600070205080204" pitchFamily="34" charset="-128"/>
              </a:rPr>
              <a:t> </a:t>
            </a:r>
            <a:r>
              <a:rPr lang="cs-CZ" altLang="cs-CZ" sz="2000" dirty="0" err="1">
                <a:ea typeface="MS PGothic" panose="020B0600070205080204" pitchFamily="34" charset="-128"/>
                <a:cs typeface="MS PGothic" panose="020B0600070205080204" pitchFamily="34" charset="-128"/>
              </a:rPr>
              <a:t>when</a:t>
            </a:r>
            <a:r>
              <a:rPr lang="cs-CZ" altLang="cs-CZ" sz="2000" dirty="0">
                <a:ea typeface="MS PGothic" panose="020B0600070205080204" pitchFamily="34" charset="-128"/>
                <a:cs typeface="MS PGothic" panose="020B0600070205080204" pitchFamily="34" charset="-128"/>
              </a:rPr>
              <a:t> </a:t>
            </a:r>
            <a:r>
              <a:rPr lang="cs-CZ" altLang="cs-CZ" sz="2000" dirty="0" err="1">
                <a:ea typeface="MS PGothic" panose="020B0600070205080204" pitchFamily="34" charset="-128"/>
                <a:cs typeface="MS PGothic" panose="020B0600070205080204" pitchFamily="34" charset="-128"/>
              </a:rPr>
              <a:t>breast</a:t>
            </a:r>
            <a:r>
              <a:rPr lang="cs-CZ" altLang="cs-CZ" sz="2000" dirty="0">
                <a:ea typeface="MS PGothic" panose="020B0600070205080204" pitchFamily="34" charset="-128"/>
                <a:cs typeface="MS PGothic" panose="020B0600070205080204" pitchFamily="34" charset="-128"/>
              </a:rPr>
              <a:t> </a:t>
            </a:r>
            <a:r>
              <a:rPr lang="cs-CZ" altLang="cs-CZ" sz="2000" dirty="0" err="1">
                <a:ea typeface="MS PGothic" panose="020B0600070205080204" pitchFamily="34" charset="-128"/>
                <a:cs typeface="MS PGothic" panose="020B0600070205080204" pitchFamily="34" charset="-128"/>
              </a:rPr>
              <a:t>milk</a:t>
            </a:r>
            <a:r>
              <a:rPr lang="cs-CZ" altLang="cs-CZ" sz="2000" dirty="0">
                <a:ea typeface="MS PGothic" panose="020B0600070205080204" pitchFamily="34" charset="-128"/>
                <a:cs typeface="MS PGothic" panose="020B0600070205080204" pitchFamily="34" charset="-128"/>
              </a:rPr>
              <a:t> </a:t>
            </a:r>
            <a:r>
              <a:rPr lang="cs-CZ" altLang="cs-CZ" sz="2000" dirty="0" err="1">
                <a:ea typeface="MS PGothic" panose="020B0600070205080204" pitchFamily="34" charset="-128"/>
                <a:cs typeface="MS PGothic" panose="020B0600070205080204" pitchFamily="34" charset="-128"/>
              </a:rPr>
              <a:t>or</a:t>
            </a:r>
            <a:r>
              <a:rPr lang="cs-CZ" altLang="cs-CZ" sz="2000" dirty="0">
                <a:ea typeface="MS PGothic" panose="020B0600070205080204" pitchFamily="34" charset="-128"/>
                <a:cs typeface="MS PGothic" panose="020B0600070205080204" pitchFamily="34" charset="-128"/>
              </a:rPr>
              <a:t> </a:t>
            </a:r>
            <a:r>
              <a:rPr lang="cs-CZ" altLang="cs-CZ" sz="2000" dirty="0" err="1">
                <a:ea typeface="MS PGothic" panose="020B0600070205080204" pitchFamily="34" charset="-128"/>
                <a:cs typeface="MS PGothic" panose="020B0600070205080204" pitchFamily="34" charset="-128"/>
              </a:rPr>
              <a:t>milk</a:t>
            </a:r>
            <a:r>
              <a:rPr lang="cs-CZ" altLang="cs-CZ" sz="2000" dirty="0">
                <a:ea typeface="MS PGothic" panose="020B0600070205080204" pitchFamily="34" charset="-128"/>
                <a:cs typeface="MS PGothic" panose="020B0600070205080204" pitchFamily="34" charset="-128"/>
              </a:rPr>
              <a:t> substitute </a:t>
            </a:r>
            <a:r>
              <a:rPr lang="cs-CZ" altLang="cs-CZ" sz="2000" b="1" dirty="0">
                <a:ea typeface="MS PGothic" panose="020B0600070205080204" pitchFamily="34" charset="-128"/>
                <a:cs typeface="MS PGothic" panose="020B0600070205080204" pitchFamily="34" charset="-128"/>
              </a:rPr>
              <a:t>no </a:t>
            </a:r>
            <a:r>
              <a:rPr lang="cs-CZ" altLang="cs-CZ" sz="2000" b="1" dirty="0" err="1">
                <a:ea typeface="MS PGothic" panose="020B0600070205080204" pitchFamily="34" charset="-128"/>
                <a:cs typeface="MS PGothic" panose="020B0600070205080204" pitchFamily="34" charset="-128"/>
              </a:rPr>
              <a:t>longer</a:t>
            </a:r>
            <a:r>
              <a:rPr lang="cs-CZ" altLang="cs-CZ" sz="2000" b="1" dirty="0">
                <a:ea typeface="MS PGothic" panose="020B0600070205080204" pitchFamily="34" charset="-128"/>
                <a:cs typeface="MS PGothic" panose="020B0600070205080204" pitchFamily="34" charset="-128"/>
              </a:rPr>
              <a:t> </a:t>
            </a:r>
            <a:r>
              <a:rPr lang="cs-CZ" altLang="cs-CZ" sz="2000" b="1" dirty="0" err="1">
                <a:ea typeface="MS PGothic" panose="020B0600070205080204" pitchFamily="34" charset="-128"/>
                <a:cs typeface="MS PGothic" panose="020B0600070205080204" pitchFamily="34" charset="-128"/>
              </a:rPr>
              <a:t>covers</a:t>
            </a:r>
            <a:r>
              <a:rPr lang="cs-CZ" altLang="cs-CZ" sz="2000" b="1" dirty="0">
                <a:ea typeface="MS PGothic" panose="020B0600070205080204" pitchFamily="34" charset="-128"/>
                <a:cs typeface="MS PGothic" panose="020B0600070205080204" pitchFamily="34" charset="-128"/>
              </a:rPr>
              <a:t> </a:t>
            </a:r>
            <a:r>
              <a:rPr lang="cs-CZ" altLang="cs-CZ" sz="2000" b="1" dirty="0" err="1">
                <a:ea typeface="MS PGothic" panose="020B0600070205080204" pitchFamily="34" charset="-128"/>
                <a:cs typeface="MS PGothic" panose="020B0600070205080204" pitchFamily="34" charset="-128"/>
              </a:rPr>
              <a:t>the</a:t>
            </a:r>
            <a:r>
              <a:rPr lang="cs-CZ" altLang="cs-CZ" sz="2000" b="1" dirty="0">
                <a:ea typeface="MS PGothic" panose="020B0600070205080204" pitchFamily="34" charset="-128"/>
                <a:cs typeface="MS PGothic" panose="020B0600070205080204" pitchFamily="34" charset="-128"/>
              </a:rPr>
              <a:t> </a:t>
            </a:r>
            <a:r>
              <a:rPr lang="cs-CZ" altLang="cs-CZ" sz="2000" b="1" dirty="0" err="1">
                <a:ea typeface="MS PGothic" panose="020B0600070205080204" pitchFamily="34" charset="-128"/>
                <a:cs typeface="MS PGothic" panose="020B0600070205080204" pitchFamily="34" charset="-128"/>
              </a:rPr>
              <a:t>nutrient</a:t>
            </a:r>
            <a:r>
              <a:rPr lang="cs-CZ" altLang="cs-CZ" sz="2000" b="1" dirty="0">
                <a:ea typeface="MS PGothic" panose="020B0600070205080204" pitchFamily="34" charset="-128"/>
                <a:cs typeface="MS PGothic" panose="020B0600070205080204" pitchFamily="34" charset="-128"/>
              </a:rPr>
              <a:t> </a:t>
            </a:r>
            <a:r>
              <a:rPr lang="cs-CZ" altLang="cs-CZ" sz="2000" b="1" dirty="0" err="1">
                <a:ea typeface="MS PGothic" panose="020B0600070205080204" pitchFamily="34" charset="-128"/>
                <a:cs typeface="MS PGothic" panose="020B0600070205080204" pitchFamily="34" charset="-128"/>
              </a:rPr>
              <a:t>requirements</a:t>
            </a:r>
            <a:r>
              <a:rPr lang="cs-CZ" altLang="cs-CZ" sz="2000" b="1" dirty="0">
                <a:ea typeface="MS PGothic" panose="020B0600070205080204" pitchFamily="34" charset="-128"/>
                <a:cs typeface="MS PGothic" panose="020B0600070205080204" pitchFamily="34" charset="-128"/>
              </a:rPr>
              <a:t> </a:t>
            </a:r>
            <a:r>
              <a:rPr lang="cs-CZ" altLang="cs-CZ" sz="2000" b="1" dirty="0" err="1">
                <a:ea typeface="MS PGothic" panose="020B0600070205080204" pitchFamily="34" charset="-128"/>
                <a:cs typeface="MS PGothic" panose="020B0600070205080204" pitchFamily="34" charset="-128"/>
              </a:rPr>
              <a:t>of</a:t>
            </a:r>
            <a:r>
              <a:rPr lang="cs-CZ" altLang="cs-CZ" sz="2000" b="1" dirty="0">
                <a:ea typeface="MS PGothic" panose="020B0600070205080204" pitchFamily="34" charset="-128"/>
                <a:cs typeface="MS PGothic" panose="020B0600070205080204" pitchFamily="34" charset="-128"/>
              </a:rPr>
              <a:t> </a:t>
            </a:r>
            <a:r>
              <a:rPr lang="cs-CZ" altLang="cs-CZ" sz="2000" b="1" dirty="0" err="1">
                <a:ea typeface="MS PGothic" panose="020B0600070205080204" pitchFamily="34" charset="-128"/>
                <a:cs typeface="MS PGothic" panose="020B0600070205080204" pitchFamily="34" charset="-128"/>
              </a:rPr>
              <a:t>the</a:t>
            </a:r>
            <a:r>
              <a:rPr lang="cs-CZ" altLang="cs-CZ" sz="2000" b="1" dirty="0">
                <a:ea typeface="MS PGothic" panose="020B0600070205080204" pitchFamily="34" charset="-128"/>
                <a:cs typeface="MS PGothic" panose="020B0600070205080204" pitchFamily="34" charset="-128"/>
              </a:rPr>
              <a:t> </a:t>
            </a:r>
            <a:r>
              <a:rPr lang="cs-CZ" altLang="cs-CZ" sz="2000" b="1" dirty="0" err="1">
                <a:ea typeface="MS PGothic" panose="020B0600070205080204" pitchFamily="34" charset="-128"/>
                <a:cs typeface="MS PGothic" panose="020B0600070205080204" pitchFamily="34" charset="-128"/>
              </a:rPr>
              <a:t>child</a:t>
            </a:r>
            <a:r>
              <a:rPr lang="cs-CZ" altLang="cs-CZ" sz="2000" dirty="0">
                <a:ea typeface="MS PGothic" panose="020B0600070205080204" pitchFamily="34" charset="-128"/>
                <a:cs typeface="MS PGothic" panose="020B0600070205080204" pitchFamily="34" charset="-128"/>
              </a:rPr>
              <a:t>. </a:t>
            </a:r>
            <a:r>
              <a:rPr lang="cs-CZ" altLang="cs-CZ" sz="2000" dirty="0" err="1">
                <a:ea typeface="MS PGothic" panose="020B0600070205080204" pitchFamily="34" charset="-128"/>
                <a:cs typeface="MS PGothic" panose="020B0600070205080204" pitchFamily="34" charset="-128"/>
              </a:rPr>
              <a:t>If</a:t>
            </a:r>
            <a:r>
              <a:rPr lang="cs-CZ" altLang="cs-CZ" sz="2000" dirty="0">
                <a:ea typeface="MS PGothic" panose="020B0600070205080204" pitchFamily="34" charset="-128"/>
                <a:cs typeface="MS PGothic" panose="020B0600070205080204" pitchFamily="34" charset="-128"/>
              </a:rPr>
              <a:t> </a:t>
            </a:r>
            <a:r>
              <a:rPr lang="cs-CZ" altLang="cs-CZ" sz="2000" dirty="0" err="1">
                <a:ea typeface="MS PGothic" panose="020B0600070205080204" pitchFamily="34" charset="-128"/>
                <a:cs typeface="MS PGothic" panose="020B0600070205080204" pitchFamily="34" charset="-128"/>
              </a:rPr>
              <a:t>the</a:t>
            </a:r>
            <a:r>
              <a:rPr lang="cs-CZ" altLang="cs-CZ" sz="2000" dirty="0">
                <a:ea typeface="MS PGothic" panose="020B0600070205080204" pitchFamily="34" charset="-128"/>
                <a:cs typeface="MS PGothic" panose="020B0600070205080204" pitchFamily="34" charset="-128"/>
              </a:rPr>
              <a:t> </a:t>
            </a:r>
            <a:r>
              <a:rPr lang="cs-CZ" altLang="cs-CZ" sz="2000" dirty="0" err="1">
                <a:ea typeface="MS PGothic" panose="020B0600070205080204" pitchFamily="34" charset="-128"/>
                <a:cs typeface="MS PGothic" panose="020B0600070205080204" pitchFamily="34" charset="-128"/>
              </a:rPr>
              <a:t>breastfed</a:t>
            </a:r>
            <a:r>
              <a:rPr lang="cs-CZ" altLang="cs-CZ" sz="2000" dirty="0">
                <a:ea typeface="MS PGothic" panose="020B0600070205080204" pitchFamily="34" charset="-128"/>
                <a:cs typeface="MS PGothic" panose="020B0600070205080204" pitchFamily="34" charset="-128"/>
              </a:rPr>
              <a:t> </a:t>
            </a:r>
            <a:r>
              <a:rPr lang="cs-CZ" altLang="cs-CZ" sz="2000" dirty="0" err="1">
                <a:ea typeface="MS PGothic" panose="020B0600070205080204" pitchFamily="34" charset="-128"/>
                <a:cs typeface="MS PGothic" panose="020B0600070205080204" pitchFamily="34" charset="-128"/>
              </a:rPr>
              <a:t>child</a:t>
            </a:r>
            <a:r>
              <a:rPr lang="cs-CZ" altLang="cs-CZ" sz="2000" dirty="0">
                <a:ea typeface="MS PGothic" panose="020B0600070205080204" pitchFamily="34" charset="-128"/>
                <a:cs typeface="MS PGothic" panose="020B0600070205080204" pitchFamily="34" charset="-128"/>
              </a:rPr>
              <a:t> </a:t>
            </a:r>
            <a:r>
              <a:rPr lang="cs-CZ" altLang="cs-CZ" sz="2000" dirty="0" err="1">
                <a:ea typeface="MS PGothic" panose="020B0600070205080204" pitchFamily="34" charset="-128"/>
                <a:cs typeface="MS PGothic" panose="020B0600070205080204" pitchFamily="34" charset="-128"/>
              </a:rPr>
              <a:t>fails</a:t>
            </a:r>
            <a:r>
              <a:rPr lang="cs-CZ" altLang="cs-CZ" sz="2000" dirty="0">
                <a:ea typeface="MS PGothic" panose="020B0600070205080204" pitchFamily="34" charset="-128"/>
                <a:cs typeface="MS PGothic" panose="020B0600070205080204" pitchFamily="34" charset="-128"/>
              </a:rPr>
              <a:t> to </a:t>
            </a:r>
            <a:r>
              <a:rPr lang="cs-CZ" altLang="cs-CZ" sz="2000" dirty="0" err="1">
                <a:ea typeface="MS PGothic" panose="020B0600070205080204" pitchFamily="34" charset="-128"/>
                <a:cs typeface="MS PGothic" panose="020B0600070205080204" pitchFamily="34" charset="-128"/>
              </a:rPr>
              <a:t>thrive</a:t>
            </a:r>
            <a:r>
              <a:rPr lang="cs-CZ" altLang="cs-CZ" sz="2000" dirty="0">
                <a:ea typeface="MS PGothic" panose="020B0600070205080204" pitchFamily="34" charset="-128"/>
                <a:cs typeface="MS PGothic" panose="020B0600070205080204" pitchFamily="34" charset="-128"/>
              </a:rPr>
              <a:t>, </a:t>
            </a:r>
            <a:r>
              <a:rPr lang="cs-CZ" altLang="cs-CZ" sz="2000" dirty="0" err="1">
                <a:ea typeface="MS PGothic" panose="020B0600070205080204" pitchFamily="34" charset="-128"/>
                <a:cs typeface="MS PGothic" panose="020B0600070205080204" pitchFamily="34" charset="-128"/>
              </a:rPr>
              <a:t>it</a:t>
            </a:r>
            <a:r>
              <a:rPr lang="cs-CZ" altLang="cs-CZ" sz="2000" dirty="0">
                <a:ea typeface="MS PGothic" panose="020B0600070205080204" pitchFamily="34" charset="-128"/>
                <a:cs typeface="MS PGothic" panose="020B0600070205080204" pitchFamily="34" charset="-128"/>
              </a:rPr>
              <a:t> </a:t>
            </a:r>
            <a:r>
              <a:rPr lang="cs-CZ" altLang="cs-CZ" sz="2000" dirty="0" err="1">
                <a:ea typeface="MS PGothic" panose="020B0600070205080204" pitchFamily="34" charset="-128"/>
                <a:cs typeface="MS PGothic" panose="020B0600070205080204" pitchFamily="34" charset="-128"/>
              </a:rPr>
              <a:t>is</a:t>
            </a:r>
            <a:r>
              <a:rPr lang="cs-CZ" altLang="cs-CZ" sz="2000" dirty="0">
                <a:ea typeface="MS PGothic" panose="020B0600070205080204" pitchFamily="34" charset="-128"/>
                <a:cs typeface="MS PGothic" panose="020B0600070205080204" pitchFamily="34" charset="-128"/>
              </a:rPr>
              <a:t> </a:t>
            </a:r>
            <a:r>
              <a:rPr lang="cs-CZ" altLang="cs-CZ" sz="2000" dirty="0" err="1">
                <a:ea typeface="MS PGothic" panose="020B0600070205080204" pitchFamily="34" charset="-128"/>
                <a:cs typeface="MS PGothic" panose="020B0600070205080204" pitchFamily="34" charset="-128"/>
              </a:rPr>
              <a:t>recommended</a:t>
            </a:r>
            <a:r>
              <a:rPr lang="cs-CZ" altLang="cs-CZ" sz="2000" dirty="0">
                <a:ea typeface="MS PGothic" panose="020B0600070205080204" pitchFamily="34" charset="-128"/>
                <a:cs typeface="MS PGothic" panose="020B0600070205080204" pitchFamily="34" charset="-128"/>
              </a:rPr>
              <a:t> tu support </a:t>
            </a:r>
            <a:r>
              <a:rPr lang="cs-CZ" altLang="cs-CZ" sz="2000" dirty="0" err="1">
                <a:ea typeface="MS PGothic" panose="020B0600070205080204" pitchFamily="34" charset="-128"/>
                <a:cs typeface="MS PGothic" panose="020B0600070205080204" pitchFamily="34" charset="-128"/>
              </a:rPr>
              <a:t>the</a:t>
            </a:r>
            <a:r>
              <a:rPr lang="cs-CZ" altLang="cs-CZ" sz="2000" dirty="0">
                <a:ea typeface="MS PGothic" panose="020B0600070205080204" pitchFamily="34" charset="-128"/>
                <a:cs typeface="MS PGothic" panose="020B0600070205080204" pitchFamily="34" charset="-128"/>
              </a:rPr>
              <a:t> </a:t>
            </a:r>
            <a:r>
              <a:rPr lang="cs-CZ" altLang="cs-CZ" sz="2000" dirty="0" err="1">
                <a:ea typeface="MS PGothic" panose="020B0600070205080204" pitchFamily="34" charset="-128"/>
                <a:cs typeface="MS PGothic" panose="020B0600070205080204" pitchFamily="34" charset="-128"/>
              </a:rPr>
              <a:t>mother</a:t>
            </a:r>
            <a:r>
              <a:rPr lang="cs-CZ" altLang="cs-CZ" sz="2000" dirty="0">
                <a:ea typeface="MS PGothic" panose="020B0600070205080204" pitchFamily="34" charset="-128"/>
                <a:cs typeface="MS PGothic" panose="020B0600070205080204" pitchFamily="34" charset="-128"/>
              </a:rPr>
              <a:t> in </a:t>
            </a:r>
            <a:r>
              <a:rPr lang="cs-CZ" altLang="cs-CZ" sz="2000" dirty="0" err="1">
                <a:ea typeface="MS PGothic" panose="020B0600070205080204" pitchFamily="34" charset="-128"/>
                <a:cs typeface="MS PGothic" panose="020B0600070205080204" pitchFamily="34" charset="-128"/>
              </a:rPr>
              <a:t>breastfeeding</a:t>
            </a:r>
            <a:r>
              <a:rPr lang="cs-CZ" altLang="cs-CZ" sz="2000" dirty="0">
                <a:ea typeface="MS PGothic" panose="020B0600070205080204" pitchFamily="34" charset="-128"/>
                <a:cs typeface="MS PGothic" panose="020B0600070205080204" pitchFamily="34" charset="-128"/>
              </a:rPr>
              <a:t> and </a:t>
            </a:r>
            <a:r>
              <a:rPr lang="cs-CZ" altLang="cs-CZ" sz="2000" dirty="0" err="1">
                <a:ea typeface="MS PGothic" panose="020B0600070205080204" pitchFamily="34" charset="-128"/>
                <a:cs typeface="MS PGothic" panose="020B0600070205080204" pitchFamily="34" charset="-128"/>
              </a:rPr>
              <a:t>introduce</a:t>
            </a:r>
            <a:r>
              <a:rPr lang="cs-CZ" altLang="cs-CZ" sz="2000" dirty="0">
                <a:ea typeface="MS PGothic" panose="020B0600070205080204" pitchFamily="34" charset="-128"/>
                <a:cs typeface="MS PGothic" panose="020B0600070205080204" pitchFamily="34" charset="-128"/>
              </a:rPr>
              <a:t> a non-</a:t>
            </a:r>
            <a:r>
              <a:rPr lang="cs-CZ" altLang="cs-CZ" sz="2000" dirty="0" err="1">
                <a:ea typeface="MS PGothic" panose="020B0600070205080204" pitchFamily="34" charset="-128"/>
                <a:cs typeface="MS PGothic" panose="020B0600070205080204" pitchFamily="34" charset="-128"/>
              </a:rPr>
              <a:t>milk</a:t>
            </a:r>
            <a:r>
              <a:rPr lang="cs-CZ" altLang="cs-CZ" sz="2000" dirty="0">
                <a:ea typeface="MS PGothic" panose="020B0600070205080204" pitchFamily="34" charset="-128"/>
                <a:cs typeface="MS PGothic" panose="020B0600070205080204" pitchFamily="34" charset="-128"/>
              </a:rPr>
              <a:t> </a:t>
            </a:r>
            <a:r>
              <a:rPr lang="cs-CZ" altLang="cs-CZ" sz="2000" dirty="0" err="1">
                <a:ea typeface="MS PGothic" panose="020B0600070205080204" pitchFamily="34" charset="-128"/>
                <a:cs typeface="MS PGothic" panose="020B0600070205080204" pitchFamily="34" charset="-128"/>
              </a:rPr>
              <a:t>complementary</a:t>
            </a:r>
            <a:r>
              <a:rPr lang="cs-CZ" altLang="cs-CZ" sz="2000" dirty="0">
                <a:ea typeface="MS PGothic" panose="020B0600070205080204" pitchFamily="34" charset="-128"/>
                <a:cs typeface="MS PGothic" panose="020B0600070205080204" pitchFamily="34" charset="-128"/>
              </a:rPr>
              <a:t> food. </a:t>
            </a:r>
            <a:r>
              <a:rPr lang="cs-CZ" altLang="cs-CZ" sz="2000" dirty="0" err="1">
                <a:ea typeface="MS PGothic" panose="020B0600070205080204" pitchFamily="34" charset="-128"/>
                <a:cs typeface="MS PGothic" panose="020B0600070205080204" pitchFamily="34" charset="-128"/>
              </a:rPr>
              <a:t>If</a:t>
            </a:r>
            <a:r>
              <a:rPr lang="cs-CZ" altLang="cs-CZ" sz="2000" dirty="0">
                <a:ea typeface="MS PGothic" panose="020B0600070205080204" pitchFamily="34" charset="-128"/>
                <a:cs typeface="MS PGothic" panose="020B0600070205080204" pitchFamily="34" charset="-128"/>
              </a:rPr>
              <a:t> </a:t>
            </a:r>
            <a:r>
              <a:rPr lang="cs-CZ" altLang="cs-CZ" sz="2000" dirty="0" err="1">
                <a:ea typeface="MS PGothic" panose="020B0600070205080204" pitchFamily="34" charset="-128"/>
                <a:cs typeface="MS PGothic" panose="020B0600070205080204" pitchFamily="34" charset="-128"/>
              </a:rPr>
              <a:t>the</a:t>
            </a:r>
            <a:r>
              <a:rPr lang="cs-CZ" altLang="cs-CZ" sz="2000" dirty="0">
                <a:ea typeface="MS PGothic" panose="020B0600070205080204" pitchFamily="34" charset="-128"/>
                <a:cs typeface="MS PGothic" panose="020B0600070205080204" pitchFamily="34" charset="-128"/>
              </a:rPr>
              <a:t> </a:t>
            </a:r>
            <a:r>
              <a:rPr lang="cs-CZ" altLang="cs-CZ" sz="2000" dirty="0" err="1">
                <a:ea typeface="MS PGothic" panose="020B0600070205080204" pitchFamily="34" charset="-128"/>
                <a:cs typeface="MS PGothic" panose="020B0600070205080204" pitchFamily="34" charset="-128"/>
              </a:rPr>
              <a:t>lactation</a:t>
            </a:r>
            <a:r>
              <a:rPr lang="cs-CZ" altLang="cs-CZ" sz="2000" dirty="0">
                <a:ea typeface="MS PGothic" panose="020B0600070205080204" pitchFamily="34" charset="-128"/>
                <a:cs typeface="MS PGothic" panose="020B0600070205080204" pitchFamily="34" charset="-128"/>
              </a:rPr>
              <a:t> </a:t>
            </a:r>
            <a:r>
              <a:rPr lang="cs-CZ" altLang="cs-CZ" sz="2000" dirty="0" err="1">
                <a:ea typeface="MS PGothic" panose="020B0600070205080204" pitchFamily="34" charset="-128"/>
                <a:cs typeface="MS PGothic" panose="020B0600070205080204" pitchFamily="34" charset="-128"/>
              </a:rPr>
              <a:t>doesn‘t</a:t>
            </a:r>
            <a:r>
              <a:rPr lang="cs-CZ" altLang="cs-CZ" sz="2000" dirty="0">
                <a:ea typeface="MS PGothic" panose="020B0600070205080204" pitchFamily="34" charset="-128"/>
                <a:cs typeface="MS PGothic" panose="020B0600070205080204" pitchFamily="34" charset="-128"/>
              </a:rPr>
              <a:t> </a:t>
            </a:r>
            <a:r>
              <a:rPr lang="cs-CZ" altLang="cs-CZ" sz="2000" dirty="0" err="1">
                <a:ea typeface="MS PGothic" panose="020B0600070205080204" pitchFamily="34" charset="-128"/>
                <a:cs typeface="MS PGothic" panose="020B0600070205080204" pitchFamily="34" charset="-128"/>
              </a:rPr>
              <a:t>improve</a:t>
            </a:r>
            <a:r>
              <a:rPr lang="cs-CZ" altLang="cs-CZ" sz="2000" dirty="0">
                <a:ea typeface="MS PGothic" panose="020B0600070205080204" pitchFamily="34" charset="-128"/>
                <a:cs typeface="MS PGothic" panose="020B0600070205080204" pitchFamily="34" charset="-128"/>
              </a:rPr>
              <a:t>, </a:t>
            </a:r>
            <a:r>
              <a:rPr lang="cs-CZ" altLang="cs-CZ" sz="2000" dirty="0" err="1">
                <a:ea typeface="MS PGothic" panose="020B0600070205080204" pitchFamily="34" charset="-128"/>
                <a:cs typeface="MS PGothic" panose="020B0600070205080204" pitchFamily="34" charset="-128"/>
              </a:rPr>
              <a:t>breast</a:t>
            </a:r>
            <a:r>
              <a:rPr lang="cs-CZ" altLang="cs-CZ" sz="2000" dirty="0">
                <a:ea typeface="MS PGothic" panose="020B0600070205080204" pitchFamily="34" charset="-128"/>
                <a:cs typeface="MS PGothic" panose="020B0600070205080204" pitchFamily="34" charset="-128"/>
              </a:rPr>
              <a:t> </a:t>
            </a:r>
            <a:r>
              <a:rPr lang="cs-CZ" altLang="cs-CZ" sz="2000" dirty="0" err="1">
                <a:ea typeface="MS PGothic" panose="020B0600070205080204" pitchFamily="34" charset="-128"/>
                <a:cs typeface="MS PGothic" panose="020B0600070205080204" pitchFamily="34" charset="-128"/>
              </a:rPr>
              <a:t>milk</a:t>
            </a:r>
            <a:r>
              <a:rPr lang="cs-CZ" altLang="cs-CZ" sz="2000" dirty="0">
                <a:ea typeface="MS PGothic" panose="020B0600070205080204" pitchFamily="34" charset="-128"/>
                <a:cs typeface="MS PGothic" panose="020B0600070205080204" pitchFamily="34" charset="-128"/>
              </a:rPr>
              <a:t> substitute </a:t>
            </a:r>
            <a:r>
              <a:rPr lang="cs-CZ" altLang="cs-CZ" sz="2000" dirty="0" err="1">
                <a:ea typeface="MS PGothic" panose="020B0600070205080204" pitchFamily="34" charset="-128"/>
                <a:cs typeface="MS PGothic" panose="020B0600070205080204" pitchFamily="34" charset="-128"/>
              </a:rPr>
              <a:t>is</a:t>
            </a:r>
            <a:r>
              <a:rPr lang="cs-CZ" altLang="cs-CZ" sz="2000" dirty="0">
                <a:ea typeface="MS PGothic" panose="020B0600070205080204" pitchFamily="34" charset="-128"/>
                <a:cs typeface="MS PGothic" panose="020B0600070205080204" pitchFamily="34" charset="-128"/>
              </a:rPr>
              <a:t> </a:t>
            </a:r>
            <a:r>
              <a:rPr lang="cs-CZ" altLang="cs-CZ" sz="2000" dirty="0" err="1">
                <a:ea typeface="MS PGothic" panose="020B0600070205080204" pitchFamily="34" charset="-128"/>
                <a:cs typeface="MS PGothic" panose="020B0600070205080204" pitchFamily="34" charset="-128"/>
              </a:rPr>
              <a:t>introduced</a:t>
            </a:r>
            <a:r>
              <a:rPr lang="cs-CZ" altLang="cs-CZ" sz="2000" dirty="0">
                <a:ea typeface="MS PGothic" panose="020B0600070205080204" pitchFamily="34" charset="-128"/>
                <a:cs typeface="MS PGothic" panose="020B0600070205080204" pitchFamily="34" charset="-128"/>
              </a:rPr>
              <a:t>.</a:t>
            </a:r>
            <a:endParaRPr lang="cs-CZ" altLang="cs-CZ" sz="2000" b="1" dirty="0">
              <a:ea typeface="MS PGothic" panose="020B0600070205080204" pitchFamily="34" charset="-128"/>
              <a:cs typeface="MS PGothic" panose="020B0600070205080204" pitchFamily="34" charset="-128"/>
            </a:endParaRPr>
          </a:p>
          <a:p>
            <a:pPr>
              <a:lnSpc>
                <a:spcPct val="100000"/>
              </a:lnSpc>
            </a:pPr>
            <a:r>
              <a:rPr lang="cs-CZ" altLang="cs-CZ" sz="2000" dirty="0" err="1">
                <a:ea typeface="MS PGothic" panose="020B0600070205080204" pitchFamily="34" charset="-128"/>
                <a:cs typeface="MS PGothic" panose="020B0600070205080204" pitchFamily="34" charset="-128"/>
              </a:rPr>
              <a:t>The</a:t>
            </a:r>
            <a:r>
              <a:rPr lang="cs-CZ" altLang="cs-CZ" sz="2000" dirty="0">
                <a:ea typeface="MS PGothic" panose="020B0600070205080204" pitchFamily="34" charset="-128"/>
                <a:cs typeface="MS PGothic" panose="020B0600070205080204" pitchFamily="34" charset="-128"/>
              </a:rPr>
              <a:t> </a:t>
            </a:r>
            <a:r>
              <a:rPr lang="cs-CZ" altLang="cs-CZ" sz="2000" dirty="0" err="1">
                <a:ea typeface="MS PGothic" panose="020B0600070205080204" pitchFamily="34" charset="-128"/>
                <a:cs typeface="MS PGothic" panose="020B0600070205080204" pitchFamily="34" charset="-128"/>
              </a:rPr>
              <a:t>process</a:t>
            </a:r>
            <a:r>
              <a:rPr lang="cs-CZ" altLang="cs-CZ" sz="2000" dirty="0">
                <a:ea typeface="MS PGothic" panose="020B0600070205080204" pitchFamily="34" charset="-128"/>
                <a:cs typeface="MS PGothic" panose="020B0600070205080204" pitchFamily="34" charset="-128"/>
              </a:rPr>
              <a:t> </a:t>
            </a:r>
            <a:r>
              <a:rPr lang="cs-CZ" altLang="cs-CZ" sz="2000" dirty="0" err="1">
                <a:ea typeface="MS PGothic" panose="020B0600070205080204" pitchFamily="34" charset="-128"/>
                <a:cs typeface="MS PGothic" panose="020B0600070205080204" pitchFamily="34" charset="-128"/>
              </a:rPr>
              <a:t>of</a:t>
            </a:r>
            <a:r>
              <a:rPr lang="cs-CZ" altLang="cs-CZ" sz="2000" dirty="0">
                <a:ea typeface="MS PGothic" panose="020B0600070205080204" pitchFamily="34" charset="-128"/>
                <a:cs typeface="MS PGothic" panose="020B0600070205080204" pitchFamily="34" charset="-128"/>
              </a:rPr>
              <a:t> </a:t>
            </a:r>
            <a:r>
              <a:rPr lang="cs-CZ" altLang="cs-CZ" sz="2000" dirty="0" err="1">
                <a:ea typeface="MS PGothic" panose="020B0600070205080204" pitchFamily="34" charset="-128"/>
                <a:cs typeface="MS PGothic" panose="020B0600070205080204" pitchFamily="34" charset="-128"/>
              </a:rPr>
              <a:t>introducing</a:t>
            </a:r>
            <a:r>
              <a:rPr lang="cs-CZ" altLang="cs-CZ" sz="2000" dirty="0">
                <a:ea typeface="MS PGothic" panose="020B0600070205080204" pitchFamily="34" charset="-128"/>
                <a:cs typeface="MS PGothic" panose="020B0600070205080204" pitchFamily="34" charset="-128"/>
              </a:rPr>
              <a:t> </a:t>
            </a:r>
            <a:r>
              <a:rPr lang="cs-CZ" altLang="cs-CZ" sz="2000" dirty="0" err="1">
                <a:ea typeface="MS PGothic" panose="020B0600070205080204" pitchFamily="34" charset="-128"/>
                <a:cs typeface="MS PGothic" panose="020B0600070205080204" pitchFamily="34" charset="-128"/>
              </a:rPr>
              <a:t>the</a:t>
            </a:r>
            <a:r>
              <a:rPr lang="cs-CZ" altLang="cs-CZ" sz="2000" dirty="0">
                <a:ea typeface="MS PGothic" panose="020B0600070205080204" pitchFamily="34" charset="-128"/>
                <a:cs typeface="MS PGothic" panose="020B0600070205080204" pitchFamily="34" charset="-128"/>
              </a:rPr>
              <a:t> </a:t>
            </a:r>
            <a:r>
              <a:rPr lang="cs-CZ" altLang="cs-CZ" sz="2000" dirty="0" err="1">
                <a:ea typeface="MS PGothic" panose="020B0600070205080204" pitchFamily="34" charset="-128"/>
                <a:cs typeface="MS PGothic" panose="020B0600070205080204" pitchFamily="34" charset="-128"/>
              </a:rPr>
              <a:t>complementary</a:t>
            </a:r>
            <a:r>
              <a:rPr lang="cs-CZ" altLang="cs-CZ" sz="2000" dirty="0">
                <a:ea typeface="MS PGothic" panose="020B0600070205080204" pitchFamily="34" charset="-128"/>
                <a:cs typeface="MS PGothic" panose="020B0600070205080204" pitchFamily="34" charset="-128"/>
              </a:rPr>
              <a:t> food in </a:t>
            </a:r>
            <a:r>
              <a:rPr lang="cs-CZ" altLang="cs-CZ" sz="2000" dirty="0" err="1">
                <a:ea typeface="MS PGothic" panose="020B0600070205080204" pitchFamily="34" charset="-128"/>
                <a:cs typeface="MS PGothic" panose="020B0600070205080204" pitchFamily="34" charset="-128"/>
              </a:rPr>
              <a:t>prematurely</a:t>
            </a:r>
            <a:r>
              <a:rPr lang="cs-CZ" altLang="cs-CZ" sz="2000" dirty="0">
                <a:ea typeface="MS PGothic" panose="020B0600070205080204" pitchFamily="34" charset="-128"/>
                <a:cs typeface="MS PGothic" panose="020B0600070205080204" pitchFamily="34" charset="-128"/>
              </a:rPr>
              <a:t> </a:t>
            </a:r>
            <a:r>
              <a:rPr lang="cs-CZ" altLang="cs-CZ" sz="2000" dirty="0" err="1">
                <a:ea typeface="MS PGothic" panose="020B0600070205080204" pitchFamily="34" charset="-128"/>
                <a:cs typeface="MS PGothic" panose="020B0600070205080204" pitchFamily="34" charset="-128"/>
              </a:rPr>
              <a:t>born</a:t>
            </a:r>
            <a:r>
              <a:rPr lang="cs-CZ" altLang="cs-CZ" sz="2000" dirty="0">
                <a:ea typeface="MS PGothic" panose="020B0600070205080204" pitchFamily="34" charset="-128"/>
                <a:cs typeface="MS PGothic" panose="020B0600070205080204" pitchFamily="34" charset="-128"/>
              </a:rPr>
              <a:t> </a:t>
            </a:r>
            <a:r>
              <a:rPr lang="cs-CZ" altLang="cs-CZ" sz="2000" dirty="0" err="1">
                <a:ea typeface="MS PGothic" panose="020B0600070205080204" pitchFamily="34" charset="-128"/>
                <a:cs typeface="MS PGothic" panose="020B0600070205080204" pitchFamily="34" charset="-128"/>
              </a:rPr>
              <a:t>children</a:t>
            </a:r>
            <a:r>
              <a:rPr lang="cs-CZ" altLang="cs-CZ" sz="2000" dirty="0">
                <a:ea typeface="MS PGothic" panose="020B0600070205080204" pitchFamily="34" charset="-128"/>
                <a:cs typeface="MS PGothic" panose="020B0600070205080204" pitchFamily="34" charset="-128"/>
              </a:rPr>
              <a:t> (</a:t>
            </a:r>
            <a:r>
              <a:rPr lang="cs-CZ" altLang="cs-CZ" sz="2000" dirty="0" err="1">
                <a:ea typeface="MS PGothic" panose="020B0600070205080204" pitchFamily="34" charset="-128"/>
                <a:cs typeface="MS PGothic" panose="020B0600070205080204" pitchFamily="34" charset="-128"/>
              </a:rPr>
              <a:t>born</a:t>
            </a:r>
            <a:r>
              <a:rPr lang="cs-CZ" altLang="cs-CZ" sz="2000" dirty="0">
                <a:ea typeface="MS PGothic" panose="020B0600070205080204" pitchFamily="34" charset="-128"/>
                <a:cs typeface="MS PGothic" panose="020B0600070205080204" pitchFamily="34" charset="-128"/>
              </a:rPr>
              <a:t> </a:t>
            </a:r>
            <a:r>
              <a:rPr lang="cs-CZ" altLang="cs-CZ" sz="2000" dirty="0" err="1">
                <a:ea typeface="MS PGothic" panose="020B0600070205080204" pitchFamily="34" charset="-128"/>
                <a:cs typeface="MS PGothic" panose="020B0600070205080204" pitchFamily="34" charset="-128"/>
              </a:rPr>
              <a:t>before</a:t>
            </a:r>
            <a:r>
              <a:rPr lang="cs-CZ" altLang="cs-CZ" sz="2000" dirty="0">
                <a:ea typeface="MS PGothic" panose="020B0600070205080204" pitchFamily="34" charset="-128"/>
                <a:cs typeface="MS PGothic" panose="020B0600070205080204" pitchFamily="34" charset="-128"/>
              </a:rPr>
              <a:t> </a:t>
            </a:r>
            <a:r>
              <a:rPr lang="cs-CZ" altLang="cs-CZ" sz="2000" dirty="0" err="1">
                <a:ea typeface="MS PGothic" panose="020B0600070205080204" pitchFamily="34" charset="-128"/>
                <a:cs typeface="MS PGothic" panose="020B0600070205080204" pitchFamily="34" charset="-128"/>
              </a:rPr>
              <a:t>the</a:t>
            </a:r>
            <a:r>
              <a:rPr lang="cs-CZ" altLang="cs-CZ" sz="2000" dirty="0">
                <a:ea typeface="MS PGothic" panose="020B0600070205080204" pitchFamily="34" charset="-128"/>
                <a:cs typeface="MS PGothic" panose="020B0600070205080204" pitchFamily="34" charset="-128"/>
              </a:rPr>
              <a:t> 37</a:t>
            </a:r>
            <a:r>
              <a:rPr lang="cs-CZ" altLang="cs-CZ" sz="2000" baseline="30000" dirty="0">
                <a:ea typeface="MS PGothic" panose="020B0600070205080204" pitchFamily="34" charset="-128"/>
                <a:cs typeface="MS PGothic" panose="020B0600070205080204" pitchFamily="34" charset="-128"/>
              </a:rPr>
              <a:t>th</a:t>
            </a:r>
            <a:r>
              <a:rPr lang="cs-CZ" altLang="cs-CZ" sz="2000" dirty="0">
                <a:ea typeface="MS PGothic" panose="020B0600070205080204" pitchFamily="34" charset="-128"/>
                <a:cs typeface="MS PGothic" panose="020B0600070205080204" pitchFamily="34" charset="-128"/>
              </a:rPr>
              <a:t> </a:t>
            </a:r>
            <a:r>
              <a:rPr lang="cs-CZ" altLang="cs-CZ" sz="2000" dirty="0" err="1">
                <a:ea typeface="MS PGothic" panose="020B0600070205080204" pitchFamily="34" charset="-128"/>
                <a:cs typeface="MS PGothic" panose="020B0600070205080204" pitchFamily="34" charset="-128"/>
              </a:rPr>
              <a:t>week</a:t>
            </a:r>
            <a:r>
              <a:rPr lang="cs-CZ" altLang="cs-CZ" sz="2000" dirty="0">
                <a:ea typeface="MS PGothic" panose="020B0600070205080204" pitchFamily="34" charset="-128"/>
                <a:cs typeface="MS PGothic" panose="020B0600070205080204" pitchFamily="34" charset="-128"/>
              </a:rPr>
              <a:t>) </a:t>
            </a:r>
            <a:r>
              <a:rPr lang="cs-CZ" altLang="cs-CZ" sz="2000" dirty="0" err="1">
                <a:ea typeface="MS PGothic" panose="020B0600070205080204" pitchFamily="34" charset="-128"/>
                <a:cs typeface="MS PGothic" panose="020B0600070205080204" pitchFamily="34" charset="-128"/>
              </a:rPr>
              <a:t>is</a:t>
            </a:r>
            <a:r>
              <a:rPr lang="cs-CZ" altLang="cs-CZ" sz="2000" dirty="0">
                <a:ea typeface="MS PGothic" panose="020B0600070205080204" pitchFamily="34" charset="-128"/>
                <a:cs typeface="MS PGothic" panose="020B0600070205080204" pitchFamily="34" charset="-128"/>
              </a:rPr>
              <a:t> as </a:t>
            </a:r>
            <a:r>
              <a:rPr lang="cs-CZ" altLang="cs-CZ" sz="2000" dirty="0" err="1">
                <a:ea typeface="MS PGothic" panose="020B0600070205080204" pitchFamily="34" charset="-128"/>
                <a:cs typeface="MS PGothic" panose="020B0600070205080204" pitchFamily="34" charset="-128"/>
              </a:rPr>
              <a:t>follows</a:t>
            </a:r>
            <a:r>
              <a:rPr lang="cs-CZ" altLang="cs-CZ" sz="2000" dirty="0">
                <a:ea typeface="MS PGothic" panose="020B0600070205080204" pitchFamily="34" charset="-128"/>
                <a:cs typeface="MS PGothic" panose="020B0600070205080204" pitchFamily="34" charset="-128"/>
              </a:rPr>
              <a:t>: In </a:t>
            </a:r>
            <a:r>
              <a:rPr lang="cs-CZ" altLang="cs-CZ" sz="2000" dirty="0" err="1">
                <a:ea typeface="MS PGothic" panose="020B0600070205080204" pitchFamily="34" charset="-128"/>
                <a:cs typeface="MS PGothic" panose="020B0600070205080204" pitchFamily="34" charset="-128"/>
              </a:rPr>
              <a:t>children</a:t>
            </a:r>
            <a:r>
              <a:rPr lang="cs-CZ" altLang="cs-CZ" sz="2000" dirty="0">
                <a:ea typeface="MS PGothic" panose="020B0600070205080204" pitchFamily="34" charset="-128"/>
                <a:cs typeface="MS PGothic" panose="020B0600070205080204" pitchFamily="34" charset="-128"/>
              </a:rPr>
              <a:t> </a:t>
            </a:r>
            <a:r>
              <a:rPr lang="cs-CZ" altLang="cs-CZ" sz="2000" dirty="0" err="1">
                <a:ea typeface="MS PGothic" panose="020B0600070205080204" pitchFamily="34" charset="-128"/>
                <a:cs typeface="MS PGothic" panose="020B0600070205080204" pitchFamily="34" charset="-128"/>
              </a:rPr>
              <a:t>born</a:t>
            </a:r>
            <a:r>
              <a:rPr lang="cs-CZ" altLang="cs-CZ" sz="2000" dirty="0">
                <a:ea typeface="MS PGothic" panose="020B0600070205080204" pitchFamily="34" charset="-128"/>
                <a:cs typeface="MS PGothic" panose="020B0600070205080204" pitchFamily="34" charset="-128"/>
              </a:rPr>
              <a:t> </a:t>
            </a:r>
            <a:r>
              <a:rPr lang="cs-CZ" altLang="cs-CZ" sz="2000" dirty="0" err="1">
                <a:ea typeface="MS PGothic" panose="020B0600070205080204" pitchFamily="34" charset="-128"/>
                <a:cs typeface="MS PGothic" panose="020B0600070205080204" pitchFamily="34" charset="-128"/>
              </a:rPr>
              <a:t>after</a:t>
            </a:r>
            <a:r>
              <a:rPr lang="cs-CZ" altLang="cs-CZ" sz="2000" dirty="0">
                <a:ea typeface="MS PGothic" panose="020B0600070205080204" pitchFamily="34" charset="-128"/>
                <a:cs typeface="MS PGothic" panose="020B0600070205080204" pitchFamily="34" charset="-128"/>
              </a:rPr>
              <a:t> </a:t>
            </a:r>
            <a:r>
              <a:rPr lang="cs-CZ" altLang="cs-CZ" sz="2000" dirty="0" err="1">
                <a:ea typeface="MS PGothic" panose="020B0600070205080204" pitchFamily="34" charset="-128"/>
                <a:cs typeface="MS PGothic" panose="020B0600070205080204" pitchFamily="34" charset="-128"/>
              </a:rPr>
              <a:t>completed</a:t>
            </a:r>
            <a:r>
              <a:rPr lang="cs-CZ" altLang="cs-CZ" sz="2000" dirty="0">
                <a:ea typeface="MS PGothic" panose="020B0600070205080204" pitchFamily="34" charset="-128"/>
                <a:cs typeface="MS PGothic" panose="020B0600070205080204" pitchFamily="34" charset="-128"/>
              </a:rPr>
              <a:t> 35</a:t>
            </a:r>
            <a:r>
              <a:rPr lang="cs-CZ" altLang="cs-CZ" sz="2000" baseline="30000" dirty="0">
                <a:ea typeface="MS PGothic" panose="020B0600070205080204" pitchFamily="34" charset="-128"/>
                <a:cs typeface="MS PGothic" panose="020B0600070205080204" pitchFamily="34" charset="-128"/>
              </a:rPr>
              <a:t>th </a:t>
            </a:r>
            <a:r>
              <a:rPr lang="cs-CZ" altLang="cs-CZ" sz="2000" dirty="0" err="1">
                <a:ea typeface="MS PGothic" panose="020B0600070205080204" pitchFamily="34" charset="-128"/>
                <a:cs typeface="MS PGothic" panose="020B0600070205080204" pitchFamily="34" charset="-128"/>
              </a:rPr>
              <a:t>week</a:t>
            </a:r>
            <a:r>
              <a:rPr lang="cs-CZ" altLang="cs-CZ" sz="2000" dirty="0">
                <a:ea typeface="MS PGothic" panose="020B0600070205080204" pitchFamily="34" charset="-128"/>
                <a:cs typeface="MS PGothic" panose="020B0600070205080204" pitchFamily="34" charset="-128"/>
              </a:rPr>
              <a:t>, </a:t>
            </a:r>
            <a:r>
              <a:rPr lang="cs-CZ" altLang="cs-CZ" sz="2000" dirty="0" err="1">
                <a:ea typeface="MS PGothic" panose="020B0600070205080204" pitchFamily="34" charset="-128"/>
                <a:cs typeface="MS PGothic" panose="020B0600070205080204" pitchFamily="34" charset="-128"/>
              </a:rPr>
              <a:t>it</a:t>
            </a:r>
            <a:r>
              <a:rPr lang="cs-CZ" altLang="cs-CZ" sz="2000" dirty="0">
                <a:ea typeface="MS PGothic" panose="020B0600070205080204" pitchFamily="34" charset="-128"/>
                <a:cs typeface="MS PGothic" panose="020B0600070205080204" pitchFamily="34" charset="-128"/>
              </a:rPr>
              <a:t> </a:t>
            </a:r>
            <a:r>
              <a:rPr lang="cs-CZ" altLang="cs-CZ" sz="2000" dirty="0" err="1">
                <a:ea typeface="MS PGothic" panose="020B0600070205080204" pitchFamily="34" charset="-128"/>
                <a:cs typeface="MS PGothic" panose="020B0600070205080204" pitchFamily="34" charset="-128"/>
              </a:rPr>
              <a:t>is</a:t>
            </a:r>
            <a:r>
              <a:rPr lang="cs-CZ" altLang="cs-CZ" sz="2000" dirty="0">
                <a:ea typeface="MS PGothic" panose="020B0600070205080204" pitchFamily="34" charset="-128"/>
                <a:cs typeface="MS PGothic" panose="020B0600070205080204" pitchFamily="34" charset="-128"/>
              </a:rPr>
              <a:t> </a:t>
            </a:r>
            <a:r>
              <a:rPr lang="cs-CZ" altLang="cs-CZ" sz="2000" dirty="0" err="1">
                <a:ea typeface="MS PGothic" panose="020B0600070205080204" pitchFamily="34" charset="-128"/>
                <a:cs typeface="MS PGothic" panose="020B0600070205080204" pitchFamily="34" charset="-128"/>
              </a:rPr>
              <a:t>recommended</a:t>
            </a:r>
            <a:r>
              <a:rPr lang="cs-CZ" altLang="cs-CZ" sz="2000" dirty="0">
                <a:ea typeface="MS PGothic" panose="020B0600070205080204" pitchFamily="34" charset="-128"/>
                <a:cs typeface="MS PGothic" panose="020B0600070205080204" pitchFamily="34" charset="-128"/>
              </a:rPr>
              <a:t> to </a:t>
            </a:r>
            <a:r>
              <a:rPr lang="cs-CZ" altLang="cs-CZ" sz="2000" dirty="0" err="1">
                <a:ea typeface="MS PGothic" panose="020B0600070205080204" pitchFamily="34" charset="-128"/>
                <a:cs typeface="MS PGothic" panose="020B0600070205080204" pitchFamily="34" charset="-128"/>
              </a:rPr>
              <a:t>act</a:t>
            </a:r>
            <a:r>
              <a:rPr lang="cs-CZ" altLang="cs-CZ" sz="2000" dirty="0">
                <a:ea typeface="MS PGothic" panose="020B0600070205080204" pitchFamily="34" charset="-128"/>
                <a:cs typeface="MS PGothic" panose="020B0600070205080204" pitchFamily="34" charset="-128"/>
              </a:rPr>
              <a:t> as in </a:t>
            </a:r>
            <a:r>
              <a:rPr lang="cs-CZ" altLang="cs-CZ" sz="2000" dirty="0" err="1">
                <a:ea typeface="MS PGothic" panose="020B0600070205080204" pitchFamily="34" charset="-128"/>
                <a:cs typeface="MS PGothic" panose="020B0600070205080204" pitchFamily="34" charset="-128"/>
              </a:rPr>
              <a:t>children</a:t>
            </a:r>
            <a:r>
              <a:rPr lang="cs-CZ" altLang="cs-CZ" sz="2000" dirty="0">
                <a:ea typeface="MS PGothic" panose="020B0600070205080204" pitchFamily="34" charset="-128"/>
                <a:cs typeface="MS PGothic" panose="020B0600070205080204" pitchFamily="34" charset="-128"/>
              </a:rPr>
              <a:t> </a:t>
            </a:r>
            <a:r>
              <a:rPr lang="cs-CZ" altLang="cs-CZ" sz="2000" dirty="0" err="1">
                <a:ea typeface="MS PGothic" panose="020B0600070205080204" pitchFamily="34" charset="-128"/>
                <a:cs typeface="MS PGothic" panose="020B0600070205080204" pitchFamily="34" charset="-128"/>
              </a:rPr>
              <a:t>born</a:t>
            </a:r>
            <a:r>
              <a:rPr lang="cs-CZ" altLang="cs-CZ" sz="2000" dirty="0">
                <a:ea typeface="MS PGothic" panose="020B0600070205080204" pitchFamily="34" charset="-128"/>
                <a:cs typeface="MS PGothic" panose="020B0600070205080204" pitchFamily="34" charset="-128"/>
              </a:rPr>
              <a:t> in term. </a:t>
            </a:r>
            <a:r>
              <a:rPr lang="cs-CZ" altLang="cs-CZ" sz="2000" b="1" dirty="0">
                <a:ea typeface="MS PGothic" panose="020B0600070205080204" pitchFamily="34" charset="-128"/>
                <a:cs typeface="MS PGothic" panose="020B0600070205080204" pitchFamily="34" charset="-128"/>
              </a:rPr>
              <a:t>In </a:t>
            </a:r>
            <a:r>
              <a:rPr lang="cs-CZ" altLang="cs-CZ" sz="2000" b="1" dirty="0" err="1">
                <a:ea typeface="MS PGothic" panose="020B0600070205080204" pitchFamily="34" charset="-128"/>
                <a:cs typeface="MS PGothic" panose="020B0600070205080204" pitchFamily="34" charset="-128"/>
              </a:rPr>
              <a:t>children</a:t>
            </a:r>
            <a:r>
              <a:rPr lang="cs-CZ" altLang="cs-CZ" sz="2000" b="1" dirty="0">
                <a:ea typeface="MS PGothic" panose="020B0600070205080204" pitchFamily="34" charset="-128"/>
                <a:cs typeface="MS PGothic" panose="020B0600070205080204" pitchFamily="34" charset="-128"/>
              </a:rPr>
              <a:t> </a:t>
            </a:r>
            <a:r>
              <a:rPr lang="cs-CZ" altLang="cs-CZ" sz="2000" b="1" dirty="0" err="1">
                <a:ea typeface="MS PGothic" panose="020B0600070205080204" pitchFamily="34" charset="-128"/>
                <a:cs typeface="MS PGothic" panose="020B0600070205080204" pitchFamily="34" charset="-128"/>
              </a:rPr>
              <a:t>born</a:t>
            </a:r>
            <a:r>
              <a:rPr lang="cs-CZ" altLang="cs-CZ" sz="2000" b="1" dirty="0">
                <a:ea typeface="MS PGothic" panose="020B0600070205080204" pitchFamily="34" charset="-128"/>
                <a:cs typeface="MS PGothic" panose="020B0600070205080204" pitchFamily="34" charset="-128"/>
              </a:rPr>
              <a:t> </a:t>
            </a:r>
            <a:r>
              <a:rPr lang="cs-CZ" altLang="cs-CZ" sz="2000" b="1" dirty="0" err="1">
                <a:ea typeface="MS PGothic" panose="020B0600070205080204" pitchFamily="34" charset="-128"/>
                <a:cs typeface="MS PGothic" panose="020B0600070205080204" pitchFamily="34" charset="-128"/>
              </a:rPr>
              <a:t>before</a:t>
            </a:r>
            <a:r>
              <a:rPr lang="cs-CZ" altLang="cs-CZ" sz="2000" b="1" dirty="0">
                <a:ea typeface="MS PGothic" panose="020B0600070205080204" pitchFamily="34" charset="-128"/>
                <a:cs typeface="MS PGothic" panose="020B0600070205080204" pitchFamily="34" charset="-128"/>
              </a:rPr>
              <a:t> </a:t>
            </a:r>
            <a:r>
              <a:rPr lang="cs-CZ" altLang="cs-CZ" sz="2000" b="1" dirty="0" err="1">
                <a:ea typeface="MS PGothic" panose="020B0600070205080204" pitchFamily="34" charset="-128"/>
                <a:cs typeface="MS PGothic" panose="020B0600070205080204" pitchFamily="34" charset="-128"/>
              </a:rPr>
              <a:t>completed</a:t>
            </a:r>
            <a:r>
              <a:rPr lang="cs-CZ" altLang="cs-CZ" sz="2000" b="1" dirty="0">
                <a:ea typeface="MS PGothic" panose="020B0600070205080204" pitchFamily="34" charset="-128"/>
                <a:cs typeface="MS PGothic" panose="020B0600070205080204" pitchFamily="34" charset="-128"/>
              </a:rPr>
              <a:t> 35</a:t>
            </a:r>
            <a:r>
              <a:rPr lang="cs-CZ" altLang="cs-CZ" sz="2000" b="1" baseline="30000" dirty="0">
                <a:ea typeface="MS PGothic" panose="020B0600070205080204" pitchFamily="34" charset="-128"/>
                <a:cs typeface="MS PGothic" panose="020B0600070205080204" pitchFamily="34" charset="-128"/>
              </a:rPr>
              <a:t>th </a:t>
            </a:r>
            <a:r>
              <a:rPr lang="cs-CZ" altLang="cs-CZ" sz="2000" b="1" dirty="0" err="1">
                <a:ea typeface="MS PGothic" panose="020B0600070205080204" pitchFamily="34" charset="-128"/>
                <a:cs typeface="MS PGothic" panose="020B0600070205080204" pitchFamily="34" charset="-128"/>
              </a:rPr>
              <a:t>week</a:t>
            </a:r>
            <a:r>
              <a:rPr lang="cs-CZ" altLang="cs-CZ" sz="2000" b="1" dirty="0">
                <a:ea typeface="MS PGothic" panose="020B0600070205080204" pitchFamily="34" charset="-128"/>
                <a:cs typeface="MS PGothic" panose="020B0600070205080204" pitchFamily="34" charset="-128"/>
              </a:rPr>
              <a:t>, </a:t>
            </a:r>
            <a:r>
              <a:rPr lang="cs-CZ" altLang="cs-CZ" sz="2000" b="1" dirty="0" err="1">
                <a:ea typeface="MS PGothic" panose="020B0600070205080204" pitchFamily="34" charset="-128"/>
                <a:cs typeface="MS PGothic" panose="020B0600070205080204" pitchFamily="34" charset="-128"/>
              </a:rPr>
              <a:t>complementary</a:t>
            </a:r>
            <a:r>
              <a:rPr lang="cs-CZ" altLang="cs-CZ" sz="2000" b="1" dirty="0">
                <a:ea typeface="MS PGothic" panose="020B0600070205080204" pitchFamily="34" charset="-128"/>
                <a:cs typeface="MS PGothic" panose="020B0600070205080204" pitchFamily="34" charset="-128"/>
              </a:rPr>
              <a:t> food </a:t>
            </a:r>
            <a:r>
              <a:rPr lang="cs-CZ" altLang="cs-CZ" sz="2000" b="1" dirty="0" err="1">
                <a:ea typeface="MS PGothic" panose="020B0600070205080204" pitchFamily="34" charset="-128"/>
                <a:cs typeface="MS PGothic" panose="020B0600070205080204" pitchFamily="34" charset="-128"/>
              </a:rPr>
              <a:t>can</a:t>
            </a:r>
            <a:r>
              <a:rPr lang="cs-CZ" altLang="cs-CZ" sz="2000" b="1" dirty="0">
                <a:ea typeface="MS PGothic" panose="020B0600070205080204" pitchFamily="34" charset="-128"/>
                <a:cs typeface="MS PGothic" panose="020B0600070205080204" pitchFamily="34" charset="-128"/>
              </a:rPr>
              <a:t> </a:t>
            </a:r>
            <a:r>
              <a:rPr lang="cs-CZ" altLang="cs-CZ" sz="2000" b="1" dirty="0" err="1">
                <a:ea typeface="MS PGothic" panose="020B0600070205080204" pitchFamily="34" charset="-128"/>
                <a:cs typeface="MS PGothic" panose="020B0600070205080204" pitchFamily="34" charset="-128"/>
              </a:rPr>
              <a:t>be</a:t>
            </a:r>
            <a:r>
              <a:rPr lang="cs-CZ" altLang="cs-CZ" sz="2000" b="1" dirty="0">
                <a:ea typeface="MS PGothic" panose="020B0600070205080204" pitchFamily="34" charset="-128"/>
                <a:cs typeface="MS PGothic" panose="020B0600070205080204" pitchFamily="34" charset="-128"/>
              </a:rPr>
              <a:t> </a:t>
            </a:r>
            <a:r>
              <a:rPr lang="cs-CZ" altLang="cs-CZ" sz="2000" b="1" dirty="0" err="1">
                <a:ea typeface="MS PGothic" panose="020B0600070205080204" pitchFamily="34" charset="-128"/>
                <a:cs typeface="MS PGothic" panose="020B0600070205080204" pitchFamily="34" charset="-128"/>
              </a:rPr>
              <a:t>introduced</a:t>
            </a:r>
            <a:r>
              <a:rPr lang="cs-CZ" altLang="cs-CZ" sz="2000" b="1" dirty="0">
                <a:ea typeface="MS PGothic" panose="020B0600070205080204" pitchFamily="34" charset="-128"/>
                <a:cs typeface="MS PGothic" panose="020B0600070205080204" pitchFamily="34" charset="-128"/>
              </a:rPr>
              <a:t> 5–8 </a:t>
            </a:r>
            <a:r>
              <a:rPr lang="cs-CZ" altLang="cs-CZ" sz="2000" b="1" dirty="0" err="1">
                <a:ea typeface="MS PGothic" panose="020B0600070205080204" pitchFamily="34" charset="-128"/>
                <a:cs typeface="MS PGothic" panose="020B0600070205080204" pitchFamily="34" charset="-128"/>
              </a:rPr>
              <a:t>months</a:t>
            </a:r>
            <a:r>
              <a:rPr lang="cs-CZ" altLang="cs-CZ" sz="2000" b="1" dirty="0">
                <a:ea typeface="MS PGothic" panose="020B0600070205080204" pitchFamily="34" charset="-128"/>
                <a:cs typeface="MS PGothic" panose="020B0600070205080204" pitchFamily="34" charset="-128"/>
              </a:rPr>
              <a:t> </a:t>
            </a:r>
            <a:r>
              <a:rPr lang="cs-CZ" altLang="cs-CZ" sz="2000" b="1" dirty="0" err="1">
                <a:ea typeface="MS PGothic" panose="020B0600070205080204" pitchFamily="34" charset="-128"/>
                <a:cs typeface="MS PGothic" panose="020B0600070205080204" pitchFamily="34" charset="-128"/>
              </a:rPr>
              <a:t>since</a:t>
            </a:r>
            <a:r>
              <a:rPr lang="cs-CZ" altLang="cs-CZ" sz="2000" b="1" dirty="0">
                <a:ea typeface="MS PGothic" panose="020B0600070205080204" pitchFamily="34" charset="-128"/>
                <a:cs typeface="MS PGothic" panose="020B0600070205080204" pitchFamily="34" charset="-128"/>
              </a:rPr>
              <a:t> </a:t>
            </a:r>
            <a:r>
              <a:rPr lang="cs-CZ" altLang="cs-CZ" sz="2000" b="1" dirty="0" err="1">
                <a:ea typeface="MS PGothic" panose="020B0600070205080204" pitchFamily="34" charset="-128"/>
                <a:cs typeface="MS PGothic" panose="020B0600070205080204" pitchFamily="34" charset="-128"/>
              </a:rPr>
              <a:t>birth</a:t>
            </a:r>
            <a:r>
              <a:rPr lang="cs-CZ" altLang="cs-CZ" sz="2000" b="1" dirty="0">
                <a:ea typeface="MS PGothic" panose="020B0600070205080204" pitchFamily="34" charset="-128"/>
                <a:cs typeface="MS PGothic" panose="020B0600070205080204" pitchFamily="34" charset="-128"/>
              </a:rPr>
              <a:t> </a:t>
            </a:r>
            <a:r>
              <a:rPr lang="cs-CZ" altLang="cs-CZ" sz="2000" b="1" dirty="0" err="1">
                <a:ea typeface="MS PGothic" panose="020B0600070205080204" pitchFamily="34" charset="-128"/>
                <a:cs typeface="MS PGothic" panose="020B0600070205080204" pitchFamily="34" charset="-128"/>
              </a:rPr>
              <a:t>date</a:t>
            </a:r>
            <a:r>
              <a:rPr lang="cs-CZ" altLang="cs-CZ" sz="2000" dirty="0">
                <a:ea typeface="MS PGothic" panose="020B0600070205080204" pitchFamily="34" charset="-128"/>
                <a:cs typeface="MS PGothic" panose="020B0600070205080204" pitchFamily="34" charset="-128"/>
              </a:rPr>
              <a:t>, but not </a:t>
            </a:r>
            <a:r>
              <a:rPr lang="cs-CZ" altLang="cs-CZ" sz="2000" dirty="0" err="1">
                <a:ea typeface="MS PGothic" panose="020B0600070205080204" pitchFamily="34" charset="-128"/>
                <a:cs typeface="MS PGothic" panose="020B0600070205080204" pitchFamily="34" charset="-128"/>
              </a:rPr>
              <a:t>before</a:t>
            </a:r>
            <a:r>
              <a:rPr lang="cs-CZ" altLang="cs-CZ" sz="2000" dirty="0">
                <a:ea typeface="MS PGothic" panose="020B0600070205080204" pitchFamily="34" charset="-128"/>
                <a:cs typeface="MS PGothic" panose="020B0600070205080204" pitchFamily="34" charset="-128"/>
              </a:rPr>
              <a:t> </a:t>
            </a:r>
            <a:r>
              <a:rPr lang="cs-CZ" altLang="cs-CZ" sz="2000" dirty="0" err="1">
                <a:ea typeface="MS PGothic" panose="020B0600070205080204" pitchFamily="34" charset="-128"/>
                <a:cs typeface="MS PGothic" panose="020B0600070205080204" pitchFamily="34" charset="-128"/>
              </a:rPr>
              <a:t>completed</a:t>
            </a:r>
            <a:r>
              <a:rPr lang="cs-CZ" altLang="cs-CZ" sz="2000" dirty="0">
                <a:ea typeface="MS PGothic" panose="020B0600070205080204" pitchFamily="34" charset="-128"/>
                <a:cs typeface="MS PGothic" panose="020B0600070205080204" pitchFamily="34" charset="-128"/>
              </a:rPr>
              <a:t> 3</a:t>
            </a:r>
            <a:r>
              <a:rPr lang="cs-CZ" altLang="cs-CZ" sz="2000" baseline="30000" dirty="0">
                <a:ea typeface="MS PGothic" panose="020B0600070205080204" pitchFamily="34" charset="-128"/>
                <a:cs typeface="MS PGothic" panose="020B0600070205080204" pitchFamily="34" charset="-128"/>
              </a:rPr>
              <a:t>rd</a:t>
            </a:r>
            <a:r>
              <a:rPr lang="cs-CZ" altLang="cs-CZ" sz="2000" dirty="0">
                <a:ea typeface="MS PGothic" panose="020B0600070205080204" pitchFamily="34" charset="-128"/>
                <a:cs typeface="MS PGothic" panose="020B0600070205080204" pitchFamily="34" charset="-128"/>
              </a:rPr>
              <a:t> </a:t>
            </a:r>
            <a:r>
              <a:rPr lang="cs-CZ" altLang="cs-CZ" sz="2000" dirty="0" err="1">
                <a:ea typeface="MS PGothic" panose="020B0600070205080204" pitchFamily="34" charset="-128"/>
                <a:cs typeface="MS PGothic" panose="020B0600070205080204" pitchFamily="34" charset="-128"/>
              </a:rPr>
              <a:t>month</a:t>
            </a:r>
            <a:r>
              <a:rPr lang="cs-CZ" altLang="cs-CZ" sz="2000" dirty="0">
                <a:ea typeface="MS PGothic" panose="020B0600070205080204" pitchFamily="34" charset="-128"/>
                <a:cs typeface="MS PGothic" panose="020B0600070205080204" pitchFamily="34" charset="-128"/>
              </a:rPr>
              <a:t> </a:t>
            </a:r>
            <a:r>
              <a:rPr lang="cs-CZ" altLang="cs-CZ" sz="2000" dirty="0" err="1">
                <a:ea typeface="MS PGothic" panose="020B0600070205080204" pitchFamily="34" charset="-128"/>
                <a:cs typeface="MS PGothic" panose="020B0600070205080204" pitchFamily="34" charset="-128"/>
              </a:rPr>
              <a:t>of</a:t>
            </a:r>
            <a:r>
              <a:rPr lang="cs-CZ" altLang="cs-CZ" sz="2000" dirty="0">
                <a:ea typeface="MS PGothic" panose="020B0600070205080204" pitchFamily="34" charset="-128"/>
                <a:cs typeface="MS PGothic" panose="020B0600070205080204" pitchFamily="34" charset="-128"/>
              </a:rPr>
              <a:t> </a:t>
            </a:r>
            <a:r>
              <a:rPr lang="cs-CZ" altLang="cs-CZ" sz="2000" dirty="0" err="1">
                <a:ea typeface="MS PGothic" panose="020B0600070205080204" pitchFamily="34" charset="-128"/>
                <a:cs typeface="MS PGothic" panose="020B0600070205080204" pitchFamily="34" charset="-128"/>
              </a:rPr>
              <a:t>adjusted</a:t>
            </a:r>
            <a:r>
              <a:rPr lang="cs-CZ" altLang="cs-CZ" sz="2000" dirty="0">
                <a:ea typeface="MS PGothic" panose="020B0600070205080204" pitchFamily="34" charset="-128"/>
                <a:cs typeface="MS PGothic" panose="020B0600070205080204" pitchFamily="34" charset="-128"/>
              </a:rPr>
              <a:t> </a:t>
            </a:r>
            <a:r>
              <a:rPr lang="cs-CZ" altLang="cs-CZ" sz="2000" dirty="0" err="1">
                <a:ea typeface="MS PGothic" panose="020B0600070205080204" pitchFamily="34" charset="-128"/>
                <a:cs typeface="MS PGothic" panose="020B0600070205080204" pitchFamily="34" charset="-128"/>
              </a:rPr>
              <a:t>age</a:t>
            </a:r>
            <a:r>
              <a:rPr lang="cs-CZ" altLang="cs-CZ" sz="2000" dirty="0">
                <a:ea typeface="MS PGothic" panose="020B0600070205080204" pitchFamily="34" charset="-128"/>
                <a:cs typeface="MS PGothic" panose="020B0600070205080204" pitchFamily="34" charset="-128"/>
              </a:rPr>
              <a:t> (</a:t>
            </a:r>
            <a:r>
              <a:rPr lang="cs-CZ" altLang="cs-CZ" sz="2000" dirty="0" err="1">
                <a:ea typeface="MS PGothic" panose="020B0600070205080204" pitchFamily="34" charset="-128"/>
                <a:cs typeface="MS PGothic" panose="020B0600070205080204" pitchFamily="34" charset="-128"/>
              </a:rPr>
              <a:t>calculated</a:t>
            </a:r>
            <a:r>
              <a:rPr lang="cs-CZ" altLang="cs-CZ" sz="2000" dirty="0">
                <a:ea typeface="MS PGothic" panose="020B0600070205080204" pitchFamily="34" charset="-128"/>
                <a:cs typeface="MS PGothic" panose="020B0600070205080204" pitchFamily="34" charset="-128"/>
              </a:rPr>
              <a:t> </a:t>
            </a:r>
            <a:r>
              <a:rPr lang="cs-CZ" altLang="cs-CZ" sz="2000" dirty="0" err="1">
                <a:ea typeface="MS PGothic" panose="020B0600070205080204" pitchFamily="34" charset="-128"/>
                <a:cs typeface="MS PGothic" panose="020B0600070205080204" pitchFamily="34" charset="-128"/>
              </a:rPr>
              <a:t>delivery</a:t>
            </a:r>
            <a:r>
              <a:rPr lang="cs-CZ" altLang="cs-CZ" sz="2000" dirty="0">
                <a:ea typeface="MS PGothic" panose="020B0600070205080204" pitchFamily="34" charset="-128"/>
                <a:cs typeface="MS PGothic" panose="020B0600070205080204" pitchFamily="34" charset="-128"/>
              </a:rPr>
              <a:t> </a:t>
            </a:r>
            <a:r>
              <a:rPr lang="cs-CZ" altLang="cs-CZ" sz="2000" dirty="0" err="1">
                <a:ea typeface="MS PGothic" panose="020B0600070205080204" pitchFamily="34" charset="-128"/>
                <a:cs typeface="MS PGothic" panose="020B0600070205080204" pitchFamily="34" charset="-128"/>
              </a:rPr>
              <a:t>date</a:t>
            </a:r>
            <a:r>
              <a:rPr lang="cs-CZ" altLang="cs-CZ" sz="2000" dirty="0">
                <a:ea typeface="MS PGothic" panose="020B0600070205080204" pitchFamily="34" charset="-128"/>
                <a:cs typeface="MS PGothic" panose="020B0600070205080204" pitchFamily="34" charset="-128"/>
              </a:rPr>
              <a:t>). </a:t>
            </a:r>
            <a:r>
              <a:rPr lang="cs-CZ" altLang="cs-CZ" sz="2000" dirty="0" err="1">
                <a:ea typeface="MS PGothic" panose="020B0600070205080204" pitchFamily="34" charset="-128"/>
                <a:cs typeface="MS PGothic" panose="020B0600070205080204" pitchFamily="34" charset="-128"/>
              </a:rPr>
              <a:t>Complementary</a:t>
            </a:r>
            <a:r>
              <a:rPr lang="cs-CZ" altLang="cs-CZ" sz="2000" dirty="0">
                <a:ea typeface="MS PGothic" panose="020B0600070205080204" pitchFamily="34" charset="-128"/>
                <a:cs typeface="MS PGothic" panose="020B0600070205080204" pitchFamily="34" charset="-128"/>
              </a:rPr>
              <a:t> food </a:t>
            </a:r>
            <a:r>
              <a:rPr lang="cs-CZ" altLang="cs-CZ" sz="2000" dirty="0" err="1">
                <a:ea typeface="MS PGothic" panose="020B0600070205080204" pitchFamily="34" charset="-128"/>
                <a:cs typeface="MS PGothic" panose="020B0600070205080204" pitchFamily="34" charset="-128"/>
              </a:rPr>
              <a:t>introduction</a:t>
            </a:r>
            <a:r>
              <a:rPr lang="cs-CZ" altLang="cs-CZ" sz="2000" dirty="0">
                <a:ea typeface="MS PGothic" panose="020B0600070205080204" pitchFamily="34" charset="-128"/>
                <a:cs typeface="MS PGothic" panose="020B0600070205080204" pitchFamily="34" charset="-128"/>
              </a:rPr>
              <a:t> </a:t>
            </a:r>
            <a:r>
              <a:rPr lang="cs-CZ" altLang="cs-CZ" sz="2000" dirty="0" err="1">
                <a:ea typeface="MS PGothic" panose="020B0600070205080204" pitchFamily="34" charset="-128"/>
                <a:cs typeface="MS PGothic" panose="020B0600070205080204" pitchFamily="34" charset="-128"/>
              </a:rPr>
              <a:t>is</a:t>
            </a:r>
            <a:r>
              <a:rPr lang="cs-CZ" altLang="cs-CZ" sz="2000" dirty="0">
                <a:ea typeface="MS PGothic" panose="020B0600070205080204" pitchFamily="34" charset="-128"/>
                <a:cs typeface="MS PGothic" panose="020B0600070205080204" pitchFamily="34" charset="-128"/>
              </a:rPr>
              <a:t> </a:t>
            </a:r>
            <a:r>
              <a:rPr lang="cs-CZ" altLang="cs-CZ" sz="2000" dirty="0" err="1">
                <a:ea typeface="MS PGothic" panose="020B0600070205080204" pitchFamily="34" charset="-128"/>
                <a:cs typeface="MS PGothic" panose="020B0600070205080204" pitchFamily="34" charset="-128"/>
              </a:rPr>
              <a:t>always</a:t>
            </a:r>
            <a:r>
              <a:rPr lang="cs-CZ" altLang="cs-CZ" sz="2000" dirty="0">
                <a:ea typeface="MS PGothic" panose="020B0600070205080204" pitchFamily="34" charset="-128"/>
                <a:cs typeface="MS PGothic" panose="020B0600070205080204" pitchFamily="34" charset="-128"/>
              </a:rPr>
              <a:t> </a:t>
            </a:r>
            <a:r>
              <a:rPr lang="cs-CZ" altLang="cs-CZ" sz="2000" dirty="0" err="1">
                <a:ea typeface="MS PGothic" panose="020B0600070205080204" pitchFamily="34" charset="-128"/>
                <a:cs typeface="MS PGothic" panose="020B0600070205080204" pitchFamily="34" charset="-128"/>
              </a:rPr>
              <a:t>assessed</a:t>
            </a:r>
            <a:r>
              <a:rPr lang="cs-CZ" altLang="cs-CZ" sz="2000" dirty="0">
                <a:ea typeface="MS PGothic" panose="020B0600070205080204" pitchFamily="34" charset="-128"/>
                <a:cs typeface="MS PGothic" panose="020B0600070205080204" pitchFamily="34" charset="-128"/>
              </a:rPr>
              <a:t> </a:t>
            </a:r>
            <a:r>
              <a:rPr lang="cs-CZ" altLang="cs-CZ" sz="2000" dirty="0" err="1">
                <a:ea typeface="MS PGothic" panose="020B0600070205080204" pitchFamily="34" charset="-128"/>
                <a:cs typeface="MS PGothic" panose="020B0600070205080204" pitchFamily="34" charset="-128"/>
              </a:rPr>
              <a:t>individually</a:t>
            </a:r>
            <a:r>
              <a:rPr lang="cs-CZ" altLang="cs-CZ" sz="2000" dirty="0">
                <a:ea typeface="MS PGothic" panose="020B0600070205080204" pitchFamily="34" charset="-128"/>
                <a:cs typeface="MS PGothic" panose="020B0600070205080204" pitchFamily="34" charset="-128"/>
              </a:rPr>
              <a:t> </a:t>
            </a:r>
            <a:r>
              <a:rPr lang="cs-CZ" altLang="cs-CZ" sz="2000" dirty="0" err="1">
                <a:ea typeface="MS PGothic" panose="020B0600070205080204" pitchFamily="34" charset="-128"/>
                <a:cs typeface="MS PGothic" panose="020B0600070205080204" pitchFamily="34" charset="-128"/>
              </a:rPr>
              <a:t>according</a:t>
            </a:r>
            <a:r>
              <a:rPr lang="cs-CZ" altLang="cs-CZ" sz="2000" dirty="0">
                <a:ea typeface="MS PGothic" panose="020B0600070205080204" pitchFamily="34" charset="-128"/>
                <a:cs typeface="MS PGothic" panose="020B0600070205080204" pitchFamily="34" charset="-128"/>
              </a:rPr>
              <a:t> to </a:t>
            </a:r>
            <a:r>
              <a:rPr lang="cs-CZ" altLang="cs-CZ" sz="2000" dirty="0" err="1">
                <a:ea typeface="MS PGothic" panose="020B0600070205080204" pitchFamily="34" charset="-128"/>
                <a:cs typeface="MS PGothic" panose="020B0600070205080204" pitchFamily="34" charset="-128"/>
              </a:rPr>
              <a:t>clinical</a:t>
            </a:r>
            <a:r>
              <a:rPr lang="cs-CZ" altLang="cs-CZ" sz="2000" dirty="0">
                <a:ea typeface="MS PGothic" panose="020B0600070205080204" pitchFamily="34" charset="-128"/>
                <a:cs typeface="MS PGothic" panose="020B0600070205080204" pitchFamily="34" charset="-128"/>
              </a:rPr>
              <a:t> </a:t>
            </a:r>
            <a:r>
              <a:rPr lang="cs-CZ" altLang="cs-CZ" sz="2000" dirty="0" err="1">
                <a:ea typeface="MS PGothic" panose="020B0600070205080204" pitchFamily="34" charset="-128"/>
                <a:cs typeface="MS PGothic" panose="020B0600070205080204" pitchFamily="34" charset="-128"/>
              </a:rPr>
              <a:t>state</a:t>
            </a:r>
            <a:r>
              <a:rPr lang="cs-CZ" altLang="cs-CZ" sz="2000" dirty="0">
                <a:ea typeface="MS PGothic" panose="020B0600070205080204" pitchFamily="34" charset="-128"/>
                <a:cs typeface="MS PGothic" panose="020B0600070205080204" pitchFamily="34" charset="-128"/>
              </a:rPr>
              <a:t> </a:t>
            </a:r>
            <a:r>
              <a:rPr lang="cs-CZ" altLang="cs-CZ" sz="2000" dirty="0" err="1">
                <a:ea typeface="MS PGothic" panose="020B0600070205080204" pitchFamily="34" charset="-128"/>
                <a:cs typeface="MS PGothic" panose="020B0600070205080204" pitchFamily="34" charset="-128"/>
              </a:rPr>
              <a:t>of</a:t>
            </a:r>
            <a:r>
              <a:rPr lang="cs-CZ" altLang="cs-CZ" sz="2000" dirty="0">
                <a:ea typeface="MS PGothic" panose="020B0600070205080204" pitchFamily="34" charset="-128"/>
                <a:cs typeface="MS PGothic" panose="020B0600070205080204" pitchFamily="34" charset="-128"/>
              </a:rPr>
              <a:t> </a:t>
            </a:r>
            <a:r>
              <a:rPr lang="cs-CZ" altLang="cs-CZ" sz="2000" dirty="0" err="1">
                <a:ea typeface="MS PGothic" panose="020B0600070205080204" pitchFamily="34" charset="-128"/>
                <a:cs typeface="MS PGothic" panose="020B0600070205080204" pitchFamily="34" charset="-128"/>
              </a:rPr>
              <a:t>the</a:t>
            </a:r>
            <a:r>
              <a:rPr lang="cs-CZ" altLang="cs-CZ" sz="2000" dirty="0">
                <a:ea typeface="MS PGothic" panose="020B0600070205080204" pitchFamily="34" charset="-128"/>
                <a:cs typeface="MS PGothic" panose="020B0600070205080204" pitchFamily="34" charset="-128"/>
              </a:rPr>
              <a:t> </a:t>
            </a:r>
            <a:r>
              <a:rPr lang="cs-CZ" altLang="cs-CZ" sz="2000" dirty="0" err="1">
                <a:ea typeface="MS PGothic" panose="020B0600070205080204" pitchFamily="34" charset="-128"/>
                <a:cs typeface="MS PGothic" panose="020B0600070205080204" pitchFamily="34" charset="-128"/>
              </a:rPr>
              <a:t>child</a:t>
            </a:r>
            <a:r>
              <a:rPr lang="cs-CZ" altLang="cs-CZ" sz="2000" dirty="0">
                <a:ea typeface="MS PGothic" panose="020B0600070205080204" pitchFamily="34" charset="-128"/>
                <a:cs typeface="MS PGothic" panose="020B0600070205080204" pitchFamily="34" charset="-128"/>
              </a:rPr>
              <a:t> (</a:t>
            </a:r>
            <a:r>
              <a:rPr lang="cs-CZ" altLang="cs-CZ" sz="2000" dirty="0" err="1">
                <a:ea typeface="MS PGothic" panose="020B0600070205080204" pitchFamily="34" charset="-128"/>
                <a:cs typeface="MS PGothic" panose="020B0600070205080204" pitchFamily="34" charset="-128"/>
              </a:rPr>
              <a:t>health</a:t>
            </a:r>
            <a:r>
              <a:rPr lang="cs-CZ" altLang="cs-CZ" sz="2000" dirty="0">
                <a:ea typeface="MS PGothic" panose="020B0600070205080204" pitchFamily="34" charset="-128"/>
                <a:cs typeface="MS PGothic" panose="020B0600070205080204" pitchFamily="34" charset="-128"/>
              </a:rPr>
              <a:t>, </a:t>
            </a:r>
            <a:r>
              <a:rPr lang="cs-CZ" altLang="cs-CZ" sz="2000" dirty="0" err="1">
                <a:ea typeface="MS PGothic" panose="020B0600070205080204" pitchFamily="34" charset="-128"/>
                <a:cs typeface="MS PGothic" panose="020B0600070205080204" pitchFamily="34" charset="-128"/>
              </a:rPr>
              <a:t>psychomotoric</a:t>
            </a:r>
            <a:r>
              <a:rPr lang="cs-CZ" altLang="cs-CZ" sz="2000" dirty="0">
                <a:ea typeface="MS PGothic" panose="020B0600070205080204" pitchFamily="34" charset="-128"/>
                <a:cs typeface="MS PGothic" panose="020B0600070205080204" pitchFamily="34" charset="-128"/>
              </a:rPr>
              <a:t> maturity, </a:t>
            </a:r>
            <a:r>
              <a:rPr lang="cs-CZ" altLang="cs-CZ" sz="2000" dirty="0" err="1">
                <a:ea typeface="MS PGothic" panose="020B0600070205080204" pitchFamily="34" charset="-128"/>
                <a:cs typeface="MS PGothic" panose="020B0600070205080204" pitchFamily="34" charset="-128"/>
              </a:rPr>
              <a:t>thrift</a:t>
            </a:r>
            <a:r>
              <a:rPr lang="cs-CZ" altLang="cs-CZ" sz="2000" dirty="0">
                <a:ea typeface="MS PGothic" panose="020B0600070205080204" pitchFamily="34" charset="-128"/>
                <a:cs typeface="MS PGothic" panose="020B0600070205080204" pitchFamily="34" charset="-128"/>
              </a:rPr>
              <a:t> </a:t>
            </a:r>
            <a:r>
              <a:rPr lang="cs-CZ" altLang="cs-CZ" sz="2000" dirty="0" err="1">
                <a:ea typeface="MS PGothic" panose="020B0600070205080204" pitchFamily="34" charset="-128"/>
                <a:cs typeface="MS PGothic" panose="020B0600070205080204" pitchFamily="34" charset="-128"/>
              </a:rPr>
              <a:t>etc</a:t>
            </a:r>
            <a:r>
              <a:rPr lang="cs-CZ" altLang="cs-CZ" sz="2000" dirty="0">
                <a:ea typeface="MS PGothic" panose="020B0600070205080204" pitchFamily="34" charset="-128"/>
                <a:cs typeface="MS PGothic" panose="020B0600070205080204" pitchFamily="34" charset="-128"/>
              </a:rPr>
              <a:t>.)</a:t>
            </a:r>
            <a:endParaRPr lang="cs-CZ" altLang="cs-CZ" sz="2000" b="1" dirty="0">
              <a:ea typeface="MS PGothic" panose="020B0600070205080204" pitchFamily="34" charset="-128"/>
              <a:cs typeface="MS PGothic" panose="020B0600070205080204" pitchFamily="34" charset="-128"/>
            </a:endParaRPr>
          </a:p>
        </p:txBody>
      </p:sp>
      <p:sp>
        <p:nvSpPr>
          <p:cNvPr id="5" name="Zástupný symbol pro číslo snímku 4">
            <a:extLst>
              <a:ext uri="{FF2B5EF4-FFF2-40B4-BE49-F238E27FC236}">
                <a16:creationId xmlns:a16="http://schemas.microsoft.com/office/drawing/2014/main" id="{152737C6-6BF7-446A-87D6-821F6BA82ED4}"/>
              </a:ext>
            </a:extLst>
          </p:cNvPr>
          <p:cNvSpPr>
            <a:spLocks noGrp="1"/>
          </p:cNvSpPr>
          <p:nvPr>
            <p:ph type="sldNum" sz="quarter" idx="12"/>
          </p:nvPr>
        </p:nvSpPr>
        <p:spPr/>
        <p:txBody>
          <a:bodyPr/>
          <a:lstStyle/>
          <a:p>
            <a:fld id="{7D74F88D-855E-4C4A-AC2F-7A0A64C53FD8}" type="slidenum">
              <a:rPr lang="cs-CZ" smtClean="0"/>
              <a:pPr/>
              <a:t>90</a:t>
            </a:fld>
            <a:endParaRPr lang="cs-CZ"/>
          </a:p>
        </p:txBody>
      </p:sp>
      <p:sp>
        <p:nvSpPr>
          <p:cNvPr id="6" name="Zástupný symbol pro zápatí 3"/>
          <p:cNvSpPr>
            <a:spLocks noGrp="1"/>
          </p:cNvSpPr>
          <p:nvPr>
            <p:ph type="ftr" sz="quarter" idx="11"/>
          </p:nvPr>
        </p:nvSpPr>
        <p:spPr>
          <a:xfrm>
            <a:off x="731520" y="6421078"/>
            <a:ext cx="2292808" cy="365125"/>
          </a:xfrm>
        </p:spPr>
        <p:txBody>
          <a:bodyPr/>
          <a:lstStyle/>
          <a:p>
            <a:r>
              <a:rPr lang="cs-CZ" dirty="0" err="1"/>
              <a:t>Childhood</a:t>
            </a:r>
            <a:r>
              <a:rPr lang="cs-CZ" dirty="0"/>
              <a:t> </a:t>
            </a:r>
            <a:r>
              <a:rPr lang="cs-CZ" dirty="0" err="1"/>
              <a:t>hygiene</a:t>
            </a:r>
            <a:endParaRPr lang="cs-CZ" dirty="0"/>
          </a:p>
        </p:txBody>
      </p:sp>
      <p:sp>
        <p:nvSpPr>
          <p:cNvPr id="7" name="Zástupný symbol pro zápatí 3">
            <a:extLst>
              <a:ext uri="{FF2B5EF4-FFF2-40B4-BE49-F238E27FC236}">
                <a16:creationId xmlns:a16="http://schemas.microsoft.com/office/drawing/2014/main" id="{D5FE3B0D-0D6C-4066-BE05-9A74E9056F3E}"/>
              </a:ext>
            </a:extLst>
          </p:cNvPr>
          <p:cNvSpPr txBox="1">
            <a:spLocks/>
          </p:cNvSpPr>
          <p:nvPr/>
        </p:nvSpPr>
        <p:spPr>
          <a:xfrm>
            <a:off x="3802901" y="6421078"/>
            <a:ext cx="3408931"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a:solidFill>
                  <a:schemeClr val="accent6">
                    <a:lumMod val="60000"/>
                    <a:lumOff val="40000"/>
                  </a:schemeClr>
                </a:solidFill>
              </a:rPr>
              <a:t>Infant and </a:t>
            </a:r>
            <a:r>
              <a:rPr lang="cs-CZ" dirty="0" err="1">
                <a:solidFill>
                  <a:schemeClr val="accent6">
                    <a:lumMod val="60000"/>
                    <a:lumOff val="40000"/>
                  </a:schemeClr>
                </a:solidFill>
              </a:rPr>
              <a:t>toddler</a:t>
            </a:r>
            <a:r>
              <a:rPr lang="cs-CZ" dirty="0">
                <a:solidFill>
                  <a:schemeClr val="accent6">
                    <a:lumMod val="60000"/>
                    <a:lumOff val="40000"/>
                  </a:schemeClr>
                </a:solidFill>
              </a:rPr>
              <a:t> </a:t>
            </a:r>
            <a:r>
              <a:rPr lang="cs-CZ" dirty="0" err="1">
                <a:solidFill>
                  <a:schemeClr val="accent6">
                    <a:lumMod val="60000"/>
                    <a:lumOff val="40000"/>
                  </a:schemeClr>
                </a:solidFill>
              </a:rPr>
              <a:t>nutrition</a:t>
            </a:r>
            <a:endParaRPr lang="cs-CZ" dirty="0">
              <a:solidFill>
                <a:schemeClr val="accent6">
                  <a:lumMod val="60000"/>
                  <a:lumOff val="40000"/>
                </a:schemeClr>
              </a:solidFill>
            </a:endParaRPr>
          </a:p>
        </p:txBody>
      </p:sp>
    </p:spTree>
    <p:extLst>
      <p:ext uri="{BB962C8B-B14F-4D97-AF65-F5344CB8AC3E}">
        <p14:creationId xmlns:p14="http://schemas.microsoft.com/office/powerpoint/2010/main" val="12796387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9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553FD4F-7E07-4F77-9563-0D118BDF26E8}"/>
              </a:ext>
            </a:extLst>
          </p:cNvPr>
          <p:cNvSpPr>
            <a:spLocks noGrp="1"/>
          </p:cNvSpPr>
          <p:nvPr>
            <p:ph type="title"/>
          </p:nvPr>
        </p:nvSpPr>
        <p:spPr/>
        <p:txBody>
          <a:bodyPr>
            <a:normAutofit/>
          </a:bodyPr>
          <a:lstStyle/>
          <a:p>
            <a:r>
              <a:rPr lang="cs-CZ" sz="3200" dirty="0" err="1">
                <a:solidFill>
                  <a:prstClr val="black"/>
                </a:solidFill>
              </a:rPr>
              <a:t>Recommendation</a:t>
            </a:r>
            <a:r>
              <a:rPr lang="cs-CZ" sz="3200" dirty="0">
                <a:solidFill>
                  <a:prstClr val="black"/>
                </a:solidFill>
              </a:rPr>
              <a:t> on </a:t>
            </a:r>
            <a:r>
              <a:rPr lang="cs-CZ" sz="3200" dirty="0" err="1">
                <a:solidFill>
                  <a:prstClr val="black"/>
                </a:solidFill>
              </a:rPr>
              <a:t>complementary</a:t>
            </a:r>
            <a:r>
              <a:rPr lang="cs-CZ" sz="3200" dirty="0">
                <a:solidFill>
                  <a:prstClr val="black"/>
                </a:solidFill>
              </a:rPr>
              <a:t> food </a:t>
            </a:r>
            <a:r>
              <a:rPr lang="cs-CZ" sz="3200" dirty="0" err="1">
                <a:solidFill>
                  <a:prstClr val="black"/>
                </a:solidFill>
              </a:rPr>
              <a:t>introduction</a:t>
            </a:r>
            <a:r>
              <a:rPr lang="cs-CZ" sz="3200" dirty="0">
                <a:solidFill>
                  <a:prstClr val="black"/>
                </a:solidFill>
              </a:rPr>
              <a:t> in </a:t>
            </a:r>
            <a:r>
              <a:rPr lang="cs-CZ" sz="3200" dirty="0" err="1">
                <a:solidFill>
                  <a:prstClr val="black"/>
                </a:solidFill>
              </a:rPr>
              <a:t>toddlers</a:t>
            </a:r>
            <a:r>
              <a:rPr lang="cs-CZ" sz="3200" dirty="0">
                <a:solidFill>
                  <a:prstClr val="black"/>
                </a:solidFill>
              </a:rPr>
              <a:t> </a:t>
            </a:r>
            <a:r>
              <a:rPr lang="cs-CZ" sz="1800" dirty="0">
                <a:solidFill>
                  <a:prstClr val="black"/>
                </a:solidFill>
              </a:rPr>
              <a:t>(Ministry </a:t>
            </a:r>
            <a:r>
              <a:rPr lang="cs-CZ" sz="1800" dirty="0" err="1">
                <a:solidFill>
                  <a:prstClr val="black"/>
                </a:solidFill>
              </a:rPr>
              <a:t>of</a:t>
            </a:r>
            <a:r>
              <a:rPr lang="cs-CZ" sz="1800" dirty="0">
                <a:solidFill>
                  <a:prstClr val="black"/>
                </a:solidFill>
              </a:rPr>
              <a:t> </a:t>
            </a:r>
            <a:r>
              <a:rPr lang="cs-CZ" sz="1800" dirty="0" err="1">
                <a:solidFill>
                  <a:prstClr val="black"/>
                </a:solidFill>
              </a:rPr>
              <a:t>Health</a:t>
            </a:r>
            <a:r>
              <a:rPr lang="cs-CZ" sz="1800" dirty="0">
                <a:solidFill>
                  <a:prstClr val="black"/>
                </a:solidFill>
              </a:rPr>
              <a:t>, CZ)</a:t>
            </a:r>
            <a:endParaRPr lang="cs-CZ" dirty="0"/>
          </a:p>
        </p:txBody>
      </p:sp>
      <p:sp>
        <p:nvSpPr>
          <p:cNvPr id="3" name="Zástupný symbol pro obsah 2">
            <a:extLst>
              <a:ext uri="{FF2B5EF4-FFF2-40B4-BE49-F238E27FC236}">
                <a16:creationId xmlns:a16="http://schemas.microsoft.com/office/drawing/2014/main" id="{EBA0912F-F707-491F-B468-EBF6FCD8B784}"/>
              </a:ext>
            </a:extLst>
          </p:cNvPr>
          <p:cNvSpPr>
            <a:spLocks noGrp="1"/>
          </p:cNvSpPr>
          <p:nvPr>
            <p:ph idx="1"/>
          </p:nvPr>
        </p:nvSpPr>
        <p:spPr/>
        <p:txBody>
          <a:bodyPr>
            <a:normAutofit/>
          </a:bodyPr>
          <a:lstStyle/>
          <a:p>
            <a:pPr>
              <a:lnSpc>
                <a:spcPct val="100000"/>
              </a:lnSpc>
            </a:pPr>
            <a:r>
              <a:rPr lang="cs-CZ" altLang="cs-CZ" sz="2400" b="1" dirty="0" err="1">
                <a:ea typeface="MS PGothic" panose="020B0600070205080204" pitchFamily="34" charset="-128"/>
                <a:cs typeface="MS PGothic" panose="020B0600070205080204" pitchFamily="34" charset="-128"/>
              </a:rPr>
              <a:t>Developmental</a:t>
            </a:r>
            <a:r>
              <a:rPr lang="cs-CZ" altLang="cs-CZ" sz="2400" b="1" dirty="0">
                <a:ea typeface="MS PGothic" panose="020B0600070205080204" pitchFamily="34" charset="-128"/>
                <a:cs typeface="MS PGothic" panose="020B0600070205080204" pitchFamily="34" charset="-128"/>
              </a:rPr>
              <a:t> maturity</a:t>
            </a:r>
            <a:r>
              <a:rPr lang="cs-CZ" altLang="cs-CZ" sz="2400" dirty="0">
                <a:ea typeface="MS PGothic" panose="020B0600070205080204" pitchFamily="34" charset="-128"/>
                <a:cs typeface="MS PGothic" panose="020B0600070205080204" pitchFamily="34" charset="-128"/>
              </a:rPr>
              <a:t> </a:t>
            </a:r>
            <a:r>
              <a:rPr lang="cs-CZ" altLang="cs-CZ" sz="2400" dirty="0" err="1">
                <a:ea typeface="MS PGothic" panose="020B0600070205080204" pitchFamily="34" charset="-128"/>
                <a:cs typeface="MS PGothic" panose="020B0600070205080204" pitchFamily="34" charset="-128"/>
              </a:rPr>
              <a:t>is</a:t>
            </a:r>
            <a:r>
              <a:rPr lang="cs-CZ" altLang="cs-CZ" sz="2400" dirty="0">
                <a:ea typeface="MS PGothic" panose="020B0600070205080204" pitchFamily="34" charset="-128"/>
                <a:cs typeface="MS PGothic" panose="020B0600070205080204" pitchFamily="34" charset="-128"/>
              </a:rPr>
              <a:t> </a:t>
            </a:r>
            <a:r>
              <a:rPr lang="cs-CZ" altLang="cs-CZ" sz="2400" dirty="0" err="1">
                <a:ea typeface="MS PGothic" panose="020B0600070205080204" pitchFamily="34" charset="-128"/>
                <a:cs typeface="MS PGothic" panose="020B0600070205080204" pitchFamily="34" charset="-128"/>
              </a:rPr>
              <a:t>important</a:t>
            </a:r>
            <a:r>
              <a:rPr lang="cs-CZ" altLang="cs-CZ" sz="2400" dirty="0">
                <a:ea typeface="MS PGothic" panose="020B0600070205080204" pitchFamily="34" charset="-128"/>
                <a:cs typeface="MS PGothic" panose="020B0600070205080204" pitchFamily="34" charset="-128"/>
              </a:rPr>
              <a:t> </a:t>
            </a:r>
            <a:r>
              <a:rPr lang="cs-CZ" altLang="cs-CZ" sz="2400" dirty="0" err="1">
                <a:ea typeface="MS PGothic" panose="020B0600070205080204" pitchFamily="34" charset="-128"/>
                <a:cs typeface="MS PGothic" panose="020B0600070205080204" pitchFamily="34" charset="-128"/>
              </a:rPr>
              <a:t>when</a:t>
            </a:r>
            <a:r>
              <a:rPr lang="cs-CZ" altLang="cs-CZ" sz="2400" dirty="0">
                <a:ea typeface="MS PGothic" panose="020B0600070205080204" pitchFamily="34" charset="-128"/>
                <a:cs typeface="MS PGothic" panose="020B0600070205080204" pitchFamily="34" charset="-128"/>
              </a:rPr>
              <a:t> </a:t>
            </a:r>
            <a:r>
              <a:rPr lang="cs-CZ" altLang="cs-CZ" sz="2400" dirty="0" err="1">
                <a:ea typeface="MS PGothic" panose="020B0600070205080204" pitchFamily="34" charset="-128"/>
                <a:cs typeface="MS PGothic" panose="020B0600070205080204" pitchFamily="34" charset="-128"/>
              </a:rPr>
              <a:t>introducing</a:t>
            </a:r>
            <a:r>
              <a:rPr lang="cs-CZ" altLang="cs-CZ" sz="2400" dirty="0">
                <a:ea typeface="MS PGothic" panose="020B0600070205080204" pitchFamily="34" charset="-128"/>
                <a:cs typeface="MS PGothic" panose="020B0600070205080204" pitchFamily="34" charset="-128"/>
              </a:rPr>
              <a:t> </a:t>
            </a:r>
            <a:r>
              <a:rPr lang="cs-CZ" altLang="cs-CZ" sz="2400" dirty="0" err="1">
                <a:ea typeface="MS PGothic" panose="020B0600070205080204" pitchFamily="34" charset="-128"/>
                <a:cs typeface="MS PGothic" panose="020B0600070205080204" pitchFamily="34" charset="-128"/>
              </a:rPr>
              <a:t>complementary</a:t>
            </a:r>
            <a:r>
              <a:rPr lang="cs-CZ" altLang="cs-CZ" sz="2400" dirty="0">
                <a:ea typeface="MS PGothic" panose="020B0600070205080204" pitchFamily="34" charset="-128"/>
                <a:cs typeface="MS PGothic" panose="020B0600070205080204" pitchFamily="34" charset="-128"/>
              </a:rPr>
              <a:t> food, </a:t>
            </a:r>
            <a:r>
              <a:rPr lang="cs-CZ" altLang="cs-CZ" sz="2400" dirty="0" err="1">
                <a:ea typeface="MS PGothic" panose="020B0600070205080204" pitchFamily="34" charset="-128"/>
                <a:cs typeface="MS PGothic" panose="020B0600070205080204" pitchFamily="34" charset="-128"/>
              </a:rPr>
              <a:t>i.e</a:t>
            </a:r>
            <a:r>
              <a:rPr lang="cs-CZ" altLang="cs-CZ" sz="2400" dirty="0">
                <a:ea typeface="MS PGothic" panose="020B0600070205080204" pitchFamily="34" charset="-128"/>
                <a:cs typeface="MS PGothic" panose="020B0600070205080204" pitchFamily="34" charset="-128"/>
              </a:rPr>
              <a:t>. </a:t>
            </a:r>
            <a:r>
              <a:rPr lang="cs-CZ" altLang="cs-CZ" sz="2400" dirty="0" err="1">
                <a:ea typeface="MS PGothic" panose="020B0600070205080204" pitchFamily="34" charset="-128"/>
                <a:cs typeface="MS PGothic" panose="020B0600070205080204" pitchFamily="34" charset="-128"/>
              </a:rPr>
              <a:t>keeping</a:t>
            </a:r>
            <a:r>
              <a:rPr lang="cs-CZ" altLang="cs-CZ" sz="2400" dirty="0">
                <a:ea typeface="MS PGothic" panose="020B0600070205080204" pitchFamily="34" charset="-128"/>
                <a:cs typeface="MS PGothic" panose="020B0600070205080204" pitchFamily="34" charset="-128"/>
              </a:rPr>
              <a:t> </a:t>
            </a:r>
            <a:r>
              <a:rPr lang="cs-CZ" altLang="cs-CZ" sz="2400" dirty="0" err="1">
                <a:ea typeface="MS PGothic" panose="020B0600070205080204" pitchFamily="34" charset="-128"/>
                <a:cs typeface="MS PGothic" panose="020B0600070205080204" pitchFamily="34" charset="-128"/>
              </a:rPr>
              <a:t>the</a:t>
            </a:r>
            <a:r>
              <a:rPr lang="cs-CZ" altLang="cs-CZ" sz="2400" dirty="0">
                <a:ea typeface="MS PGothic" panose="020B0600070205080204" pitchFamily="34" charset="-128"/>
                <a:cs typeface="MS PGothic" panose="020B0600070205080204" pitchFamily="34" charset="-128"/>
              </a:rPr>
              <a:t> </a:t>
            </a:r>
            <a:r>
              <a:rPr lang="cs-CZ" altLang="cs-CZ" sz="2400" dirty="0" err="1">
                <a:ea typeface="MS PGothic" panose="020B0600070205080204" pitchFamily="34" charset="-128"/>
                <a:cs typeface="MS PGothic" panose="020B0600070205080204" pitchFamily="34" charset="-128"/>
              </a:rPr>
              <a:t>head</a:t>
            </a:r>
            <a:r>
              <a:rPr lang="cs-CZ" altLang="cs-CZ" sz="2400" dirty="0">
                <a:ea typeface="MS PGothic" panose="020B0600070205080204" pitchFamily="34" charset="-128"/>
                <a:cs typeface="MS PGothic" panose="020B0600070205080204" pitchFamily="34" charset="-128"/>
              </a:rPr>
              <a:t> in a </a:t>
            </a:r>
            <a:r>
              <a:rPr lang="cs-CZ" altLang="cs-CZ" sz="2400" dirty="0" err="1">
                <a:ea typeface="MS PGothic" panose="020B0600070205080204" pitchFamily="34" charset="-128"/>
                <a:cs typeface="MS PGothic" panose="020B0600070205080204" pitchFamily="34" charset="-128"/>
              </a:rPr>
              <a:t>stable</a:t>
            </a:r>
            <a:r>
              <a:rPr lang="cs-CZ" altLang="cs-CZ" sz="2400" dirty="0">
                <a:ea typeface="MS PGothic" panose="020B0600070205080204" pitchFamily="34" charset="-128"/>
                <a:cs typeface="MS PGothic" panose="020B0600070205080204" pitchFamily="34" charset="-128"/>
              </a:rPr>
              <a:t> </a:t>
            </a:r>
            <a:r>
              <a:rPr lang="cs-CZ" altLang="cs-CZ" sz="2400" dirty="0" err="1">
                <a:ea typeface="MS PGothic" panose="020B0600070205080204" pitchFamily="34" charset="-128"/>
                <a:cs typeface="MS PGothic" panose="020B0600070205080204" pitchFamily="34" charset="-128"/>
              </a:rPr>
              <a:t>position</a:t>
            </a:r>
            <a:r>
              <a:rPr lang="cs-CZ" altLang="cs-CZ" sz="2400" dirty="0">
                <a:ea typeface="MS PGothic" panose="020B0600070205080204" pitchFamily="34" charset="-128"/>
                <a:cs typeface="MS PGothic" panose="020B0600070205080204" pitchFamily="34" charset="-128"/>
              </a:rPr>
              <a:t>, </a:t>
            </a:r>
            <a:r>
              <a:rPr lang="cs-CZ" altLang="cs-CZ" sz="2400" dirty="0" err="1">
                <a:ea typeface="MS PGothic" panose="020B0600070205080204" pitchFamily="34" charset="-128"/>
                <a:cs typeface="MS PGothic" panose="020B0600070205080204" pitchFamily="34" charset="-128"/>
              </a:rPr>
              <a:t>coordinating</a:t>
            </a:r>
            <a:r>
              <a:rPr lang="cs-CZ" altLang="cs-CZ" sz="2400" dirty="0">
                <a:ea typeface="MS PGothic" panose="020B0600070205080204" pitchFamily="34" charset="-128"/>
                <a:cs typeface="MS PGothic" panose="020B0600070205080204" pitchFamily="34" charset="-128"/>
              </a:rPr>
              <a:t> </a:t>
            </a:r>
            <a:r>
              <a:rPr lang="cs-CZ" altLang="cs-CZ" sz="2400" dirty="0" err="1">
                <a:ea typeface="MS PGothic" panose="020B0600070205080204" pitchFamily="34" charset="-128"/>
                <a:cs typeface="MS PGothic" panose="020B0600070205080204" pitchFamily="34" charset="-128"/>
              </a:rPr>
              <a:t>eyes</a:t>
            </a:r>
            <a:r>
              <a:rPr lang="cs-CZ" altLang="cs-CZ" sz="2400" dirty="0">
                <a:ea typeface="MS PGothic" panose="020B0600070205080204" pitchFamily="34" charset="-128"/>
                <a:cs typeface="MS PGothic" panose="020B0600070205080204" pitchFamily="34" charset="-128"/>
              </a:rPr>
              <a:t>, </a:t>
            </a:r>
            <a:r>
              <a:rPr lang="cs-CZ" altLang="cs-CZ" sz="2400" dirty="0" err="1">
                <a:ea typeface="MS PGothic" panose="020B0600070205080204" pitchFamily="34" charset="-128"/>
                <a:cs typeface="MS PGothic" panose="020B0600070205080204" pitchFamily="34" charset="-128"/>
              </a:rPr>
              <a:t>hands</a:t>
            </a:r>
            <a:r>
              <a:rPr lang="cs-CZ" altLang="cs-CZ" sz="2400" dirty="0">
                <a:ea typeface="MS PGothic" panose="020B0600070205080204" pitchFamily="34" charset="-128"/>
                <a:cs typeface="MS PGothic" panose="020B0600070205080204" pitchFamily="34" charset="-128"/>
              </a:rPr>
              <a:t> and </a:t>
            </a:r>
            <a:r>
              <a:rPr lang="cs-CZ" altLang="cs-CZ" sz="2400" dirty="0" err="1">
                <a:ea typeface="MS PGothic" panose="020B0600070205080204" pitchFamily="34" charset="-128"/>
                <a:cs typeface="MS PGothic" panose="020B0600070205080204" pitchFamily="34" charset="-128"/>
              </a:rPr>
              <a:t>mouth</a:t>
            </a:r>
            <a:r>
              <a:rPr lang="cs-CZ" altLang="cs-CZ" sz="2400" dirty="0">
                <a:ea typeface="MS PGothic" panose="020B0600070205080204" pitchFamily="34" charset="-128"/>
                <a:cs typeface="MS PGothic" panose="020B0600070205080204" pitchFamily="34" charset="-128"/>
              </a:rPr>
              <a:t> </a:t>
            </a:r>
            <a:r>
              <a:rPr lang="cs-CZ" altLang="cs-CZ" sz="2400" dirty="0" err="1">
                <a:ea typeface="MS PGothic" panose="020B0600070205080204" pitchFamily="34" charset="-128"/>
                <a:cs typeface="MS PGothic" panose="020B0600070205080204" pitchFamily="34" charset="-128"/>
              </a:rPr>
              <a:t>when</a:t>
            </a:r>
            <a:r>
              <a:rPr lang="cs-CZ" altLang="cs-CZ" sz="2400" dirty="0">
                <a:ea typeface="MS PGothic" panose="020B0600070205080204" pitchFamily="34" charset="-128"/>
                <a:cs typeface="MS PGothic" panose="020B0600070205080204" pitchFamily="34" charset="-128"/>
              </a:rPr>
              <a:t> </a:t>
            </a:r>
            <a:r>
              <a:rPr lang="cs-CZ" altLang="cs-CZ" sz="2400" dirty="0" err="1">
                <a:ea typeface="MS PGothic" panose="020B0600070205080204" pitchFamily="34" charset="-128"/>
                <a:cs typeface="MS PGothic" panose="020B0600070205080204" pitchFamily="34" charset="-128"/>
              </a:rPr>
              <a:t>looking</a:t>
            </a:r>
            <a:r>
              <a:rPr lang="cs-CZ" altLang="cs-CZ" sz="2400" dirty="0">
                <a:ea typeface="MS PGothic" panose="020B0600070205080204" pitchFamily="34" charset="-128"/>
                <a:cs typeface="MS PGothic" panose="020B0600070205080204" pitchFamily="34" charset="-128"/>
              </a:rPr>
              <a:t> </a:t>
            </a:r>
            <a:r>
              <a:rPr lang="cs-CZ" altLang="cs-CZ" sz="2400" dirty="0" err="1">
                <a:ea typeface="MS PGothic" panose="020B0600070205080204" pitchFamily="34" charset="-128"/>
                <a:cs typeface="MS PGothic" panose="020B0600070205080204" pitchFamily="34" charset="-128"/>
              </a:rPr>
              <a:t>for</a:t>
            </a:r>
            <a:r>
              <a:rPr lang="cs-CZ" altLang="cs-CZ" sz="2400" dirty="0">
                <a:ea typeface="MS PGothic" panose="020B0600070205080204" pitchFamily="34" charset="-128"/>
                <a:cs typeface="MS PGothic" panose="020B0600070205080204" pitchFamily="34" charset="-128"/>
              </a:rPr>
              <a:t> food, holding </a:t>
            </a:r>
            <a:r>
              <a:rPr lang="cs-CZ" altLang="cs-CZ" sz="2400" dirty="0" err="1">
                <a:ea typeface="MS PGothic" panose="020B0600070205080204" pitchFamily="34" charset="-128"/>
                <a:cs typeface="MS PGothic" panose="020B0600070205080204" pitchFamily="34" charset="-128"/>
              </a:rPr>
              <a:t>it</a:t>
            </a:r>
            <a:r>
              <a:rPr lang="cs-CZ" altLang="cs-CZ" sz="2400" dirty="0">
                <a:ea typeface="MS PGothic" panose="020B0600070205080204" pitchFamily="34" charset="-128"/>
                <a:cs typeface="MS PGothic" panose="020B0600070205080204" pitchFamily="34" charset="-128"/>
              </a:rPr>
              <a:t> and </a:t>
            </a:r>
            <a:r>
              <a:rPr lang="cs-CZ" altLang="cs-CZ" sz="2400" dirty="0" err="1">
                <a:ea typeface="MS PGothic" panose="020B0600070205080204" pitchFamily="34" charset="-128"/>
                <a:cs typeface="MS PGothic" panose="020B0600070205080204" pitchFamily="34" charset="-128"/>
              </a:rPr>
              <a:t>putting</a:t>
            </a:r>
            <a:r>
              <a:rPr lang="cs-CZ" altLang="cs-CZ" sz="2400" dirty="0">
                <a:ea typeface="MS PGothic" panose="020B0600070205080204" pitchFamily="34" charset="-128"/>
                <a:cs typeface="MS PGothic" panose="020B0600070205080204" pitchFamily="34" charset="-128"/>
              </a:rPr>
              <a:t> </a:t>
            </a:r>
            <a:r>
              <a:rPr lang="cs-CZ" altLang="cs-CZ" sz="2400" dirty="0" err="1">
                <a:ea typeface="MS PGothic" panose="020B0600070205080204" pitchFamily="34" charset="-128"/>
                <a:cs typeface="MS PGothic" panose="020B0600070205080204" pitchFamily="34" charset="-128"/>
              </a:rPr>
              <a:t>it</a:t>
            </a:r>
            <a:r>
              <a:rPr lang="cs-CZ" altLang="cs-CZ" sz="2400" dirty="0">
                <a:ea typeface="MS PGothic" panose="020B0600070205080204" pitchFamily="34" charset="-128"/>
                <a:cs typeface="MS PGothic" panose="020B0600070205080204" pitchFamily="34" charset="-128"/>
              </a:rPr>
              <a:t> </a:t>
            </a:r>
            <a:r>
              <a:rPr lang="cs-CZ" altLang="cs-CZ" sz="2400" dirty="0" err="1">
                <a:ea typeface="MS PGothic" panose="020B0600070205080204" pitchFamily="34" charset="-128"/>
                <a:cs typeface="MS PGothic" panose="020B0600070205080204" pitchFamily="34" charset="-128"/>
              </a:rPr>
              <a:t>into</a:t>
            </a:r>
            <a:r>
              <a:rPr lang="cs-CZ" altLang="cs-CZ" sz="2400" dirty="0">
                <a:ea typeface="MS PGothic" panose="020B0600070205080204" pitchFamily="34" charset="-128"/>
                <a:cs typeface="MS PGothic" panose="020B0600070205080204" pitchFamily="34" charset="-128"/>
              </a:rPr>
              <a:t> </a:t>
            </a:r>
            <a:r>
              <a:rPr lang="cs-CZ" altLang="cs-CZ" sz="2400" dirty="0" err="1">
                <a:ea typeface="MS PGothic" panose="020B0600070205080204" pitchFamily="34" charset="-128"/>
                <a:cs typeface="MS PGothic" panose="020B0600070205080204" pitchFamily="34" charset="-128"/>
              </a:rPr>
              <a:t>mouth</a:t>
            </a:r>
            <a:r>
              <a:rPr lang="cs-CZ" altLang="cs-CZ" sz="2400" dirty="0">
                <a:ea typeface="MS PGothic" panose="020B0600070205080204" pitchFamily="34" charset="-128"/>
                <a:cs typeface="MS PGothic" panose="020B0600070205080204" pitchFamily="34" charset="-128"/>
              </a:rPr>
              <a:t>, </a:t>
            </a:r>
            <a:r>
              <a:rPr lang="cs-CZ" altLang="cs-CZ" sz="2400" dirty="0" err="1">
                <a:ea typeface="MS PGothic" panose="020B0600070205080204" pitchFamily="34" charset="-128"/>
                <a:cs typeface="MS PGothic" panose="020B0600070205080204" pitchFamily="34" charset="-128"/>
              </a:rPr>
              <a:t>swallowing</a:t>
            </a:r>
            <a:r>
              <a:rPr lang="cs-CZ" altLang="cs-CZ" sz="2400" dirty="0">
                <a:ea typeface="MS PGothic" panose="020B0600070205080204" pitchFamily="34" charset="-128"/>
                <a:cs typeface="MS PGothic" panose="020B0600070205080204" pitchFamily="34" charset="-128"/>
              </a:rPr>
              <a:t> and tolerance </a:t>
            </a:r>
            <a:r>
              <a:rPr lang="cs-CZ" altLang="cs-CZ" sz="2400" dirty="0" err="1">
                <a:ea typeface="MS PGothic" panose="020B0600070205080204" pitchFamily="34" charset="-128"/>
                <a:cs typeface="MS PGothic" panose="020B0600070205080204" pitchFamily="34" charset="-128"/>
              </a:rPr>
              <a:t>of</a:t>
            </a:r>
            <a:r>
              <a:rPr lang="cs-CZ" altLang="cs-CZ" sz="2400" dirty="0">
                <a:ea typeface="MS PGothic" panose="020B0600070205080204" pitchFamily="34" charset="-128"/>
                <a:cs typeface="MS PGothic" panose="020B0600070205080204" pitchFamily="34" charset="-128"/>
              </a:rPr>
              <a:t> solid food.</a:t>
            </a:r>
            <a:endParaRPr lang="cs-CZ" altLang="cs-CZ" sz="2400" b="1" dirty="0">
              <a:ea typeface="MS PGothic" panose="020B0600070205080204" pitchFamily="34" charset="-128"/>
              <a:cs typeface="MS PGothic" panose="020B0600070205080204" pitchFamily="34" charset="-128"/>
            </a:endParaRPr>
          </a:p>
          <a:p>
            <a:pPr>
              <a:lnSpc>
                <a:spcPct val="100000"/>
              </a:lnSpc>
            </a:pPr>
            <a:r>
              <a:rPr lang="cs-CZ" altLang="cs-CZ" sz="2400" dirty="0">
                <a:ea typeface="MS PGothic" panose="020B0600070205080204" pitchFamily="34" charset="-128"/>
                <a:cs typeface="MS PGothic" panose="020B0600070205080204" pitchFamily="34" charset="-128"/>
              </a:rPr>
              <a:t>In </a:t>
            </a:r>
            <a:r>
              <a:rPr lang="cs-CZ" altLang="cs-CZ" sz="2400" dirty="0" err="1">
                <a:ea typeface="MS PGothic" panose="020B0600070205080204" pitchFamily="34" charset="-128"/>
                <a:cs typeface="MS PGothic" panose="020B0600070205080204" pitchFamily="34" charset="-128"/>
              </a:rPr>
              <a:t>both</a:t>
            </a:r>
            <a:r>
              <a:rPr lang="cs-CZ" altLang="cs-CZ" sz="2400" dirty="0">
                <a:ea typeface="MS PGothic" panose="020B0600070205080204" pitchFamily="34" charset="-128"/>
                <a:cs typeface="MS PGothic" panose="020B0600070205080204" pitchFamily="34" charset="-128"/>
              </a:rPr>
              <a:t> </a:t>
            </a:r>
            <a:r>
              <a:rPr lang="cs-CZ" altLang="cs-CZ" sz="2400" b="1" dirty="0" err="1">
                <a:ea typeface="MS PGothic" panose="020B0600070205080204" pitchFamily="34" charset="-128"/>
                <a:cs typeface="MS PGothic" panose="020B0600070205080204" pitchFamily="34" charset="-128"/>
              </a:rPr>
              <a:t>breastfed</a:t>
            </a:r>
            <a:r>
              <a:rPr lang="cs-CZ" altLang="cs-CZ" sz="2400" b="1" dirty="0">
                <a:ea typeface="MS PGothic" panose="020B0600070205080204" pitchFamily="34" charset="-128"/>
                <a:cs typeface="MS PGothic" panose="020B0600070205080204" pitchFamily="34" charset="-128"/>
              </a:rPr>
              <a:t> and not </a:t>
            </a:r>
            <a:r>
              <a:rPr lang="cs-CZ" altLang="cs-CZ" sz="2400" b="1" dirty="0" err="1">
                <a:ea typeface="MS PGothic" panose="020B0600070205080204" pitchFamily="34" charset="-128"/>
                <a:cs typeface="MS PGothic" panose="020B0600070205080204" pitchFamily="34" charset="-128"/>
              </a:rPr>
              <a:t>breastfed</a:t>
            </a:r>
            <a:r>
              <a:rPr lang="cs-CZ" altLang="cs-CZ" sz="2400" b="1" dirty="0">
                <a:ea typeface="MS PGothic" panose="020B0600070205080204" pitchFamily="34" charset="-128"/>
                <a:cs typeface="MS PGothic" panose="020B0600070205080204" pitchFamily="34" charset="-128"/>
              </a:rPr>
              <a:t> </a:t>
            </a:r>
            <a:r>
              <a:rPr lang="cs-CZ" altLang="cs-CZ" sz="2400" b="1" dirty="0" err="1">
                <a:ea typeface="MS PGothic" panose="020B0600070205080204" pitchFamily="34" charset="-128"/>
                <a:cs typeface="MS PGothic" panose="020B0600070205080204" pitchFamily="34" charset="-128"/>
              </a:rPr>
              <a:t>children</a:t>
            </a:r>
            <a:r>
              <a:rPr lang="cs-CZ" altLang="cs-CZ" sz="2400" dirty="0">
                <a:ea typeface="MS PGothic" panose="020B0600070205080204" pitchFamily="34" charset="-128"/>
                <a:cs typeface="MS PGothic" panose="020B0600070205080204" pitchFamily="34" charset="-128"/>
              </a:rPr>
              <a:t> </a:t>
            </a:r>
            <a:r>
              <a:rPr lang="cs-CZ" altLang="cs-CZ" sz="2400" dirty="0" err="1">
                <a:ea typeface="MS PGothic" panose="020B0600070205080204" pitchFamily="34" charset="-128"/>
                <a:cs typeface="MS PGothic" panose="020B0600070205080204" pitchFamily="34" charset="-128"/>
              </a:rPr>
              <a:t>the</a:t>
            </a:r>
            <a:r>
              <a:rPr lang="cs-CZ" altLang="cs-CZ" sz="2400" dirty="0">
                <a:ea typeface="MS PGothic" panose="020B0600070205080204" pitchFamily="34" charset="-128"/>
                <a:cs typeface="MS PGothic" panose="020B0600070205080204" pitchFamily="34" charset="-128"/>
              </a:rPr>
              <a:t> </a:t>
            </a:r>
            <a:r>
              <a:rPr lang="cs-CZ" altLang="cs-CZ" sz="2400" dirty="0" err="1">
                <a:ea typeface="MS PGothic" panose="020B0600070205080204" pitchFamily="34" charset="-128"/>
                <a:cs typeface="MS PGothic" panose="020B0600070205080204" pitchFamily="34" charset="-128"/>
              </a:rPr>
              <a:t>complementary</a:t>
            </a:r>
            <a:r>
              <a:rPr lang="cs-CZ" altLang="cs-CZ" sz="2400" dirty="0">
                <a:ea typeface="MS PGothic" panose="020B0600070205080204" pitchFamily="34" charset="-128"/>
                <a:cs typeface="MS PGothic" panose="020B0600070205080204" pitchFamily="34" charset="-128"/>
              </a:rPr>
              <a:t> food </a:t>
            </a:r>
            <a:r>
              <a:rPr lang="cs-CZ" altLang="cs-CZ" sz="2400" dirty="0" err="1">
                <a:ea typeface="MS PGothic" panose="020B0600070205080204" pitchFamily="34" charset="-128"/>
                <a:cs typeface="MS PGothic" panose="020B0600070205080204" pitchFamily="34" charset="-128"/>
              </a:rPr>
              <a:t>is</a:t>
            </a:r>
            <a:r>
              <a:rPr lang="cs-CZ" altLang="cs-CZ" sz="2400" dirty="0">
                <a:ea typeface="MS PGothic" panose="020B0600070205080204" pitchFamily="34" charset="-128"/>
                <a:cs typeface="MS PGothic" panose="020B0600070205080204" pitchFamily="34" charset="-128"/>
              </a:rPr>
              <a:t> </a:t>
            </a:r>
            <a:r>
              <a:rPr lang="cs-CZ" altLang="cs-CZ" sz="2400" dirty="0" err="1">
                <a:ea typeface="MS PGothic" panose="020B0600070205080204" pitchFamily="34" charset="-128"/>
                <a:cs typeface="MS PGothic" panose="020B0600070205080204" pitchFamily="34" charset="-128"/>
              </a:rPr>
              <a:t>introduced</a:t>
            </a:r>
            <a:r>
              <a:rPr lang="cs-CZ" altLang="cs-CZ" sz="2400" dirty="0">
                <a:ea typeface="MS PGothic" panose="020B0600070205080204" pitchFamily="34" charset="-128"/>
                <a:cs typeface="MS PGothic" panose="020B0600070205080204" pitchFamily="34" charset="-128"/>
              </a:rPr>
              <a:t> in </a:t>
            </a:r>
            <a:r>
              <a:rPr lang="cs-CZ" altLang="cs-CZ" sz="2400" dirty="0" err="1">
                <a:ea typeface="MS PGothic" panose="020B0600070205080204" pitchFamily="34" charset="-128"/>
                <a:cs typeface="MS PGothic" panose="020B0600070205080204" pitchFamily="34" charset="-128"/>
              </a:rPr>
              <a:t>accordance</a:t>
            </a:r>
            <a:r>
              <a:rPr lang="cs-CZ" altLang="cs-CZ" sz="2400" dirty="0">
                <a:ea typeface="MS PGothic" panose="020B0600070205080204" pitchFamily="34" charset="-128"/>
                <a:cs typeface="MS PGothic" panose="020B0600070205080204" pitchFamily="34" charset="-128"/>
              </a:rPr>
              <a:t> </a:t>
            </a:r>
            <a:r>
              <a:rPr lang="cs-CZ" altLang="cs-CZ" sz="2400" dirty="0" err="1">
                <a:ea typeface="MS PGothic" panose="020B0600070205080204" pitchFamily="34" charset="-128"/>
                <a:cs typeface="MS PGothic" panose="020B0600070205080204" pitchFamily="34" charset="-128"/>
              </a:rPr>
              <a:t>with</a:t>
            </a:r>
            <a:r>
              <a:rPr lang="cs-CZ" altLang="cs-CZ" sz="2400" dirty="0">
                <a:ea typeface="MS PGothic" panose="020B0600070205080204" pitchFamily="34" charset="-128"/>
                <a:cs typeface="MS PGothic" panose="020B0600070205080204" pitchFamily="34" charset="-128"/>
              </a:rPr>
              <a:t> </a:t>
            </a:r>
            <a:r>
              <a:rPr lang="cs-CZ" altLang="cs-CZ" sz="2400" dirty="0" err="1">
                <a:ea typeface="MS PGothic" panose="020B0600070205080204" pitchFamily="34" charset="-128"/>
                <a:cs typeface="MS PGothic" panose="020B0600070205080204" pitchFamily="34" charset="-128"/>
              </a:rPr>
              <a:t>present</a:t>
            </a:r>
            <a:r>
              <a:rPr lang="cs-CZ" altLang="cs-CZ" sz="2400" dirty="0">
                <a:ea typeface="MS PGothic" panose="020B0600070205080204" pitchFamily="34" charset="-128"/>
                <a:cs typeface="MS PGothic" panose="020B0600070205080204" pitchFamily="34" charset="-128"/>
              </a:rPr>
              <a:t> </a:t>
            </a:r>
            <a:r>
              <a:rPr lang="cs-CZ" altLang="cs-CZ" sz="2400" dirty="0" err="1">
                <a:ea typeface="MS PGothic" panose="020B0600070205080204" pitchFamily="34" charset="-128"/>
                <a:cs typeface="MS PGothic" panose="020B0600070205080204" pitchFamily="34" charset="-128"/>
              </a:rPr>
              <a:t>recommendations</a:t>
            </a:r>
            <a:r>
              <a:rPr lang="cs-CZ" altLang="cs-CZ" sz="2400" dirty="0">
                <a:ea typeface="MS PGothic" panose="020B0600070205080204" pitchFamily="34" charset="-128"/>
                <a:cs typeface="MS PGothic" panose="020B0600070205080204" pitchFamily="34" charset="-128"/>
              </a:rPr>
              <a:t>. </a:t>
            </a:r>
            <a:r>
              <a:rPr lang="cs-CZ" altLang="cs-CZ" sz="2400" b="1" dirty="0">
                <a:ea typeface="MS PGothic" panose="020B0600070205080204" pitchFamily="34" charset="-128"/>
                <a:cs typeface="MS PGothic" panose="020B0600070205080204" pitchFamily="34" charset="-128"/>
              </a:rPr>
              <a:t>Food </a:t>
            </a:r>
            <a:r>
              <a:rPr lang="cs-CZ" altLang="cs-CZ" sz="2400" b="1" dirty="0" err="1">
                <a:ea typeface="MS PGothic" panose="020B0600070205080204" pitchFamily="34" charset="-128"/>
                <a:cs typeface="MS PGothic" panose="020B0600070205080204" pitchFamily="34" charset="-128"/>
              </a:rPr>
              <a:t>containing</a:t>
            </a:r>
            <a:r>
              <a:rPr lang="cs-CZ" altLang="cs-CZ" sz="2400" b="1" dirty="0">
                <a:ea typeface="MS PGothic" panose="020B0600070205080204" pitchFamily="34" charset="-128"/>
                <a:cs typeface="MS PGothic" panose="020B0600070205080204" pitchFamily="34" charset="-128"/>
              </a:rPr>
              <a:t> gluten </a:t>
            </a:r>
            <a:r>
              <a:rPr lang="cs-CZ" altLang="cs-CZ" sz="2400" b="1" dirty="0" err="1">
                <a:ea typeface="MS PGothic" panose="020B0600070205080204" pitchFamily="34" charset="-128"/>
                <a:cs typeface="MS PGothic" panose="020B0600070205080204" pitchFamily="34" charset="-128"/>
              </a:rPr>
              <a:t>should</a:t>
            </a:r>
            <a:r>
              <a:rPr lang="cs-CZ" altLang="cs-CZ" sz="2400" b="1" dirty="0">
                <a:ea typeface="MS PGothic" panose="020B0600070205080204" pitchFamily="34" charset="-128"/>
                <a:cs typeface="MS PGothic" panose="020B0600070205080204" pitchFamily="34" charset="-128"/>
              </a:rPr>
              <a:t> </a:t>
            </a:r>
            <a:r>
              <a:rPr lang="cs-CZ" altLang="cs-CZ" sz="2400" b="1" dirty="0" err="1">
                <a:ea typeface="MS PGothic" panose="020B0600070205080204" pitchFamily="34" charset="-128"/>
                <a:cs typeface="MS PGothic" panose="020B0600070205080204" pitchFamily="34" charset="-128"/>
              </a:rPr>
              <a:t>be</a:t>
            </a:r>
            <a:r>
              <a:rPr lang="cs-CZ" altLang="cs-CZ" sz="2400" b="1" dirty="0">
                <a:ea typeface="MS PGothic" panose="020B0600070205080204" pitchFamily="34" charset="-128"/>
                <a:cs typeface="MS PGothic" panose="020B0600070205080204" pitchFamily="34" charset="-128"/>
              </a:rPr>
              <a:t> </a:t>
            </a:r>
            <a:r>
              <a:rPr lang="cs-CZ" altLang="cs-CZ" sz="2400" b="1" dirty="0" err="1">
                <a:ea typeface="MS PGothic" panose="020B0600070205080204" pitchFamily="34" charset="-128"/>
                <a:cs typeface="MS PGothic" panose="020B0600070205080204" pitchFamily="34" charset="-128"/>
              </a:rPr>
              <a:t>introduced</a:t>
            </a:r>
            <a:r>
              <a:rPr lang="cs-CZ" altLang="cs-CZ" sz="2400" b="1" dirty="0">
                <a:ea typeface="MS PGothic" panose="020B0600070205080204" pitchFamily="34" charset="-128"/>
                <a:cs typeface="MS PGothic" panose="020B0600070205080204" pitchFamily="34" charset="-128"/>
              </a:rPr>
              <a:t> </a:t>
            </a:r>
            <a:r>
              <a:rPr lang="cs-CZ" altLang="cs-CZ" sz="2400" b="1" dirty="0" err="1">
                <a:ea typeface="MS PGothic" panose="020B0600070205080204" pitchFamily="34" charset="-128"/>
                <a:cs typeface="MS PGothic" panose="020B0600070205080204" pitchFamily="34" charset="-128"/>
              </a:rPr>
              <a:t>until</a:t>
            </a:r>
            <a:r>
              <a:rPr lang="cs-CZ" altLang="cs-CZ" sz="2400" b="1" dirty="0">
                <a:ea typeface="MS PGothic" panose="020B0600070205080204" pitchFamily="34" charset="-128"/>
                <a:cs typeface="MS PGothic" panose="020B0600070205080204" pitchFamily="34" charset="-128"/>
              </a:rPr>
              <a:t> </a:t>
            </a:r>
            <a:r>
              <a:rPr lang="cs-CZ" altLang="cs-CZ" sz="2400" b="1" dirty="0" err="1">
                <a:ea typeface="MS PGothic" panose="020B0600070205080204" pitchFamily="34" charset="-128"/>
                <a:cs typeface="MS PGothic" panose="020B0600070205080204" pitchFamily="34" charset="-128"/>
              </a:rPr>
              <a:t>completed</a:t>
            </a:r>
            <a:r>
              <a:rPr lang="cs-CZ" altLang="cs-CZ" sz="2400" b="1" dirty="0">
                <a:ea typeface="MS PGothic" panose="020B0600070205080204" pitchFamily="34" charset="-128"/>
                <a:cs typeface="MS PGothic" panose="020B0600070205080204" pitchFamily="34" charset="-128"/>
              </a:rPr>
              <a:t> 7</a:t>
            </a:r>
            <a:r>
              <a:rPr lang="cs-CZ" altLang="cs-CZ" sz="2400" b="1" baseline="30000" dirty="0">
                <a:ea typeface="MS PGothic" panose="020B0600070205080204" pitchFamily="34" charset="-128"/>
                <a:cs typeface="MS PGothic" panose="020B0600070205080204" pitchFamily="34" charset="-128"/>
              </a:rPr>
              <a:t>th</a:t>
            </a:r>
            <a:r>
              <a:rPr lang="cs-CZ" altLang="cs-CZ" sz="2400" b="1" dirty="0">
                <a:ea typeface="MS PGothic" panose="020B0600070205080204" pitchFamily="34" charset="-128"/>
                <a:cs typeface="MS PGothic" panose="020B0600070205080204" pitchFamily="34" charset="-128"/>
              </a:rPr>
              <a:t> </a:t>
            </a:r>
            <a:r>
              <a:rPr lang="cs-CZ" altLang="cs-CZ" sz="2400" b="1" dirty="0" err="1">
                <a:ea typeface="MS PGothic" panose="020B0600070205080204" pitchFamily="34" charset="-128"/>
                <a:cs typeface="MS PGothic" panose="020B0600070205080204" pitchFamily="34" charset="-128"/>
              </a:rPr>
              <a:t>of</a:t>
            </a:r>
            <a:r>
              <a:rPr lang="cs-CZ" altLang="cs-CZ" sz="2400" b="1" dirty="0">
                <a:ea typeface="MS PGothic" panose="020B0600070205080204" pitchFamily="34" charset="-128"/>
                <a:cs typeface="MS PGothic" panose="020B0600070205080204" pitchFamily="34" charset="-128"/>
              </a:rPr>
              <a:t> </a:t>
            </a:r>
            <a:r>
              <a:rPr lang="cs-CZ" altLang="cs-CZ" sz="2400" b="1" dirty="0" err="1">
                <a:ea typeface="MS PGothic" panose="020B0600070205080204" pitchFamily="34" charset="-128"/>
                <a:cs typeface="MS PGothic" panose="020B0600070205080204" pitchFamily="34" charset="-128"/>
              </a:rPr>
              <a:t>the</a:t>
            </a:r>
            <a:r>
              <a:rPr lang="cs-CZ" altLang="cs-CZ" sz="2400" b="1" dirty="0">
                <a:ea typeface="MS PGothic" panose="020B0600070205080204" pitchFamily="34" charset="-128"/>
                <a:cs typeface="MS PGothic" panose="020B0600070205080204" pitchFamily="34" charset="-128"/>
              </a:rPr>
              <a:t> </a:t>
            </a:r>
            <a:r>
              <a:rPr lang="cs-CZ" altLang="cs-CZ" sz="2400" b="1" dirty="0" err="1">
                <a:ea typeface="MS PGothic" panose="020B0600070205080204" pitchFamily="34" charset="-128"/>
                <a:cs typeface="MS PGothic" panose="020B0600070205080204" pitchFamily="34" charset="-128"/>
              </a:rPr>
              <a:t>child‘s</a:t>
            </a:r>
            <a:r>
              <a:rPr lang="cs-CZ" altLang="cs-CZ" sz="2400" b="1" dirty="0">
                <a:ea typeface="MS PGothic" panose="020B0600070205080204" pitchFamily="34" charset="-128"/>
                <a:cs typeface="MS PGothic" panose="020B0600070205080204" pitchFamily="34" charset="-128"/>
              </a:rPr>
              <a:t> </a:t>
            </a:r>
            <a:r>
              <a:rPr lang="cs-CZ" altLang="cs-CZ" sz="2400" b="1" dirty="0" err="1">
                <a:ea typeface="MS PGothic" panose="020B0600070205080204" pitchFamily="34" charset="-128"/>
                <a:cs typeface="MS PGothic" panose="020B0600070205080204" pitchFamily="34" charset="-128"/>
              </a:rPr>
              <a:t>life</a:t>
            </a:r>
            <a:r>
              <a:rPr lang="cs-CZ" altLang="cs-CZ" sz="2400" b="1" dirty="0">
                <a:ea typeface="MS PGothic" panose="020B0600070205080204" pitchFamily="34" charset="-128"/>
                <a:cs typeface="MS PGothic" panose="020B0600070205080204" pitchFamily="34" charset="-128"/>
              </a:rPr>
              <a:t> </a:t>
            </a:r>
            <a:r>
              <a:rPr lang="cs-CZ" altLang="cs-CZ" sz="2400" b="1" dirty="0" err="1">
                <a:ea typeface="MS PGothic" panose="020B0600070205080204" pitchFamily="34" charset="-128"/>
                <a:cs typeface="MS PGothic" panose="020B0600070205080204" pitchFamily="34" charset="-128"/>
              </a:rPr>
              <a:t>at</a:t>
            </a:r>
            <a:r>
              <a:rPr lang="cs-CZ" altLang="cs-CZ" sz="2400" b="1" dirty="0">
                <a:ea typeface="MS PGothic" panose="020B0600070205080204" pitchFamily="34" charset="-128"/>
                <a:cs typeface="MS PGothic" panose="020B0600070205080204" pitchFamily="34" charset="-128"/>
              </a:rPr>
              <a:t> </a:t>
            </a:r>
            <a:r>
              <a:rPr lang="cs-CZ" altLang="cs-CZ" sz="2400" b="1" dirty="0" err="1">
                <a:ea typeface="MS PGothic" panose="020B0600070205080204" pitchFamily="34" charset="-128"/>
                <a:cs typeface="MS PGothic" panose="020B0600070205080204" pitchFamily="34" charset="-128"/>
              </a:rPr>
              <a:t>the</a:t>
            </a:r>
            <a:r>
              <a:rPr lang="cs-CZ" altLang="cs-CZ" sz="2400" b="1" dirty="0">
                <a:ea typeface="MS PGothic" panose="020B0600070205080204" pitchFamily="34" charset="-128"/>
                <a:cs typeface="MS PGothic" panose="020B0600070205080204" pitchFamily="34" charset="-128"/>
              </a:rPr>
              <a:t> </a:t>
            </a:r>
            <a:r>
              <a:rPr lang="cs-CZ" altLang="cs-CZ" sz="2400" b="1" dirty="0" err="1">
                <a:ea typeface="MS PGothic" panose="020B0600070205080204" pitchFamily="34" charset="-128"/>
                <a:cs typeface="MS PGothic" panose="020B0600070205080204" pitchFamily="34" charset="-128"/>
              </a:rPr>
              <a:t>latest</a:t>
            </a:r>
            <a:r>
              <a:rPr lang="cs-CZ" altLang="cs-CZ" sz="2400" b="1" dirty="0">
                <a:ea typeface="MS PGothic" panose="020B0600070205080204" pitchFamily="34" charset="-128"/>
                <a:cs typeface="MS PGothic" panose="020B0600070205080204" pitchFamily="34" charset="-128"/>
              </a:rPr>
              <a:t>, </a:t>
            </a:r>
            <a:r>
              <a:rPr lang="cs-CZ" altLang="cs-CZ" sz="2400" b="1" dirty="0" err="1">
                <a:ea typeface="MS PGothic" panose="020B0600070205080204" pitchFamily="34" charset="-128"/>
                <a:cs typeface="MS PGothic" panose="020B0600070205080204" pitchFamily="34" charset="-128"/>
              </a:rPr>
              <a:t>optimally</a:t>
            </a:r>
            <a:r>
              <a:rPr lang="cs-CZ" altLang="cs-CZ" sz="2400" b="1" dirty="0">
                <a:ea typeface="MS PGothic" panose="020B0600070205080204" pitchFamily="34" charset="-128"/>
                <a:cs typeface="MS PGothic" panose="020B0600070205080204" pitchFamily="34" charset="-128"/>
              </a:rPr>
              <a:t> </a:t>
            </a:r>
            <a:r>
              <a:rPr lang="cs-CZ" altLang="cs-CZ" sz="2400" b="1" dirty="0" err="1">
                <a:ea typeface="MS PGothic" panose="020B0600070205080204" pitchFamily="34" charset="-128"/>
                <a:cs typeface="MS PGothic" panose="020B0600070205080204" pitchFamily="34" charset="-128"/>
              </a:rPr>
              <a:t>together</a:t>
            </a:r>
            <a:r>
              <a:rPr lang="cs-CZ" altLang="cs-CZ" sz="2400" b="1" dirty="0">
                <a:ea typeface="MS PGothic" panose="020B0600070205080204" pitchFamily="34" charset="-128"/>
                <a:cs typeface="MS PGothic" panose="020B0600070205080204" pitchFamily="34" charset="-128"/>
              </a:rPr>
              <a:t> </a:t>
            </a:r>
            <a:r>
              <a:rPr lang="cs-CZ" altLang="cs-CZ" sz="2400" b="1" dirty="0" err="1">
                <a:ea typeface="MS PGothic" panose="020B0600070205080204" pitchFamily="34" charset="-128"/>
                <a:cs typeface="MS PGothic" panose="020B0600070205080204" pitchFamily="34" charset="-128"/>
              </a:rPr>
              <a:t>with</a:t>
            </a:r>
            <a:r>
              <a:rPr lang="cs-CZ" altLang="cs-CZ" sz="2400" b="1" dirty="0">
                <a:ea typeface="MS PGothic" panose="020B0600070205080204" pitchFamily="34" charset="-128"/>
                <a:cs typeface="MS PGothic" panose="020B0600070205080204" pitchFamily="34" charset="-128"/>
              </a:rPr>
              <a:t> </a:t>
            </a:r>
            <a:r>
              <a:rPr lang="cs-CZ" altLang="cs-CZ" sz="2400" b="1" dirty="0" err="1">
                <a:ea typeface="MS PGothic" panose="020B0600070205080204" pitchFamily="34" charset="-128"/>
                <a:cs typeface="MS PGothic" panose="020B0600070205080204" pitchFamily="34" charset="-128"/>
              </a:rPr>
              <a:t>breastfeeding</a:t>
            </a:r>
            <a:r>
              <a:rPr lang="cs-CZ" altLang="cs-CZ" sz="2400" b="1" dirty="0">
                <a:ea typeface="MS PGothic" panose="020B0600070205080204" pitchFamily="34" charset="-128"/>
                <a:cs typeface="MS PGothic" panose="020B0600070205080204" pitchFamily="34" charset="-128"/>
              </a:rPr>
              <a:t>.</a:t>
            </a:r>
            <a:endParaRPr lang="cs-CZ" altLang="cs-CZ" sz="2400" dirty="0">
              <a:ea typeface="MS PGothic" panose="020B0600070205080204" pitchFamily="34" charset="-128"/>
              <a:cs typeface="MS PGothic" panose="020B0600070205080204" pitchFamily="34" charset="-128"/>
            </a:endParaRPr>
          </a:p>
        </p:txBody>
      </p:sp>
      <p:sp>
        <p:nvSpPr>
          <p:cNvPr id="5" name="Zástupný symbol pro číslo snímku 4">
            <a:extLst>
              <a:ext uri="{FF2B5EF4-FFF2-40B4-BE49-F238E27FC236}">
                <a16:creationId xmlns:a16="http://schemas.microsoft.com/office/drawing/2014/main" id="{152737C6-6BF7-446A-87D6-821F6BA82ED4}"/>
              </a:ext>
            </a:extLst>
          </p:cNvPr>
          <p:cNvSpPr>
            <a:spLocks noGrp="1"/>
          </p:cNvSpPr>
          <p:nvPr>
            <p:ph type="sldNum" sz="quarter" idx="12"/>
          </p:nvPr>
        </p:nvSpPr>
        <p:spPr/>
        <p:txBody>
          <a:bodyPr/>
          <a:lstStyle/>
          <a:p>
            <a:fld id="{7D74F88D-855E-4C4A-AC2F-7A0A64C53FD8}" type="slidenum">
              <a:rPr lang="cs-CZ" smtClean="0"/>
              <a:pPr/>
              <a:t>91</a:t>
            </a:fld>
            <a:endParaRPr lang="cs-CZ"/>
          </a:p>
        </p:txBody>
      </p:sp>
      <p:sp>
        <p:nvSpPr>
          <p:cNvPr id="6" name="Zástupný symbol pro zápatí 3"/>
          <p:cNvSpPr>
            <a:spLocks noGrp="1"/>
          </p:cNvSpPr>
          <p:nvPr>
            <p:ph type="ftr" sz="quarter" idx="11"/>
          </p:nvPr>
        </p:nvSpPr>
        <p:spPr>
          <a:xfrm>
            <a:off x="731520" y="6421078"/>
            <a:ext cx="2292808" cy="365125"/>
          </a:xfrm>
        </p:spPr>
        <p:txBody>
          <a:bodyPr/>
          <a:lstStyle/>
          <a:p>
            <a:r>
              <a:rPr lang="cs-CZ" dirty="0" err="1"/>
              <a:t>Childhood</a:t>
            </a:r>
            <a:r>
              <a:rPr lang="cs-CZ" dirty="0"/>
              <a:t> </a:t>
            </a:r>
            <a:r>
              <a:rPr lang="cs-CZ" dirty="0" err="1"/>
              <a:t>hygiene</a:t>
            </a:r>
            <a:endParaRPr lang="cs-CZ" dirty="0"/>
          </a:p>
        </p:txBody>
      </p:sp>
      <p:sp>
        <p:nvSpPr>
          <p:cNvPr id="7" name="Zástupný symbol pro zápatí 3">
            <a:extLst>
              <a:ext uri="{FF2B5EF4-FFF2-40B4-BE49-F238E27FC236}">
                <a16:creationId xmlns:a16="http://schemas.microsoft.com/office/drawing/2014/main" id="{D5FE3B0D-0D6C-4066-BE05-9A74E9056F3E}"/>
              </a:ext>
            </a:extLst>
          </p:cNvPr>
          <p:cNvSpPr txBox="1">
            <a:spLocks/>
          </p:cNvSpPr>
          <p:nvPr/>
        </p:nvSpPr>
        <p:spPr>
          <a:xfrm>
            <a:off x="3802901" y="6421078"/>
            <a:ext cx="3408931"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a:solidFill>
                  <a:schemeClr val="accent6">
                    <a:lumMod val="60000"/>
                    <a:lumOff val="40000"/>
                  </a:schemeClr>
                </a:solidFill>
              </a:rPr>
              <a:t>Infant and </a:t>
            </a:r>
            <a:r>
              <a:rPr lang="cs-CZ" dirty="0" err="1">
                <a:solidFill>
                  <a:schemeClr val="accent6">
                    <a:lumMod val="60000"/>
                    <a:lumOff val="40000"/>
                  </a:schemeClr>
                </a:solidFill>
              </a:rPr>
              <a:t>toddler</a:t>
            </a:r>
            <a:r>
              <a:rPr lang="cs-CZ" dirty="0">
                <a:solidFill>
                  <a:schemeClr val="accent6">
                    <a:lumMod val="60000"/>
                    <a:lumOff val="40000"/>
                  </a:schemeClr>
                </a:solidFill>
              </a:rPr>
              <a:t> </a:t>
            </a:r>
            <a:r>
              <a:rPr lang="cs-CZ" dirty="0" err="1">
                <a:solidFill>
                  <a:schemeClr val="accent6">
                    <a:lumMod val="60000"/>
                    <a:lumOff val="40000"/>
                  </a:schemeClr>
                </a:solidFill>
              </a:rPr>
              <a:t>nutrition</a:t>
            </a:r>
            <a:endParaRPr lang="cs-CZ" dirty="0">
              <a:solidFill>
                <a:schemeClr val="accent6">
                  <a:lumMod val="60000"/>
                  <a:lumOff val="40000"/>
                </a:schemeClr>
              </a:solidFill>
            </a:endParaRPr>
          </a:p>
        </p:txBody>
      </p:sp>
    </p:spTree>
    <p:extLst>
      <p:ext uri="{BB962C8B-B14F-4D97-AF65-F5344CB8AC3E}">
        <p14:creationId xmlns:p14="http://schemas.microsoft.com/office/powerpoint/2010/main" val="10988472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9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553FD4F-7E07-4F77-9563-0D118BDF26E8}"/>
              </a:ext>
            </a:extLst>
          </p:cNvPr>
          <p:cNvSpPr>
            <a:spLocks noGrp="1"/>
          </p:cNvSpPr>
          <p:nvPr>
            <p:ph type="title"/>
          </p:nvPr>
        </p:nvSpPr>
        <p:spPr/>
        <p:txBody>
          <a:bodyPr>
            <a:normAutofit/>
          </a:bodyPr>
          <a:lstStyle/>
          <a:p>
            <a:r>
              <a:rPr lang="cs-CZ" sz="3200" dirty="0" err="1">
                <a:solidFill>
                  <a:prstClr val="black"/>
                </a:solidFill>
              </a:rPr>
              <a:t>Recommendation</a:t>
            </a:r>
            <a:r>
              <a:rPr lang="cs-CZ" sz="3200" dirty="0">
                <a:solidFill>
                  <a:prstClr val="black"/>
                </a:solidFill>
              </a:rPr>
              <a:t> on </a:t>
            </a:r>
            <a:r>
              <a:rPr lang="cs-CZ" sz="3200" dirty="0" err="1">
                <a:solidFill>
                  <a:prstClr val="black"/>
                </a:solidFill>
              </a:rPr>
              <a:t>complementary</a:t>
            </a:r>
            <a:r>
              <a:rPr lang="cs-CZ" sz="3200" dirty="0">
                <a:solidFill>
                  <a:prstClr val="black"/>
                </a:solidFill>
              </a:rPr>
              <a:t> food </a:t>
            </a:r>
            <a:r>
              <a:rPr lang="cs-CZ" sz="3200" dirty="0" err="1">
                <a:solidFill>
                  <a:prstClr val="black"/>
                </a:solidFill>
              </a:rPr>
              <a:t>introduction</a:t>
            </a:r>
            <a:r>
              <a:rPr lang="cs-CZ" sz="3200" dirty="0">
                <a:solidFill>
                  <a:prstClr val="black"/>
                </a:solidFill>
              </a:rPr>
              <a:t> in </a:t>
            </a:r>
            <a:r>
              <a:rPr lang="cs-CZ" sz="3200" dirty="0" err="1">
                <a:solidFill>
                  <a:prstClr val="black"/>
                </a:solidFill>
              </a:rPr>
              <a:t>toddlers</a:t>
            </a:r>
            <a:r>
              <a:rPr lang="cs-CZ" sz="3200" dirty="0">
                <a:solidFill>
                  <a:prstClr val="black"/>
                </a:solidFill>
              </a:rPr>
              <a:t> </a:t>
            </a:r>
            <a:r>
              <a:rPr lang="cs-CZ" sz="1800" dirty="0">
                <a:solidFill>
                  <a:prstClr val="black"/>
                </a:solidFill>
              </a:rPr>
              <a:t>(Ministry </a:t>
            </a:r>
            <a:r>
              <a:rPr lang="cs-CZ" sz="1800" dirty="0" err="1">
                <a:solidFill>
                  <a:prstClr val="black"/>
                </a:solidFill>
              </a:rPr>
              <a:t>of</a:t>
            </a:r>
            <a:r>
              <a:rPr lang="cs-CZ" sz="1800" dirty="0">
                <a:solidFill>
                  <a:prstClr val="black"/>
                </a:solidFill>
              </a:rPr>
              <a:t> </a:t>
            </a:r>
            <a:r>
              <a:rPr lang="cs-CZ" sz="1800" dirty="0" err="1">
                <a:solidFill>
                  <a:prstClr val="black"/>
                </a:solidFill>
              </a:rPr>
              <a:t>Health</a:t>
            </a:r>
            <a:r>
              <a:rPr lang="cs-CZ" sz="1800" dirty="0">
                <a:solidFill>
                  <a:prstClr val="black"/>
                </a:solidFill>
              </a:rPr>
              <a:t>, CZ)</a:t>
            </a:r>
            <a:endParaRPr lang="cs-CZ" dirty="0"/>
          </a:p>
        </p:txBody>
      </p:sp>
      <p:sp>
        <p:nvSpPr>
          <p:cNvPr id="3" name="Zástupný symbol pro obsah 2">
            <a:extLst>
              <a:ext uri="{FF2B5EF4-FFF2-40B4-BE49-F238E27FC236}">
                <a16:creationId xmlns:a16="http://schemas.microsoft.com/office/drawing/2014/main" id="{EBA0912F-F707-491F-B468-EBF6FCD8B784}"/>
              </a:ext>
            </a:extLst>
          </p:cNvPr>
          <p:cNvSpPr>
            <a:spLocks noGrp="1"/>
          </p:cNvSpPr>
          <p:nvPr>
            <p:ph idx="1"/>
          </p:nvPr>
        </p:nvSpPr>
        <p:spPr/>
        <p:txBody>
          <a:bodyPr>
            <a:normAutofit/>
          </a:bodyPr>
          <a:lstStyle/>
          <a:p>
            <a:pPr>
              <a:lnSpc>
                <a:spcPct val="100000"/>
              </a:lnSpc>
            </a:pPr>
            <a:r>
              <a:rPr lang="cs-CZ" altLang="cs-CZ" sz="2400" dirty="0">
                <a:ea typeface="MS PGothic" panose="020B0600070205080204" pitchFamily="34" charset="-128"/>
                <a:cs typeface="MS PGothic" panose="020B0600070205080204" pitchFamily="34" charset="-128"/>
              </a:rPr>
              <a:t>In </a:t>
            </a:r>
            <a:r>
              <a:rPr lang="cs-CZ" altLang="cs-CZ" sz="2400" dirty="0" err="1">
                <a:ea typeface="MS PGothic" panose="020B0600070205080204" pitchFamily="34" charset="-128"/>
                <a:cs typeface="MS PGothic" panose="020B0600070205080204" pitchFamily="34" charset="-128"/>
              </a:rPr>
              <a:t>children</a:t>
            </a:r>
            <a:r>
              <a:rPr lang="cs-CZ" altLang="cs-CZ" sz="2400" dirty="0">
                <a:ea typeface="MS PGothic" panose="020B0600070205080204" pitchFamily="34" charset="-128"/>
                <a:cs typeface="MS PGothic" panose="020B0600070205080204" pitchFamily="34" charset="-128"/>
              </a:rPr>
              <a:t> </a:t>
            </a:r>
            <a:r>
              <a:rPr lang="cs-CZ" altLang="cs-CZ" sz="2400" dirty="0" err="1">
                <a:ea typeface="MS PGothic" panose="020B0600070205080204" pitchFamily="34" charset="-128"/>
                <a:cs typeface="MS PGothic" panose="020B0600070205080204" pitchFamily="34" charset="-128"/>
              </a:rPr>
              <a:t>with</a:t>
            </a:r>
            <a:r>
              <a:rPr lang="cs-CZ" altLang="cs-CZ" sz="2400" dirty="0">
                <a:ea typeface="MS PGothic" panose="020B0600070205080204" pitchFamily="34" charset="-128"/>
                <a:cs typeface="MS PGothic" panose="020B0600070205080204" pitchFamily="34" charset="-128"/>
              </a:rPr>
              <a:t> </a:t>
            </a:r>
            <a:r>
              <a:rPr lang="cs-CZ" altLang="cs-CZ" sz="2400" dirty="0" err="1">
                <a:ea typeface="MS PGothic" panose="020B0600070205080204" pitchFamily="34" charset="-128"/>
                <a:cs typeface="MS PGothic" panose="020B0600070205080204" pitchFamily="34" charset="-128"/>
              </a:rPr>
              <a:t>high</a:t>
            </a:r>
            <a:r>
              <a:rPr lang="cs-CZ" altLang="cs-CZ" sz="2400" dirty="0">
                <a:ea typeface="MS PGothic" panose="020B0600070205080204" pitchFamily="34" charset="-128"/>
                <a:cs typeface="MS PGothic" panose="020B0600070205080204" pitchFamily="34" charset="-128"/>
              </a:rPr>
              <a:t> risk </a:t>
            </a:r>
            <a:r>
              <a:rPr lang="cs-CZ" altLang="cs-CZ" sz="2400" dirty="0" err="1">
                <a:ea typeface="MS PGothic" panose="020B0600070205080204" pitchFamily="34" charset="-128"/>
                <a:cs typeface="MS PGothic" panose="020B0600070205080204" pitchFamily="34" charset="-128"/>
              </a:rPr>
              <a:t>of</a:t>
            </a:r>
            <a:r>
              <a:rPr lang="cs-CZ" altLang="cs-CZ" sz="2400" dirty="0">
                <a:ea typeface="MS PGothic" panose="020B0600070205080204" pitchFamily="34" charset="-128"/>
                <a:cs typeface="MS PGothic" panose="020B0600070205080204" pitchFamily="34" charset="-128"/>
              </a:rPr>
              <a:t> </a:t>
            </a:r>
            <a:r>
              <a:rPr lang="cs-CZ" altLang="cs-CZ" sz="2400" b="1" dirty="0" err="1">
                <a:ea typeface="MS PGothic" panose="020B0600070205080204" pitchFamily="34" charset="-128"/>
                <a:cs typeface="MS PGothic" panose="020B0600070205080204" pitchFamily="34" charset="-128"/>
              </a:rPr>
              <a:t>allergies</a:t>
            </a:r>
            <a:r>
              <a:rPr lang="cs-CZ" altLang="cs-CZ" sz="2400" dirty="0">
                <a:ea typeface="MS PGothic" panose="020B0600070205080204" pitchFamily="34" charset="-128"/>
                <a:cs typeface="MS PGothic" panose="020B0600070205080204" pitchFamily="34" charset="-128"/>
              </a:rPr>
              <a:t>, </a:t>
            </a:r>
            <a:r>
              <a:rPr lang="cs-CZ" altLang="cs-CZ" sz="2400" dirty="0" err="1">
                <a:ea typeface="MS PGothic" panose="020B0600070205080204" pitchFamily="34" charset="-128"/>
                <a:cs typeface="MS PGothic" panose="020B0600070205080204" pitchFamily="34" charset="-128"/>
              </a:rPr>
              <a:t>the</a:t>
            </a:r>
            <a:r>
              <a:rPr lang="cs-CZ" altLang="cs-CZ" sz="2400" dirty="0">
                <a:ea typeface="MS PGothic" panose="020B0600070205080204" pitchFamily="34" charset="-128"/>
                <a:cs typeface="MS PGothic" panose="020B0600070205080204" pitchFamily="34" charset="-128"/>
              </a:rPr>
              <a:t> </a:t>
            </a:r>
            <a:r>
              <a:rPr lang="cs-CZ" altLang="cs-CZ" sz="2400" dirty="0" err="1">
                <a:ea typeface="MS PGothic" panose="020B0600070205080204" pitchFamily="34" charset="-128"/>
                <a:cs typeface="MS PGothic" panose="020B0600070205080204" pitchFamily="34" charset="-128"/>
              </a:rPr>
              <a:t>process</a:t>
            </a:r>
            <a:r>
              <a:rPr lang="cs-CZ" altLang="cs-CZ" sz="2400" dirty="0">
                <a:ea typeface="MS PGothic" panose="020B0600070205080204" pitchFamily="34" charset="-128"/>
                <a:cs typeface="MS PGothic" panose="020B0600070205080204" pitchFamily="34" charset="-128"/>
              </a:rPr>
              <a:t> </a:t>
            </a:r>
            <a:r>
              <a:rPr lang="cs-CZ" altLang="cs-CZ" sz="2400" dirty="0" err="1">
                <a:ea typeface="MS PGothic" panose="020B0600070205080204" pitchFamily="34" charset="-128"/>
                <a:cs typeface="MS PGothic" panose="020B0600070205080204" pitchFamily="34" charset="-128"/>
              </a:rPr>
              <a:t>of</a:t>
            </a:r>
            <a:r>
              <a:rPr lang="cs-CZ" altLang="cs-CZ" sz="2400" dirty="0">
                <a:ea typeface="MS PGothic" panose="020B0600070205080204" pitchFamily="34" charset="-128"/>
                <a:cs typeface="MS PGothic" panose="020B0600070205080204" pitchFamily="34" charset="-128"/>
              </a:rPr>
              <a:t> </a:t>
            </a:r>
            <a:r>
              <a:rPr lang="cs-CZ" altLang="cs-CZ" sz="2400" dirty="0" err="1">
                <a:ea typeface="MS PGothic" panose="020B0600070205080204" pitchFamily="34" charset="-128"/>
                <a:cs typeface="MS PGothic" panose="020B0600070205080204" pitchFamily="34" charset="-128"/>
              </a:rPr>
              <a:t>complementary</a:t>
            </a:r>
            <a:r>
              <a:rPr lang="cs-CZ" altLang="cs-CZ" sz="2400" dirty="0">
                <a:ea typeface="MS PGothic" panose="020B0600070205080204" pitchFamily="34" charset="-128"/>
                <a:cs typeface="MS PGothic" panose="020B0600070205080204" pitchFamily="34" charset="-128"/>
              </a:rPr>
              <a:t> food </a:t>
            </a:r>
            <a:r>
              <a:rPr lang="cs-CZ" altLang="cs-CZ" sz="2400" dirty="0" err="1">
                <a:ea typeface="MS PGothic" panose="020B0600070205080204" pitchFamily="34" charset="-128"/>
                <a:cs typeface="MS PGothic" panose="020B0600070205080204" pitchFamily="34" charset="-128"/>
              </a:rPr>
              <a:t>introduction</a:t>
            </a:r>
            <a:r>
              <a:rPr lang="cs-CZ" altLang="cs-CZ" sz="2400" dirty="0">
                <a:ea typeface="MS PGothic" panose="020B0600070205080204" pitchFamily="34" charset="-128"/>
                <a:cs typeface="MS PGothic" panose="020B0600070205080204" pitchFamily="34" charset="-128"/>
              </a:rPr>
              <a:t> </a:t>
            </a:r>
            <a:r>
              <a:rPr lang="cs-CZ" altLang="cs-CZ" sz="2400" dirty="0" err="1">
                <a:ea typeface="MS PGothic" panose="020B0600070205080204" pitchFamily="34" charset="-128"/>
                <a:cs typeface="MS PGothic" panose="020B0600070205080204" pitchFamily="34" charset="-128"/>
              </a:rPr>
              <a:t>is</a:t>
            </a:r>
            <a:r>
              <a:rPr lang="cs-CZ" altLang="cs-CZ" sz="2400" dirty="0">
                <a:ea typeface="MS PGothic" panose="020B0600070205080204" pitchFamily="34" charset="-128"/>
                <a:cs typeface="MS PGothic" panose="020B0600070205080204" pitchFamily="34" charset="-128"/>
              </a:rPr>
              <a:t> </a:t>
            </a:r>
            <a:r>
              <a:rPr lang="cs-CZ" altLang="cs-CZ" sz="2400" dirty="0" err="1">
                <a:ea typeface="MS PGothic" panose="020B0600070205080204" pitchFamily="34" charset="-128"/>
                <a:cs typeface="MS PGothic" panose="020B0600070205080204" pitchFamily="34" charset="-128"/>
              </a:rPr>
              <a:t>similar</a:t>
            </a:r>
            <a:r>
              <a:rPr lang="cs-CZ" altLang="cs-CZ" sz="2400" dirty="0">
                <a:ea typeface="MS PGothic" panose="020B0600070205080204" pitchFamily="34" charset="-128"/>
                <a:cs typeface="MS PGothic" panose="020B0600070205080204" pitchFamily="34" charset="-128"/>
              </a:rPr>
              <a:t> to </a:t>
            </a:r>
            <a:r>
              <a:rPr lang="cs-CZ" altLang="cs-CZ" sz="2400" dirty="0" err="1">
                <a:ea typeface="MS PGothic" panose="020B0600070205080204" pitchFamily="34" charset="-128"/>
                <a:cs typeface="MS PGothic" panose="020B0600070205080204" pitchFamily="34" charset="-128"/>
              </a:rPr>
              <a:t>other</a:t>
            </a:r>
            <a:r>
              <a:rPr lang="cs-CZ" altLang="cs-CZ" sz="2400" dirty="0">
                <a:ea typeface="MS PGothic" panose="020B0600070205080204" pitchFamily="34" charset="-128"/>
                <a:cs typeface="MS PGothic" panose="020B0600070205080204" pitchFamily="34" charset="-128"/>
              </a:rPr>
              <a:t> </a:t>
            </a:r>
            <a:r>
              <a:rPr lang="cs-CZ" altLang="cs-CZ" sz="2400" dirty="0" err="1">
                <a:ea typeface="MS PGothic" panose="020B0600070205080204" pitchFamily="34" charset="-128"/>
                <a:cs typeface="MS PGothic" panose="020B0600070205080204" pitchFamily="34" charset="-128"/>
              </a:rPr>
              <a:t>children</a:t>
            </a:r>
            <a:r>
              <a:rPr lang="cs-CZ" altLang="cs-CZ" sz="2400" dirty="0">
                <a:ea typeface="MS PGothic" panose="020B0600070205080204" pitchFamily="34" charset="-128"/>
                <a:cs typeface="MS PGothic" panose="020B0600070205080204" pitchFamily="34" charset="-128"/>
              </a:rPr>
              <a:t>, but </a:t>
            </a:r>
            <a:r>
              <a:rPr lang="cs-CZ" altLang="cs-CZ" sz="2400" dirty="0" err="1">
                <a:ea typeface="MS PGothic" panose="020B0600070205080204" pitchFamily="34" charset="-128"/>
                <a:cs typeface="MS PGothic" panose="020B0600070205080204" pitchFamily="34" charset="-128"/>
              </a:rPr>
              <a:t>only</a:t>
            </a:r>
            <a:r>
              <a:rPr lang="cs-CZ" altLang="cs-CZ" sz="2400" dirty="0">
                <a:ea typeface="MS PGothic" panose="020B0600070205080204" pitchFamily="34" charset="-128"/>
                <a:cs typeface="MS PGothic" panose="020B0600070205080204" pitchFamily="34" charset="-128"/>
              </a:rPr>
              <a:t> </a:t>
            </a:r>
            <a:r>
              <a:rPr lang="cs-CZ" altLang="cs-CZ" sz="2400" dirty="0" err="1">
                <a:ea typeface="MS PGothic" panose="020B0600070205080204" pitchFamily="34" charset="-128"/>
                <a:cs typeface="MS PGothic" panose="020B0600070205080204" pitchFamily="34" charset="-128"/>
              </a:rPr>
              <a:t>one</a:t>
            </a:r>
            <a:r>
              <a:rPr lang="cs-CZ" altLang="cs-CZ" sz="2400" dirty="0">
                <a:ea typeface="MS PGothic" panose="020B0600070205080204" pitchFamily="34" charset="-128"/>
                <a:cs typeface="MS PGothic" panose="020B0600070205080204" pitchFamily="34" charset="-128"/>
              </a:rPr>
              <a:t> </a:t>
            </a:r>
            <a:r>
              <a:rPr lang="cs-CZ" altLang="cs-CZ" sz="2400" dirty="0" err="1">
                <a:ea typeface="MS PGothic" panose="020B0600070205080204" pitchFamily="34" charset="-128"/>
                <a:cs typeface="MS PGothic" panose="020B0600070205080204" pitchFamily="34" charset="-128"/>
              </a:rPr>
              <a:t>new</a:t>
            </a:r>
            <a:r>
              <a:rPr lang="cs-CZ" altLang="cs-CZ" sz="2400" dirty="0">
                <a:ea typeface="MS PGothic" panose="020B0600070205080204" pitchFamily="34" charset="-128"/>
                <a:cs typeface="MS PGothic" panose="020B0600070205080204" pitchFamily="34" charset="-128"/>
              </a:rPr>
              <a:t> type </a:t>
            </a:r>
            <a:r>
              <a:rPr lang="cs-CZ" altLang="cs-CZ" sz="2400" dirty="0" err="1">
                <a:ea typeface="MS PGothic" panose="020B0600070205080204" pitchFamily="34" charset="-128"/>
                <a:cs typeface="MS PGothic" panose="020B0600070205080204" pitchFamily="34" charset="-128"/>
              </a:rPr>
              <a:t>of</a:t>
            </a:r>
            <a:r>
              <a:rPr lang="cs-CZ" altLang="cs-CZ" sz="2400" dirty="0">
                <a:ea typeface="MS PGothic" panose="020B0600070205080204" pitchFamily="34" charset="-128"/>
                <a:cs typeface="MS PGothic" panose="020B0600070205080204" pitchFamily="34" charset="-128"/>
              </a:rPr>
              <a:t> food </a:t>
            </a:r>
            <a:r>
              <a:rPr lang="cs-CZ" altLang="cs-CZ" sz="2400" dirty="0" err="1">
                <a:ea typeface="MS PGothic" panose="020B0600070205080204" pitchFamily="34" charset="-128"/>
                <a:cs typeface="MS PGothic" panose="020B0600070205080204" pitchFamily="34" charset="-128"/>
              </a:rPr>
              <a:t>is</a:t>
            </a:r>
            <a:r>
              <a:rPr lang="cs-CZ" altLang="cs-CZ" sz="2400" dirty="0">
                <a:ea typeface="MS PGothic" panose="020B0600070205080204" pitchFamily="34" charset="-128"/>
                <a:cs typeface="MS PGothic" panose="020B0600070205080204" pitchFamily="34" charset="-128"/>
              </a:rPr>
              <a:t> </a:t>
            </a:r>
            <a:r>
              <a:rPr lang="cs-CZ" altLang="cs-CZ" sz="2400" dirty="0" err="1">
                <a:ea typeface="MS PGothic" panose="020B0600070205080204" pitchFamily="34" charset="-128"/>
                <a:cs typeface="MS PGothic" panose="020B0600070205080204" pitchFamily="34" charset="-128"/>
              </a:rPr>
              <a:t>introduced</a:t>
            </a:r>
            <a:r>
              <a:rPr lang="cs-CZ" altLang="cs-CZ" sz="2400" dirty="0">
                <a:ea typeface="MS PGothic" panose="020B0600070205080204" pitchFamily="34" charset="-128"/>
                <a:cs typeface="MS PGothic" panose="020B0600070205080204" pitchFamily="34" charset="-128"/>
              </a:rPr>
              <a:t> </a:t>
            </a:r>
            <a:r>
              <a:rPr lang="cs-CZ" altLang="cs-CZ" sz="2400" dirty="0" err="1">
                <a:ea typeface="MS PGothic" panose="020B0600070205080204" pitchFamily="34" charset="-128"/>
                <a:cs typeface="MS PGothic" panose="020B0600070205080204" pitchFamily="34" charset="-128"/>
              </a:rPr>
              <a:t>at</a:t>
            </a:r>
            <a:r>
              <a:rPr lang="cs-CZ" altLang="cs-CZ" sz="2400" dirty="0">
                <a:ea typeface="MS PGothic" panose="020B0600070205080204" pitchFamily="34" charset="-128"/>
                <a:cs typeface="MS PGothic" panose="020B0600070205080204" pitchFamily="34" charset="-128"/>
              </a:rPr>
              <a:t> a </a:t>
            </a:r>
            <a:r>
              <a:rPr lang="cs-CZ" altLang="cs-CZ" sz="2400" dirty="0" err="1">
                <a:ea typeface="MS PGothic" panose="020B0600070205080204" pitchFamily="34" charset="-128"/>
                <a:cs typeface="MS PGothic" panose="020B0600070205080204" pitchFamily="34" charset="-128"/>
              </a:rPr>
              <a:t>time</a:t>
            </a:r>
            <a:r>
              <a:rPr lang="cs-CZ" altLang="cs-CZ" sz="2400" dirty="0">
                <a:ea typeface="MS PGothic" panose="020B0600070205080204" pitchFamily="34" charset="-128"/>
                <a:cs typeface="MS PGothic" panose="020B0600070205080204" pitchFamily="34" charset="-128"/>
              </a:rPr>
              <a:t>, </a:t>
            </a:r>
            <a:r>
              <a:rPr lang="cs-CZ" altLang="cs-CZ" sz="2400" dirty="0" err="1">
                <a:ea typeface="MS PGothic" panose="020B0600070205080204" pitchFamily="34" charset="-128"/>
                <a:cs typeface="MS PGothic" panose="020B0600070205080204" pitchFamily="34" charset="-128"/>
              </a:rPr>
              <a:t>while</a:t>
            </a:r>
            <a:r>
              <a:rPr lang="cs-CZ" altLang="cs-CZ" sz="2400" dirty="0">
                <a:ea typeface="MS PGothic" panose="020B0600070205080204" pitchFamily="34" charset="-128"/>
                <a:cs typeface="MS PGothic" panose="020B0600070205080204" pitchFamily="34" charset="-128"/>
              </a:rPr>
              <a:t> </a:t>
            </a:r>
            <a:r>
              <a:rPr lang="cs-CZ" altLang="cs-CZ" sz="2400" dirty="0" err="1">
                <a:ea typeface="MS PGothic" panose="020B0600070205080204" pitchFamily="34" charset="-128"/>
                <a:cs typeface="MS PGothic" panose="020B0600070205080204" pitchFamily="34" charset="-128"/>
              </a:rPr>
              <a:t>potential</a:t>
            </a:r>
            <a:r>
              <a:rPr lang="cs-CZ" altLang="cs-CZ" sz="2400" dirty="0">
                <a:ea typeface="MS PGothic" panose="020B0600070205080204" pitchFamily="34" charset="-128"/>
                <a:cs typeface="MS PGothic" panose="020B0600070205080204" pitchFamily="34" charset="-128"/>
              </a:rPr>
              <a:t> </a:t>
            </a:r>
            <a:r>
              <a:rPr lang="cs-CZ" altLang="cs-CZ" sz="2400" dirty="0" err="1">
                <a:ea typeface="MS PGothic" panose="020B0600070205080204" pitchFamily="34" charset="-128"/>
                <a:cs typeface="MS PGothic" panose="020B0600070205080204" pitchFamily="34" charset="-128"/>
              </a:rPr>
              <a:t>reaction</a:t>
            </a:r>
            <a:r>
              <a:rPr lang="cs-CZ" altLang="cs-CZ" sz="2400" dirty="0">
                <a:ea typeface="MS PGothic" panose="020B0600070205080204" pitchFamily="34" charset="-128"/>
                <a:cs typeface="MS PGothic" panose="020B0600070205080204" pitchFamily="34" charset="-128"/>
              </a:rPr>
              <a:t> </a:t>
            </a:r>
            <a:r>
              <a:rPr lang="cs-CZ" altLang="cs-CZ" sz="2400" dirty="0" err="1">
                <a:ea typeface="MS PGothic" panose="020B0600070205080204" pitchFamily="34" charset="-128"/>
                <a:cs typeface="MS PGothic" panose="020B0600070205080204" pitchFamily="34" charset="-128"/>
              </a:rPr>
              <a:t>is</a:t>
            </a:r>
            <a:r>
              <a:rPr lang="cs-CZ" altLang="cs-CZ" sz="2400" dirty="0">
                <a:ea typeface="MS PGothic" panose="020B0600070205080204" pitchFamily="34" charset="-128"/>
                <a:cs typeface="MS PGothic" panose="020B0600070205080204" pitchFamily="34" charset="-128"/>
              </a:rPr>
              <a:t> </a:t>
            </a:r>
            <a:r>
              <a:rPr lang="cs-CZ" altLang="cs-CZ" sz="2400" dirty="0" err="1">
                <a:ea typeface="MS PGothic" panose="020B0600070205080204" pitchFamily="34" charset="-128"/>
                <a:cs typeface="MS PGothic" panose="020B0600070205080204" pitchFamily="34" charset="-128"/>
              </a:rPr>
              <a:t>observed</a:t>
            </a:r>
            <a:r>
              <a:rPr lang="cs-CZ" altLang="cs-CZ" sz="2400" dirty="0">
                <a:ea typeface="MS PGothic" panose="020B0600070205080204" pitchFamily="34" charset="-128"/>
                <a:cs typeface="MS PGothic" panose="020B0600070205080204" pitchFamily="34" charset="-128"/>
              </a:rPr>
              <a:t>. </a:t>
            </a:r>
            <a:r>
              <a:rPr lang="cs-CZ" altLang="cs-CZ" sz="2400" b="1" dirty="0">
                <a:ea typeface="MS PGothic" panose="020B0600070205080204" pitchFamily="34" charset="-128"/>
                <a:cs typeface="MS PGothic" panose="020B0600070205080204" pitchFamily="34" charset="-128"/>
              </a:rPr>
              <a:t>By </a:t>
            </a:r>
            <a:r>
              <a:rPr lang="cs-CZ" altLang="cs-CZ" sz="2400" b="1" dirty="0" err="1">
                <a:ea typeface="MS PGothic" panose="020B0600070205080204" pitchFamily="34" charset="-128"/>
                <a:cs typeface="MS PGothic" panose="020B0600070205080204" pitchFamily="34" charset="-128"/>
              </a:rPr>
              <a:t>introducing</a:t>
            </a:r>
            <a:r>
              <a:rPr lang="cs-CZ" altLang="cs-CZ" sz="2400" b="1" dirty="0">
                <a:ea typeface="MS PGothic" panose="020B0600070205080204" pitchFamily="34" charset="-128"/>
                <a:cs typeface="MS PGothic" panose="020B0600070205080204" pitchFamily="34" charset="-128"/>
              </a:rPr>
              <a:t> </a:t>
            </a:r>
            <a:r>
              <a:rPr lang="cs-CZ" altLang="cs-CZ" sz="2400" b="1" dirty="0" err="1">
                <a:ea typeface="MS PGothic" panose="020B0600070205080204" pitchFamily="34" charset="-128"/>
                <a:cs typeface="MS PGothic" panose="020B0600070205080204" pitchFamily="34" charset="-128"/>
              </a:rPr>
              <a:t>complementary</a:t>
            </a:r>
            <a:r>
              <a:rPr lang="cs-CZ" altLang="cs-CZ" sz="2400" b="1" dirty="0">
                <a:ea typeface="MS PGothic" panose="020B0600070205080204" pitchFamily="34" charset="-128"/>
                <a:cs typeface="MS PGothic" panose="020B0600070205080204" pitchFamily="34" charset="-128"/>
              </a:rPr>
              <a:t> food </a:t>
            </a:r>
            <a:r>
              <a:rPr lang="cs-CZ" altLang="cs-CZ" sz="2400" b="1" dirty="0" err="1">
                <a:ea typeface="MS PGothic" panose="020B0600070205080204" pitchFamily="34" charset="-128"/>
                <a:cs typeface="MS PGothic" panose="020B0600070205080204" pitchFamily="34" charset="-128"/>
              </a:rPr>
              <a:t>together</a:t>
            </a:r>
            <a:r>
              <a:rPr lang="cs-CZ" altLang="cs-CZ" sz="2400" b="1" dirty="0">
                <a:ea typeface="MS PGothic" panose="020B0600070205080204" pitchFamily="34" charset="-128"/>
                <a:cs typeface="MS PGothic" panose="020B0600070205080204" pitchFamily="34" charset="-128"/>
              </a:rPr>
              <a:t> </a:t>
            </a:r>
            <a:r>
              <a:rPr lang="cs-CZ" altLang="cs-CZ" sz="2400" b="1" dirty="0" err="1">
                <a:ea typeface="MS PGothic" panose="020B0600070205080204" pitchFamily="34" charset="-128"/>
                <a:cs typeface="MS PGothic" panose="020B0600070205080204" pitchFamily="34" charset="-128"/>
              </a:rPr>
              <a:t>with</a:t>
            </a:r>
            <a:r>
              <a:rPr lang="cs-CZ" altLang="cs-CZ" sz="2400" b="1" dirty="0">
                <a:ea typeface="MS PGothic" panose="020B0600070205080204" pitchFamily="34" charset="-128"/>
                <a:cs typeface="MS PGothic" panose="020B0600070205080204" pitchFamily="34" charset="-128"/>
              </a:rPr>
              <a:t> </a:t>
            </a:r>
            <a:r>
              <a:rPr lang="cs-CZ" altLang="cs-CZ" sz="2400" b="1" dirty="0" err="1">
                <a:ea typeface="MS PGothic" panose="020B0600070205080204" pitchFamily="34" charset="-128"/>
                <a:cs typeface="MS PGothic" panose="020B0600070205080204" pitchFamily="34" charset="-128"/>
              </a:rPr>
              <a:t>breastfeeding</a:t>
            </a:r>
            <a:r>
              <a:rPr lang="cs-CZ" altLang="cs-CZ" sz="2400" b="1" dirty="0">
                <a:ea typeface="MS PGothic" panose="020B0600070205080204" pitchFamily="34" charset="-128"/>
                <a:cs typeface="MS PGothic" panose="020B0600070205080204" pitchFamily="34" charset="-128"/>
              </a:rPr>
              <a:t>, </a:t>
            </a:r>
            <a:r>
              <a:rPr lang="cs-CZ" altLang="cs-CZ" sz="2400" b="1" dirty="0" err="1">
                <a:ea typeface="MS PGothic" panose="020B0600070205080204" pitchFamily="34" charset="-128"/>
                <a:cs typeface="MS PGothic" panose="020B0600070205080204" pitchFamily="34" charset="-128"/>
              </a:rPr>
              <a:t>the</a:t>
            </a:r>
            <a:r>
              <a:rPr lang="cs-CZ" altLang="cs-CZ" sz="2400" b="1" dirty="0">
                <a:ea typeface="MS PGothic" panose="020B0600070205080204" pitchFamily="34" charset="-128"/>
                <a:cs typeface="MS PGothic" panose="020B0600070205080204" pitchFamily="34" charset="-128"/>
              </a:rPr>
              <a:t> </a:t>
            </a:r>
            <a:r>
              <a:rPr lang="cs-CZ" altLang="cs-CZ" sz="2400" b="1" dirty="0" err="1">
                <a:ea typeface="MS PGothic" panose="020B0600070205080204" pitchFamily="34" charset="-128"/>
                <a:cs typeface="MS PGothic" panose="020B0600070205080204" pitchFamily="34" charset="-128"/>
              </a:rPr>
              <a:t>imunoprotective</a:t>
            </a:r>
            <a:r>
              <a:rPr lang="cs-CZ" altLang="cs-CZ" sz="2400" b="1" dirty="0">
                <a:ea typeface="MS PGothic" panose="020B0600070205080204" pitchFamily="34" charset="-128"/>
                <a:cs typeface="MS PGothic" panose="020B0600070205080204" pitchFamily="34" charset="-128"/>
              </a:rPr>
              <a:t> tolerance </a:t>
            </a:r>
            <a:r>
              <a:rPr lang="cs-CZ" altLang="cs-CZ" sz="2400" b="1" dirty="0" err="1">
                <a:ea typeface="MS PGothic" panose="020B0600070205080204" pitchFamily="34" charset="-128"/>
                <a:cs typeface="MS PGothic" panose="020B0600070205080204" pitchFamily="34" charset="-128"/>
              </a:rPr>
              <a:t>of</a:t>
            </a:r>
            <a:r>
              <a:rPr lang="cs-CZ" altLang="cs-CZ" sz="2400" b="1" dirty="0">
                <a:ea typeface="MS PGothic" panose="020B0600070205080204" pitchFamily="34" charset="-128"/>
                <a:cs typeface="MS PGothic" panose="020B0600070205080204" pitchFamily="34" charset="-128"/>
              </a:rPr>
              <a:t> </a:t>
            </a:r>
            <a:r>
              <a:rPr lang="cs-CZ" altLang="cs-CZ" sz="2400" b="1" dirty="0" err="1">
                <a:ea typeface="MS PGothic" panose="020B0600070205080204" pitchFamily="34" charset="-128"/>
                <a:cs typeface="MS PGothic" panose="020B0600070205080204" pitchFamily="34" charset="-128"/>
              </a:rPr>
              <a:t>the</a:t>
            </a:r>
            <a:r>
              <a:rPr lang="cs-CZ" altLang="cs-CZ" sz="2400" b="1" dirty="0">
                <a:ea typeface="MS PGothic" panose="020B0600070205080204" pitchFamily="34" charset="-128"/>
                <a:cs typeface="MS PGothic" panose="020B0600070205080204" pitchFamily="34" charset="-128"/>
              </a:rPr>
              <a:t> </a:t>
            </a:r>
            <a:r>
              <a:rPr lang="cs-CZ" altLang="cs-CZ" sz="2400" b="1" dirty="0" err="1">
                <a:ea typeface="MS PGothic" panose="020B0600070205080204" pitchFamily="34" charset="-128"/>
                <a:cs typeface="MS PGothic" panose="020B0600070205080204" pitchFamily="34" charset="-128"/>
              </a:rPr>
              <a:t>organism</a:t>
            </a:r>
            <a:r>
              <a:rPr lang="cs-CZ" altLang="cs-CZ" sz="2400" b="1" dirty="0">
                <a:ea typeface="MS PGothic" panose="020B0600070205080204" pitchFamily="34" charset="-128"/>
                <a:cs typeface="MS PGothic" panose="020B0600070205080204" pitchFamily="34" charset="-128"/>
              </a:rPr>
              <a:t> </a:t>
            </a:r>
            <a:r>
              <a:rPr lang="cs-CZ" altLang="cs-CZ" sz="2400" b="1" dirty="0" err="1">
                <a:ea typeface="MS PGothic" panose="020B0600070205080204" pitchFamily="34" charset="-128"/>
                <a:cs typeface="MS PGothic" panose="020B0600070205080204" pitchFamily="34" charset="-128"/>
              </a:rPr>
              <a:t>of</a:t>
            </a:r>
            <a:r>
              <a:rPr lang="cs-CZ" altLang="cs-CZ" sz="2400" b="1" dirty="0">
                <a:ea typeface="MS PGothic" panose="020B0600070205080204" pitchFamily="34" charset="-128"/>
                <a:cs typeface="MS PGothic" panose="020B0600070205080204" pitchFamily="34" charset="-128"/>
              </a:rPr>
              <a:t> </a:t>
            </a:r>
            <a:r>
              <a:rPr lang="cs-CZ" altLang="cs-CZ" sz="2400" b="1" dirty="0" err="1">
                <a:ea typeface="MS PGothic" panose="020B0600070205080204" pitchFamily="34" charset="-128"/>
                <a:cs typeface="MS PGothic" panose="020B0600070205080204" pitchFamily="34" charset="-128"/>
              </a:rPr>
              <a:t>the</a:t>
            </a:r>
            <a:r>
              <a:rPr lang="cs-CZ" altLang="cs-CZ" sz="2400" b="1" dirty="0">
                <a:ea typeface="MS PGothic" panose="020B0600070205080204" pitchFamily="34" charset="-128"/>
                <a:cs typeface="MS PGothic" panose="020B0600070205080204" pitchFamily="34" charset="-128"/>
              </a:rPr>
              <a:t> infant </a:t>
            </a:r>
            <a:r>
              <a:rPr lang="cs-CZ" altLang="cs-CZ" sz="2400" b="1" dirty="0" err="1">
                <a:ea typeface="MS PGothic" panose="020B0600070205080204" pitchFamily="34" charset="-128"/>
                <a:cs typeface="MS PGothic" panose="020B0600070205080204" pitchFamily="34" charset="-128"/>
              </a:rPr>
              <a:t>towards</a:t>
            </a:r>
            <a:r>
              <a:rPr lang="cs-CZ" altLang="cs-CZ" sz="2400" b="1" dirty="0">
                <a:ea typeface="MS PGothic" panose="020B0600070205080204" pitchFamily="34" charset="-128"/>
                <a:cs typeface="MS PGothic" panose="020B0600070205080204" pitchFamily="34" charset="-128"/>
              </a:rPr>
              <a:t> </a:t>
            </a:r>
            <a:r>
              <a:rPr lang="cs-CZ" altLang="cs-CZ" sz="2400" b="1" dirty="0" err="1">
                <a:ea typeface="MS PGothic" panose="020B0600070205080204" pitchFamily="34" charset="-128"/>
                <a:cs typeface="MS PGothic" panose="020B0600070205080204" pitchFamily="34" charset="-128"/>
              </a:rPr>
              <a:t>the</a:t>
            </a:r>
            <a:r>
              <a:rPr lang="cs-CZ" altLang="cs-CZ" sz="2400" b="1" dirty="0">
                <a:ea typeface="MS PGothic" panose="020B0600070205080204" pitchFamily="34" charset="-128"/>
                <a:cs typeface="MS PGothic" panose="020B0600070205080204" pitchFamily="34" charset="-128"/>
              </a:rPr>
              <a:t> </a:t>
            </a:r>
            <a:r>
              <a:rPr lang="cs-CZ" altLang="cs-CZ" sz="2400" b="1" dirty="0" err="1">
                <a:ea typeface="MS PGothic" panose="020B0600070205080204" pitchFamily="34" charset="-128"/>
                <a:cs typeface="MS PGothic" panose="020B0600070205080204" pitchFamily="34" charset="-128"/>
              </a:rPr>
              <a:t>antigens</a:t>
            </a:r>
            <a:r>
              <a:rPr lang="cs-CZ" altLang="cs-CZ" sz="2400" b="1" dirty="0">
                <a:ea typeface="MS PGothic" panose="020B0600070205080204" pitchFamily="34" charset="-128"/>
                <a:cs typeface="MS PGothic" panose="020B0600070205080204" pitchFamily="34" charset="-128"/>
              </a:rPr>
              <a:t> in food </a:t>
            </a:r>
            <a:r>
              <a:rPr lang="cs-CZ" altLang="cs-CZ" sz="2400" b="1" dirty="0" err="1">
                <a:ea typeface="MS PGothic" panose="020B0600070205080204" pitchFamily="34" charset="-128"/>
                <a:cs typeface="MS PGothic" panose="020B0600070205080204" pitchFamily="34" charset="-128"/>
              </a:rPr>
              <a:t>rises</a:t>
            </a:r>
            <a:r>
              <a:rPr lang="cs-CZ" altLang="cs-CZ" sz="2400" b="1" dirty="0">
                <a:ea typeface="MS PGothic" panose="020B0600070205080204" pitchFamily="34" charset="-128"/>
                <a:cs typeface="MS PGothic" panose="020B0600070205080204" pitchFamily="34" charset="-128"/>
              </a:rPr>
              <a:t>.</a:t>
            </a:r>
            <a:endParaRPr lang="cs-CZ" altLang="cs-CZ" sz="2400" dirty="0">
              <a:ea typeface="MS PGothic" panose="020B0600070205080204" pitchFamily="34" charset="-128"/>
              <a:cs typeface="MS PGothic" panose="020B0600070205080204" pitchFamily="34" charset="-128"/>
            </a:endParaRPr>
          </a:p>
          <a:p>
            <a:pPr>
              <a:lnSpc>
                <a:spcPct val="100000"/>
              </a:lnSpc>
            </a:pPr>
            <a:r>
              <a:rPr lang="cs-CZ" altLang="cs-CZ" sz="2400" dirty="0">
                <a:ea typeface="MS PGothic" panose="020B0600070205080204" pitchFamily="34" charset="-128"/>
                <a:cs typeface="MS PGothic" panose="020B0600070205080204" pitchFamily="34" charset="-128"/>
              </a:rPr>
              <a:t>So far, </a:t>
            </a:r>
            <a:r>
              <a:rPr lang="cs-CZ" altLang="cs-CZ" sz="2400" dirty="0" err="1">
                <a:ea typeface="MS PGothic" panose="020B0600070205080204" pitchFamily="34" charset="-128"/>
                <a:cs typeface="MS PGothic" panose="020B0600070205080204" pitchFamily="34" charset="-128"/>
              </a:rPr>
              <a:t>decrease</a:t>
            </a:r>
            <a:r>
              <a:rPr lang="cs-CZ" altLang="cs-CZ" sz="2400" dirty="0">
                <a:ea typeface="MS PGothic" panose="020B0600070205080204" pitchFamily="34" charset="-128"/>
                <a:cs typeface="MS PGothic" panose="020B0600070205080204" pitchFamily="34" charset="-128"/>
              </a:rPr>
              <a:t> </a:t>
            </a:r>
            <a:r>
              <a:rPr lang="cs-CZ" altLang="cs-CZ" sz="2400" dirty="0" err="1">
                <a:ea typeface="MS PGothic" panose="020B0600070205080204" pitchFamily="34" charset="-128"/>
                <a:cs typeface="MS PGothic" panose="020B0600070205080204" pitchFamily="34" charset="-128"/>
              </a:rPr>
              <a:t>of</a:t>
            </a:r>
            <a:r>
              <a:rPr lang="cs-CZ" altLang="cs-CZ" sz="2400" dirty="0">
                <a:ea typeface="MS PGothic" panose="020B0600070205080204" pitchFamily="34" charset="-128"/>
                <a:cs typeface="MS PGothic" panose="020B0600070205080204" pitchFamily="34" charset="-128"/>
              </a:rPr>
              <a:t> incidence </a:t>
            </a:r>
            <a:r>
              <a:rPr lang="cs-CZ" altLang="cs-CZ" sz="2400" dirty="0" err="1">
                <a:ea typeface="MS PGothic" panose="020B0600070205080204" pitchFamily="34" charset="-128"/>
                <a:cs typeface="MS PGothic" panose="020B0600070205080204" pitchFamily="34" charset="-128"/>
              </a:rPr>
              <a:t>of</a:t>
            </a:r>
            <a:r>
              <a:rPr lang="cs-CZ" altLang="cs-CZ" sz="2400" dirty="0">
                <a:ea typeface="MS PGothic" panose="020B0600070205080204" pitchFamily="34" charset="-128"/>
                <a:cs typeface="MS PGothic" panose="020B0600070205080204" pitchFamily="34" charset="-128"/>
              </a:rPr>
              <a:t> </a:t>
            </a:r>
            <a:r>
              <a:rPr lang="cs-CZ" altLang="cs-CZ" sz="2400" dirty="0" err="1">
                <a:ea typeface="MS PGothic" panose="020B0600070205080204" pitchFamily="34" charset="-128"/>
                <a:cs typeface="MS PGothic" panose="020B0600070205080204" pitchFamily="34" charset="-128"/>
              </a:rPr>
              <a:t>allergies</a:t>
            </a:r>
            <a:r>
              <a:rPr lang="cs-CZ" altLang="cs-CZ" sz="2400" dirty="0">
                <a:ea typeface="MS PGothic" panose="020B0600070205080204" pitchFamily="34" charset="-128"/>
                <a:cs typeface="MS PGothic" panose="020B0600070205080204" pitchFamily="34" charset="-128"/>
              </a:rPr>
              <a:t> </a:t>
            </a:r>
            <a:r>
              <a:rPr lang="cs-CZ" altLang="cs-CZ" sz="2400" dirty="0" err="1">
                <a:ea typeface="MS PGothic" panose="020B0600070205080204" pitchFamily="34" charset="-128"/>
                <a:cs typeface="MS PGothic" panose="020B0600070205080204" pitchFamily="34" charset="-128"/>
              </a:rPr>
              <a:t>or</a:t>
            </a:r>
            <a:r>
              <a:rPr lang="cs-CZ" altLang="cs-CZ" sz="2400" dirty="0">
                <a:ea typeface="MS PGothic" panose="020B0600070205080204" pitchFamily="34" charset="-128"/>
                <a:cs typeface="MS PGothic" panose="020B0600070205080204" pitchFamily="34" charset="-128"/>
              </a:rPr>
              <a:t> </a:t>
            </a:r>
            <a:r>
              <a:rPr lang="cs-CZ" altLang="cs-CZ" sz="2400" dirty="0" err="1">
                <a:ea typeface="MS PGothic" panose="020B0600070205080204" pitchFamily="34" charset="-128"/>
                <a:cs typeface="MS PGothic" panose="020B0600070205080204" pitchFamily="34" charset="-128"/>
              </a:rPr>
              <a:t>coeliac</a:t>
            </a:r>
            <a:r>
              <a:rPr lang="cs-CZ" altLang="cs-CZ" sz="2400" dirty="0">
                <a:ea typeface="MS PGothic" panose="020B0600070205080204" pitchFamily="34" charset="-128"/>
                <a:cs typeface="MS PGothic" panose="020B0600070205080204" pitchFamily="34" charset="-128"/>
              </a:rPr>
              <a:t> </a:t>
            </a:r>
            <a:r>
              <a:rPr lang="cs-CZ" altLang="cs-CZ" sz="2400" dirty="0" err="1">
                <a:ea typeface="MS PGothic" panose="020B0600070205080204" pitchFamily="34" charset="-128"/>
                <a:cs typeface="MS PGothic" panose="020B0600070205080204" pitchFamily="34" charset="-128"/>
              </a:rPr>
              <a:t>disease</a:t>
            </a:r>
            <a:r>
              <a:rPr lang="cs-CZ" altLang="cs-CZ" sz="2400" dirty="0">
                <a:ea typeface="MS PGothic" panose="020B0600070205080204" pitchFamily="34" charset="-128"/>
                <a:cs typeface="MS PGothic" panose="020B0600070205080204" pitchFamily="34" charset="-128"/>
              </a:rPr>
              <a:t> by early </a:t>
            </a:r>
            <a:r>
              <a:rPr lang="cs-CZ" altLang="cs-CZ" sz="2400" dirty="0" err="1">
                <a:ea typeface="MS PGothic" panose="020B0600070205080204" pitchFamily="34" charset="-128"/>
                <a:cs typeface="MS PGothic" panose="020B0600070205080204" pitchFamily="34" charset="-128"/>
              </a:rPr>
              <a:t>sensibilization</a:t>
            </a:r>
            <a:r>
              <a:rPr lang="cs-CZ" altLang="cs-CZ" sz="2400" dirty="0">
                <a:ea typeface="MS PGothic" panose="020B0600070205080204" pitchFamily="34" charset="-128"/>
                <a:cs typeface="MS PGothic" panose="020B0600070205080204" pitchFamily="34" charset="-128"/>
              </a:rPr>
              <a:t> </a:t>
            </a:r>
            <a:r>
              <a:rPr lang="cs-CZ" altLang="cs-CZ" sz="2400" dirty="0" err="1">
                <a:ea typeface="MS PGothic" panose="020B0600070205080204" pitchFamily="34" charset="-128"/>
                <a:cs typeface="MS PGothic" panose="020B0600070205080204" pitchFamily="34" charset="-128"/>
              </a:rPr>
              <a:t>with</a:t>
            </a:r>
            <a:r>
              <a:rPr lang="cs-CZ" altLang="cs-CZ" sz="2400" dirty="0">
                <a:ea typeface="MS PGothic" panose="020B0600070205080204" pitchFamily="34" charset="-128"/>
                <a:cs typeface="MS PGothic" panose="020B0600070205080204" pitchFamily="34" charset="-128"/>
              </a:rPr>
              <a:t> </a:t>
            </a:r>
            <a:r>
              <a:rPr lang="cs-CZ" altLang="cs-CZ" sz="2400" dirty="0" err="1">
                <a:ea typeface="MS PGothic" panose="020B0600070205080204" pitchFamily="34" charset="-128"/>
                <a:cs typeface="MS PGothic" panose="020B0600070205080204" pitchFamily="34" charset="-128"/>
              </a:rPr>
              <a:t>allergens</a:t>
            </a:r>
            <a:r>
              <a:rPr lang="cs-CZ" altLang="cs-CZ" sz="2400" dirty="0">
                <a:ea typeface="MS PGothic" panose="020B0600070205080204" pitchFamily="34" charset="-128"/>
                <a:cs typeface="MS PGothic" panose="020B0600070205080204" pitchFamily="34" charset="-128"/>
              </a:rPr>
              <a:t> in food </a:t>
            </a:r>
            <a:r>
              <a:rPr lang="cs-CZ" altLang="cs-CZ" sz="2400" dirty="0" err="1">
                <a:ea typeface="MS PGothic" panose="020B0600070205080204" pitchFamily="34" charset="-128"/>
                <a:cs typeface="MS PGothic" panose="020B0600070205080204" pitchFamily="34" charset="-128"/>
              </a:rPr>
              <a:t>hasn‘t</a:t>
            </a:r>
            <a:r>
              <a:rPr lang="cs-CZ" altLang="cs-CZ" sz="2400" dirty="0">
                <a:ea typeface="MS PGothic" panose="020B0600070205080204" pitchFamily="34" charset="-128"/>
                <a:cs typeface="MS PGothic" panose="020B0600070205080204" pitchFamily="34" charset="-128"/>
              </a:rPr>
              <a:t> </a:t>
            </a:r>
            <a:r>
              <a:rPr lang="cs-CZ" altLang="cs-CZ" sz="2400" dirty="0" err="1">
                <a:ea typeface="MS PGothic" panose="020B0600070205080204" pitchFamily="34" charset="-128"/>
                <a:cs typeface="MS PGothic" panose="020B0600070205080204" pitchFamily="34" charset="-128"/>
              </a:rPr>
              <a:t>been</a:t>
            </a:r>
            <a:r>
              <a:rPr lang="cs-CZ" altLang="cs-CZ" sz="2400" dirty="0">
                <a:ea typeface="MS PGothic" panose="020B0600070205080204" pitchFamily="34" charset="-128"/>
                <a:cs typeface="MS PGothic" panose="020B0600070205080204" pitchFamily="34" charset="-128"/>
              </a:rPr>
              <a:t> </a:t>
            </a:r>
            <a:r>
              <a:rPr lang="cs-CZ" altLang="cs-CZ" sz="2400" dirty="0" err="1">
                <a:ea typeface="MS PGothic" panose="020B0600070205080204" pitchFamily="34" charset="-128"/>
                <a:cs typeface="MS PGothic" panose="020B0600070205080204" pitchFamily="34" charset="-128"/>
              </a:rPr>
              <a:t>proven</a:t>
            </a:r>
            <a:r>
              <a:rPr lang="cs-CZ" altLang="cs-CZ" sz="2400" dirty="0">
                <a:ea typeface="MS PGothic" panose="020B0600070205080204" pitchFamily="34" charset="-128"/>
                <a:cs typeface="MS PGothic" panose="020B0600070205080204" pitchFamily="34" charset="-128"/>
              </a:rPr>
              <a:t> . </a:t>
            </a:r>
            <a:r>
              <a:rPr lang="cs-CZ" altLang="cs-CZ" sz="2400" b="1" dirty="0" err="1">
                <a:ea typeface="MS PGothic" panose="020B0600070205080204" pitchFamily="34" charset="-128"/>
                <a:cs typeface="MS PGothic" panose="020B0600070205080204" pitchFamily="34" charset="-128"/>
              </a:rPr>
              <a:t>There</a:t>
            </a:r>
            <a:r>
              <a:rPr lang="cs-CZ" altLang="cs-CZ" sz="2400" b="1" dirty="0">
                <a:ea typeface="MS PGothic" panose="020B0600070205080204" pitchFamily="34" charset="-128"/>
                <a:cs typeface="MS PGothic" panose="020B0600070205080204" pitchFamily="34" charset="-128"/>
              </a:rPr>
              <a:t> </a:t>
            </a:r>
            <a:r>
              <a:rPr lang="cs-CZ" altLang="cs-CZ" sz="2400" b="1" dirty="0" err="1">
                <a:ea typeface="MS PGothic" panose="020B0600070205080204" pitchFamily="34" charset="-128"/>
                <a:cs typeface="MS PGothic" panose="020B0600070205080204" pitchFamily="34" charset="-128"/>
              </a:rPr>
              <a:t>is</a:t>
            </a:r>
            <a:r>
              <a:rPr lang="cs-CZ" altLang="cs-CZ" sz="2400" b="1" dirty="0">
                <a:ea typeface="MS PGothic" panose="020B0600070205080204" pitchFamily="34" charset="-128"/>
                <a:cs typeface="MS PGothic" panose="020B0600070205080204" pitchFamily="34" charset="-128"/>
              </a:rPr>
              <a:t> no </a:t>
            </a:r>
            <a:r>
              <a:rPr lang="cs-CZ" altLang="cs-CZ" sz="2400" b="1" dirty="0" err="1">
                <a:ea typeface="MS PGothic" panose="020B0600070205080204" pitchFamily="34" charset="-128"/>
                <a:cs typeface="MS PGothic" panose="020B0600070205080204" pitchFamily="34" charset="-128"/>
              </a:rPr>
              <a:t>reason</a:t>
            </a:r>
            <a:r>
              <a:rPr lang="cs-CZ" altLang="cs-CZ" sz="2400" b="1" dirty="0">
                <a:ea typeface="MS PGothic" panose="020B0600070205080204" pitchFamily="34" charset="-128"/>
                <a:cs typeface="MS PGothic" panose="020B0600070205080204" pitchFamily="34" charset="-128"/>
              </a:rPr>
              <a:t> to </a:t>
            </a:r>
            <a:r>
              <a:rPr lang="cs-CZ" altLang="cs-CZ" sz="2400" b="1" dirty="0" err="1">
                <a:ea typeface="MS PGothic" panose="020B0600070205080204" pitchFamily="34" charset="-128"/>
                <a:cs typeface="MS PGothic" panose="020B0600070205080204" pitchFamily="34" charset="-128"/>
              </a:rPr>
              <a:t>recommend</a:t>
            </a:r>
            <a:r>
              <a:rPr lang="cs-CZ" altLang="cs-CZ" sz="2400" b="1" dirty="0">
                <a:ea typeface="MS PGothic" panose="020B0600070205080204" pitchFamily="34" charset="-128"/>
                <a:cs typeface="MS PGothic" panose="020B0600070205080204" pitchFamily="34" charset="-128"/>
              </a:rPr>
              <a:t> </a:t>
            </a:r>
            <a:r>
              <a:rPr lang="cs-CZ" altLang="cs-CZ" sz="2400" b="1" dirty="0" err="1">
                <a:ea typeface="MS PGothic" panose="020B0600070205080204" pitchFamily="34" charset="-128"/>
                <a:cs typeface="MS PGothic" panose="020B0600070205080204" pitchFamily="34" charset="-128"/>
              </a:rPr>
              <a:t>contact</a:t>
            </a:r>
            <a:r>
              <a:rPr lang="cs-CZ" altLang="cs-CZ" sz="2400" b="1" dirty="0">
                <a:ea typeface="MS PGothic" panose="020B0600070205080204" pitchFamily="34" charset="-128"/>
                <a:cs typeface="MS PGothic" panose="020B0600070205080204" pitchFamily="34" charset="-128"/>
              </a:rPr>
              <a:t> </a:t>
            </a:r>
            <a:r>
              <a:rPr lang="cs-CZ" altLang="cs-CZ" sz="2400" b="1" dirty="0" err="1">
                <a:ea typeface="MS PGothic" panose="020B0600070205080204" pitchFamily="34" charset="-128"/>
                <a:cs typeface="MS PGothic" panose="020B0600070205080204" pitchFamily="34" charset="-128"/>
              </a:rPr>
              <a:t>with</a:t>
            </a:r>
            <a:r>
              <a:rPr lang="cs-CZ" altLang="cs-CZ" sz="2400" b="1" dirty="0">
                <a:ea typeface="MS PGothic" panose="020B0600070205080204" pitchFamily="34" charset="-128"/>
                <a:cs typeface="MS PGothic" panose="020B0600070205080204" pitchFamily="34" charset="-128"/>
              </a:rPr>
              <a:t> food </a:t>
            </a:r>
            <a:r>
              <a:rPr lang="cs-CZ" altLang="cs-CZ" sz="2400" b="1" dirty="0" err="1">
                <a:ea typeface="MS PGothic" panose="020B0600070205080204" pitchFamily="34" charset="-128"/>
                <a:cs typeface="MS PGothic" panose="020B0600070205080204" pitchFamily="34" charset="-128"/>
              </a:rPr>
              <a:t>allergens</a:t>
            </a:r>
            <a:r>
              <a:rPr lang="cs-CZ" altLang="cs-CZ" sz="2400" b="1" dirty="0">
                <a:ea typeface="MS PGothic" panose="020B0600070205080204" pitchFamily="34" charset="-128"/>
                <a:cs typeface="MS PGothic" panose="020B0600070205080204" pitchFamily="34" charset="-128"/>
              </a:rPr>
              <a:t> and food </a:t>
            </a:r>
            <a:r>
              <a:rPr lang="cs-CZ" altLang="cs-CZ" sz="2400" b="1" dirty="0" err="1">
                <a:ea typeface="MS PGothic" panose="020B0600070205080204" pitchFamily="34" charset="-128"/>
                <a:cs typeface="MS PGothic" panose="020B0600070205080204" pitchFamily="34" charset="-128"/>
              </a:rPr>
              <a:t>containing</a:t>
            </a:r>
            <a:r>
              <a:rPr lang="cs-CZ" altLang="cs-CZ" sz="2400" b="1" dirty="0">
                <a:ea typeface="MS PGothic" panose="020B0600070205080204" pitchFamily="34" charset="-128"/>
                <a:cs typeface="MS PGothic" panose="020B0600070205080204" pitchFamily="34" charset="-128"/>
              </a:rPr>
              <a:t> gluten </a:t>
            </a:r>
            <a:r>
              <a:rPr lang="cs-CZ" altLang="cs-CZ" sz="2400" b="1" dirty="0" err="1">
                <a:ea typeface="MS PGothic" panose="020B0600070205080204" pitchFamily="34" charset="-128"/>
                <a:cs typeface="MS PGothic" panose="020B0600070205080204" pitchFamily="34" charset="-128"/>
              </a:rPr>
              <a:t>before</a:t>
            </a:r>
            <a:r>
              <a:rPr lang="cs-CZ" altLang="cs-CZ" sz="2400" b="1" dirty="0">
                <a:ea typeface="MS PGothic" panose="020B0600070205080204" pitchFamily="34" charset="-128"/>
                <a:cs typeface="MS PGothic" panose="020B0600070205080204" pitchFamily="34" charset="-128"/>
              </a:rPr>
              <a:t> </a:t>
            </a:r>
            <a:r>
              <a:rPr lang="cs-CZ" altLang="cs-CZ" sz="2400" b="1" dirty="0" err="1">
                <a:ea typeface="MS PGothic" panose="020B0600070205080204" pitchFamily="34" charset="-128"/>
                <a:cs typeface="MS PGothic" panose="020B0600070205080204" pitchFamily="34" charset="-128"/>
              </a:rPr>
              <a:t>completed</a:t>
            </a:r>
            <a:r>
              <a:rPr lang="cs-CZ" altLang="cs-CZ" sz="2400" b="1" dirty="0">
                <a:ea typeface="MS PGothic" panose="020B0600070205080204" pitchFamily="34" charset="-128"/>
                <a:cs typeface="MS PGothic" panose="020B0600070205080204" pitchFamily="34" charset="-128"/>
              </a:rPr>
              <a:t> 6</a:t>
            </a:r>
            <a:r>
              <a:rPr lang="cs-CZ" altLang="cs-CZ" sz="2400" b="1" baseline="30000" dirty="0">
                <a:ea typeface="MS PGothic" panose="020B0600070205080204" pitchFamily="34" charset="-128"/>
                <a:cs typeface="MS PGothic" panose="020B0600070205080204" pitchFamily="34" charset="-128"/>
              </a:rPr>
              <a:t>th</a:t>
            </a:r>
            <a:r>
              <a:rPr lang="cs-CZ" altLang="cs-CZ" sz="2400" b="1" dirty="0">
                <a:ea typeface="MS PGothic" panose="020B0600070205080204" pitchFamily="34" charset="-128"/>
                <a:cs typeface="MS PGothic" panose="020B0600070205080204" pitchFamily="34" charset="-128"/>
              </a:rPr>
              <a:t> </a:t>
            </a:r>
            <a:r>
              <a:rPr lang="cs-CZ" altLang="cs-CZ" sz="2400" b="1" dirty="0" err="1">
                <a:ea typeface="MS PGothic" panose="020B0600070205080204" pitchFamily="34" charset="-128"/>
                <a:cs typeface="MS PGothic" panose="020B0600070205080204" pitchFamily="34" charset="-128"/>
              </a:rPr>
              <a:t>month</a:t>
            </a:r>
            <a:r>
              <a:rPr lang="cs-CZ" altLang="cs-CZ" sz="2400" b="1" dirty="0">
                <a:ea typeface="MS PGothic" panose="020B0600070205080204" pitchFamily="34" charset="-128"/>
                <a:cs typeface="MS PGothic" panose="020B0600070205080204" pitchFamily="34" charset="-128"/>
              </a:rPr>
              <a:t> to </a:t>
            </a:r>
            <a:r>
              <a:rPr lang="cs-CZ" altLang="cs-CZ" sz="2400" b="1" dirty="0" err="1">
                <a:ea typeface="MS PGothic" panose="020B0600070205080204" pitchFamily="34" charset="-128"/>
                <a:cs typeface="MS PGothic" panose="020B0600070205080204" pitchFamily="34" charset="-128"/>
              </a:rPr>
              <a:t>thriving</a:t>
            </a:r>
            <a:r>
              <a:rPr lang="cs-CZ" altLang="cs-CZ" sz="2400" b="1" dirty="0">
                <a:ea typeface="MS PGothic" panose="020B0600070205080204" pitchFamily="34" charset="-128"/>
                <a:cs typeface="MS PGothic" panose="020B0600070205080204" pitchFamily="34" charset="-128"/>
              </a:rPr>
              <a:t> </a:t>
            </a:r>
            <a:r>
              <a:rPr lang="cs-CZ" altLang="cs-CZ" sz="2400" b="1" dirty="0" err="1">
                <a:ea typeface="MS PGothic" panose="020B0600070205080204" pitchFamily="34" charset="-128"/>
                <a:cs typeface="MS PGothic" panose="020B0600070205080204" pitchFamily="34" charset="-128"/>
              </a:rPr>
              <a:t>children</a:t>
            </a:r>
            <a:r>
              <a:rPr lang="cs-CZ" altLang="cs-CZ" sz="2400" b="1" dirty="0">
                <a:ea typeface="MS PGothic" panose="020B0600070205080204" pitchFamily="34" charset="-128"/>
                <a:cs typeface="MS PGothic" panose="020B0600070205080204" pitchFamily="34" charset="-128"/>
              </a:rPr>
              <a:t>.</a:t>
            </a:r>
            <a:endParaRPr lang="cs-CZ" altLang="cs-CZ" sz="2400" dirty="0">
              <a:ea typeface="MS PGothic" panose="020B0600070205080204" pitchFamily="34" charset="-128"/>
              <a:cs typeface="MS PGothic" panose="020B0600070205080204" pitchFamily="34" charset="-128"/>
            </a:endParaRPr>
          </a:p>
        </p:txBody>
      </p:sp>
      <p:sp>
        <p:nvSpPr>
          <p:cNvPr id="5" name="Zástupný symbol pro číslo snímku 4">
            <a:extLst>
              <a:ext uri="{FF2B5EF4-FFF2-40B4-BE49-F238E27FC236}">
                <a16:creationId xmlns:a16="http://schemas.microsoft.com/office/drawing/2014/main" id="{152737C6-6BF7-446A-87D6-821F6BA82ED4}"/>
              </a:ext>
            </a:extLst>
          </p:cNvPr>
          <p:cNvSpPr>
            <a:spLocks noGrp="1"/>
          </p:cNvSpPr>
          <p:nvPr>
            <p:ph type="sldNum" sz="quarter" idx="12"/>
          </p:nvPr>
        </p:nvSpPr>
        <p:spPr/>
        <p:txBody>
          <a:bodyPr/>
          <a:lstStyle/>
          <a:p>
            <a:fld id="{7D74F88D-855E-4C4A-AC2F-7A0A64C53FD8}" type="slidenum">
              <a:rPr lang="cs-CZ" smtClean="0"/>
              <a:pPr/>
              <a:t>92</a:t>
            </a:fld>
            <a:endParaRPr lang="cs-CZ"/>
          </a:p>
        </p:txBody>
      </p:sp>
      <p:sp>
        <p:nvSpPr>
          <p:cNvPr id="6" name="Zástupný symbol pro zápatí 3"/>
          <p:cNvSpPr>
            <a:spLocks noGrp="1"/>
          </p:cNvSpPr>
          <p:nvPr>
            <p:ph type="ftr" sz="quarter" idx="11"/>
          </p:nvPr>
        </p:nvSpPr>
        <p:spPr>
          <a:xfrm>
            <a:off x="731520" y="6421078"/>
            <a:ext cx="2292808" cy="365125"/>
          </a:xfrm>
        </p:spPr>
        <p:txBody>
          <a:bodyPr/>
          <a:lstStyle/>
          <a:p>
            <a:r>
              <a:rPr lang="cs-CZ" dirty="0" err="1"/>
              <a:t>Childhood</a:t>
            </a:r>
            <a:r>
              <a:rPr lang="cs-CZ" dirty="0"/>
              <a:t> </a:t>
            </a:r>
            <a:r>
              <a:rPr lang="cs-CZ" dirty="0" err="1"/>
              <a:t>hygiene</a:t>
            </a:r>
            <a:endParaRPr lang="cs-CZ" dirty="0"/>
          </a:p>
        </p:txBody>
      </p:sp>
      <p:sp>
        <p:nvSpPr>
          <p:cNvPr id="7" name="Zástupný symbol pro zápatí 3">
            <a:extLst>
              <a:ext uri="{FF2B5EF4-FFF2-40B4-BE49-F238E27FC236}">
                <a16:creationId xmlns:a16="http://schemas.microsoft.com/office/drawing/2014/main" id="{D5FE3B0D-0D6C-4066-BE05-9A74E9056F3E}"/>
              </a:ext>
            </a:extLst>
          </p:cNvPr>
          <p:cNvSpPr txBox="1">
            <a:spLocks/>
          </p:cNvSpPr>
          <p:nvPr/>
        </p:nvSpPr>
        <p:spPr>
          <a:xfrm>
            <a:off x="3802901" y="6421078"/>
            <a:ext cx="3408931"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a:solidFill>
                  <a:schemeClr val="accent6">
                    <a:lumMod val="60000"/>
                    <a:lumOff val="40000"/>
                  </a:schemeClr>
                </a:solidFill>
              </a:rPr>
              <a:t>Infant and </a:t>
            </a:r>
            <a:r>
              <a:rPr lang="cs-CZ" dirty="0" err="1">
                <a:solidFill>
                  <a:schemeClr val="accent6">
                    <a:lumMod val="60000"/>
                    <a:lumOff val="40000"/>
                  </a:schemeClr>
                </a:solidFill>
              </a:rPr>
              <a:t>toddler</a:t>
            </a:r>
            <a:r>
              <a:rPr lang="cs-CZ" dirty="0">
                <a:solidFill>
                  <a:schemeClr val="accent6">
                    <a:lumMod val="60000"/>
                    <a:lumOff val="40000"/>
                  </a:schemeClr>
                </a:solidFill>
              </a:rPr>
              <a:t> </a:t>
            </a:r>
            <a:r>
              <a:rPr lang="cs-CZ" dirty="0" err="1">
                <a:solidFill>
                  <a:schemeClr val="accent6">
                    <a:lumMod val="60000"/>
                    <a:lumOff val="40000"/>
                  </a:schemeClr>
                </a:solidFill>
              </a:rPr>
              <a:t>nutrition</a:t>
            </a:r>
            <a:endParaRPr lang="cs-CZ" dirty="0">
              <a:solidFill>
                <a:schemeClr val="accent6">
                  <a:lumMod val="60000"/>
                  <a:lumOff val="40000"/>
                </a:schemeClr>
              </a:solidFill>
            </a:endParaRPr>
          </a:p>
        </p:txBody>
      </p:sp>
    </p:spTree>
    <p:extLst>
      <p:ext uri="{BB962C8B-B14F-4D97-AF65-F5344CB8AC3E}">
        <p14:creationId xmlns:p14="http://schemas.microsoft.com/office/powerpoint/2010/main" val="18616285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9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err="1"/>
              <a:t>Further</a:t>
            </a:r>
            <a:r>
              <a:rPr lang="cs-CZ"/>
              <a:t> </a:t>
            </a:r>
            <a:r>
              <a:rPr lang="cs-CZ" err="1"/>
              <a:t>information</a:t>
            </a:r>
            <a:endParaRPr lang="cs-CZ"/>
          </a:p>
        </p:txBody>
      </p:sp>
      <p:sp>
        <p:nvSpPr>
          <p:cNvPr id="3" name="Zástupný symbol pro obsah 2"/>
          <p:cNvSpPr>
            <a:spLocks noGrp="1"/>
          </p:cNvSpPr>
          <p:nvPr>
            <p:ph idx="1"/>
          </p:nvPr>
        </p:nvSpPr>
        <p:spPr/>
        <p:txBody>
          <a:bodyPr/>
          <a:lstStyle/>
          <a:p>
            <a:r>
              <a:rPr lang="cs-CZ" dirty="0" err="1"/>
              <a:t>Recommendation</a:t>
            </a:r>
            <a:r>
              <a:rPr lang="cs-CZ" dirty="0"/>
              <a:t> on </a:t>
            </a:r>
            <a:r>
              <a:rPr lang="cs-CZ" dirty="0" err="1"/>
              <a:t>complementary</a:t>
            </a:r>
            <a:r>
              <a:rPr lang="cs-CZ" dirty="0"/>
              <a:t> food </a:t>
            </a:r>
            <a:r>
              <a:rPr lang="cs-CZ" dirty="0" err="1"/>
              <a:t>introduction</a:t>
            </a:r>
            <a:r>
              <a:rPr lang="cs-CZ" dirty="0"/>
              <a:t> in </a:t>
            </a:r>
            <a:r>
              <a:rPr lang="cs-CZ" dirty="0" err="1"/>
              <a:t>toddlers</a:t>
            </a:r>
            <a:r>
              <a:rPr lang="cs-CZ" dirty="0"/>
              <a:t> (Ministry </a:t>
            </a:r>
            <a:r>
              <a:rPr lang="cs-CZ" dirty="0" err="1"/>
              <a:t>of</a:t>
            </a:r>
            <a:r>
              <a:rPr lang="cs-CZ" dirty="0"/>
              <a:t> </a:t>
            </a:r>
            <a:r>
              <a:rPr lang="cs-CZ" dirty="0" err="1"/>
              <a:t>Health</a:t>
            </a:r>
            <a:r>
              <a:rPr lang="cs-CZ" dirty="0"/>
              <a:t>, Czech </a:t>
            </a:r>
            <a:r>
              <a:rPr lang="cs-CZ" dirty="0" err="1"/>
              <a:t>rep</a:t>
            </a:r>
            <a:r>
              <a:rPr lang="cs-CZ" dirty="0"/>
              <a:t>.)</a:t>
            </a:r>
          </a:p>
          <a:p>
            <a:pPr lvl="1"/>
            <a:r>
              <a:rPr lang="cs-CZ" altLang="cs-CZ" sz="1600" dirty="0">
                <a:ea typeface="MS PGothic" panose="020B0600070205080204" pitchFamily="34" charset="-128"/>
                <a:hlinkClick r:id="rId2"/>
              </a:rPr>
              <a:t>http://www.mzcr.cz/Odbornik/dokumenty/doporuceni-k-zavadeni-komplementarni-vyzivyprikrmu-u-kojencu_7542_1154_3.html</a:t>
            </a:r>
            <a:endParaRPr lang="cs-CZ" altLang="cs-CZ" sz="1600" dirty="0">
              <a:ea typeface="MS PGothic" panose="020B0600070205080204" pitchFamily="34" charset="-128"/>
            </a:endParaRPr>
          </a:p>
          <a:p>
            <a:pPr>
              <a:spcBef>
                <a:spcPts val="2400"/>
              </a:spcBef>
            </a:pPr>
            <a:r>
              <a:rPr lang="cs-CZ" altLang="cs-CZ" dirty="0" err="1">
                <a:ea typeface="MS PGothic" panose="020B0600070205080204" pitchFamily="34" charset="-128"/>
              </a:rPr>
              <a:t>Dietary</a:t>
            </a:r>
            <a:r>
              <a:rPr lang="cs-CZ" altLang="cs-CZ" dirty="0">
                <a:ea typeface="MS PGothic" panose="020B0600070205080204" pitchFamily="34" charset="-128"/>
              </a:rPr>
              <a:t> </a:t>
            </a:r>
            <a:r>
              <a:rPr lang="cs-CZ" altLang="cs-CZ" dirty="0" err="1">
                <a:ea typeface="MS PGothic" panose="020B0600070205080204" pitchFamily="34" charset="-128"/>
              </a:rPr>
              <a:t>guidelines</a:t>
            </a:r>
            <a:r>
              <a:rPr lang="cs-CZ" altLang="cs-CZ" dirty="0">
                <a:ea typeface="MS PGothic" panose="020B0600070205080204" pitchFamily="34" charset="-128"/>
              </a:rPr>
              <a:t> </a:t>
            </a:r>
            <a:r>
              <a:rPr lang="cs-CZ" altLang="cs-CZ" dirty="0" err="1">
                <a:ea typeface="MS PGothic" panose="020B0600070205080204" pitchFamily="34" charset="-128"/>
              </a:rPr>
              <a:t>for</a:t>
            </a:r>
            <a:r>
              <a:rPr lang="cs-CZ" altLang="cs-CZ" dirty="0">
                <a:ea typeface="MS PGothic" panose="020B0600070205080204" pitchFamily="34" charset="-128"/>
              </a:rPr>
              <a:t> </a:t>
            </a:r>
            <a:r>
              <a:rPr lang="cs-CZ" altLang="cs-CZ" dirty="0" err="1">
                <a:ea typeface="MS PGothic" panose="020B0600070205080204" pitchFamily="34" charset="-128"/>
              </a:rPr>
              <a:t>the</a:t>
            </a:r>
            <a:r>
              <a:rPr lang="cs-CZ" altLang="cs-CZ" dirty="0">
                <a:ea typeface="MS PGothic" panose="020B0600070205080204" pitchFamily="34" charset="-128"/>
              </a:rPr>
              <a:t> </a:t>
            </a:r>
            <a:r>
              <a:rPr lang="cs-CZ" altLang="cs-CZ" dirty="0" err="1">
                <a:ea typeface="MS PGothic" panose="020B0600070205080204" pitchFamily="34" charset="-128"/>
              </a:rPr>
              <a:t>inhabitants</a:t>
            </a:r>
            <a:r>
              <a:rPr lang="cs-CZ" altLang="cs-CZ" dirty="0">
                <a:ea typeface="MS PGothic" panose="020B0600070205080204" pitchFamily="34" charset="-128"/>
              </a:rPr>
              <a:t> </a:t>
            </a:r>
            <a:r>
              <a:rPr lang="cs-CZ" altLang="cs-CZ" dirty="0" err="1">
                <a:ea typeface="MS PGothic" panose="020B0600070205080204" pitchFamily="34" charset="-128"/>
              </a:rPr>
              <a:t>of</a:t>
            </a:r>
            <a:r>
              <a:rPr lang="cs-CZ" altLang="cs-CZ" dirty="0">
                <a:ea typeface="MS PGothic" panose="020B0600070205080204" pitchFamily="34" charset="-128"/>
              </a:rPr>
              <a:t> Czech </a:t>
            </a:r>
            <a:r>
              <a:rPr lang="cs-CZ" altLang="cs-CZ" dirty="0" err="1">
                <a:ea typeface="MS PGothic" panose="020B0600070205080204" pitchFamily="34" charset="-128"/>
              </a:rPr>
              <a:t>rep</a:t>
            </a:r>
            <a:r>
              <a:rPr lang="cs-CZ" altLang="cs-CZ" dirty="0">
                <a:ea typeface="MS PGothic" panose="020B0600070205080204" pitchFamily="34" charset="-128"/>
              </a:rPr>
              <a:t>. (SPV, 2012)</a:t>
            </a:r>
          </a:p>
          <a:p>
            <a:pPr lvl="1"/>
            <a:r>
              <a:rPr lang="cs-CZ" altLang="cs-CZ" sz="1600" dirty="0">
                <a:ea typeface="MS PGothic" panose="020B0600070205080204" pitchFamily="34" charset="-128"/>
                <a:cs typeface="MS PGothic" panose="020B0600070205080204" pitchFamily="34" charset="-128"/>
                <a:hlinkClick r:id="rId3"/>
              </a:rPr>
              <a:t>http://www.vyzivaspol.cz/rubrika-dokumenty/konecne-zneni-vyzivovych-doporuceni.html</a:t>
            </a:r>
            <a:endParaRPr lang="cs-CZ" altLang="cs-CZ" sz="1600" dirty="0">
              <a:ea typeface="MS PGothic" panose="020B0600070205080204" pitchFamily="34" charset="-128"/>
              <a:cs typeface="MS PGothic" panose="020B0600070205080204" pitchFamily="34" charset="-128"/>
            </a:endParaRPr>
          </a:p>
          <a:p>
            <a:pPr>
              <a:spcBef>
                <a:spcPts val="2400"/>
              </a:spcBef>
            </a:pPr>
            <a:r>
              <a:rPr lang="cs-CZ" altLang="cs-CZ" dirty="0" err="1">
                <a:ea typeface="MS PGothic" panose="020B0600070205080204" pitchFamily="34" charset="-128"/>
                <a:cs typeface="MS PGothic" panose="020B0600070205080204" pitchFamily="34" charset="-128"/>
              </a:rPr>
              <a:t>diploma</a:t>
            </a:r>
            <a:r>
              <a:rPr lang="cs-CZ" altLang="cs-CZ" dirty="0">
                <a:ea typeface="MS PGothic" panose="020B0600070205080204" pitchFamily="34" charset="-128"/>
                <a:cs typeface="MS PGothic" panose="020B0600070205080204" pitchFamily="34" charset="-128"/>
              </a:rPr>
              <a:t> thesis:</a:t>
            </a:r>
          </a:p>
          <a:p>
            <a:pPr lvl="1"/>
            <a:r>
              <a:rPr lang="cs-CZ" altLang="cs-CZ" sz="2000" dirty="0">
                <a:ea typeface="MS PGothic" panose="020B0600070205080204" pitchFamily="34" charset="-128"/>
                <a:cs typeface="MS PGothic" panose="020B0600070205080204" pitchFamily="34" charset="-128"/>
              </a:rPr>
              <a:t>Jana </a:t>
            </a:r>
            <a:r>
              <a:rPr lang="cs-CZ" altLang="cs-CZ" sz="2000" dirty="0" err="1">
                <a:ea typeface="MS PGothic" panose="020B0600070205080204" pitchFamily="34" charset="-128"/>
                <a:cs typeface="MS PGothic" panose="020B0600070205080204" pitchFamily="34" charset="-128"/>
              </a:rPr>
              <a:t>Kráľová</a:t>
            </a:r>
            <a:r>
              <a:rPr lang="cs-CZ" altLang="cs-CZ" sz="2000" dirty="0">
                <a:ea typeface="MS PGothic" panose="020B0600070205080204" pitchFamily="34" charset="-128"/>
                <a:cs typeface="MS PGothic" panose="020B0600070205080204" pitchFamily="34" charset="-128"/>
              </a:rPr>
              <a:t>: </a:t>
            </a:r>
            <a:r>
              <a:rPr lang="en-US" sz="2000" dirty="0"/>
              <a:t>Iron deficiency anemia in infants and toddler</a:t>
            </a:r>
            <a:r>
              <a:rPr lang="cs-CZ" sz="2000" dirty="0"/>
              <a:t>s</a:t>
            </a:r>
            <a:endParaRPr lang="cs-CZ" altLang="cs-CZ" sz="2000" dirty="0">
              <a:ea typeface="MS PGothic" panose="020B0600070205080204" pitchFamily="34" charset="-128"/>
              <a:cs typeface="MS PGothic" panose="020B0600070205080204" pitchFamily="34" charset="-128"/>
            </a:endParaRPr>
          </a:p>
          <a:p>
            <a:pPr lvl="1"/>
            <a:endParaRPr lang="cs-CZ" altLang="cs-CZ" dirty="0">
              <a:ea typeface="MS PGothic" panose="020B0600070205080204" pitchFamily="34" charset="-128"/>
              <a:cs typeface="MS PGothic" panose="020B0600070205080204" pitchFamily="34" charset="-128"/>
            </a:endParaRPr>
          </a:p>
          <a:p>
            <a:pPr marL="457200" lvl="1" indent="0">
              <a:buNone/>
            </a:pPr>
            <a:endParaRPr lang="cs-CZ" altLang="cs-CZ" dirty="0">
              <a:ea typeface="MS PGothic" panose="020B0600070205080204" pitchFamily="34" charset="-128"/>
            </a:endParaRPr>
          </a:p>
        </p:txBody>
      </p:sp>
      <p:sp>
        <p:nvSpPr>
          <p:cNvPr id="5" name="Zástupný symbol pro číslo snímku 4"/>
          <p:cNvSpPr>
            <a:spLocks noGrp="1"/>
          </p:cNvSpPr>
          <p:nvPr>
            <p:ph type="sldNum" sz="quarter" idx="12"/>
          </p:nvPr>
        </p:nvSpPr>
        <p:spPr/>
        <p:txBody>
          <a:bodyPr/>
          <a:lstStyle/>
          <a:p>
            <a:fld id="{7D74F88D-855E-4C4A-AC2F-7A0A64C53FD8}" type="slidenum">
              <a:rPr lang="cs-CZ" smtClean="0"/>
              <a:pPr/>
              <a:t>93</a:t>
            </a:fld>
            <a:endParaRPr lang="cs-CZ"/>
          </a:p>
        </p:txBody>
      </p:sp>
      <p:sp>
        <p:nvSpPr>
          <p:cNvPr id="6" name="Zástupný symbol pro zápatí 3">
            <a:extLst>
              <a:ext uri="{FF2B5EF4-FFF2-40B4-BE49-F238E27FC236}">
                <a16:creationId xmlns:a16="http://schemas.microsoft.com/office/drawing/2014/main" id="{D5FE3B0D-0D6C-4066-BE05-9A74E9056F3E}"/>
              </a:ext>
            </a:extLst>
          </p:cNvPr>
          <p:cNvSpPr txBox="1">
            <a:spLocks/>
          </p:cNvSpPr>
          <p:nvPr/>
        </p:nvSpPr>
        <p:spPr>
          <a:xfrm>
            <a:off x="3802901" y="6421078"/>
            <a:ext cx="3408931"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a:solidFill>
                  <a:schemeClr val="accent6">
                    <a:lumMod val="60000"/>
                    <a:lumOff val="40000"/>
                  </a:schemeClr>
                </a:solidFill>
              </a:rPr>
              <a:t>Infant and </a:t>
            </a:r>
            <a:r>
              <a:rPr lang="cs-CZ" dirty="0" err="1">
                <a:solidFill>
                  <a:schemeClr val="accent6">
                    <a:lumMod val="60000"/>
                    <a:lumOff val="40000"/>
                  </a:schemeClr>
                </a:solidFill>
              </a:rPr>
              <a:t>toddler</a:t>
            </a:r>
            <a:r>
              <a:rPr lang="cs-CZ" dirty="0">
                <a:solidFill>
                  <a:schemeClr val="accent6">
                    <a:lumMod val="60000"/>
                    <a:lumOff val="40000"/>
                  </a:schemeClr>
                </a:solidFill>
              </a:rPr>
              <a:t> </a:t>
            </a:r>
            <a:r>
              <a:rPr lang="cs-CZ" dirty="0" err="1">
                <a:solidFill>
                  <a:schemeClr val="accent6">
                    <a:lumMod val="60000"/>
                    <a:lumOff val="40000"/>
                  </a:schemeClr>
                </a:solidFill>
              </a:rPr>
              <a:t>nutrition</a:t>
            </a:r>
            <a:endParaRPr lang="cs-CZ" dirty="0">
              <a:solidFill>
                <a:schemeClr val="accent6">
                  <a:lumMod val="60000"/>
                  <a:lumOff val="40000"/>
                </a:schemeClr>
              </a:solidFill>
            </a:endParaRPr>
          </a:p>
        </p:txBody>
      </p:sp>
      <p:sp>
        <p:nvSpPr>
          <p:cNvPr id="7" name="Zástupný symbol pro zápatí 3"/>
          <p:cNvSpPr>
            <a:spLocks noGrp="1"/>
          </p:cNvSpPr>
          <p:nvPr>
            <p:ph type="ftr" sz="quarter" idx="11"/>
          </p:nvPr>
        </p:nvSpPr>
        <p:spPr>
          <a:xfrm>
            <a:off x="731520" y="6421078"/>
            <a:ext cx="2292808" cy="365125"/>
          </a:xfrm>
        </p:spPr>
        <p:txBody>
          <a:bodyPr/>
          <a:lstStyle/>
          <a:p>
            <a:r>
              <a:rPr lang="cs-CZ" dirty="0" err="1"/>
              <a:t>Childhood</a:t>
            </a:r>
            <a:r>
              <a:rPr lang="cs-CZ" dirty="0"/>
              <a:t> </a:t>
            </a:r>
            <a:r>
              <a:rPr lang="cs-CZ" dirty="0" err="1"/>
              <a:t>hygiene</a:t>
            </a:r>
            <a:endParaRPr lang="cs-CZ" dirty="0"/>
          </a:p>
        </p:txBody>
      </p:sp>
    </p:spTree>
    <p:extLst>
      <p:ext uri="{BB962C8B-B14F-4D97-AF65-F5344CB8AC3E}">
        <p14:creationId xmlns:p14="http://schemas.microsoft.com/office/powerpoint/2010/main" val="205448339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34186B3C-6790-4AE8-8AE3-459A5D184BA9}"/>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l="-108"/>
          <a:stretch/>
        </p:blipFill>
        <p:spPr>
          <a:xfrm>
            <a:off x="0" y="0"/>
            <a:ext cx="12192000" cy="6858000"/>
          </a:xfrm>
          <a:prstGeom prst="rect">
            <a:avLst/>
          </a:prstGeom>
        </p:spPr>
      </p:pic>
      <p:sp>
        <p:nvSpPr>
          <p:cNvPr id="5" name="Obdélník 4"/>
          <p:cNvSpPr/>
          <p:nvPr/>
        </p:nvSpPr>
        <p:spPr>
          <a:xfrm>
            <a:off x="0" y="0"/>
            <a:ext cx="12192000" cy="6858000"/>
          </a:xfrm>
          <a:prstGeom prst="rect">
            <a:avLst/>
          </a:prstGeom>
          <a:solidFill>
            <a:schemeClr val="bg1">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 name="Nadpis 1"/>
          <p:cNvSpPr>
            <a:spLocks noGrp="1"/>
          </p:cNvSpPr>
          <p:nvPr>
            <p:ph type="title"/>
          </p:nvPr>
        </p:nvSpPr>
        <p:spPr>
          <a:xfrm>
            <a:off x="838200" y="400050"/>
            <a:ext cx="10515600" cy="6057900"/>
          </a:xfrm>
        </p:spPr>
        <p:txBody>
          <a:bodyPr/>
          <a:lstStyle/>
          <a:p>
            <a:r>
              <a:rPr lang="cs-CZ" err="1"/>
              <a:t>Growth</a:t>
            </a:r>
            <a:r>
              <a:rPr lang="cs-CZ"/>
              <a:t> </a:t>
            </a:r>
            <a:r>
              <a:rPr lang="cs-CZ" err="1"/>
              <a:t>charts</a:t>
            </a:r>
            <a:endParaRPr lang="cs-CZ"/>
          </a:p>
        </p:txBody>
      </p:sp>
    </p:spTree>
    <p:extLst>
      <p:ext uri="{BB962C8B-B14F-4D97-AF65-F5344CB8AC3E}">
        <p14:creationId xmlns:p14="http://schemas.microsoft.com/office/powerpoint/2010/main" val="1703222968"/>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p:cNvPicPr>
            <a:picLocks noChangeAspect="1"/>
          </p:cNvPicPr>
          <p:nvPr/>
        </p:nvPicPr>
        <p:blipFill>
          <a:blip r:embed="rId2"/>
          <a:stretch>
            <a:fillRect/>
          </a:stretch>
        </p:blipFill>
        <p:spPr>
          <a:xfrm rot="5400000">
            <a:off x="3028737" y="-1233834"/>
            <a:ext cx="5921189" cy="9303257"/>
          </a:xfrm>
          <a:prstGeom prst="rect">
            <a:avLst/>
          </a:prstGeom>
        </p:spPr>
      </p:pic>
    </p:spTree>
    <p:extLst>
      <p:ext uri="{BB962C8B-B14F-4D97-AF65-F5344CB8AC3E}">
        <p14:creationId xmlns:p14="http://schemas.microsoft.com/office/powerpoint/2010/main" val="4114515063"/>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err="1"/>
              <a:t>What</a:t>
            </a:r>
            <a:r>
              <a:rPr lang="cs-CZ"/>
              <a:t> are </a:t>
            </a:r>
            <a:r>
              <a:rPr lang="cs-CZ" err="1"/>
              <a:t>they</a:t>
            </a:r>
            <a:r>
              <a:rPr lang="cs-CZ"/>
              <a:t> </a:t>
            </a:r>
            <a:r>
              <a:rPr lang="cs-CZ" err="1"/>
              <a:t>for</a:t>
            </a:r>
            <a:r>
              <a:rPr lang="cs-CZ"/>
              <a:t>?</a:t>
            </a:r>
          </a:p>
        </p:txBody>
      </p:sp>
      <p:sp>
        <p:nvSpPr>
          <p:cNvPr id="3" name="Zástupný symbol pro obsah 2"/>
          <p:cNvSpPr>
            <a:spLocks noGrp="1"/>
          </p:cNvSpPr>
          <p:nvPr>
            <p:ph idx="1"/>
          </p:nvPr>
        </p:nvSpPr>
        <p:spPr/>
        <p:txBody>
          <a:bodyPr/>
          <a:lstStyle/>
          <a:p>
            <a:r>
              <a:rPr lang="cs-CZ" b="1" err="1"/>
              <a:t>growth</a:t>
            </a:r>
            <a:r>
              <a:rPr lang="cs-CZ" b="1"/>
              <a:t> </a:t>
            </a:r>
            <a:r>
              <a:rPr lang="cs-CZ" b="1" err="1"/>
              <a:t>examination</a:t>
            </a:r>
            <a:r>
              <a:rPr lang="cs-CZ" b="1"/>
              <a:t> </a:t>
            </a:r>
            <a:r>
              <a:rPr lang="cs-CZ"/>
              <a:t>by GP</a:t>
            </a:r>
          </a:p>
          <a:p>
            <a:r>
              <a:rPr lang="cs-CZ" b="1" err="1"/>
              <a:t>underweight</a:t>
            </a:r>
            <a:r>
              <a:rPr lang="cs-CZ" b="1"/>
              <a:t>/</a:t>
            </a:r>
            <a:r>
              <a:rPr lang="cs-CZ" b="1" err="1"/>
              <a:t>overweight</a:t>
            </a:r>
            <a:r>
              <a:rPr lang="cs-CZ"/>
              <a:t> </a:t>
            </a:r>
            <a:r>
              <a:rPr lang="cs-CZ" err="1"/>
              <a:t>classification</a:t>
            </a:r>
            <a:r>
              <a:rPr lang="cs-CZ"/>
              <a:t> in </a:t>
            </a:r>
            <a:r>
              <a:rPr lang="cs-CZ" err="1"/>
              <a:t>children</a:t>
            </a:r>
            <a:endParaRPr lang="cs-CZ" b="1"/>
          </a:p>
          <a:p>
            <a:r>
              <a:rPr lang="cs-CZ" err="1"/>
              <a:t>alert</a:t>
            </a:r>
            <a:r>
              <a:rPr lang="cs-CZ"/>
              <a:t> </a:t>
            </a:r>
            <a:r>
              <a:rPr lang="cs-CZ" err="1"/>
              <a:t>that</a:t>
            </a:r>
            <a:r>
              <a:rPr lang="cs-CZ"/>
              <a:t> </a:t>
            </a:r>
            <a:r>
              <a:rPr lang="cs-CZ" b="1"/>
              <a:t>„</a:t>
            </a:r>
            <a:r>
              <a:rPr lang="cs-CZ" b="1" err="1"/>
              <a:t>something</a:t>
            </a:r>
            <a:r>
              <a:rPr lang="cs-CZ" b="1"/>
              <a:t> </a:t>
            </a:r>
            <a:r>
              <a:rPr lang="cs-CZ" b="1" err="1"/>
              <a:t>is</a:t>
            </a:r>
            <a:r>
              <a:rPr lang="cs-CZ" b="1"/>
              <a:t> happening“</a:t>
            </a:r>
          </a:p>
          <a:p>
            <a:endParaRPr lang="cs-CZ" b="1"/>
          </a:p>
          <a:p>
            <a:r>
              <a:rPr lang="cs-CZ" b="1" err="1"/>
              <a:t>charts</a:t>
            </a:r>
            <a:r>
              <a:rPr lang="cs-CZ" b="1"/>
              <a:t> </a:t>
            </a:r>
            <a:r>
              <a:rPr lang="cs-CZ" b="1" err="1"/>
              <a:t>available</a:t>
            </a:r>
            <a:r>
              <a:rPr lang="cs-CZ" b="1"/>
              <a:t> in CZ</a:t>
            </a:r>
          </a:p>
          <a:p>
            <a:pPr lvl="1"/>
            <a:r>
              <a:rPr lang="cs-CZ" err="1"/>
              <a:t>height</a:t>
            </a:r>
            <a:r>
              <a:rPr lang="cs-CZ"/>
              <a:t>, </a:t>
            </a:r>
            <a:r>
              <a:rPr lang="cs-CZ" err="1"/>
              <a:t>weight</a:t>
            </a:r>
            <a:r>
              <a:rPr lang="cs-CZ"/>
              <a:t>, </a:t>
            </a:r>
            <a:r>
              <a:rPr lang="cs-CZ" err="1"/>
              <a:t>weight</a:t>
            </a:r>
            <a:r>
              <a:rPr lang="cs-CZ"/>
              <a:t>/</a:t>
            </a:r>
            <a:r>
              <a:rPr lang="cs-CZ" err="1"/>
              <a:t>height</a:t>
            </a:r>
            <a:r>
              <a:rPr lang="cs-CZ"/>
              <a:t> ratio, BMI</a:t>
            </a:r>
          </a:p>
          <a:p>
            <a:pPr lvl="1"/>
            <a:r>
              <a:rPr lang="cs-CZ" err="1"/>
              <a:t>circumferences</a:t>
            </a:r>
            <a:r>
              <a:rPr lang="cs-CZ"/>
              <a:t> – </a:t>
            </a:r>
            <a:r>
              <a:rPr lang="cs-CZ" err="1"/>
              <a:t>hips</a:t>
            </a:r>
            <a:r>
              <a:rPr lang="cs-CZ"/>
              <a:t>, </a:t>
            </a:r>
            <a:r>
              <a:rPr lang="cs-CZ" err="1"/>
              <a:t>waist</a:t>
            </a:r>
            <a:r>
              <a:rPr lang="cs-CZ"/>
              <a:t>, </a:t>
            </a:r>
            <a:r>
              <a:rPr lang="cs-CZ" err="1"/>
              <a:t>head</a:t>
            </a:r>
            <a:r>
              <a:rPr lang="cs-CZ"/>
              <a:t>, </a:t>
            </a:r>
            <a:r>
              <a:rPr lang="cs-CZ" err="1"/>
              <a:t>arm</a:t>
            </a:r>
            <a:endParaRPr lang="cs-CZ"/>
          </a:p>
          <a:p>
            <a:pPr lvl="1"/>
            <a:r>
              <a:rPr lang="cs-CZ" err="1"/>
              <a:t>skinfolds</a:t>
            </a:r>
            <a:r>
              <a:rPr lang="cs-CZ"/>
              <a:t> – biceps, triceps, </a:t>
            </a:r>
            <a:r>
              <a:rPr lang="cs-CZ" err="1"/>
              <a:t>thigh</a:t>
            </a:r>
            <a:r>
              <a:rPr lang="cs-CZ"/>
              <a:t>, </a:t>
            </a:r>
            <a:r>
              <a:rPr lang="cs-CZ" err="1"/>
              <a:t>subscapular</a:t>
            </a:r>
            <a:r>
              <a:rPr lang="cs-CZ"/>
              <a:t>, </a:t>
            </a:r>
            <a:r>
              <a:rPr lang="cs-CZ" err="1"/>
              <a:t>suprailiacal</a:t>
            </a:r>
            <a:r>
              <a:rPr lang="cs-CZ"/>
              <a:t>, 2-skinfold sum, 4-skinfold sum</a:t>
            </a:r>
          </a:p>
        </p:txBody>
      </p:sp>
      <p:sp>
        <p:nvSpPr>
          <p:cNvPr id="5" name="Zástupný symbol pro číslo snímku 4"/>
          <p:cNvSpPr>
            <a:spLocks noGrp="1"/>
          </p:cNvSpPr>
          <p:nvPr>
            <p:ph type="sldNum" sz="quarter" idx="12"/>
          </p:nvPr>
        </p:nvSpPr>
        <p:spPr/>
        <p:txBody>
          <a:bodyPr/>
          <a:lstStyle/>
          <a:p>
            <a:fld id="{7D74F88D-855E-4C4A-AC2F-7A0A64C53FD8}" type="slidenum">
              <a:rPr lang="cs-CZ" smtClean="0"/>
              <a:pPr/>
              <a:t>96</a:t>
            </a:fld>
            <a:endParaRPr lang="cs-CZ"/>
          </a:p>
        </p:txBody>
      </p:sp>
      <p:sp>
        <p:nvSpPr>
          <p:cNvPr id="6" name="Zástupný symbol pro zápatí 3"/>
          <p:cNvSpPr txBox="1">
            <a:spLocks/>
          </p:cNvSpPr>
          <p:nvPr/>
        </p:nvSpPr>
        <p:spPr>
          <a:xfrm>
            <a:off x="3802902" y="6421078"/>
            <a:ext cx="2994138"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err="1">
                <a:solidFill>
                  <a:schemeClr val="accent1">
                    <a:lumMod val="60000"/>
                    <a:lumOff val="40000"/>
                  </a:schemeClr>
                </a:solidFill>
              </a:rPr>
              <a:t>Growth</a:t>
            </a:r>
            <a:r>
              <a:rPr lang="cs-CZ">
                <a:solidFill>
                  <a:schemeClr val="accent1">
                    <a:lumMod val="60000"/>
                    <a:lumOff val="40000"/>
                  </a:schemeClr>
                </a:solidFill>
              </a:rPr>
              <a:t> </a:t>
            </a:r>
            <a:r>
              <a:rPr lang="cs-CZ" err="1">
                <a:solidFill>
                  <a:schemeClr val="accent1">
                    <a:lumMod val="60000"/>
                    <a:lumOff val="40000"/>
                  </a:schemeClr>
                </a:solidFill>
              </a:rPr>
              <a:t>charts</a:t>
            </a:r>
            <a:endParaRPr lang="cs-CZ">
              <a:solidFill>
                <a:schemeClr val="accent1">
                  <a:lumMod val="60000"/>
                  <a:lumOff val="40000"/>
                </a:schemeClr>
              </a:solidFill>
            </a:endParaRPr>
          </a:p>
        </p:txBody>
      </p:sp>
      <p:sp>
        <p:nvSpPr>
          <p:cNvPr id="8" name="Zástupný symbol pro zápatí 3"/>
          <p:cNvSpPr>
            <a:spLocks noGrp="1"/>
          </p:cNvSpPr>
          <p:nvPr>
            <p:ph type="ftr" sz="quarter" idx="11"/>
          </p:nvPr>
        </p:nvSpPr>
        <p:spPr>
          <a:xfrm>
            <a:off x="731520" y="6421078"/>
            <a:ext cx="2292808" cy="365125"/>
          </a:xfrm>
        </p:spPr>
        <p:txBody>
          <a:bodyPr/>
          <a:lstStyle/>
          <a:p>
            <a:r>
              <a:rPr lang="cs-CZ" dirty="0" err="1"/>
              <a:t>Childhood</a:t>
            </a:r>
            <a:r>
              <a:rPr lang="cs-CZ" dirty="0"/>
              <a:t> </a:t>
            </a:r>
            <a:r>
              <a:rPr lang="cs-CZ" dirty="0" err="1"/>
              <a:t>hygiene</a:t>
            </a:r>
            <a:endParaRPr lang="cs-CZ" dirty="0"/>
          </a:p>
        </p:txBody>
      </p:sp>
    </p:spTree>
    <p:extLst>
      <p:ext uri="{BB962C8B-B14F-4D97-AF65-F5344CB8AC3E}">
        <p14:creationId xmlns:p14="http://schemas.microsoft.com/office/powerpoint/2010/main" val="3421785839"/>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err="1"/>
              <a:t>How</a:t>
            </a:r>
            <a:r>
              <a:rPr lang="cs-CZ"/>
              <a:t> are </a:t>
            </a:r>
            <a:r>
              <a:rPr lang="cs-CZ" err="1"/>
              <a:t>they</a:t>
            </a:r>
            <a:r>
              <a:rPr lang="cs-CZ"/>
              <a:t> made?</a:t>
            </a:r>
          </a:p>
        </p:txBody>
      </p:sp>
      <p:sp>
        <p:nvSpPr>
          <p:cNvPr id="7" name="Zástupný symbol pro obsah 6"/>
          <p:cNvSpPr>
            <a:spLocks noGrp="1"/>
          </p:cNvSpPr>
          <p:nvPr>
            <p:ph idx="1"/>
          </p:nvPr>
        </p:nvSpPr>
        <p:spPr/>
        <p:txBody>
          <a:bodyPr/>
          <a:lstStyle/>
          <a:p>
            <a:r>
              <a:rPr lang="cs-CZ" b="1" dirty="0" err="1"/>
              <a:t>nationwide</a:t>
            </a:r>
            <a:r>
              <a:rPr lang="cs-CZ" b="1" dirty="0"/>
              <a:t> </a:t>
            </a:r>
            <a:r>
              <a:rPr lang="cs-CZ" b="1" dirty="0" err="1"/>
              <a:t>anthropometric</a:t>
            </a:r>
            <a:r>
              <a:rPr lang="cs-CZ" b="1" dirty="0"/>
              <a:t> </a:t>
            </a:r>
            <a:r>
              <a:rPr lang="cs-CZ" b="1" dirty="0" err="1"/>
              <a:t>survey</a:t>
            </a:r>
            <a:r>
              <a:rPr lang="cs-CZ" b="1" dirty="0"/>
              <a:t> (CAV)</a:t>
            </a:r>
          </a:p>
          <a:p>
            <a:pPr lvl="1"/>
            <a:r>
              <a:rPr lang="cs-CZ" b="1" dirty="0"/>
              <a:t>CAV 2001</a:t>
            </a:r>
            <a:r>
              <a:rPr lang="cs-CZ" dirty="0"/>
              <a:t> – most up-to-</a:t>
            </a:r>
            <a:r>
              <a:rPr lang="cs-CZ" dirty="0" err="1"/>
              <a:t>date</a:t>
            </a:r>
            <a:r>
              <a:rPr lang="cs-CZ" dirty="0"/>
              <a:t> data</a:t>
            </a:r>
          </a:p>
          <a:p>
            <a:pPr lvl="1"/>
            <a:r>
              <a:rPr lang="cs-CZ" b="1" dirty="0"/>
              <a:t>CAV 1991</a:t>
            </a:r>
            <a:r>
              <a:rPr lang="cs-CZ" dirty="0"/>
              <a:t> – </a:t>
            </a:r>
            <a:r>
              <a:rPr lang="cs-CZ" dirty="0" err="1"/>
              <a:t>charts</a:t>
            </a:r>
            <a:r>
              <a:rPr lang="cs-CZ" dirty="0"/>
              <a:t> </a:t>
            </a:r>
            <a:r>
              <a:rPr lang="cs-CZ" dirty="0" err="1"/>
              <a:t>regarding</a:t>
            </a:r>
            <a:r>
              <a:rPr lang="cs-CZ" dirty="0"/>
              <a:t> </a:t>
            </a:r>
            <a:r>
              <a:rPr lang="cs-CZ" dirty="0" err="1"/>
              <a:t>weight</a:t>
            </a:r>
            <a:endParaRPr lang="cs-CZ" dirty="0"/>
          </a:p>
          <a:p>
            <a:pPr lvl="1"/>
            <a:endParaRPr lang="cs-CZ" b="1" dirty="0"/>
          </a:p>
          <a:p>
            <a:pPr lvl="1"/>
            <a:endParaRPr lang="cs-CZ" b="1" dirty="0"/>
          </a:p>
          <a:p>
            <a:pPr lvl="1"/>
            <a:endParaRPr lang="cs-CZ" b="1" dirty="0"/>
          </a:p>
          <a:p>
            <a:pPr lvl="1"/>
            <a:endParaRPr lang="cs-CZ" b="1" dirty="0"/>
          </a:p>
          <a:p>
            <a:pPr marL="0" indent="0">
              <a:buNone/>
            </a:pPr>
            <a:r>
              <a:rPr lang="cs-CZ" b="1" dirty="0"/>
              <a:t>		</a:t>
            </a:r>
            <a:r>
              <a:rPr lang="cs-CZ" sz="2400" b="1" dirty="0" err="1"/>
              <a:t>Why</a:t>
            </a:r>
            <a:r>
              <a:rPr lang="cs-CZ" sz="2400" b="1" dirty="0"/>
              <a:t> do </a:t>
            </a:r>
            <a:r>
              <a:rPr lang="cs-CZ" sz="2400" b="1" dirty="0" err="1"/>
              <a:t>we</a:t>
            </a:r>
            <a:r>
              <a:rPr lang="cs-CZ" sz="2400" b="1" dirty="0"/>
              <a:t> use </a:t>
            </a:r>
            <a:r>
              <a:rPr lang="cs-CZ" sz="2400" b="1" dirty="0" err="1"/>
              <a:t>weight</a:t>
            </a:r>
            <a:r>
              <a:rPr lang="cs-CZ" sz="2400" b="1" dirty="0"/>
              <a:t> and BMI </a:t>
            </a:r>
            <a:r>
              <a:rPr lang="cs-CZ" sz="2400" b="1" dirty="0" err="1"/>
              <a:t>charts</a:t>
            </a:r>
            <a:r>
              <a:rPr lang="cs-CZ" sz="2400" b="1" dirty="0"/>
              <a:t> </a:t>
            </a:r>
            <a:r>
              <a:rPr lang="cs-CZ" sz="2400" b="1" dirty="0" err="1"/>
              <a:t>from</a:t>
            </a:r>
            <a:r>
              <a:rPr lang="cs-CZ" sz="2400" b="1" dirty="0"/>
              <a:t> 1991?</a:t>
            </a:r>
          </a:p>
        </p:txBody>
      </p:sp>
      <p:sp>
        <p:nvSpPr>
          <p:cNvPr id="5" name="Zástupný symbol pro číslo snímku 4"/>
          <p:cNvSpPr>
            <a:spLocks noGrp="1"/>
          </p:cNvSpPr>
          <p:nvPr>
            <p:ph type="sldNum" sz="quarter" idx="12"/>
          </p:nvPr>
        </p:nvSpPr>
        <p:spPr/>
        <p:txBody>
          <a:bodyPr/>
          <a:lstStyle/>
          <a:p>
            <a:fld id="{7D74F88D-855E-4C4A-AC2F-7A0A64C53FD8}" type="slidenum">
              <a:rPr lang="cs-CZ" smtClean="0"/>
              <a:pPr/>
              <a:t>97</a:t>
            </a:fld>
            <a:endParaRPr lang="cs-CZ"/>
          </a:p>
        </p:txBody>
      </p:sp>
      <p:sp>
        <p:nvSpPr>
          <p:cNvPr id="9" name="Zástupný symbol pro zápatí 3"/>
          <p:cNvSpPr txBox="1">
            <a:spLocks/>
          </p:cNvSpPr>
          <p:nvPr/>
        </p:nvSpPr>
        <p:spPr>
          <a:xfrm>
            <a:off x="3802902" y="6421078"/>
            <a:ext cx="2994138"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err="1">
                <a:solidFill>
                  <a:schemeClr val="accent1">
                    <a:lumMod val="60000"/>
                    <a:lumOff val="40000"/>
                  </a:schemeClr>
                </a:solidFill>
              </a:rPr>
              <a:t>Growth</a:t>
            </a:r>
            <a:r>
              <a:rPr lang="cs-CZ">
                <a:solidFill>
                  <a:schemeClr val="accent1">
                    <a:lumMod val="60000"/>
                    <a:lumOff val="40000"/>
                  </a:schemeClr>
                </a:solidFill>
              </a:rPr>
              <a:t> </a:t>
            </a:r>
            <a:r>
              <a:rPr lang="cs-CZ" err="1">
                <a:solidFill>
                  <a:schemeClr val="accent1">
                    <a:lumMod val="60000"/>
                    <a:lumOff val="40000"/>
                  </a:schemeClr>
                </a:solidFill>
              </a:rPr>
              <a:t>charts</a:t>
            </a:r>
            <a:endParaRPr lang="cs-CZ">
              <a:solidFill>
                <a:schemeClr val="accent1">
                  <a:lumMod val="60000"/>
                  <a:lumOff val="40000"/>
                </a:schemeClr>
              </a:solidFill>
            </a:endParaRPr>
          </a:p>
        </p:txBody>
      </p:sp>
      <p:pic>
        <p:nvPicPr>
          <p:cNvPr id="10" name="Obrázek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8200" y="3709585"/>
            <a:ext cx="1431130" cy="2043018"/>
          </a:xfrm>
          <a:prstGeom prst="rect">
            <a:avLst/>
          </a:prstGeom>
        </p:spPr>
      </p:pic>
      <p:sp>
        <p:nvSpPr>
          <p:cNvPr id="11" name="Zástupný symbol pro zápatí 3"/>
          <p:cNvSpPr>
            <a:spLocks noGrp="1"/>
          </p:cNvSpPr>
          <p:nvPr>
            <p:ph type="ftr" sz="quarter" idx="11"/>
          </p:nvPr>
        </p:nvSpPr>
        <p:spPr>
          <a:xfrm>
            <a:off x="731520" y="6421078"/>
            <a:ext cx="2292808" cy="365125"/>
          </a:xfrm>
        </p:spPr>
        <p:txBody>
          <a:bodyPr/>
          <a:lstStyle/>
          <a:p>
            <a:r>
              <a:rPr lang="cs-CZ" dirty="0" err="1"/>
              <a:t>Childhood</a:t>
            </a:r>
            <a:r>
              <a:rPr lang="cs-CZ" dirty="0"/>
              <a:t> </a:t>
            </a:r>
            <a:r>
              <a:rPr lang="cs-CZ" dirty="0" err="1"/>
              <a:t>hygiene</a:t>
            </a:r>
            <a:endParaRPr lang="cs-CZ" dirty="0"/>
          </a:p>
        </p:txBody>
      </p:sp>
    </p:spTree>
    <p:extLst>
      <p:ext uri="{BB962C8B-B14F-4D97-AF65-F5344CB8AC3E}">
        <p14:creationId xmlns:p14="http://schemas.microsoft.com/office/powerpoint/2010/main" val="294058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7" end="7"/>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96864" y="207108"/>
            <a:ext cx="4210707" cy="6477471"/>
          </a:xfrm>
          <a:prstGeom prst="rect">
            <a:avLst/>
          </a:prstGeom>
        </p:spPr>
      </p:pic>
      <p:pic>
        <p:nvPicPr>
          <p:cNvPr id="4" name="Obrázek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388646" y="207108"/>
            <a:ext cx="4141677" cy="6477471"/>
          </a:xfrm>
          <a:prstGeom prst="rect">
            <a:avLst/>
          </a:prstGeom>
        </p:spPr>
      </p:pic>
    </p:spTree>
    <p:extLst>
      <p:ext uri="{BB962C8B-B14F-4D97-AF65-F5344CB8AC3E}">
        <p14:creationId xmlns:p14="http://schemas.microsoft.com/office/powerpoint/2010/main" val="4224313951"/>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p:cNvPicPr>
            <a:picLocks noChangeAspect="1"/>
          </p:cNvPicPr>
          <p:nvPr/>
        </p:nvPicPr>
        <p:blipFill rotWithShape="1">
          <a:blip r:embed="rId2" cstate="email">
            <a:extLst>
              <a:ext uri="{28A0092B-C50C-407E-A947-70E740481C1C}">
                <a14:useLocalDpi xmlns:a14="http://schemas.microsoft.com/office/drawing/2010/main"/>
              </a:ext>
            </a:extLst>
          </a:blip>
          <a:srcRect t="1115"/>
          <a:stretch/>
        </p:blipFill>
        <p:spPr>
          <a:xfrm>
            <a:off x="1420907" y="172181"/>
            <a:ext cx="4184558" cy="6571101"/>
          </a:xfrm>
          <a:prstGeom prst="rect">
            <a:avLst/>
          </a:prstGeom>
        </p:spPr>
      </p:pic>
      <p:pic>
        <p:nvPicPr>
          <p:cNvPr id="4" name="Obrázek 3"/>
          <p:cNvPicPr>
            <a:picLocks noChangeAspect="1"/>
          </p:cNvPicPr>
          <p:nvPr/>
        </p:nvPicPr>
        <p:blipFill rotWithShape="1">
          <a:blip r:embed="rId2" cstate="email">
            <a:extLst>
              <a:ext uri="{28A0092B-C50C-407E-A947-70E740481C1C}">
                <a14:useLocalDpi xmlns:a14="http://schemas.microsoft.com/office/drawing/2010/main"/>
              </a:ext>
            </a:extLst>
          </a:blip>
          <a:srcRect t="1115"/>
          <a:stretch/>
        </p:blipFill>
        <p:spPr>
          <a:xfrm>
            <a:off x="6586536" y="178500"/>
            <a:ext cx="4184558" cy="6571101"/>
          </a:xfrm>
          <a:prstGeom prst="rect">
            <a:avLst/>
          </a:prstGeom>
        </p:spPr>
      </p:pic>
      <p:sp>
        <p:nvSpPr>
          <p:cNvPr id="6" name="Obdélník 5"/>
          <p:cNvSpPr/>
          <p:nvPr/>
        </p:nvSpPr>
        <p:spPr>
          <a:xfrm>
            <a:off x="2432658" y="4164808"/>
            <a:ext cx="57150" cy="5715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7" name="Obdélník 6"/>
          <p:cNvSpPr/>
          <p:nvPr/>
        </p:nvSpPr>
        <p:spPr>
          <a:xfrm>
            <a:off x="2527908" y="4069558"/>
            <a:ext cx="57150" cy="5715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8" name="Obdélník 7"/>
          <p:cNvSpPr/>
          <p:nvPr/>
        </p:nvSpPr>
        <p:spPr>
          <a:xfrm>
            <a:off x="2637445" y="3917158"/>
            <a:ext cx="57150" cy="5715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9" name="Obdélník 8"/>
          <p:cNvSpPr/>
          <p:nvPr/>
        </p:nvSpPr>
        <p:spPr>
          <a:xfrm>
            <a:off x="2737458" y="3821908"/>
            <a:ext cx="57150" cy="5715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0" name="Obdélník 9"/>
          <p:cNvSpPr/>
          <p:nvPr/>
        </p:nvSpPr>
        <p:spPr>
          <a:xfrm>
            <a:off x="2832708" y="3707608"/>
            <a:ext cx="57150" cy="5715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1" name="Obdélník 10"/>
          <p:cNvSpPr/>
          <p:nvPr/>
        </p:nvSpPr>
        <p:spPr>
          <a:xfrm>
            <a:off x="2932720" y="3631410"/>
            <a:ext cx="57150" cy="5715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2" name="Obdélník 11"/>
          <p:cNvSpPr/>
          <p:nvPr/>
        </p:nvSpPr>
        <p:spPr>
          <a:xfrm>
            <a:off x="3027970" y="3574260"/>
            <a:ext cx="57150" cy="5715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3" name="Obdélník 12"/>
          <p:cNvSpPr/>
          <p:nvPr/>
        </p:nvSpPr>
        <p:spPr>
          <a:xfrm>
            <a:off x="3123220" y="3545685"/>
            <a:ext cx="57150" cy="5715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 name="Obdélník 13"/>
          <p:cNvSpPr/>
          <p:nvPr/>
        </p:nvSpPr>
        <p:spPr>
          <a:xfrm>
            <a:off x="3218470" y="3517110"/>
            <a:ext cx="57150" cy="5715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9" name="Obdélník 18"/>
          <p:cNvSpPr/>
          <p:nvPr/>
        </p:nvSpPr>
        <p:spPr>
          <a:xfrm>
            <a:off x="3313720" y="3457731"/>
            <a:ext cx="57150" cy="5715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0" name="Obdélník 19"/>
          <p:cNvSpPr/>
          <p:nvPr/>
        </p:nvSpPr>
        <p:spPr>
          <a:xfrm>
            <a:off x="3413733" y="3386292"/>
            <a:ext cx="57150" cy="5715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1" name="Obdélník 20"/>
          <p:cNvSpPr/>
          <p:nvPr/>
        </p:nvSpPr>
        <p:spPr>
          <a:xfrm>
            <a:off x="3513186" y="3291042"/>
            <a:ext cx="57150" cy="5715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2" name="Obdélník 21"/>
          <p:cNvSpPr/>
          <p:nvPr/>
        </p:nvSpPr>
        <p:spPr>
          <a:xfrm>
            <a:off x="3617961" y="3195792"/>
            <a:ext cx="57150" cy="5715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3" name="Obdélník 22"/>
          <p:cNvSpPr/>
          <p:nvPr/>
        </p:nvSpPr>
        <p:spPr>
          <a:xfrm>
            <a:off x="3717973" y="3071967"/>
            <a:ext cx="57150" cy="5715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4" name="Obdélník 23"/>
          <p:cNvSpPr/>
          <p:nvPr/>
        </p:nvSpPr>
        <p:spPr>
          <a:xfrm>
            <a:off x="3808459" y="2962430"/>
            <a:ext cx="57150" cy="5715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5" name="Obdélník 24"/>
          <p:cNvSpPr/>
          <p:nvPr/>
        </p:nvSpPr>
        <p:spPr>
          <a:xfrm>
            <a:off x="3908471" y="2852892"/>
            <a:ext cx="57150" cy="5715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6" name="Obdélník 25"/>
          <p:cNvSpPr/>
          <p:nvPr/>
        </p:nvSpPr>
        <p:spPr>
          <a:xfrm>
            <a:off x="4008483" y="2724304"/>
            <a:ext cx="57150" cy="5715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7" name="Obdélník 26"/>
          <p:cNvSpPr/>
          <p:nvPr/>
        </p:nvSpPr>
        <p:spPr>
          <a:xfrm>
            <a:off x="4103733" y="2590954"/>
            <a:ext cx="57150" cy="5715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8" name="Obdélník 27"/>
          <p:cNvSpPr/>
          <p:nvPr/>
        </p:nvSpPr>
        <p:spPr>
          <a:xfrm>
            <a:off x="4203746" y="2438554"/>
            <a:ext cx="57150" cy="5715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9" name="Obdélník 28"/>
          <p:cNvSpPr/>
          <p:nvPr/>
        </p:nvSpPr>
        <p:spPr>
          <a:xfrm>
            <a:off x="4303759" y="2319491"/>
            <a:ext cx="57150" cy="5715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0" name="Obdélník 29"/>
          <p:cNvSpPr/>
          <p:nvPr/>
        </p:nvSpPr>
        <p:spPr>
          <a:xfrm>
            <a:off x="4408534" y="2157566"/>
            <a:ext cx="57150" cy="5715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1" name="Obdélník 30"/>
          <p:cNvSpPr/>
          <p:nvPr/>
        </p:nvSpPr>
        <p:spPr>
          <a:xfrm>
            <a:off x="4494257" y="2014691"/>
            <a:ext cx="57150" cy="5715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2" name="Obdélník 31"/>
          <p:cNvSpPr/>
          <p:nvPr/>
        </p:nvSpPr>
        <p:spPr>
          <a:xfrm>
            <a:off x="4594269" y="1886104"/>
            <a:ext cx="57150" cy="5715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3" name="Obdélník 32"/>
          <p:cNvSpPr/>
          <p:nvPr/>
        </p:nvSpPr>
        <p:spPr>
          <a:xfrm>
            <a:off x="4694281" y="1743229"/>
            <a:ext cx="57150" cy="5715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4" name="Obdélník 33"/>
          <p:cNvSpPr/>
          <p:nvPr/>
        </p:nvSpPr>
        <p:spPr>
          <a:xfrm>
            <a:off x="7600571" y="4440512"/>
            <a:ext cx="57150" cy="5715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5" name="Obdélník 34"/>
          <p:cNvSpPr/>
          <p:nvPr/>
        </p:nvSpPr>
        <p:spPr>
          <a:xfrm>
            <a:off x="7698202" y="4333356"/>
            <a:ext cx="57150" cy="5715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6" name="Obdélník 35"/>
          <p:cNvSpPr/>
          <p:nvPr/>
        </p:nvSpPr>
        <p:spPr>
          <a:xfrm>
            <a:off x="7798214" y="4228277"/>
            <a:ext cx="57150" cy="5715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7" name="Obdélník 36"/>
          <p:cNvSpPr/>
          <p:nvPr/>
        </p:nvSpPr>
        <p:spPr>
          <a:xfrm>
            <a:off x="7893464" y="4102973"/>
            <a:ext cx="57150" cy="5715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8" name="Obdélník 37"/>
          <p:cNvSpPr/>
          <p:nvPr/>
        </p:nvSpPr>
        <p:spPr>
          <a:xfrm>
            <a:off x="7993477" y="4034493"/>
            <a:ext cx="57150" cy="5715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9" name="Obdélník 38"/>
          <p:cNvSpPr/>
          <p:nvPr/>
        </p:nvSpPr>
        <p:spPr>
          <a:xfrm>
            <a:off x="8093490" y="3891781"/>
            <a:ext cx="57150" cy="5715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40" name="Obdélník 39"/>
          <p:cNvSpPr/>
          <p:nvPr/>
        </p:nvSpPr>
        <p:spPr>
          <a:xfrm>
            <a:off x="8198265" y="3776003"/>
            <a:ext cx="57150" cy="5715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41" name="Obdélník 40"/>
          <p:cNvSpPr/>
          <p:nvPr/>
        </p:nvSpPr>
        <p:spPr>
          <a:xfrm>
            <a:off x="8291134" y="3729693"/>
            <a:ext cx="57150" cy="5715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42" name="Obdélník 41"/>
          <p:cNvSpPr/>
          <p:nvPr/>
        </p:nvSpPr>
        <p:spPr>
          <a:xfrm>
            <a:off x="8388766" y="3629846"/>
            <a:ext cx="57150" cy="5715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43" name="Obdélník 42"/>
          <p:cNvSpPr/>
          <p:nvPr/>
        </p:nvSpPr>
        <p:spPr>
          <a:xfrm>
            <a:off x="8488779" y="3533859"/>
            <a:ext cx="57150" cy="5715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44" name="Obdélník 43"/>
          <p:cNvSpPr/>
          <p:nvPr/>
        </p:nvSpPr>
        <p:spPr>
          <a:xfrm>
            <a:off x="8588792" y="3472675"/>
            <a:ext cx="57150" cy="5715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45" name="Obdélník 44"/>
          <p:cNvSpPr/>
          <p:nvPr/>
        </p:nvSpPr>
        <p:spPr>
          <a:xfrm>
            <a:off x="8684602" y="3342925"/>
            <a:ext cx="57150" cy="5715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46" name="Obdélník 45"/>
          <p:cNvSpPr/>
          <p:nvPr/>
        </p:nvSpPr>
        <p:spPr>
          <a:xfrm>
            <a:off x="8786996" y="3284868"/>
            <a:ext cx="57150" cy="5715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47" name="Obdélník 46"/>
          <p:cNvSpPr/>
          <p:nvPr/>
        </p:nvSpPr>
        <p:spPr>
          <a:xfrm>
            <a:off x="8882246" y="3201677"/>
            <a:ext cx="57150" cy="5715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48" name="Obdélník 47"/>
          <p:cNvSpPr/>
          <p:nvPr/>
        </p:nvSpPr>
        <p:spPr>
          <a:xfrm>
            <a:off x="8977496" y="3129195"/>
            <a:ext cx="57150" cy="5715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49" name="Obdélník 48"/>
          <p:cNvSpPr/>
          <p:nvPr/>
        </p:nvSpPr>
        <p:spPr>
          <a:xfrm>
            <a:off x="9063221" y="3091823"/>
            <a:ext cx="57150" cy="5715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50" name="Obdélník 49"/>
          <p:cNvSpPr/>
          <p:nvPr/>
        </p:nvSpPr>
        <p:spPr>
          <a:xfrm>
            <a:off x="9171171" y="3008687"/>
            <a:ext cx="57150" cy="5715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51" name="Obdélník 50"/>
          <p:cNvSpPr/>
          <p:nvPr/>
        </p:nvSpPr>
        <p:spPr>
          <a:xfrm>
            <a:off x="9275946" y="2876142"/>
            <a:ext cx="57150" cy="5715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52" name="Obdélník 51"/>
          <p:cNvSpPr/>
          <p:nvPr/>
        </p:nvSpPr>
        <p:spPr>
          <a:xfrm>
            <a:off x="9368021" y="2786295"/>
            <a:ext cx="57150" cy="5715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53" name="Obdélník 52"/>
          <p:cNvSpPr/>
          <p:nvPr/>
        </p:nvSpPr>
        <p:spPr>
          <a:xfrm>
            <a:off x="9463271" y="2698123"/>
            <a:ext cx="57150" cy="5715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54" name="Obdélník 53"/>
          <p:cNvSpPr/>
          <p:nvPr/>
        </p:nvSpPr>
        <p:spPr>
          <a:xfrm>
            <a:off x="9574396" y="2576581"/>
            <a:ext cx="57150" cy="5715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55" name="Obdélník 54"/>
          <p:cNvSpPr/>
          <p:nvPr/>
        </p:nvSpPr>
        <p:spPr>
          <a:xfrm>
            <a:off x="9666471" y="2436990"/>
            <a:ext cx="57150" cy="5715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56" name="Obdélník 55"/>
          <p:cNvSpPr/>
          <p:nvPr/>
        </p:nvSpPr>
        <p:spPr>
          <a:xfrm>
            <a:off x="9768071" y="2302161"/>
            <a:ext cx="57150" cy="5715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57" name="Obdélník 56"/>
          <p:cNvSpPr/>
          <p:nvPr/>
        </p:nvSpPr>
        <p:spPr>
          <a:xfrm>
            <a:off x="9869671" y="2184577"/>
            <a:ext cx="57150" cy="5715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58" name="TextovéPole 57"/>
          <p:cNvSpPr txBox="1"/>
          <p:nvPr/>
        </p:nvSpPr>
        <p:spPr>
          <a:xfrm>
            <a:off x="2889858" y="4725374"/>
            <a:ext cx="2092752" cy="1323439"/>
          </a:xfrm>
          <a:prstGeom prst="rect">
            <a:avLst/>
          </a:prstGeom>
          <a:solidFill>
            <a:schemeClr val="bg1"/>
          </a:solidFill>
          <a:ln w="38100">
            <a:solidFill>
              <a:srgbClr val="C00000"/>
            </a:solidFill>
          </a:ln>
        </p:spPr>
        <p:txBody>
          <a:bodyPr wrap="none" rtlCol="0">
            <a:spAutoFit/>
          </a:bodyPr>
          <a:lstStyle/>
          <a:p>
            <a:pPr indent="-180000">
              <a:buFont typeface="Arial" panose="020B0604020202020204" pitchFamily="34" charset="0"/>
              <a:buChar char="•"/>
            </a:pPr>
            <a:r>
              <a:rPr lang="cs-CZ" sz="1600" err="1"/>
              <a:t>malnutrition</a:t>
            </a:r>
            <a:endParaRPr lang="cs-CZ" sz="1600"/>
          </a:p>
          <a:p>
            <a:pPr indent="-180000">
              <a:buFont typeface="Arial" panose="020B0604020202020204" pitchFamily="34" charset="0"/>
              <a:buChar char="•"/>
            </a:pPr>
            <a:r>
              <a:rPr lang="cs-CZ" sz="1600" err="1"/>
              <a:t>celiac</a:t>
            </a:r>
            <a:r>
              <a:rPr lang="cs-CZ" sz="1600"/>
              <a:t> </a:t>
            </a:r>
            <a:r>
              <a:rPr lang="cs-CZ" sz="1600" err="1"/>
              <a:t>disease</a:t>
            </a:r>
            <a:endParaRPr lang="cs-CZ" sz="1600"/>
          </a:p>
          <a:p>
            <a:pPr indent="-180000">
              <a:buFont typeface="Arial" panose="020B0604020202020204" pitchFamily="34" charset="0"/>
              <a:buChar char="•"/>
            </a:pPr>
            <a:r>
              <a:rPr lang="cs-CZ" sz="1600" err="1"/>
              <a:t>endocrine</a:t>
            </a:r>
            <a:r>
              <a:rPr lang="cs-CZ" sz="1600"/>
              <a:t> </a:t>
            </a:r>
            <a:r>
              <a:rPr lang="cs-CZ" sz="1600" err="1"/>
              <a:t>disorders</a:t>
            </a:r>
            <a:endParaRPr lang="cs-CZ" sz="1600"/>
          </a:p>
          <a:p>
            <a:pPr indent="-180000">
              <a:buFont typeface="Arial" panose="020B0604020202020204" pitchFamily="34" charset="0"/>
              <a:buChar char="•"/>
            </a:pPr>
            <a:r>
              <a:rPr lang="cs-CZ" sz="1600" err="1"/>
              <a:t>cancer</a:t>
            </a:r>
            <a:endParaRPr lang="cs-CZ" sz="1600"/>
          </a:p>
          <a:p>
            <a:pPr indent="-180000">
              <a:buFont typeface="Arial" panose="020B0604020202020204" pitchFamily="34" charset="0"/>
              <a:buChar char="•"/>
            </a:pPr>
            <a:r>
              <a:rPr lang="cs-CZ" sz="1600"/>
              <a:t>…</a:t>
            </a:r>
          </a:p>
        </p:txBody>
      </p:sp>
      <p:sp>
        <p:nvSpPr>
          <p:cNvPr id="59" name="TextovéPole 58"/>
          <p:cNvSpPr txBox="1"/>
          <p:nvPr/>
        </p:nvSpPr>
        <p:spPr>
          <a:xfrm>
            <a:off x="7600571" y="5022450"/>
            <a:ext cx="2670668" cy="1077218"/>
          </a:xfrm>
          <a:prstGeom prst="rect">
            <a:avLst/>
          </a:prstGeom>
          <a:solidFill>
            <a:schemeClr val="bg1"/>
          </a:solidFill>
          <a:ln w="38100">
            <a:solidFill>
              <a:srgbClr val="C00000"/>
            </a:solidFill>
          </a:ln>
        </p:spPr>
        <p:txBody>
          <a:bodyPr wrap="none" rtlCol="0">
            <a:spAutoFit/>
          </a:bodyPr>
          <a:lstStyle/>
          <a:p>
            <a:pPr indent="-180000">
              <a:buFont typeface="Arial" panose="020B0604020202020204" pitchFamily="34" charset="0"/>
              <a:buChar char="•"/>
            </a:pPr>
            <a:r>
              <a:rPr lang="cs-CZ" sz="1600" err="1"/>
              <a:t>familial</a:t>
            </a:r>
            <a:r>
              <a:rPr lang="cs-CZ" sz="1600"/>
              <a:t> </a:t>
            </a:r>
            <a:r>
              <a:rPr lang="cs-CZ" sz="1600" err="1"/>
              <a:t>low</a:t>
            </a:r>
            <a:r>
              <a:rPr lang="cs-CZ" sz="1600"/>
              <a:t> </a:t>
            </a:r>
            <a:r>
              <a:rPr lang="cs-CZ" sz="1600" err="1"/>
              <a:t>stature</a:t>
            </a:r>
            <a:endParaRPr lang="cs-CZ" sz="1600"/>
          </a:p>
          <a:p>
            <a:pPr indent="-180000">
              <a:buFont typeface="Arial" panose="020B0604020202020204" pitchFamily="34" charset="0"/>
              <a:buChar char="•"/>
            </a:pPr>
            <a:r>
              <a:rPr lang="cs-CZ" sz="1600" err="1"/>
              <a:t>constitutional</a:t>
            </a:r>
            <a:r>
              <a:rPr lang="cs-CZ" sz="1600"/>
              <a:t> </a:t>
            </a:r>
            <a:r>
              <a:rPr lang="cs-CZ" sz="1600" err="1"/>
              <a:t>delay</a:t>
            </a:r>
            <a:r>
              <a:rPr lang="cs-CZ" sz="1600"/>
              <a:t> </a:t>
            </a:r>
            <a:r>
              <a:rPr lang="cs-CZ" sz="1600" err="1"/>
              <a:t>of</a:t>
            </a:r>
            <a:endParaRPr lang="cs-CZ" sz="1600"/>
          </a:p>
          <a:p>
            <a:pPr indent="-180000">
              <a:buClr>
                <a:schemeClr val="bg1"/>
              </a:buClr>
              <a:buFont typeface="Arial" panose="020B0604020202020204" pitchFamily="34" charset="0"/>
              <a:buChar char="•"/>
            </a:pPr>
            <a:r>
              <a:rPr lang="cs-CZ" sz="1600" err="1"/>
              <a:t>growth</a:t>
            </a:r>
            <a:r>
              <a:rPr lang="cs-CZ" sz="1600"/>
              <a:t> and puberty (CDGP)</a:t>
            </a:r>
          </a:p>
          <a:p>
            <a:pPr indent="-180000">
              <a:buClr>
                <a:schemeClr val="tx1"/>
              </a:buClr>
              <a:buFont typeface="Arial" panose="020B0604020202020204" pitchFamily="34" charset="0"/>
              <a:buChar char="•"/>
            </a:pPr>
            <a:r>
              <a:rPr lang="cs-CZ" sz="1600" err="1"/>
              <a:t>other</a:t>
            </a:r>
            <a:r>
              <a:rPr lang="cs-CZ" sz="1600"/>
              <a:t> minor </a:t>
            </a:r>
            <a:r>
              <a:rPr lang="cs-CZ" sz="1600" err="1"/>
              <a:t>disorders</a:t>
            </a:r>
            <a:endParaRPr lang="cs-CZ" sz="1600"/>
          </a:p>
        </p:txBody>
      </p:sp>
    </p:spTree>
    <p:extLst>
      <p:ext uri="{BB962C8B-B14F-4D97-AF65-F5344CB8AC3E}">
        <p14:creationId xmlns:p14="http://schemas.microsoft.com/office/powerpoint/2010/main" val="3234977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4"/>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5"/>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46"/>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7"/>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48"/>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49"/>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50"/>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51"/>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52"/>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53"/>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54"/>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55"/>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56"/>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57"/>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58"/>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Lst>
  </p:timing>
</p:sld>
</file>

<file path=ppt/theme/theme1.xml><?xml version="1.0" encoding="utf-8"?>
<a:theme xmlns:a="http://schemas.openxmlformats.org/drawingml/2006/main" name="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605</TotalTime>
  <Words>4624</Words>
  <Application>Microsoft Office PowerPoint</Application>
  <PresentationFormat>Širokoúhlá obrazovka</PresentationFormat>
  <Paragraphs>876</Paragraphs>
  <Slides>113</Slides>
  <Notes>6</Notes>
  <HiddenSlides>38</HiddenSlides>
  <MMClips>2</MMClips>
  <ScaleCrop>false</ScaleCrop>
  <HeadingPairs>
    <vt:vector size="6" baseType="variant">
      <vt:variant>
        <vt:lpstr>Použitá písma</vt:lpstr>
      </vt:variant>
      <vt:variant>
        <vt:i4>11</vt:i4>
      </vt:variant>
      <vt:variant>
        <vt:lpstr>Motiv</vt:lpstr>
      </vt:variant>
      <vt:variant>
        <vt:i4>1</vt:i4>
      </vt:variant>
      <vt:variant>
        <vt:lpstr>Nadpisy snímků</vt:lpstr>
      </vt:variant>
      <vt:variant>
        <vt:i4>113</vt:i4>
      </vt:variant>
    </vt:vector>
  </HeadingPairs>
  <TitlesOfParts>
    <vt:vector size="125" baseType="lpstr">
      <vt:lpstr>Segoe UI Black</vt:lpstr>
      <vt:lpstr>Mangal</vt:lpstr>
      <vt:lpstr>MS PGothic</vt:lpstr>
      <vt:lpstr>Comic Sans MS</vt:lpstr>
      <vt:lpstr>Georgia</vt:lpstr>
      <vt:lpstr>Segoe UI</vt:lpstr>
      <vt:lpstr>Wingdings 3</vt:lpstr>
      <vt:lpstr>Arial</vt:lpstr>
      <vt:lpstr>Calibri Light</vt:lpstr>
      <vt:lpstr>Calibri</vt:lpstr>
      <vt:lpstr>Wingdings</vt:lpstr>
      <vt:lpstr>Motiv Office</vt:lpstr>
      <vt:lpstr>CHILDHOOD HYGIENE    breastfeeding support • infant and toddler nutrition • growth charts • social pediatrics </vt:lpstr>
      <vt:lpstr>Breastfeeding support</vt:lpstr>
      <vt:lpstr>Prezentace aplikace PowerPoint</vt:lpstr>
      <vt:lpstr>Not only milk drinking!</vt:lpstr>
      <vt:lpstr>Stimuli for child‘s brain</vt:lpstr>
      <vt:lpstr>Breast milk composition</vt:lpstr>
      <vt:lpstr>Breast milk composition</vt:lpstr>
      <vt:lpstr>Breast milk composition</vt:lpstr>
      <vt:lpstr>Breast milk composition</vt:lpstr>
      <vt:lpstr>Proteins in breast milk</vt:lpstr>
      <vt:lpstr>Fats in breast milk</vt:lpstr>
      <vt:lpstr>Imunologically active compounds</vt:lpstr>
      <vt:lpstr>Prezentace aplikace PowerPoint</vt:lpstr>
      <vt:lpstr>WHO recommendation</vt:lpstr>
      <vt:lpstr>Prezentace aplikace PowerPoint</vt:lpstr>
      <vt:lpstr>Other recommendations</vt:lpstr>
      <vt:lpstr>Risks rise when not breastfeeding</vt:lpstr>
      <vt:lpstr>Prezentace aplikace PowerPoint</vt:lpstr>
      <vt:lpstr>Official breastfeeding support</vt:lpstr>
      <vt:lpstr>International Code of Marketing of BM Substitutes</vt:lpstr>
      <vt:lpstr>Situation before the Code</vt:lpstr>
      <vt:lpstr>International Code of Marketing of BM Substitutes</vt:lpstr>
      <vt:lpstr>Arrangements of the Code</vt:lpstr>
      <vt:lpstr>Prezentace aplikace PowerPoint</vt:lpstr>
      <vt:lpstr>Arrangements of the Code</vt:lpstr>
      <vt:lpstr>Remember:</vt:lpstr>
      <vt:lpstr>Baby-friendly Hospital Initiative (BFHI)</vt:lpstr>
      <vt:lpstr>The developement of the percentage of exclusively breastfed newborns after maternity hospital discharge (BFH and other maternity hospitals), Czech Republic</vt:lpstr>
      <vt:lpstr>Prezentace aplikace PowerPoint</vt:lpstr>
      <vt:lpstr>Breastfeeding until 6 months</vt:lpstr>
      <vt:lpstr>10 steps to successful breastfeeding</vt:lpstr>
      <vt:lpstr>Prezentace aplikace PowerPoint</vt:lpstr>
      <vt:lpstr>Prezentace aplikace PowerPoint</vt:lpstr>
      <vt:lpstr>10 steps to successful BF – 2017</vt:lpstr>
      <vt:lpstr>10 steps to successful BF – 2017</vt:lpstr>
      <vt:lpstr>Skin-to-skin</vt:lpstr>
      <vt:lpstr>Skin-to-skin</vt:lpstr>
      <vt:lpstr>Prezentace aplikace PowerPoint</vt:lpstr>
      <vt:lpstr>You could see…</vt:lpstr>
      <vt:lpstr>You could see…</vt:lpstr>
      <vt:lpstr>Support of the mothers</vt:lpstr>
      <vt:lpstr>Support of the mothers</vt:lpstr>
      <vt:lpstr>Lactation physiology</vt:lpstr>
      <vt:lpstr>Lactation physiology</vt:lpstr>
      <vt:lpstr>It follows that…</vt:lpstr>
      <vt:lpstr>Four points for breastfeeding support</vt:lpstr>
      <vt:lpstr>Right position</vt:lpstr>
      <vt:lpstr>Right position</vt:lpstr>
      <vt:lpstr>Right position</vt:lpstr>
      <vt:lpstr>Right position</vt:lpstr>
      <vt:lpstr>Right position</vt:lpstr>
      <vt:lpstr>Right position</vt:lpstr>
      <vt:lpstr>Right position</vt:lpstr>
      <vt:lpstr>Right transversal position</vt:lpstr>
      <vt:lpstr>Wrong positions</vt:lpstr>
      <vt:lpstr>Right suckling</vt:lpstr>
      <vt:lpstr>Right suckling</vt:lpstr>
      <vt:lpstr>Right suckling</vt:lpstr>
      <vt:lpstr>Wrong suckling</vt:lpstr>
      <vt:lpstr>Pause in the chin</vt:lpstr>
      <vt:lpstr>How big is baby‘s stomach?</vt:lpstr>
      <vt:lpstr>Breast pressing</vt:lpstr>
      <vt:lpstr>Why is it important</vt:lpstr>
      <vt:lpstr>Only breast milk</vt:lpstr>
      <vt:lpstr>Reminder – arrangements of the Code</vt:lpstr>
      <vt:lpstr>Reminder – arrangements of the Code</vt:lpstr>
      <vt:lpstr>What if the child has to be fed?</vt:lpstr>
      <vt:lpstr>What if the child has to be fed?</vt:lpstr>
      <vt:lpstr>Rooming-in</vt:lpstr>
      <vt:lpstr>The care after the labour</vt:lpstr>
      <vt:lpstr>According to the Code</vt:lpstr>
      <vt:lpstr>Contraindications of breastfeeding</vt:lpstr>
      <vt:lpstr>The view of lay people and professionals on lactation counselling</vt:lpstr>
      <vt:lpstr>The view of mothers and medical staff on information about BF (Likert‘s scale: 5 – most important, 1 – least important)</vt:lpstr>
      <vt:lpstr>What you as doctors should know (suitable for self-study)</vt:lpstr>
      <vt:lpstr>Prezentace aplikace PowerPoint</vt:lpstr>
      <vt:lpstr>Prezentace aplikace PowerPoint</vt:lpstr>
      <vt:lpstr>PAUSE 5 min</vt:lpstr>
      <vt:lpstr>Infant and toddler nutrition</vt:lpstr>
      <vt:lpstr>Complementary food</vt:lpstr>
      <vt:lpstr>WHO recommendation</vt:lpstr>
      <vt:lpstr>When to start?</vt:lpstr>
      <vt:lpstr>Introduction of complementary food</vt:lpstr>
      <vt:lpstr>Potential allergens introduction (MZ ČR)</vt:lpstr>
      <vt:lpstr>Beware</vt:lpstr>
      <vt:lpstr>Role of the parents</vt:lpstr>
      <vt:lpstr>Nutrition after 2 years of age</vt:lpstr>
      <vt:lpstr>Risk nutrient – iron</vt:lpstr>
      <vt:lpstr>Recommendation on complementary food introduction in toddlers (Ministry of Health, CZ)</vt:lpstr>
      <vt:lpstr>Recommendation on complementary food introduction in toddlers (Ministry of Health, CZ)</vt:lpstr>
      <vt:lpstr>Recommendation on complementary food introduction in toddlers (Ministry of Health, CZ)</vt:lpstr>
      <vt:lpstr>Recommendation on complementary food introduction in toddlers (Ministry of Health, CZ)</vt:lpstr>
      <vt:lpstr>Further information</vt:lpstr>
      <vt:lpstr>Growth charts</vt:lpstr>
      <vt:lpstr>Prezentace aplikace PowerPoint</vt:lpstr>
      <vt:lpstr>What are they for?</vt:lpstr>
      <vt:lpstr>How are they made?</vt:lpstr>
      <vt:lpstr>Prezentace aplikace PowerPoint</vt:lpstr>
      <vt:lpstr>Prezentace aplikace PowerPoint</vt:lpstr>
      <vt:lpstr>Good utility, not a pattern!</vt:lpstr>
      <vt:lpstr>Exclusively breastfed children</vt:lpstr>
      <vt:lpstr>Assessment of the weight of a child</vt:lpstr>
      <vt:lpstr>Exercise</vt:lpstr>
      <vt:lpstr>Further information</vt:lpstr>
      <vt:lpstr>Introduction to social pediatrics</vt:lpstr>
      <vt:lpstr>Social pediatrics</vt:lpstr>
      <vt:lpstr>Focus of social pediatrics</vt:lpstr>
      <vt:lpstr>Risk groups of children</vt:lpstr>
      <vt:lpstr>Risk groups of children</vt:lpstr>
      <vt:lpstr>Risk groups of children</vt:lpstr>
      <vt:lpstr>Why are they at risk?</vt:lpstr>
      <vt:lpstr>Think about it…</vt:lpstr>
      <vt:lpstr> Mgr. Martin Krobot Mgr. Kamila Jančeková  krobot@med.muni.cz jancekova@med.muni.cz</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CHILDHOOD HYGIENE    breastfeeding support • infant and toddler nutrition • growth charts • social pediatrics </dc:title>
  <cp:lastModifiedBy>Martin Krobot</cp:lastModifiedBy>
  <cp:revision>141</cp:revision>
  <dcterms:modified xsi:type="dcterms:W3CDTF">2018-04-17T05:23:49Z</dcterms:modified>
</cp:coreProperties>
</file>