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46"/>
  </p:notesMasterIdLst>
  <p:sldIdLst>
    <p:sldId id="256" r:id="rId2"/>
    <p:sldId id="320" r:id="rId3"/>
    <p:sldId id="321" r:id="rId4"/>
    <p:sldId id="257" r:id="rId5"/>
    <p:sldId id="324" r:id="rId6"/>
    <p:sldId id="323" r:id="rId7"/>
    <p:sldId id="259" r:id="rId8"/>
    <p:sldId id="264" r:id="rId9"/>
    <p:sldId id="265" r:id="rId10"/>
    <p:sldId id="262" r:id="rId11"/>
    <p:sldId id="326" r:id="rId12"/>
    <p:sldId id="263" r:id="rId13"/>
    <p:sldId id="266" r:id="rId14"/>
    <p:sldId id="267" r:id="rId15"/>
    <p:sldId id="268" r:id="rId16"/>
    <p:sldId id="325" r:id="rId17"/>
    <p:sldId id="270" r:id="rId18"/>
    <p:sldId id="276" r:id="rId19"/>
    <p:sldId id="272" r:id="rId20"/>
    <p:sldId id="273" r:id="rId21"/>
    <p:sldId id="327" r:id="rId22"/>
    <p:sldId id="275" r:id="rId23"/>
    <p:sldId id="278" r:id="rId24"/>
    <p:sldId id="279" r:id="rId25"/>
    <p:sldId id="280" r:id="rId26"/>
    <p:sldId id="274" r:id="rId27"/>
    <p:sldId id="277" r:id="rId28"/>
    <p:sldId id="269" r:id="rId29"/>
    <p:sldId id="271" r:id="rId30"/>
    <p:sldId id="284" r:id="rId31"/>
    <p:sldId id="282" r:id="rId32"/>
    <p:sldId id="285" r:id="rId33"/>
    <p:sldId id="286" r:id="rId34"/>
    <p:sldId id="288" r:id="rId35"/>
    <p:sldId id="322" r:id="rId36"/>
    <p:sldId id="290" r:id="rId37"/>
    <p:sldId id="289" r:id="rId38"/>
    <p:sldId id="291" r:id="rId39"/>
    <p:sldId id="292" r:id="rId40"/>
    <p:sldId id="328" r:id="rId41"/>
    <p:sldId id="329" r:id="rId42"/>
    <p:sldId id="330" r:id="rId43"/>
    <p:sldId id="331" r:id="rId44"/>
    <p:sldId id="332" r:id="rId45"/>
  </p:sldIdLst>
  <p:sldSz cx="12192000" cy="6858000"/>
  <p:notesSz cx="6858000" cy="9144000"/>
  <p:custDataLst>
    <p:tags r:id="rId47"/>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6" d="100"/>
          <a:sy n="66" d="100"/>
        </p:scale>
        <p:origin x="84"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t>
        <a:bodyPr/>
        <a:lstStyle/>
        <a:p>
          <a:endParaRPr lang="cs-CZ"/>
        </a:p>
      </dgm:t>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t>
        <a:bodyPr/>
        <a:lstStyle/>
        <a:p>
          <a:endParaRPr lang="cs-CZ"/>
        </a:p>
      </dgm:t>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t>
        <a:bodyPr/>
        <a:lstStyle/>
        <a:p>
          <a:endParaRPr lang="cs-CZ"/>
        </a:p>
      </dgm:t>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t>
        <a:bodyPr/>
        <a:lstStyle/>
        <a:p>
          <a:endParaRPr lang="cs-CZ"/>
        </a:p>
      </dgm:t>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0CCA2F66-F714-44E5-807C-21A2CB15BF49}" type="presOf" srcId="{7B3F76EF-910E-4CFD-8E2D-E2C167AC125D}" destId="{A04D67F2-1D43-4EFF-9F2D-9D91EC57A9F6}" srcOrd="0" destOrd="0" presId="urn:microsoft.com/office/officeart/2008/layout/VerticalCurvedList"/>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t>
        <a:bodyPr/>
        <a:lstStyle/>
        <a:p>
          <a:endParaRPr lang="cs-CZ"/>
        </a:p>
      </dgm:t>
    </dgm:pt>
    <dgm:pt modelId="{8544506B-47BB-4C5F-849D-2EC4D8C9AD03}" type="pres">
      <dgm:prSet presAssocID="{A0126BD4-ACD4-4936-B76E-F75D0B4D0F54}" presName="node" presStyleLbl="node1" presStyleIdx="0" presStyleCnt="6">
        <dgm:presLayoutVars>
          <dgm:bulletEnabled val="1"/>
        </dgm:presLayoutVars>
      </dgm:prSet>
      <dgm:spPr/>
      <dgm:t>
        <a:bodyPr/>
        <a:lstStyle/>
        <a:p>
          <a:endParaRPr lang="cs-CZ"/>
        </a:p>
      </dgm:t>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t>
        <a:bodyPr/>
        <a:lstStyle/>
        <a:p>
          <a:endParaRPr lang="cs-CZ"/>
        </a:p>
      </dgm:t>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t>
        <a:bodyPr/>
        <a:lstStyle/>
        <a:p>
          <a:endParaRPr lang="cs-CZ"/>
        </a:p>
      </dgm:t>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t>
        <a:bodyPr/>
        <a:lstStyle/>
        <a:p>
          <a:endParaRPr lang="cs-CZ"/>
        </a:p>
      </dgm:t>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t>
        <a:bodyPr/>
        <a:lstStyle/>
        <a:p>
          <a:endParaRPr lang="cs-CZ"/>
        </a:p>
      </dgm:t>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t>
        <a:bodyPr/>
        <a:lstStyle/>
        <a:p>
          <a:endParaRPr lang="cs-CZ"/>
        </a:p>
      </dgm:t>
    </dgm:pt>
  </dgm:ptLst>
  <dgm:cxnLst>
    <dgm:cxn modelId="{43902AAD-6340-48C0-A703-65E342D7966E}" type="presOf" srcId="{A0126BD4-ACD4-4936-B76E-F75D0B4D0F54}" destId="{8544506B-47BB-4C5F-849D-2EC4D8C9AD03}" srcOrd="0" destOrd="0" presId="urn:microsoft.com/office/officeart/2005/8/layout/default"/>
    <dgm:cxn modelId="{8C584F4B-37F6-4D7A-833F-1E02A050C22F}" srcId="{A14FFF7E-378A-446C-BC7C-C1B73572A08A}" destId="{253E85C1-4AE2-49A5-A74C-2EFADD093E57}" srcOrd="3" destOrd="0" parTransId="{E4BF2779-BB55-4307-8BF2-7C3D7FEAAF18}" sibTransId="{8BA1BA6E-69F7-4CE0-8FA5-3783939498D5}"/>
    <dgm:cxn modelId="{D95BC792-DD0B-4585-95C5-62720BF55155}" srcId="{A14FFF7E-378A-446C-BC7C-C1B73572A08A}" destId="{DD0563D6-2D02-4E12-8A1F-54336DB88AE0}" srcOrd="5" destOrd="0" parTransId="{3E037B10-F134-4AA2-ADA0-F6A56E9CD0B9}" sibTransId="{72C70B2C-16D8-40A1-955D-D47185140D14}"/>
    <dgm:cxn modelId="{AAF61B8E-0E8A-4EA5-9DD7-F5DF687BAF1F}" type="presOf" srcId="{37F011A4-1DB9-4464-8541-A252B7190484}" destId="{A05A63BC-C3BB-4FF3-9611-06EE189DA896}"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5F0C0B6F-AFA8-4384-B663-D0EE466162F0}" type="presOf" srcId="{DD0563D6-2D02-4E12-8A1F-54336DB88AE0}" destId="{07210A24-D3B7-4BA6-B5AD-C039ED73653A}"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51DC883-A2EE-46DB-9503-7BF7C032E8F7}" type="presOf" srcId="{A14FFF7E-378A-446C-BC7C-C1B73572A08A}" destId="{31E3D3AD-96C3-4C55-906E-B6E9586F34B1}" srcOrd="0" destOrd="0" presId="urn:microsoft.com/office/officeart/2005/8/layout/default"/>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619A58C-0324-4B9E-84E5-3B4D14946987}" type="presOf" srcId="{F5B5F839-52D1-4A10-8ECA-E383FF7718AA}" destId="{6068449D-5269-491E-BD59-46BEAD1A1AE1}" srcOrd="0" destOrd="0" presId="urn:microsoft.com/office/officeart/2005/8/layout/default"/>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t>
        <a:bodyPr/>
        <a:lstStyle/>
        <a:p>
          <a:endParaRPr lang="cs-CZ"/>
        </a:p>
      </dgm:t>
    </dgm:pt>
    <dgm:pt modelId="{B07CE34A-27BC-4D08-B452-8E3718431893}" type="pres">
      <dgm:prSet presAssocID="{BE573803-D924-483B-9E97-C354C359A7B6}" presName="parentText" presStyleLbl="node1" presStyleIdx="0" presStyleCnt="3">
        <dgm:presLayoutVars>
          <dgm:chMax val="0"/>
          <dgm:bulletEnabled val="1"/>
        </dgm:presLayoutVars>
      </dgm:prSet>
      <dgm:spPr/>
      <dgm:t>
        <a:bodyPr/>
        <a:lstStyle/>
        <a:p>
          <a:endParaRPr lang="cs-CZ"/>
        </a:p>
      </dgm:t>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t>
        <a:bodyPr/>
        <a:lstStyle/>
        <a:p>
          <a:endParaRPr lang="cs-CZ"/>
        </a:p>
      </dgm:t>
    </dgm:pt>
    <dgm:pt modelId="{F65CF058-C5E2-445A-8CB6-9F38C8EE71F1}" type="pres">
      <dgm:prSet presAssocID="{97E36847-131E-409B-BB65-9ADA1324D82E}" presName="childText" presStyleLbl="revTx" presStyleIdx="0" presStyleCnt="1">
        <dgm:presLayoutVars>
          <dgm:bulletEnabled val="1"/>
        </dgm:presLayoutVars>
      </dgm:prSet>
      <dgm:spPr/>
      <dgm:t>
        <a:bodyPr/>
        <a:lstStyle/>
        <a:p>
          <a:endParaRPr lang="cs-CZ"/>
        </a:p>
      </dgm:t>
    </dgm:pt>
    <dgm:pt modelId="{519FFDDC-7BA5-4E47-BA13-A614187E8915}" type="pres">
      <dgm:prSet presAssocID="{D20120F4-660E-44F8-8E56-F0752C74C501}" presName="parentText" presStyleLbl="node1" presStyleIdx="2" presStyleCnt="3">
        <dgm:presLayoutVars>
          <dgm:chMax val="0"/>
          <dgm:bulletEnabled val="1"/>
        </dgm:presLayoutVars>
      </dgm:prSet>
      <dgm:spPr/>
      <dgm:t>
        <a:bodyPr/>
        <a:lstStyle/>
        <a:p>
          <a:endParaRPr lang="cs-CZ"/>
        </a:p>
      </dgm:t>
    </dgm:pt>
  </dgm:ptLst>
  <dgm:cxnLst>
    <dgm:cxn modelId="{D6D1C2C3-B960-45DD-9216-645E5664F549}" type="presOf" srcId="{5C0561A4-E758-408F-8DCE-AC2BF0AE8864}" destId="{5396DA6D-1A3C-4CA7-8B6F-46D357C8575C}"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465214E1-EDD3-4336-BCE2-5B9B5BB47DCC}" srcId="{5C0561A4-E758-408F-8DCE-AC2BF0AE8864}" destId="{BE573803-D924-483B-9E97-C354C359A7B6}" srcOrd="0" destOrd="0" parTransId="{C84DC2D3-B824-4D49-AE7C-0042673A12AE}" sibTransId="{EB435A96-42F7-406E-A4C5-AC0AACA03463}"/>
    <dgm:cxn modelId="{4C5D052D-863A-4152-A71D-630918AC3AF9}" type="presOf" srcId="{D20120F4-660E-44F8-8E56-F0752C74C501}" destId="{519FFDDC-7BA5-4E47-BA13-A614187E8915}"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5D54B625-F424-476F-BD0C-A18E1F401F91}" type="presOf" srcId="{97E36847-131E-409B-BB65-9ADA1324D82E}" destId="{589E5E0B-0EC1-4A29-993E-7A647AB67F8A}" srcOrd="0" destOrd="0" presId="urn:microsoft.com/office/officeart/2005/8/layout/vList2"/>
    <dgm:cxn modelId="{DE235DF3-5E1B-4478-BDD0-77F7B17726BF}" srcId="{5C0561A4-E758-408F-8DCE-AC2BF0AE8864}" destId="{D20120F4-660E-44F8-8E56-F0752C74C501}" srcOrd="2" destOrd="0" parTransId="{AF22DE1F-7456-4C4A-8D0F-FACFCD589AE6}" sibTransId="{3F8656FC-FDB0-451F-87F3-06DDF6F7A2A4}"/>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t>
        <a:bodyPr/>
        <a:lstStyle/>
        <a:p>
          <a:endParaRPr lang="cs-CZ"/>
        </a:p>
      </dgm:t>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t>
        <a:bodyPr/>
        <a:lstStyle/>
        <a:p>
          <a:endParaRPr lang="cs-CZ"/>
        </a:p>
      </dgm:t>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t>
        <a:bodyPr/>
        <a:lstStyle/>
        <a:p>
          <a:endParaRPr lang="cs-CZ"/>
        </a:p>
      </dgm:t>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t>
        <a:bodyPr/>
        <a:lstStyle/>
        <a:p>
          <a:endParaRPr lang="cs-CZ"/>
        </a:p>
      </dgm:t>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513620B2-D054-4CC2-811D-CCB596038E2C}" type="presOf" srcId="{182F77E9-B40A-4385-836E-523E90554BCA}" destId="{B804B244-4B7A-42D6-B009-C42C39C58B6C}" srcOrd="0" destOrd="0" presId="urn:microsoft.com/office/officeart/2008/layout/VerticalCurvedList"/>
    <dgm:cxn modelId="{C75EFF57-00F9-4C00-A79B-714E9F7AE151}" srcId="{F2A1E34B-2FC1-4AD8-BFF3-BDCDE8197910}" destId="{0B10B1C9-6781-4CA6-AF41-4FF8E0C2B804}" srcOrd="0" destOrd="0" parTransId="{E4E379A8-12B9-44D3-B1B7-028D437F8BD4}" sibTransId="{2AF4754A-063C-44E3-A6FA-32A4EDA6593F}"/>
    <dgm:cxn modelId="{3FC44E2E-0682-4607-B556-1F91F78DF37D}" srcId="{F2A1E34B-2FC1-4AD8-BFF3-BDCDE8197910}" destId="{182F77E9-B40A-4385-836E-523E90554BCA}" srcOrd="1" destOrd="0" parTransId="{132A6003-C913-4E02-9BEE-3F418C532B6F}" sibTransId="{0AEDA31C-5AD0-4B41-95B0-3EE1BD6F95EF}"/>
    <dgm:cxn modelId="{021053E1-E0B7-45D7-857C-08EC1109482F}" type="presOf" srcId="{F2A1E34B-2FC1-4AD8-BFF3-BDCDE8197910}" destId="{8F252E43-BDDB-4831-9F52-921F6F38FE03}"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DA9AD119-F3E8-479B-8289-EB024DD702B5}" type="presOf" srcId="{0B10B1C9-6781-4CA6-AF41-4FF8E0C2B804}" destId="{50580B5D-4CEB-4EFF-A191-6A09200A8D88}"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7AB53AE-789E-475D-B039-A2345008E5FF}">
      <dgm:prSet/>
      <dgm:spPr/>
      <dgm:t>
        <a:bodyPr/>
        <a:lstStyle/>
        <a:p>
          <a:pPr rtl="0"/>
          <a:r>
            <a:rPr lang="cs-CZ"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t>
        <a:bodyPr/>
        <a:lstStyle/>
        <a:p>
          <a:endParaRPr lang="cs-CZ"/>
        </a:p>
      </dgm:t>
    </dgm:pt>
    <dgm:pt modelId="{86D9EFE1-0398-4CD4-A2CC-EFDE333DD0D1}" type="pres">
      <dgm:prSet presAssocID="{F7AB53AE-789E-475D-B039-A2345008E5FF}" presName="parentText" presStyleLbl="node1" presStyleIdx="0" presStyleCnt="1">
        <dgm:presLayoutVars>
          <dgm:chMax val="0"/>
          <dgm:bulletEnabled val="1"/>
        </dgm:presLayoutVars>
      </dgm:prSet>
      <dgm:spPr/>
      <dgm:t>
        <a:bodyPr/>
        <a:lstStyle/>
        <a:p>
          <a:endParaRPr lang="cs-CZ"/>
        </a:p>
      </dgm:t>
    </dgm:pt>
    <dgm:pt modelId="{52694621-B397-4812-9EF7-BFDB5322D4E2}" type="pres">
      <dgm:prSet presAssocID="{F7AB53AE-789E-475D-B039-A2345008E5FF}" presName="childText" presStyleLbl="revTx" presStyleIdx="0" presStyleCnt="1">
        <dgm:presLayoutVars>
          <dgm:bulletEnabled val="1"/>
        </dgm:presLayoutVars>
      </dgm:prSet>
      <dgm:spPr/>
      <dgm:t>
        <a:bodyPr/>
        <a:lstStyle/>
        <a:p>
          <a:endParaRPr lang="cs-CZ"/>
        </a:p>
      </dgm:t>
    </dgm:pt>
  </dgm:ptLst>
  <dgm:cxnLst>
    <dgm:cxn modelId="{D456A3B0-A590-45A0-98C0-8EED0A67D768}" type="presOf" srcId="{F7AB53AE-789E-475D-B039-A2345008E5FF}" destId="{86D9EFE1-0398-4CD4-A2CC-EFDE333DD0D1}" srcOrd="0" destOrd="0" presId="urn:microsoft.com/office/officeart/2005/8/layout/vList2"/>
    <dgm:cxn modelId="{331CC693-B823-4971-B05A-693E8C097AFD}" type="presOf" srcId="{B1F6CAEB-7735-4D60-8369-43FFF887031F}" destId="{36315353-BFEF-4D59-9A00-813CA07B0497}"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D95482EA-79BD-41E5-8DED-31C6A7454676}" srcId="{F7AB53AE-789E-475D-B039-A2345008E5FF}" destId="{1BA9B5B9-DE6E-4D1A-B4F8-EA3B354B29A1}" srcOrd="0" destOrd="0" parTransId="{7C5ACFF9-BFC2-4D80-97CB-3AA7A44B351B}" sibTransId="{0B7A8AA5-F425-4EB4-9C8E-128775454B1C}"/>
    <dgm:cxn modelId="{750E3BEA-936F-4940-9339-58D98B0F549B}" type="presOf" srcId="{1BA9B5B9-DE6E-4D1A-B4F8-EA3B354B29A1}" destId="{52694621-B397-4812-9EF7-BFDB5322D4E2}" srcOrd="0" destOrd="0" presId="urn:microsoft.com/office/officeart/2005/8/layout/vList2"/>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t>
        <a:bodyPr/>
        <a:lstStyle/>
        <a:p>
          <a:endParaRPr lang="cs-CZ"/>
        </a:p>
      </dgm:t>
    </dgm:pt>
    <dgm:pt modelId="{AEEC0FFD-E9E2-4519-9C52-F6E1AE9D74C7}" type="pres">
      <dgm:prSet presAssocID="{B5D93D6D-260F-4616-B742-EADAD5B613AA}" presName="parentText" presStyleLbl="node1" presStyleIdx="0" presStyleCnt="2">
        <dgm:presLayoutVars>
          <dgm:chMax val="0"/>
          <dgm:bulletEnabled val="1"/>
        </dgm:presLayoutVars>
      </dgm:prSet>
      <dgm:spPr/>
      <dgm:t>
        <a:bodyPr/>
        <a:lstStyle/>
        <a:p>
          <a:endParaRPr lang="cs-CZ"/>
        </a:p>
      </dgm:t>
    </dgm:pt>
    <dgm:pt modelId="{98B34BC2-A2A3-48E8-B13A-F79E480C5107}" type="pres">
      <dgm:prSet presAssocID="{B5D93D6D-260F-4616-B742-EADAD5B613AA}" presName="childText" presStyleLbl="revTx" presStyleIdx="0" presStyleCnt="2">
        <dgm:presLayoutVars>
          <dgm:bulletEnabled val="1"/>
        </dgm:presLayoutVars>
      </dgm:prSet>
      <dgm:spPr/>
      <dgm:t>
        <a:bodyPr/>
        <a:lstStyle/>
        <a:p>
          <a:endParaRPr lang="cs-CZ"/>
        </a:p>
      </dgm:t>
    </dgm:pt>
    <dgm:pt modelId="{C6167A1F-4343-413F-84CF-B0AC72F3645E}" type="pres">
      <dgm:prSet presAssocID="{AC88221B-2618-4B76-B1C1-1D9A60C0DBE0}" presName="parentText" presStyleLbl="node1" presStyleIdx="1" presStyleCnt="2">
        <dgm:presLayoutVars>
          <dgm:chMax val="0"/>
          <dgm:bulletEnabled val="1"/>
        </dgm:presLayoutVars>
      </dgm:prSet>
      <dgm:spPr/>
      <dgm:t>
        <a:bodyPr/>
        <a:lstStyle/>
        <a:p>
          <a:endParaRPr lang="cs-CZ"/>
        </a:p>
      </dgm:t>
    </dgm:pt>
    <dgm:pt modelId="{3A85BED8-7CBB-4BBE-9C31-CAAB11A74624}" type="pres">
      <dgm:prSet presAssocID="{AC88221B-2618-4B76-B1C1-1D9A60C0DBE0}" presName="childText" presStyleLbl="revTx" presStyleIdx="1" presStyleCnt="2">
        <dgm:presLayoutVars>
          <dgm:bulletEnabled val="1"/>
        </dgm:presLayoutVars>
      </dgm:prSet>
      <dgm:spPr/>
      <dgm:t>
        <a:bodyPr/>
        <a:lstStyle/>
        <a:p>
          <a:endParaRPr lang="cs-CZ"/>
        </a:p>
      </dgm:t>
    </dgm:pt>
  </dgm:ptLst>
  <dgm:cxnLst>
    <dgm:cxn modelId="{B388596C-7281-460C-AEDC-DF56C084A563}" srcId="{9B4FC6A9-E6D7-47B1-BC04-BF4102465BE0}" destId="{B5D93D6D-260F-4616-B742-EADAD5B613AA}" srcOrd="0" destOrd="0" parTransId="{5BBF50BC-06A9-4F03-B0E6-E8303006549D}" sibTransId="{2E6579D5-C4CA-4208-AFB2-6F311A0BE0EB}"/>
    <dgm:cxn modelId="{259BDD3C-95F2-4C95-8726-810752D44F2B}" type="presOf" srcId="{AC88221B-2618-4B76-B1C1-1D9A60C0DBE0}" destId="{C6167A1F-4343-413F-84CF-B0AC72F3645E}" srcOrd="0" destOrd="0" presId="urn:microsoft.com/office/officeart/2005/8/layout/vList2"/>
    <dgm:cxn modelId="{1D43CD6C-C50C-4A41-BA7F-C1F315123E86}" type="presOf" srcId="{B5D93D6D-260F-4616-B742-EADAD5B613AA}" destId="{AEEC0FFD-E9E2-4519-9C52-F6E1AE9D74C7}" srcOrd="0" destOrd="0" presId="urn:microsoft.com/office/officeart/2005/8/layout/vList2"/>
    <dgm:cxn modelId="{C1192520-816D-45E3-A374-71EEDC76BF61}" type="presOf" srcId="{46875F99-7846-4AE9-AE7C-FEA6C334C49D}" destId="{98B34BC2-A2A3-48E8-B13A-F79E480C5107}"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3A92CB4F-AC13-4DD2-BC25-4EBDB9FEE751}" type="presOf" srcId="{9B4FC6A9-E6D7-47B1-BC04-BF4102465BE0}" destId="{B3847248-A599-4BF7-98CD-BEB285B8A121}"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29548B07-416C-4342-A67D-6C2CD52072CB}" srcId="{9B4FC6A9-E6D7-47B1-BC04-BF4102465BE0}" destId="{AC88221B-2618-4B76-B1C1-1D9A60C0DBE0}" srcOrd="1" destOrd="0" parTransId="{F1B3394B-9735-4B38-BD5D-9F2C2491A22E}" sibTransId="{EDDE20AB-4DDE-4E86-830D-D2F08661C83F}"/>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okamžitá výpověď</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t>
        <a:bodyPr/>
        <a:lstStyle/>
        <a:p>
          <a:endParaRPr lang="cs-CZ"/>
        </a:p>
      </dgm:t>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t>
        <a:bodyPr/>
        <a:lstStyle/>
        <a:p>
          <a:endParaRPr lang="cs-CZ"/>
        </a:p>
      </dgm:t>
    </dgm:pt>
    <dgm:pt modelId="{60917FCD-AD7A-4FA1-BEB0-2E5B62C43D54}" type="pres">
      <dgm:prSet presAssocID="{3DAC6B99-AD19-42EA-ACB1-3C4E53EA418D}" presName="childText" presStyleLbl="revTx" presStyleIdx="0" presStyleCnt="2">
        <dgm:presLayoutVars>
          <dgm:bulletEnabled val="1"/>
        </dgm:presLayoutVars>
      </dgm:prSet>
      <dgm:spPr/>
      <dgm:t>
        <a:bodyPr/>
        <a:lstStyle/>
        <a:p>
          <a:endParaRPr lang="cs-CZ"/>
        </a:p>
      </dgm:t>
    </dgm:pt>
    <dgm:pt modelId="{6C11EE1B-D5E9-4ED9-9665-B3219DD0938A}" type="pres">
      <dgm:prSet presAssocID="{03D0DA06-AA2C-4C4E-B74F-12DAA3831907}" presName="parentText" presStyleLbl="node1" presStyleIdx="1" presStyleCnt="2">
        <dgm:presLayoutVars>
          <dgm:chMax val="0"/>
          <dgm:bulletEnabled val="1"/>
        </dgm:presLayoutVars>
      </dgm:prSet>
      <dgm:spPr/>
      <dgm:t>
        <a:bodyPr/>
        <a:lstStyle/>
        <a:p>
          <a:endParaRPr lang="cs-CZ"/>
        </a:p>
      </dgm:t>
    </dgm:pt>
    <dgm:pt modelId="{88929937-DA56-407B-BB7D-3EE3560D46FF}" type="pres">
      <dgm:prSet presAssocID="{03D0DA06-AA2C-4C4E-B74F-12DAA3831907}" presName="childText" presStyleLbl="revTx" presStyleIdx="1" presStyleCnt="2">
        <dgm:presLayoutVars>
          <dgm:bulletEnabled val="1"/>
        </dgm:presLayoutVars>
      </dgm:prSet>
      <dgm:spPr/>
      <dgm:t>
        <a:bodyPr/>
        <a:lstStyle/>
        <a:p>
          <a:endParaRPr lang="cs-CZ"/>
        </a:p>
      </dgm:t>
    </dgm:pt>
  </dgm:ptLst>
  <dgm:cxnLst>
    <dgm:cxn modelId="{1BD0633F-D30F-4D2A-B95A-BAD3B2184BE0}" srcId="{43DF1654-2F17-4295-8E31-432616B6A59B}" destId="{03D0DA06-AA2C-4C4E-B74F-12DAA3831907}" srcOrd="1" destOrd="0" parTransId="{01F2A5A3-13BF-49F6-B590-6B8502072729}" sibTransId="{F97AD2D9-1084-4F90-839F-B29FCBC2E84E}"/>
    <dgm:cxn modelId="{70AF8881-8FA0-4A1E-B23F-E0083A2E11BD}" type="presOf" srcId="{03D0DA06-AA2C-4C4E-B74F-12DAA3831907}" destId="{6C11EE1B-D5E9-4ED9-9665-B3219DD0938A}" srcOrd="0" destOrd="0" presId="urn:microsoft.com/office/officeart/2005/8/layout/vList2"/>
    <dgm:cxn modelId="{24993305-46CE-4E15-A1F5-902DA4D5EF90}" type="presOf" srcId="{3DAC6B99-AD19-42EA-ACB1-3C4E53EA418D}" destId="{4FF923D9-5B54-4218-A4D2-EF4E90F3D67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6996BA48-D854-4FB9-8D8D-D9D793A68E9E}" type="presOf" srcId="{43DF1654-2F17-4295-8E31-432616B6A59B}" destId="{67A87B5A-FC51-4E76-BDCD-6C8B0EAA9BDF}"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7951F56A-6E6D-4D20-BA85-18F70AB06803}" type="presOf" srcId="{144C2E5F-7BCB-4F89-8D43-43BEE11C0311}" destId="{88929937-DA56-407B-BB7D-3EE3560D46FF}" srcOrd="0" destOrd="0" presId="urn:microsoft.com/office/officeart/2005/8/layout/vList2"/>
    <dgm:cxn modelId="{BC9475A7-2B75-4CC3-B439-337259B1625A}" srcId="{3DAC6B99-AD19-42EA-ACB1-3C4E53EA418D}" destId="{56831175-A8A6-4D79-9779-E0708AB0D8A5}" srcOrd="0" destOrd="0" parTransId="{744625C3-BCA9-48A0-9A33-DAB1A0D11E2B}" sibTransId="{6B2B0D80-65E6-4E38-A89C-01CFABADE743}"/>
    <dgm:cxn modelId="{54F7429D-CC1A-437E-BD55-4BD067C9D9DD}" type="presOf" srcId="{56831175-A8A6-4D79-9779-E0708AB0D8A5}" destId="{60917FCD-AD7A-4FA1-BEB0-2E5B62C43D54}" srcOrd="0" destOrd="0" presId="urn:microsoft.com/office/officeart/2005/8/layout/vList2"/>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t>
        <a:bodyPr/>
        <a:lstStyle/>
        <a:p>
          <a:endParaRPr lang="cs-CZ"/>
        </a:p>
      </dgm:t>
    </dgm:pt>
    <dgm:pt modelId="{35B3D416-B6D1-44FA-9AC6-7FBD7A5B88A2}" type="pres">
      <dgm:prSet presAssocID="{98FB543F-9443-4BA5-8619-1B502F185834}" presName="parentText" presStyleLbl="node1" presStyleIdx="0" presStyleCnt="2">
        <dgm:presLayoutVars>
          <dgm:chMax val="0"/>
          <dgm:bulletEnabled val="1"/>
        </dgm:presLayoutVars>
      </dgm:prSet>
      <dgm:spPr/>
      <dgm:t>
        <a:bodyPr/>
        <a:lstStyle/>
        <a:p>
          <a:endParaRPr lang="cs-CZ"/>
        </a:p>
      </dgm:t>
    </dgm:pt>
    <dgm:pt modelId="{720FE3E8-4FCC-4C00-897C-FAFAF4CF443C}" type="pres">
      <dgm:prSet presAssocID="{98FB543F-9443-4BA5-8619-1B502F185834}" presName="childText" presStyleLbl="revTx" presStyleIdx="0" presStyleCnt="1">
        <dgm:presLayoutVars>
          <dgm:bulletEnabled val="1"/>
        </dgm:presLayoutVars>
      </dgm:prSet>
      <dgm:spPr/>
      <dgm:t>
        <a:bodyPr/>
        <a:lstStyle/>
        <a:p>
          <a:endParaRPr lang="cs-CZ"/>
        </a:p>
      </dgm:t>
    </dgm:pt>
    <dgm:pt modelId="{CC969A04-FDAD-4EF4-903E-E067DDCCB84B}" type="pres">
      <dgm:prSet presAssocID="{6AD30044-131F-4F23-BD78-7735011150F2}" presName="parentText" presStyleLbl="node1" presStyleIdx="1" presStyleCnt="2">
        <dgm:presLayoutVars>
          <dgm:chMax val="0"/>
          <dgm:bulletEnabled val="1"/>
        </dgm:presLayoutVars>
      </dgm:prSet>
      <dgm:spPr/>
      <dgm:t>
        <a:bodyPr/>
        <a:lstStyle/>
        <a:p>
          <a:endParaRPr lang="cs-CZ"/>
        </a:p>
      </dgm:t>
    </dgm:pt>
  </dgm:ptLst>
  <dgm:cxnLst>
    <dgm:cxn modelId="{5CA65954-9A09-4217-9206-DDEF2B0ACDA2}" srcId="{98FB543F-9443-4BA5-8619-1B502F185834}" destId="{0A65C271-164B-43A5-8492-F2057A5085DF}" srcOrd="2" destOrd="0" parTransId="{E7589738-16C8-482A-8113-FE205C033C4D}" sibTransId="{C27B44D5-4B53-4B8F-A058-913D460AC1DE}"/>
    <dgm:cxn modelId="{5EDB0BD7-AF0C-4474-820B-B2BEC5EC50F4}" type="presOf" srcId="{0A65C271-164B-43A5-8492-F2057A5085DF}" destId="{720FE3E8-4FCC-4C00-897C-FAFAF4CF443C}" srcOrd="0" destOrd="2" presId="urn:microsoft.com/office/officeart/2005/8/layout/vList2"/>
    <dgm:cxn modelId="{D0F01424-C84C-464C-94FC-CC5D4DE2D36B}" type="presOf" srcId="{36CF3356-475B-4B59-B871-20DD2D359852}" destId="{720FE3E8-4FCC-4C00-897C-FAFAF4CF443C}" srcOrd="0" destOrd="1"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71554F69-B036-4590-8DAE-A02855386054}" srcId="{98FB543F-9443-4BA5-8619-1B502F185834}" destId="{36CF3356-475B-4B59-B871-20DD2D359852}" srcOrd="1" destOrd="0" parTransId="{ECDB73FD-0DC6-4729-B505-7096E83ED9AE}" sibTransId="{56D83015-0DD7-4CF5-9AC9-2F9EB1EC3159}"/>
    <dgm:cxn modelId="{5349853C-33BA-4C07-B860-54B0D9EC4791}" type="presOf" srcId="{DC86AE81-6BAF-4BFA-83AF-2EDB54AC45F7}" destId="{720FE3E8-4FCC-4C00-897C-FAFAF4CF443C}" srcOrd="0" destOrd="3" presId="urn:microsoft.com/office/officeart/2005/8/layout/vList2"/>
    <dgm:cxn modelId="{2748C991-B917-4221-9612-92F18A263850}" type="presOf" srcId="{98FB543F-9443-4BA5-8619-1B502F185834}" destId="{35B3D416-B6D1-44FA-9AC6-7FBD7A5B88A2}" srcOrd="0" destOrd="0" presId="urn:microsoft.com/office/officeart/2005/8/layout/vList2"/>
    <dgm:cxn modelId="{179F988A-E599-496B-9B38-C4639047F46A}" type="presOf" srcId="{C63541D3-548B-432D-B527-590C7723BF25}" destId="{7091B156-B676-4BBB-B829-53D0696C71E2}" srcOrd="0" destOrd="0" presId="urn:microsoft.com/office/officeart/2005/8/layout/vList2"/>
    <dgm:cxn modelId="{ECD8C11C-FBF8-4992-A89B-6F95AA50DE71}" srcId="{C63541D3-548B-432D-B527-590C7723BF25}" destId="{6AD30044-131F-4F23-BD78-7735011150F2}" srcOrd="1" destOrd="0" parTransId="{9AC5F25B-D790-4C95-BF57-14C0DA76132A}" sibTransId="{F18CF7B1-3080-4B08-B70F-F16790CD9F69}"/>
    <dgm:cxn modelId="{452288EF-910A-49BA-AB6F-ACC2CFC95107}" type="presOf" srcId="{32322A84-60D6-4841-915C-605A9D5C966D}" destId="{720FE3E8-4FCC-4C00-897C-FAFAF4CF443C}"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B506B8-C2D9-4DFC-8416-1ECCC198E183}" type="doc">
      <dgm:prSet loTypeId="urn:microsoft.com/office/officeart/2005/8/layout/radial6" loCatId="relationship" qsTypeId="urn:microsoft.com/office/officeart/2005/8/quickstyle/3d2" qsCatId="3D" csTypeId="urn:microsoft.com/office/officeart/2005/8/colors/accent1_2" csCatId="accent1" phldr="1"/>
      <dgm:spPr/>
      <dgm:t>
        <a:bodyPr/>
        <a:lstStyle/>
        <a:p>
          <a:endParaRPr lang="cs-CZ"/>
        </a:p>
      </dgm:t>
    </dgm:pt>
    <dgm:pt modelId="{453C3D7A-729B-40D5-9755-1CD93AA39FA9}">
      <dgm:prSet/>
      <dgm:spPr/>
      <dgm:t>
        <a:bodyPr/>
        <a:lstStyle/>
        <a:p>
          <a:pPr algn="ctr" rtl="0"/>
          <a:r>
            <a:rPr lang="cs-CZ" dirty="0"/>
            <a:t>Osobnostní práva</a:t>
          </a:r>
        </a:p>
      </dgm:t>
    </dgm:pt>
    <dgm:pt modelId="{BC87FE68-83CF-4BC2-BFD2-4F8D395A11D6}" type="parTrans" cxnId="{BC163BAE-9268-407D-905C-469F34CA7A1F}">
      <dgm:prSet/>
      <dgm:spPr/>
      <dgm:t>
        <a:bodyPr/>
        <a:lstStyle/>
        <a:p>
          <a:pPr algn="ctr"/>
          <a:endParaRPr lang="cs-CZ"/>
        </a:p>
      </dgm:t>
    </dgm:pt>
    <dgm:pt modelId="{3C7F024A-0349-4AAB-BC32-C4075FE6D4F6}" type="sibTrans" cxnId="{BC163BAE-9268-407D-905C-469F34CA7A1F}">
      <dgm:prSet/>
      <dgm:spPr/>
      <dgm:t>
        <a:bodyPr/>
        <a:lstStyle/>
        <a:p>
          <a:pPr algn="ctr"/>
          <a:endParaRPr lang="cs-CZ"/>
        </a:p>
      </dgm:t>
    </dgm:pt>
    <dgm:pt modelId="{A83A6D5A-58F9-4B79-835D-CA33A89A27E1}">
      <dgm:prSet/>
      <dgm:spPr/>
      <dgm:t>
        <a:bodyPr/>
        <a:lstStyle/>
        <a:p>
          <a:pPr algn="ctr" rtl="0"/>
          <a:r>
            <a:rPr lang="cs-CZ" dirty="0"/>
            <a:t>Soukromí</a:t>
          </a:r>
        </a:p>
      </dgm:t>
    </dgm:pt>
    <dgm:pt modelId="{77E0E757-EDC4-4640-B8F9-2A683EDD6728}" type="parTrans" cxnId="{1B1BCF7D-BAD9-4F77-B235-C77CACDD07B7}">
      <dgm:prSet/>
      <dgm:spPr/>
      <dgm:t>
        <a:bodyPr/>
        <a:lstStyle/>
        <a:p>
          <a:pPr algn="ctr"/>
          <a:endParaRPr lang="cs-CZ"/>
        </a:p>
      </dgm:t>
    </dgm:pt>
    <dgm:pt modelId="{419E29FF-C3B4-439B-8F75-CDF0F812D709}" type="sibTrans" cxnId="{1B1BCF7D-BAD9-4F77-B235-C77CACDD07B7}">
      <dgm:prSet/>
      <dgm:spPr/>
      <dgm:t>
        <a:bodyPr/>
        <a:lstStyle/>
        <a:p>
          <a:pPr algn="ctr"/>
          <a:endParaRPr lang="cs-CZ"/>
        </a:p>
      </dgm:t>
    </dgm:pt>
    <dgm:pt modelId="{BE98E162-FE58-4C03-9449-E4C9851E06F9}">
      <dgm:prSet/>
      <dgm:spPr/>
      <dgm:t>
        <a:bodyPr/>
        <a:lstStyle/>
        <a:p>
          <a:pPr algn="ctr" rtl="0"/>
          <a:r>
            <a:rPr lang="cs-CZ" dirty="0"/>
            <a:t>Důstojnost</a:t>
          </a:r>
        </a:p>
      </dgm:t>
    </dgm:pt>
    <dgm:pt modelId="{D5C8606A-14D0-405D-964C-5282502598CC}" type="parTrans" cxnId="{1A6FB221-95B8-4D43-A1C4-FF7C6CE9F36A}">
      <dgm:prSet/>
      <dgm:spPr/>
      <dgm:t>
        <a:bodyPr/>
        <a:lstStyle/>
        <a:p>
          <a:pPr algn="ctr"/>
          <a:endParaRPr lang="cs-CZ"/>
        </a:p>
      </dgm:t>
    </dgm:pt>
    <dgm:pt modelId="{B43D31A0-5C6E-47E9-A266-C688B9C77E4A}" type="sibTrans" cxnId="{1A6FB221-95B8-4D43-A1C4-FF7C6CE9F36A}">
      <dgm:prSet/>
      <dgm:spPr/>
      <dgm:t>
        <a:bodyPr/>
        <a:lstStyle/>
        <a:p>
          <a:pPr algn="ctr"/>
          <a:endParaRPr lang="cs-CZ"/>
        </a:p>
      </dgm:t>
    </dgm:pt>
    <dgm:pt modelId="{D9A4B951-292F-4F12-815F-66B040A8198E}">
      <dgm:prSet/>
      <dgm:spPr/>
      <dgm:t>
        <a:bodyPr/>
        <a:lstStyle/>
        <a:p>
          <a:pPr algn="ctr" rtl="0"/>
          <a:r>
            <a:rPr lang="cs-CZ" dirty="0"/>
            <a:t>Vážnost čest </a:t>
          </a:r>
        </a:p>
      </dgm:t>
    </dgm:pt>
    <dgm:pt modelId="{5F64F619-E9A4-4254-B5A8-6CAB955D7DDA}" type="parTrans" cxnId="{D7DA9ECF-ECD2-431F-83E6-0C16E99E1403}">
      <dgm:prSet/>
      <dgm:spPr/>
      <dgm:t>
        <a:bodyPr/>
        <a:lstStyle/>
        <a:p>
          <a:pPr algn="ctr"/>
          <a:endParaRPr lang="cs-CZ"/>
        </a:p>
      </dgm:t>
    </dgm:pt>
    <dgm:pt modelId="{A09EA750-6FD4-47B6-8181-1902AD2ED29D}" type="sibTrans" cxnId="{D7DA9ECF-ECD2-431F-83E6-0C16E99E1403}">
      <dgm:prSet/>
      <dgm:spPr/>
      <dgm:t>
        <a:bodyPr/>
        <a:lstStyle/>
        <a:p>
          <a:pPr algn="ctr"/>
          <a:endParaRPr lang="cs-CZ"/>
        </a:p>
      </dgm:t>
    </dgm:pt>
    <dgm:pt modelId="{F4D1912F-511C-40DE-898B-19AE2829E9EF}">
      <dgm:prSet/>
      <dgm:spPr/>
      <dgm:t>
        <a:bodyPr/>
        <a:lstStyle/>
        <a:p>
          <a:pPr algn="ctr" rtl="0"/>
          <a:r>
            <a:rPr lang="cs-CZ" dirty="0"/>
            <a:t>Projevy osobní povahy</a:t>
          </a:r>
        </a:p>
      </dgm:t>
    </dgm:pt>
    <dgm:pt modelId="{97839106-E893-496F-A386-E8ED272D37D9}" type="parTrans" cxnId="{5FB776F8-C07F-4140-A142-C17F47CA03ED}">
      <dgm:prSet/>
      <dgm:spPr/>
      <dgm:t>
        <a:bodyPr/>
        <a:lstStyle/>
        <a:p>
          <a:pPr algn="ctr"/>
          <a:endParaRPr lang="cs-CZ"/>
        </a:p>
      </dgm:t>
    </dgm:pt>
    <dgm:pt modelId="{97E1A2A3-760E-4D38-AE84-A9862AE7FCE0}" type="sibTrans" cxnId="{5FB776F8-C07F-4140-A142-C17F47CA03ED}">
      <dgm:prSet/>
      <dgm:spPr/>
      <dgm:t>
        <a:bodyPr/>
        <a:lstStyle/>
        <a:p>
          <a:pPr algn="ctr"/>
          <a:endParaRPr lang="cs-CZ"/>
        </a:p>
      </dgm:t>
    </dgm:pt>
    <dgm:pt modelId="{F2EC94A7-81C9-45D4-BF25-EE477F3FC58B}">
      <dgm:prSet/>
      <dgm:spPr/>
      <dgm:t>
        <a:bodyPr/>
        <a:lstStyle/>
        <a:p>
          <a:pPr algn="ctr" rtl="0"/>
          <a:r>
            <a:rPr lang="cs-CZ" dirty="0"/>
            <a:t>Právo žít v příznivém životním prostředí </a:t>
          </a:r>
        </a:p>
      </dgm:t>
    </dgm:pt>
    <dgm:pt modelId="{2C156F66-8F3F-4300-BFE3-9D3F1F4EC37E}" type="parTrans" cxnId="{CE166B7C-8E21-4B24-B519-65726493C347}">
      <dgm:prSet/>
      <dgm:spPr/>
      <dgm:t>
        <a:bodyPr/>
        <a:lstStyle/>
        <a:p>
          <a:pPr algn="ctr"/>
          <a:endParaRPr lang="cs-CZ"/>
        </a:p>
      </dgm:t>
    </dgm:pt>
    <dgm:pt modelId="{703D3DDE-3B16-43FD-8001-E6594B9CAA30}" type="sibTrans" cxnId="{CE166B7C-8E21-4B24-B519-65726493C347}">
      <dgm:prSet/>
      <dgm:spPr/>
      <dgm:t>
        <a:bodyPr/>
        <a:lstStyle/>
        <a:p>
          <a:pPr algn="ctr"/>
          <a:endParaRPr lang="cs-CZ"/>
        </a:p>
      </dgm:t>
    </dgm:pt>
    <dgm:pt modelId="{411C667F-059B-4B16-BEB1-4CACDBF6DEB6}">
      <dgm:prSet/>
      <dgm:spPr/>
      <dgm:t>
        <a:bodyPr/>
        <a:lstStyle/>
        <a:p>
          <a:pPr algn="ctr" rtl="0"/>
          <a:r>
            <a:rPr lang="cs-CZ" dirty="0"/>
            <a:t>Zdraví</a:t>
          </a:r>
        </a:p>
      </dgm:t>
    </dgm:pt>
    <dgm:pt modelId="{EC49AD46-16F1-4C0A-907F-5DA34BCC1471}" type="parTrans" cxnId="{638CF338-060B-49E4-9689-1EE95E8BA007}">
      <dgm:prSet/>
      <dgm:spPr/>
      <dgm:t>
        <a:bodyPr/>
        <a:lstStyle/>
        <a:p>
          <a:pPr algn="ctr"/>
          <a:endParaRPr lang="cs-CZ"/>
        </a:p>
      </dgm:t>
    </dgm:pt>
    <dgm:pt modelId="{60F2294F-0A11-4ADB-838C-B2B555DEEA47}" type="sibTrans" cxnId="{638CF338-060B-49E4-9689-1EE95E8BA007}">
      <dgm:prSet/>
      <dgm:spPr/>
      <dgm:t>
        <a:bodyPr/>
        <a:lstStyle/>
        <a:p>
          <a:pPr algn="ctr"/>
          <a:endParaRPr lang="cs-CZ"/>
        </a:p>
      </dgm:t>
    </dgm:pt>
    <dgm:pt modelId="{1B74C938-34C8-44C8-8AD6-AC5A0D3D1284}">
      <dgm:prSet/>
      <dgm:spPr/>
      <dgm:t>
        <a:bodyPr/>
        <a:lstStyle/>
        <a:p>
          <a:pPr algn="ctr" rtl="0"/>
          <a:r>
            <a:rPr lang="cs-CZ" dirty="0"/>
            <a:t>Život</a:t>
          </a:r>
        </a:p>
      </dgm:t>
    </dgm:pt>
    <dgm:pt modelId="{9EC28934-DD77-47B3-89DA-67E176954C30}" type="parTrans" cxnId="{AB9039BD-5B80-432B-89B9-14CFCE540958}">
      <dgm:prSet/>
      <dgm:spPr/>
      <dgm:t>
        <a:bodyPr/>
        <a:lstStyle/>
        <a:p>
          <a:pPr algn="ctr"/>
          <a:endParaRPr lang="cs-CZ"/>
        </a:p>
      </dgm:t>
    </dgm:pt>
    <dgm:pt modelId="{782A3A9E-75F5-43B3-9171-B0CC24442411}" type="sibTrans" cxnId="{AB9039BD-5B80-432B-89B9-14CFCE540958}">
      <dgm:prSet/>
      <dgm:spPr/>
      <dgm:t>
        <a:bodyPr/>
        <a:lstStyle/>
        <a:p>
          <a:pPr algn="ctr"/>
          <a:endParaRPr lang="cs-CZ"/>
        </a:p>
      </dgm:t>
    </dgm:pt>
    <dgm:pt modelId="{3AD36B33-43A1-4AB0-A255-925E85F78B1A}" type="pres">
      <dgm:prSet presAssocID="{44B506B8-C2D9-4DFC-8416-1ECCC198E183}" presName="Name0" presStyleCnt="0">
        <dgm:presLayoutVars>
          <dgm:chMax val="1"/>
          <dgm:dir/>
          <dgm:animLvl val="ctr"/>
          <dgm:resizeHandles val="exact"/>
        </dgm:presLayoutVars>
      </dgm:prSet>
      <dgm:spPr/>
      <dgm:t>
        <a:bodyPr/>
        <a:lstStyle/>
        <a:p>
          <a:endParaRPr lang="cs-CZ"/>
        </a:p>
      </dgm:t>
    </dgm:pt>
    <dgm:pt modelId="{4D910EA1-CFA3-4424-A2AF-21A376AFBC8C}" type="pres">
      <dgm:prSet presAssocID="{453C3D7A-729B-40D5-9755-1CD93AA39FA9}" presName="centerShape" presStyleLbl="node0" presStyleIdx="0" presStyleCnt="1"/>
      <dgm:spPr/>
      <dgm:t>
        <a:bodyPr/>
        <a:lstStyle/>
        <a:p>
          <a:endParaRPr lang="cs-CZ"/>
        </a:p>
      </dgm:t>
    </dgm:pt>
    <dgm:pt modelId="{FAE28307-13C1-4D79-951E-19C93531D6CE}" type="pres">
      <dgm:prSet presAssocID="{A83A6D5A-58F9-4B79-835D-CA33A89A27E1}" presName="node" presStyleLbl="node1" presStyleIdx="0" presStyleCnt="7">
        <dgm:presLayoutVars>
          <dgm:bulletEnabled val="1"/>
        </dgm:presLayoutVars>
      </dgm:prSet>
      <dgm:spPr/>
      <dgm:t>
        <a:bodyPr/>
        <a:lstStyle/>
        <a:p>
          <a:endParaRPr lang="cs-CZ"/>
        </a:p>
      </dgm:t>
    </dgm:pt>
    <dgm:pt modelId="{2058CCDD-82AA-4D79-AF6F-3C2920BBBC36}" type="pres">
      <dgm:prSet presAssocID="{A83A6D5A-58F9-4B79-835D-CA33A89A27E1}" presName="dummy" presStyleCnt="0"/>
      <dgm:spPr/>
    </dgm:pt>
    <dgm:pt modelId="{A1497C23-632F-4F69-9589-A84FAE62BCFA}" type="pres">
      <dgm:prSet presAssocID="{419E29FF-C3B4-439B-8F75-CDF0F812D709}" presName="sibTrans" presStyleLbl="sibTrans2D1" presStyleIdx="0" presStyleCnt="7"/>
      <dgm:spPr/>
      <dgm:t>
        <a:bodyPr/>
        <a:lstStyle/>
        <a:p>
          <a:endParaRPr lang="cs-CZ"/>
        </a:p>
      </dgm:t>
    </dgm:pt>
    <dgm:pt modelId="{16F986F6-AB7E-44E0-A792-D279984DB58B}" type="pres">
      <dgm:prSet presAssocID="{BE98E162-FE58-4C03-9449-E4C9851E06F9}" presName="node" presStyleLbl="node1" presStyleIdx="1" presStyleCnt="7">
        <dgm:presLayoutVars>
          <dgm:bulletEnabled val="1"/>
        </dgm:presLayoutVars>
      </dgm:prSet>
      <dgm:spPr/>
      <dgm:t>
        <a:bodyPr/>
        <a:lstStyle/>
        <a:p>
          <a:endParaRPr lang="cs-CZ"/>
        </a:p>
      </dgm:t>
    </dgm:pt>
    <dgm:pt modelId="{E08699A7-CEFA-4298-9AA6-2933F191D7EB}" type="pres">
      <dgm:prSet presAssocID="{BE98E162-FE58-4C03-9449-E4C9851E06F9}" presName="dummy" presStyleCnt="0"/>
      <dgm:spPr/>
    </dgm:pt>
    <dgm:pt modelId="{7880F2E5-9554-4D3A-9450-D37459FE94E2}" type="pres">
      <dgm:prSet presAssocID="{B43D31A0-5C6E-47E9-A266-C688B9C77E4A}" presName="sibTrans" presStyleLbl="sibTrans2D1" presStyleIdx="1" presStyleCnt="7"/>
      <dgm:spPr/>
      <dgm:t>
        <a:bodyPr/>
        <a:lstStyle/>
        <a:p>
          <a:endParaRPr lang="cs-CZ"/>
        </a:p>
      </dgm:t>
    </dgm:pt>
    <dgm:pt modelId="{955D33E9-7CD5-44D8-BBDC-6B1F3111AC9B}" type="pres">
      <dgm:prSet presAssocID="{D9A4B951-292F-4F12-815F-66B040A8198E}" presName="node" presStyleLbl="node1" presStyleIdx="2" presStyleCnt="7">
        <dgm:presLayoutVars>
          <dgm:bulletEnabled val="1"/>
        </dgm:presLayoutVars>
      </dgm:prSet>
      <dgm:spPr/>
      <dgm:t>
        <a:bodyPr/>
        <a:lstStyle/>
        <a:p>
          <a:endParaRPr lang="cs-CZ"/>
        </a:p>
      </dgm:t>
    </dgm:pt>
    <dgm:pt modelId="{FD8171BF-CCDB-4FD1-B1B8-0B81193EBD49}" type="pres">
      <dgm:prSet presAssocID="{D9A4B951-292F-4F12-815F-66B040A8198E}" presName="dummy" presStyleCnt="0"/>
      <dgm:spPr/>
    </dgm:pt>
    <dgm:pt modelId="{8F1ED631-D12D-43D4-AE34-37B504D48CDA}" type="pres">
      <dgm:prSet presAssocID="{A09EA750-6FD4-47B6-8181-1902AD2ED29D}" presName="sibTrans" presStyleLbl="sibTrans2D1" presStyleIdx="2" presStyleCnt="7"/>
      <dgm:spPr/>
      <dgm:t>
        <a:bodyPr/>
        <a:lstStyle/>
        <a:p>
          <a:endParaRPr lang="cs-CZ"/>
        </a:p>
      </dgm:t>
    </dgm:pt>
    <dgm:pt modelId="{29797E6D-4298-4C4E-B4D8-789B4CF615C2}" type="pres">
      <dgm:prSet presAssocID="{F4D1912F-511C-40DE-898B-19AE2829E9EF}" presName="node" presStyleLbl="node1" presStyleIdx="3" presStyleCnt="7">
        <dgm:presLayoutVars>
          <dgm:bulletEnabled val="1"/>
        </dgm:presLayoutVars>
      </dgm:prSet>
      <dgm:spPr/>
      <dgm:t>
        <a:bodyPr/>
        <a:lstStyle/>
        <a:p>
          <a:endParaRPr lang="cs-CZ"/>
        </a:p>
      </dgm:t>
    </dgm:pt>
    <dgm:pt modelId="{DC7ECB5E-BE42-47E6-9C40-D8AF5B8A2F68}" type="pres">
      <dgm:prSet presAssocID="{F4D1912F-511C-40DE-898B-19AE2829E9EF}" presName="dummy" presStyleCnt="0"/>
      <dgm:spPr/>
    </dgm:pt>
    <dgm:pt modelId="{73F023A3-F195-4A5F-98F4-991BB4B9A711}" type="pres">
      <dgm:prSet presAssocID="{97E1A2A3-760E-4D38-AE84-A9862AE7FCE0}" presName="sibTrans" presStyleLbl="sibTrans2D1" presStyleIdx="3" presStyleCnt="7"/>
      <dgm:spPr/>
      <dgm:t>
        <a:bodyPr/>
        <a:lstStyle/>
        <a:p>
          <a:endParaRPr lang="cs-CZ"/>
        </a:p>
      </dgm:t>
    </dgm:pt>
    <dgm:pt modelId="{49609F88-D021-45D7-AC4F-1574B2E75B3D}" type="pres">
      <dgm:prSet presAssocID="{F2EC94A7-81C9-45D4-BF25-EE477F3FC58B}" presName="node" presStyleLbl="node1" presStyleIdx="4" presStyleCnt="7">
        <dgm:presLayoutVars>
          <dgm:bulletEnabled val="1"/>
        </dgm:presLayoutVars>
      </dgm:prSet>
      <dgm:spPr/>
      <dgm:t>
        <a:bodyPr/>
        <a:lstStyle/>
        <a:p>
          <a:endParaRPr lang="cs-CZ"/>
        </a:p>
      </dgm:t>
    </dgm:pt>
    <dgm:pt modelId="{A096FF68-E733-41BE-A2F7-712F57F63566}" type="pres">
      <dgm:prSet presAssocID="{F2EC94A7-81C9-45D4-BF25-EE477F3FC58B}" presName="dummy" presStyleCnt="0"/>
      <dgm:spPr/>
    </dgm:pt>
    <dgm:pt modelId="{296C7E57-B142-49FB-8509-F3772922507C}" type="pres">
      <dgm:prSet presAssocID="{703D3DDE-3B16-43FD-8001-E6594B9CAA30}" presName="sibTrans" presStyleLbl="sibTrans2D1" presStyleIdx="4" presStyleCnt="7"/>
      <dgm:spPr/>
      <dgm:t>
        <a:bodyPr/>
        <a:lstStyle/>
        <a:p>
          <a:endParaRPr lang="cs-CZ"/>
        </a:p>
      </dgm:t>
    </dgm:pt>
    <dgm:pt modelId="{55B6E3A2-77BF-4F2A-8FDB-9F76CD981ECA}" type="pres">
      <dgm:prSet presAssocID="{411C667F-059B-4B16-BEB1-4CACDBF6DEB6}" presName="node" presStyleLbl="node1" presStyleIdx="5" presStyleCnt="7">
        <dgm:presLayoutVars>
          <dgm:bulletEnabled val="1"/>
        </dgm:presLayoutVars>
      </dgm:prSet>
      <dgm:spPr/>
      <dgm:t>
        <a:bodyPr/>
        <a:lstStyle/>
        <a:p>
          <a:endParaRPr lang="cs-CZ"/>
        </a:p>
      </dgm:t>
    </dgm:pt>
    <dgm:pt modelId="{DE7B2A2C-3E7E-495A-A003-0EC9F3D567CA}" type="pres">
      <dgm:prSet presAssocID="{411C667F-059B-4B16-BEB1-4CACDBF6DEB6}" presName="dummy" presStyleCnt="0"/>
      <dgm:spPr/>
    </dgm:pt>
    <dgm:pt modelId="{79BE02E0-853D-48F6-B17C-552DD545AD59}" type="pres">
      <dgm:prSet presAssocID="{60F2294F-0A11-4ADB-838C-B2B555DEEA47}" presName="sibTrans" presStyleLbl="sibTrans2D1" presStyleIdx="5" presStyleCnt="7"/>
      <dgm:spPr/>
      <dgm:t>
        <a:bodyPr/>
        <a:lstStyle/>
        <a:p>
          <a:endParaRPr lang="cs-CZ"/>
        </a:p>
      </dgm:t>
    </dgm:pt>
    <dgm:pt modelId="{71EFE2C7-1AA6-4739-932B-8E99FB4604BE}" type="pres">
      <dgm:prSet presAssocID="{1B74C938-34C8-44C8-8AD6-AC5A0D3D1284}" presName="node" presStyleLbl="node1" presStyleIdx="6" presStyleCnt="7" custRadScaleRad="99748" custRadScaleInc="-1060">
        <dgm:presLayoutVars>
          <dgm:bulletEnabled val="1"/>
        </dgm:presLayoutVars>
      </dgm:prSet>
      <dgm:spPr/>
      <dgm:t>
        <a:bodyPr/>
        <a:lstStyle/>
        <a:p>
          <a:endParaRPr lang="cs-CZ"/>
        </a:p>
      </dgm:t>
    </dgm:pt>
    <dgm:pt modelId="{4EC77087-C596-4AB3-974C-CB6CDC4A0F6B}" type="pres">
      <dgm:prSet presAssocID="{1B74C938-34C8-44C8-8AD6-AC5A0D3D1284}" presName="dummy" presStyleCnt="0"/>
      <dgm:spPr/>
    </dgm:pt>
    <dgm:pt modelId="{01326060-2A55-4A7A-83A1-FC429DDE987B}" type="pres">
      <dgm:prSet presAssocID="{782A3A9E-75F5-43B3-9171-B0CC24442411}" presName="sibTrans" presStyleLbl="sibTrans2D1" presStyleIdx="6" presStyleCnt="7"/>
      <dgm:spPr/>
      <dgm:t>
        <a:bodyPr/>
        <a:lstStyle/>
        <a:p>
          <a:endParaRPr lang="cs-CZ"/>
        </a:p>
      </dgm:t>
    </dgm:pt>
  </dgm:ptLst>
  <dgm:cxnLst>
    <dgm:cxn modelId="{BFDE4AC5-C161-4154-A5BB-E8D3EFD5C11E}" type="presOf" srcId="{782A3A9E-75F5-43B3-9171-B0CC24442411}" destId="{01326060-2A55-4A7A-83A1-FC429DDE987B}" srcOrd="0" destOrd="0" presId="urn:microsoft.com/office/officeart/2005/8/layout/radial6"/>
    <dgm:cxn modelId="{BC1C1959-4685-42CC-98AC-6A459E47F911}" type="presOf" srcId="{F4D1912F-511C-40DE-898B-19AE2829E9EF}" destId="{29797E6D-4298-4C4E-B4D8-789B4CF615C2}" srcOrd="0" destOrd="0" presId="urn:microsoft.com/office/officeart/2005/8/layout/radial6"/>
    <dgm:cxn modelId="{9D43E79A-DA14-4E9F-8A72-B448E97E0349}" type="presOf" srcId="{419E29FF-C3B4-439B-8F75-CDF0F812D709}" destId="{A1497C23-632F-4F69-9589-A84FAE62BCFA}" srcOrd="0" destOrd="0" presId="urn:microsoft.com/office/officeart/2005/8/layout/radial6"/>
    <dgm:cxn modelId="{A5E10DD6-AB23-4606-9C9B-A89B541EB6A0}" type="presOf" srcId="{D9A4B951-292F-4F12-815F-66B040A8198E}" destId="{955D33E9-7CD5-44D8-BBDC-6B1F3111AC9B}" srcOrd="0" destOrd="0" presId="urn:microsoft.com/office/officeart/2005/8/layout/radial6"/>
    <dgm:cxn modelId="{0DDD9E27-A198-4E1E-9DEE-C1D1CE287EDC}" type="presOf" srcId="{97E1A2A3-760E-4D38-AE84-A9862AE7FCE0}" destId="{73F023A3-F195-4A5F-98F4-991BB4B9A711}" srcOrd="0" destOrd="0" presId="urn:microsoft.com/office/officeart/2005/8/layout/radial6"/>
    <dgm:cxn modelId="{1A6FB221-95B8-4D43-A1C4-FF7C6CE9F36A}" srcId="{453C3D7A-729B-40D5-9755-1CD93AA39FA9}" destId="{BE98E162-FE58-4C03-9449-E4C9851E06F9}" srcOrd="1" destOrd="0" parTransId="{D5C8606A-14D0-405D-964C-5282502598CC}" sibTransId="{B43D31A0-5C6E-47E9-A266-C688B9C77E4A}"/>
    <dgm:cxn modelId="{6086FEEF-0785-44FB-849A-FC8D31F5E70B}" type="presOf" srcId="{BE98E162-FE58-4C03-9449-E4C9851E06F9}" destId="{16F986F6-AB7E-44E0-A792-D279984DB58B}" srcOrd="0" destOrd="0" presId="urn:microsoft.com/office/officeart/2005/8/layout/radial6"/>
    <dgm:cxn modelId="{5FB776F8-C07F-4140-A142-C17F47CA03ED}" srcId="{453C3D7A-729B-40D5-9755-1CD93AA39FA9}" destId="{F4D1912F-511C-40DE-898B-19AE2829E9EF}" srcOrd="3" destOrd="0" parTransId="{97839106-E893-496F-A386-E8ED272D37D9}" sibTransId="{97E1A2A3-760E-4D38-AE84-A9862AE7FCE0}"/>
    <dgm:cxn modelId="{1B1BCF7D-BAD9-4F77-B235-C77CACDD07B7}" srcId="{453C3D7A-729B-40D5-9755-1CD93AA39FA9}" destId="{A83A6D5A-58F9-4B79-835D-CA33A89A27E1}" srcOrd="0" destOrd="0" parTransId="{77E0E757-EDC4-4640-B8F9-2A683EDD6728}" sibTransId="{419E29FF-C3B4-439B-8F75-CDF0F812D709}"/>
    <dgm:cxn modelId="{D7DA9ECF-ECD2-431F-83E6-0C16E99E1403}" srcId="{453C3D7A-729B-40D5-9755-1CD93AA39FA9}" destId="{D9A4B951-292F-4F12-815F-66B040A8198E}" srcOrd="2" destOrd="0" parTransId="{5F64F619-E9A4-4254-B5A8-6CAB955D7DDA}" sibTransId="{A09EA750-6FD4-47B6-8181-1902AD2ED29D}"/>
    <dgm:cxn modelId="{7470C2FD-8282-4550-B2E1-589C79CA1752}" type="presOf" srcId="{F2EC94A7-81C9-45D4-BF25-EE477F3FC58B}" destId="{49609F88-D021-45D7-AC4F-1574B2E75B3D}" srcOrd="0" destOrd="0" presId="urn:microsoft.com/office/officeart/2005/8/layout/radial6"/>
    <dgm:cxn modelId="{51CB6386-AB60-4953-8474-AE4D98AFD58F}" type="presOf" srcId="{453C3D7A-729B-40D5-9755-1CD93AA39FA9}" destId="{4D910EA1-CFA3-4424-A2AF-21A376AFBC8C}" srcOrd="0" destOrd="0" presId="urn:microsoft.com/office/officeart/2005/8/layout/radial6"/>
    <dgm:cxn modelId="{4250B9E8-987F-4756-9E49-DE6D59819CED}" type="presOf" srcId="{703D3DDE-3B16-43FD-8001-E6594B9CAA30}" destId="{296C7E57-B142-49FB-8509-F3772922507C}" srcOrd="0" destOrd="0" presId="urn:microsoft.com/office/officeart/2005/8/layout/radial6"/>
    <dgm:cxn modelId="{5207CD9B-35EF-4777-84C5-AEA468030E1B}" type="presOf" srcId="{411C667F-059B-4B16-BEB1-4CACDBF6DEB6}" destId="{55B6E3A2-77BF-4F2A-8FDB-9F76CD981ECA}" srcOrd="0" destOrd="0" presId="urn:microsoft.com/office/officeart/2005/8/layout/radial6"/>
    <dgm:cxn modelId="{BC163BAE-9268-407D-905C-469F34CA7A1F}" srcId="{44B506B8-C2D9-4DFC-8416-1ECCC198E183}" destId="{453C3D7A-729B-40D5-9755-1CD93AA39FA9}" srcOrd="0" destOrd="0" parTransId="{BC87FE68-83CF-4BC2-BFD2-4F8D395A11D6}" sibTransId="{3C7F024A-0349-4AAB-BC32-C4075FE6D4F6}"/>
    <dgm:cxn modelId="{0492D4CB-284D-4688-B867-BB77E01659B9}" type="presOf" srcId="{60F2294F-0A11-4ADB-838C-B2B555DEEA47}" destId="{79BE02E0-853D-48F6-B17C-552DD545AD59}" srcOrd="0" destOrd="0" presId="urn:microsoft.com/office/officeart/2005/8/layout/radial6"/>
    <dgm:cxn modelId="{638CF338-060B-49E4-9689-1EE95E8BA007}" srcId="{453C3D7A-729B-40D5-9755-1CD93AA39FA9}" destId="{411C667F-059B-4B16-BEB1-4CACDBF6DEB6}" srcOrd="5" destOrd="0" parTransId="{EC49AD46-16F1-4C0A-907F-5DA34BCC1471}" sibTransId="{60F2294F-0A11-4ADB-838C-B2B555DEEA47}"/>
    <dgm:cxn modelId="{CE166B7C-8E21-4B24-B519-65726493C347}" srcId="{453C3D7A-729B-40D5-9755-1CD93AA39FA9}" destId="{F2EC94A7-81C9-45D4-BF25-EE477F3FC58B}" srcOrd="4" destOrd="0" parTransId="{2C156F66-8F3F-4300-BFE3-9D3F1F4EC37E}" sibTransId="{703D3DDE-3B16-43FD-8001-E6594B9CAA30}"/>
    <dgm:cxn modelId="{DC6251CC-269C-49B8-9C63-5EF38303A87C}" type="presOf" srcId="{44B506B8-C2D9-4DFC-8416-1ECCC198E183}" destId="{3AD36B33-43A1-4AB0-A255-925E85F78B1A}" srcOrd="0" destOrd="0" presId="urn:microsoft.com/office/officeart/2005/8/layout/radial6"/>
    <dgm:cxn modelId="{08E12DB6-8730-4A97-89DD-62DAC6466DCC}" type="presOf" srcId="{A09EA750-6FD4-47B6-8181-1902AD2ED29D}" destId="{8F1ED631-D12D-43D4-AE34-37B504D48CDA}" srcOrd="0" destOrd="0" presId="urn:microsoft.com/office/officeart/2005/8/layout/radial6"/>
    <dgm:cxn modelId="{AB9039BD-5B80-432B-89B9-14CFCE540958}" srcId="{453C3D7A-729B-40D5-9755-1CD93AA39FA9}" destId="{1B74C938-34C8-44C8-8AD6-AC5A0D3D1284}" srcOrd="6" destOrd="0" parTransId="{9EC28934-DD77-47B3-89DA-67E176954C30}" sibTransId="{782A3A9E-75F5-43B3-9171-B0CC24442411}"/>
    <dgm:cxn modelId="{86BB5C3E-597B-45DF-9BE3-5F8997058B68}" type="presOf" srcId="{1B74C938-34C8-44C8-8AD6-AC5A0D3D1284}" destId="{71EFE2C7-1AA6-4739-932B-8E99FB4604BE}" srcOrd="0" destOrd="0" presId="urn:microsoft.com/office/officeart/2005/8/layout/radial6"/>
    <dgm:cxn modelId="{0183D49E-5002-40F0-A73C-682CB948AAFF}" type="presOf" srcId="{B43D31A0-5C6E-47E9-A266-C688B9C77E4A}" destId="{7880F2E5-9554-4D3A-9450-D37459FE94E2}" srcOrd="0" destOrd="0" presId="urn:microsoft.com/office/officeart/2005/8/layout/radial6"/>
    <dgm:cxn modelId="{D4713C31-43FF-49E9-858E-1F818ABD479A}" type="presOf" srcId="{A83A6D5A-58F9-4B79-835D-CA33A89A27E1}" destId="{FAE28307-13C1-4D79-951E-19C93531D6CE}" srcOrd="0" destOrd="0" presId="urn:microsoft.com/office/officeart/2005/8/layout/radial6"/>
    <dgm:cxn modelId="{4F8F2D3F-FDE4-47BD-8B6F-FD49D2CD82DD}" type="presParOf" srcId="{3AD36B33-43A1-4AB0-A255-925E85F78B1A}" destId="{4D910EA1-CFA3-4424-A2AF-21A376AFBC8C}" srcOrd="0" destOrd="0" presId="urn:microsoft.com/office/officeart/2005/8/layout/radial6"/>
    <dgm:cxn modelId="{4A68CDF5-C238-4DB5-9DF0-19340928B879}" type="presParOf" srcId="{3AD36B33-43A1-4AB0-A255-925E85F78B1A}" destId="{FAE28307-13C1-4D79-951E-19C93531D6CE}" srcOrd="1" destOrd="0" presId="urn:microsoft.com/office/officeart/2005/8/layout/radial6"/>
    <dgm:cxn modelId="{B67FFDE4-C997-473D-9A7A-CC6DAC34081E}" type="presParOf" srcId="{3AD36B33-43A1-4AB0-A255-925E85F78B1A}" destId="{2058CCDD-82AA-4D79-AF6F-3C2920BBBC36}" srcOrd="2" destOrd="0" presId="urn:microsoft.com/office/officeart/2005/8/layout/radial6"/>
    <dgm:cxn modelId="{9CD0268F-CBF7-43E6-98A2-4A76FE97D70C}" type="presParOf" srcId="{3AD36B33-43A1-4AB0-A255-925E85F78B1A}" destId="{A1497C23-632F-4F69-9589-A84FAE62BCFA}" srcOrd="3" destOrd="0" presId="urn:microsoft.com/office/officeart/2005/8/layout/radial6"/>
    <dgm:cxn modelId="{624FB4A2-C817-4137-A756-56032ACE0C74}" type="presParOf" srcId="{3AD36B33-43A1-4AB0-A255-925E85F78B1A}" destId="{16F986F6-AB7E-44E0-A792-D279984DB58B}" srcOrd="4" destOrd="0" presId="urn:microsoft.com/office/officeart/2005/8/layout/radial6"/>
    <dgm:cxn modelId="{0695B43E-8C09-427F-BE79-86502C2ECE6A}" type="presParOf" srcId="{3AD36B33-43A1-4AB0-A255-925E85F78B1A}" destId="{E08699A7-CEFA-4298-9AA6-2933F191D7EB}" srcOrd="5" destOrd="0" presId="urn:microsoft.com/office/officeart/2005/8/layout/radial6"/>
    <dgm:cxn modelId="{FD18D86F-1B35-4A82-A983-25B997E7139F}" type="presParOf" srcId="{3AD36B33-43A1-4AB0-A255-925E85F78B1A}" destId="{7880F2E5-9554-4D3A-9450-D37459FE94E2}" srcOrd="6" destOrd="0" presId="urn:microsoft.com/office/officeart/2005/8/layout/radial6"/>
    <dgm:cxn modelId="{EDDAC823-F4C0-4823-B781-C655E38A1D01}" type="presParOf" srcId="{3AD36B33-43A1-4AB0-A255-925E85F78B1A}" destId="{955D33E9-7CD5-44D8-BBDC-6B1F3111AC9B}" srcOrd="7" destOrd="0" presId="urn:microsoft.com/office/officeart/2005/8/layout/radial6"/>
    <dgm:cxn modelId="{C3B5922D-C8B0-4367-B924-A200F85B559B}" type="presParOf" srcId="{3AD36B33-43A1-4AB0-A255-925E85F78B1A}" destId="{FD8171BF-CCDB-4FD1-B1B8-0B81193EBD49}" srcOrd="8" destOrd="0" presId="urn:microsoft.com/office/officeart/2005/8/layout/radial6"/>
    <dgm:cxn modelId="{9E81A522-EC09-49FD-8B62-D55FAA5E0EE7}" type="presParOf" srcId="{3AD36B33-43A1-4AB0-A255-925E85F78B1A}" destId="{8F1ED631-D12D-43D4-AE34-37B504D48CDA}" srcOrd="9" destOrd="0" presId="urn:microsoft.com/office/officeart/2005/8/layout/radial6"/>
    <dgm:cxn modelId="{68C3E46E-5F46-4C56-B52A-13D0223FAD2B}" type="presParOf" srcId="{3AD36B33-43A1-4AB0-A255-925E85F78B1A}" destId="{29797E6D-4298-4C4E-B4D8-789B4CF615C2}" srcOrd="10" destOrd="0" presId="urn:microsoft.com/office/officeart/2005/8/layout/radial6"/>
    <dgm:cxn modelId="{B070A780-C77F-427F-8691-9FCAD8614824}" type="presParOf" srcId="{3AD36B33-43A1-4AB0-A255-925E85F78B1A}" destId="{DC7ECB5E-BE42-47E6-9C40-D8AF5B8A2F68}" srcOrd="11" destOrd="0" presId="urn:microsoft.com/office/officeart/2005/8/layout/radial6"/>
    <dgm:cxn modelId="{108F6B74-D798-4FB0-834F-039325F3C4E8}" type="presParOf" srcId="{3AD36B33-43A1-4AB0-A255-925E85F78B1A}" destId="{73F023A3-F195-4A5F-98F4-991BB4B9A711}" srcOrd="12" destOrd="0" presId="urn:microsoft.com/office/officeart/2005/8/layout/radial6"/>
    <dgm:cxn modelId="{5D035F9B-4BA9-4A9A-B5CD-6FE192A3F29A}" type="presParOf" srcId="{3AD36B33-43A1-4AB0-A255-925E85F78B1A}" destId="{49609F88-D021-45D7-AC4F-1574B2E75B3D}" srcOrd="13" destOrd="0" presId="urn:microsoft.com/office/officeart/2005/8/layout/radial6"/>
    <dgm:cxn modelId="{507C516F-8DF8-4E87-B9E7-D15BE4BBED97}" type="presParOf" srcId="{3AD36B33-43A1-4AB0-A255-925E85F78B1A}" destId="{A096FF68-E733-41BE-A2F7-712F57F63566}" srcOrd="14" destOrd="0" presId="urn:microsoft.com/office/officeart/2005/8/layout/radial6"/>
    <dgm:cxn modelId="{2E78497B-6768-44CC-9496-098E11E832E2}" type="presParOf" srcId="{3AD36B33-43A1-4AB0-A255-925E85F78B1A}" destId="{296C7E57-B142-49FB-8509-F3772922507C}" srcOrd="15" destOrd="0" presId="urn:microsoft.com/office/officeart/2005/8/layout/radial6"/>
    <dgm:cxn modelId="{DC453F57-E4A4-49E4-B8C8-9F68B1778B26}" type="presParOf" srcId="{3AD36B33-43A1-4AB0-A255-925E85F78B1A}" destId="{55B6E3A2-77BF-4F2A-8FDB-9F76CD981ECA}" srcOrd="16" destOrd="0" presId="urn:microsoft.com/office/officeart/2005/8/layout/radial6"/>
    <dgm:cxn modelId="{DC0438F0-EA49-4B7D-ABB8-858155051894}" type="presParOf" srcId="{3AD36B33-43A1-4AB0-A255-925E85F78B1A}" destId="{DE7B2A2C-3E7E-495A-A003-0EC9F3D567CA}" srcOrd="17" destOrd="0" presId="urn:microsoft.com/office/officeart/2005/8/layout/radial6"/>
    <dgm:cxn modelId="{37F0F0B1-2954-410C-8E5E-ED720240BD3A}" type="presParOf" srcId="{3AD36B33-43A1-4AB0-A255-925E85F78B1A}" destId="{79BE02E0-853D-48F6-B17C-552DD545AD59}" srcOrd="18" destOrd="0" presId="urn:microsoft.com/office/officeart/2005/8/layout/radial6"/>
    <dgm:cxn modelId="{DBBBA829-D13C-4A95-BCFB-20CC9BF93C6F}" type="presParOf" srcId="{3AD36B33-43A1-4AB0-A255-925E85F78B1A}" destId="{71EFE2C7-1AA6-4739-932B-8E99FB4604BE}" srcOrd="19" destOrd="0" presId="urn:microsoft.com/office/officeart/2005/8/layout/radial6"/>
    <dgm:cxn modelId="{A8426AE6-7F8D-45B5-B9EF-7AB65A2F0983}" type="presParOf" srcId="{3AD36B33-43A1-4AB0-A255-925E85F78B1A}" destId="{4EC77087-C596-4AB3-974C-CB6CDC4A0F6B}" srcOrd="20" destOrd="0" presId="urn:microsoft.com/office/officeart/2005/8/layout/radial6"/>
    <dgm:cxn modelId="{7B7F521E-6C84-44BB-A1AF-9C862B9DFD0A}" type="presParOf" srcId="{3AD36B33-43A1-4AB0-A255-925E85F78B1A}" destId="{01326060-2A55-4A7A-83A1-FC429DDE987B}"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a:t>Zákon o ochraně osobních údajů</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t>
        <a:bodyPr/>
        <a:lstStyle/>
        <a:p>
          <a:endParaRPr lang="cs-CZ"/>
        </a:p>
      </dgm:t>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t>
        <a:bodyPr/>
        <a:lstStyle/>
        <a:p>
          <a:endParaRPr lang="cs-CZ"/>
        </a:p>
      </dgm:t>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t>
        <a:bodyPr/>
        <a:lstStyle/>
        <a:p>
          <a:endParaRPr lang="cs-CZ"/>
        </a:p>
      </dgm:t>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t>
        <a:bodyPr/>
        <a:lstStyle/>
        <a:p>
          <a:endParaRPr lang="cs-CZ"/>
        </a:p>
      </dgm:t>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t>
        <a:bodyPr/>
        <a:lstStyle/>
        <a:p>
          <a:endParaRPr lang="cs-CZ"/>
        </a:p>
      </dgm:t>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t>
        <a:bodyPr/>
        <a:lstStyle/>
        <a:p>
          <a:endParaRPr lang="cs-CZ"/>
        </a:p>
      </dgm:t>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t>
        <a:bodyPr/>
        <a:lstStyle/>
        <a:p>
          <a:endParaRPr lang="cs-CZ"/>
        </a:p>
      </dgm:t>
    </dgm:pt>
  </dgm:ptLst>
  <dgm:cxnLst>
    <dgm:cxn modelId="{5EE19F57-7E54-4099-9601-02C87A0E8F90}" type="presOf" srcId="{919BE50B-80D6-4CE0-AE7A-DF3AB7E57921}" destId="{318655D8-3026-42F3-94F3-281E66C3E8C0}"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512974AD-98AB-4230-B2A4-429AF0FB6A29}" type="presOf" srcId="{3242954A-731D-4ADA-8CF1-E240A24B6769}" destId="{E57546BB-0302-43E6-8F0A-FA6E2B6013CA}" srcOrd="0" destOrd="0" presId="urn:microsoft.com/office/officeart/2005/8/layout/target3"/>
    <dgm:cxn modelId="{8F4F1B27-0CE1-4D81-ACEA-EEC55F7F5A24}" type="presOf" srcId="{919BE50B-80D6-4CE0-AE7A-DF3AB7E57921}" destId="{B78AA164-F1BF-4FFD-BEDA-ABF3AF64B8D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A208068B-AD9A-4EF1-B854-EEAC841E95CA}" type="presOf" srcId="{7E63F3A7-F5FE-4284-B3B9-18317E50D860}" destId="{C8F3D5B2-E8B6-4409-AED2-EFE6D5DF1AD8}"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4A7AF777-1AC4-4F86-A27F-19B0E91665C1}" srcId="{26530B19-11DB-42E3-BD74-2D58A536259D}" destId="{7E63F3A7-F5FE-4284-B3B9-18317E50D860}" srcOrd="0" destOrd="0" parTransId="{D6E8BCD4-8C03-4A44-B4E4-A0D22BA3D28A}" sibTransId="{25BCEF51-ED86-4D9E-8C0A-7614A9853FD1}"/>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t>
        <a:bodyPr/>
        <a:lstStyle/>
        <a:p>
          <a:endParaRPr lang="cs-CZ"/>
        </a:p>
      </dgm:t>
    </dgm:pt>
    <dgm:pt modelId="{F5F1CFA7-B1C8-4450-AADF-E70EA846D058}" type="pres">
      <dgm:prSet presAssocID="{24D63BE0-C511-4067-8604-106D4E975F35}" presName="parentText" presStyleLbl="node1" presStyleIdx="0" presStyleCnt="2">
        <dgm:presLayoutVars>
          <dgm:chMax val="0"/>
          <dgm:bulletEnabled val="1"/>
        </dgm:presLayoutVars>
      </dgm:prSet>
      <dgm:spPr/>
      <dgm:t>
        <a:bodyPr/>
        <a:lstStyle/>
        <a:p>
          <a:endParaRPr lang="cs-CZ"/>
        </a:p>
      </dgm:t>
    </dgm:pt>
    <dgm:pt modelId="{44E1C1BA-2D3F-4775-BA1E-C1D55BA492B1}" type="pres">
      <dgm:prSet presAssocID="{24D63BE0-C511-4067-8604-106D4E975F35}" presName="childText" presStyleLbl="revTx" presStyleIdx="0" presStyleCnt="2">
        <dgm:presLayoutVars>
          <dgm:bulletEnabled val="1"/>
        </dgm:presLayoutVars>
      </dgm:prSet>
      <dgm:spPr/>
      <dgm:t>
        <a:bodyPr/>
        <a:lstStyle/>
        <a:p>
          <a:endParaRPr lang="cs-CZ"/>
        </a:p>
      </dgm:t>
    </dgm:pt>
    <dgm:pt modelId="{D3D9D8F1-9375-4886-94AF-CC0602A5C6CB}" type="pres">
      <dgm:prSet presAssocID="{C5CE7084-6257-437B-843B-1B8EC5973151}" presName="parentText" presStyleLbl="node1" presStyleIdx="1" presStyleCnt="2">
        <dgm:presLayoutVars>
          <dgm:chMax val="0"/>
          <dgm:bulletEnabled val="1"/>
        </dgm:presLayoutVars>
      </dgm:prSet>
      <dgm:spPr/>
      <dgm:t>
        <a:bodyPr/>
        <a:lstStyle/>
        <a:p>
          <a:endParaRPr lang="cs-CZ"/>
        </a:p>
      </dgm:t>
    </dgm:pt>
    <dgm:pt modelId="{DF610F8B-657A-433D-8C18-7FE0A82CE3EE}" type="pres">
      <dgm:prSet presAssocID="{C5CE7084-6257-437B-843B-1B8EC5973151}" presName="childText" presStyleLbl="revTx" presStyleIdx="1" presStyleCnt="2">
        <dgm:presLayoutVars>
          <dgm:bulletEnabled val="1"/>
        </dgm:presLayoutVars>
      </dgm:prSet>
      <dgm:spPr/>
      <dgm:t>
        <a:bodyPr/>
        <a:lstStyle/>
        <a:p>
          <a:endParaRPr lang="cs-CZ"/>
        </a:p>
      </dgm:t>
    </dgm:pt>
  </dgm:ptLst>
  <dgm:cxnLst>
    <dgm:cxn modelId="{8031836A-D5DF-42C9-8641-65819B0C16D4}" srcId="{C5CE7084-6257-437B-843B-1B8EC5973151}" destId="{D14CD6B0-F56D-4526-8F65-28A4D3DF9FD3}" srcOrd="0" destOrd="0" parTransId="{84DBF9C4-153D-4BAF-B61A-20FD6C3926F6}" sibTransId="{F646A895-CD40-4B7B-A2A0-2651739F03D6}"/>
    <dgm:cxn modelId="{263B6CF8-A2AF-4DC4-8D22-23107E5CEECD}" srcId="{C5CE7084-6257-437B-843B-1B8EC5973151}" destId="{178D4117-FAD4-4F60-857A-D06962510C6B}" srcOrd="2" destOrd="0" parTransId="{202AC162-5C2D-4E0E-B53B-76135A31C78F}" sibTransId="{D2AA9953-0638-4AD6-92CB-9B7BF1B00FE4}"/>
    <dgm:cxn modelId="{A7777B26-2DF7-4FF8-9824-F5D9482DD000}" type="presOf" srcId="{2C31B80F-B7E4-45DF-A94F-E11386567553}" destId="{5E164746-7DE7-4ABF-80DF-0C68D10F78F4}" srcOrd="0" destOrd="0" presId="urn:microsoft.com/office/officeart/2005/8/layout/vList2"/>
    <dgm:cxn modelId="{9D6E0312-A47D-4826-852D-74C6F40BA455}" type="presOf" srcId="{2492B435-C73D-4095-937A-BB60D097B8DE}" destId="{44E1C1BA-2D3F-4775-BA1E-C1D55BA492B1}" srcOrd="0" destOrd="0" presId="urn:microsoft.com/office/officeart/2005/8/layout/vList2"/>
    <dgm:cxn modelId="{6D70A654-0310-4018-B086-19AAD1EBC4F7}" srcId="{C5CE7084-6257-437B-843B-1B8EC5973151}" destId="{D782C068-B4F4-428F-AF9A-C2D7E077E33B}" srcOrd="1" destOrd="0" parTransId="{425780A2-62B2-4AA5-B351-645C54B9C8D2}" sibTransId="{E166CD4B-46F0-46AB-9168-1F3B268004AF}"/>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EFCF35B6-AD2B-4F96-8F79-431FD6E7A171}" type="presOf" srcId="{178D4117-FAD4-4F60-857A-D06962510C6B}" destId="{DF610F8B-657A-433D-8C18-7FE0A82CE3EE}" srcOrd="0" destOrd="2" presId="urn:microsoft.com/office/officeart/2005/8/layout/vList2"/>
    <dgm:cxn modelId="{69000F4D-62E0-4EE7-98EF-B6C33F1F1A69}" srcId="{C5CE7084-6257-437B-843B-1B8EC5973151}" destId="{1C7A8F9E-A5D5-4C43-8C34-38F0AF695A62}" srcOrd="3" destOrd="0" parTransId="{4689C5C5-72F2-4056-9C2A-30D86EC79A5D}" sibTransId="{89AF4197-7D3A-45FE-B1A2-D5F7F645E4D1}"/>
    <dgm:cxn modelId="{D1CB18F5-A398-4990-88D0-062696E7C953}" srcId="{C5CE7084-6257-437B-843B-1B8EC5973151}" destId="{C261D800-C940-4FFC-89DF-D54ED21C370C}" srcOrd="4" destOrd="0" parTransId="{24B286E3-781A-4DD8-8023-07B60267B724}" sibTransId="{74F5E4D2-6EB6-4988-B93D-A1CE9531C0DC}"/>
    <dgm:cxn modelId="{7958088D-2E0A-4C89-9BCF-3F3DCA2D9FCD}" srcId="{24D63BE0-C511-4067-8604-106D4E975F35}" destId="{2492B435-C73D-4095-937A-BB60D097B8DE}" srcOrd="0" destOrd="0" parTransId="{ECA914B2-945E-4E74-9131-40E59AF4A006}" sibTransId="{3E9EFA52-9442-4FF9-BE60-4EE915EB2EF5}"/>
    <dgm:cxn modelId="{8F110147-9C49-46B5-92D8-2A6C4A6A9364}" type="presOf" srcId="{D14CD6B0-F56D-4526-8F65-28A4D3DF9FD3}" destId="{DF610F8B-657A-433D-8C18-7FE0A82CE3EE}" srcOrd="0" destOrd="0"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48DEEE3F-4DF1-4D0B-9010-F750ABE0AEA7}" type="presOf" srcId="{D782C068-B4F4-428F-AF9A-C2D7E077E33B}" destId="{DF610F8B-657A-433D-8C18-7FE0A82CE3EE}" srcOrd="0" destOrd="1" presId="urn:microsoft.com/office/officeart/2005/8/layout/vList2"/>
    <dgm:cxn modelId="{F9C7355A-D0BC-4143-9288-AB68E7CE1E23}" type="presOf" srcId="{C5CE7084-6257-437B-843B-1B8EC5973151}" destId="{D3D9D8F1-9375-4886-94AF-CC0602A5C6CB}" srcOrd="0" destOrd="0" presId="urn:microsoft.com/office/officeart/2005/8/layout/vList2"/>
    <dgm:cxn modelId="{36C8AADF-C680-4554-8CFD-7D0B9F4DCF82}" type="presOf" srcId="{1C7A8F9E-A5D5-4C43-8C34-38F0AF695A62}" destId="{DF610F8B-657A-433D-8C18-7FE0A82CE3EE}" srcOrd="0" destOrd="3" presId="urn:microsoft.com/office/officeart/2005/8/layout/vList2"/>
    <dgm:cxn modelId="{A8187A17-E041-4E19-B757-AA1505052C2B}" type="presOf" srcId="{C261D800-C940-4FFC-89DF-D54ED21C370C}" destId="{DF610F8B-657A-433D-8C18-7FE0A82CE3EE}" srcOrd="0" destOrd="4" presId="urn:microsoft.com/office/officeart/2005/8/layout/vList2"/>
    <dgm:cxn modelId="{19D8469D-0069-4F51-88DC-CFCCF5477C60}" type="presOf" srcId="{C83913A3-C7D2-43BD-9E3E-2D63B4FBA3B5}" destId="{44E1C1BA-2D3F-4775-BA1E-C1D55BA492B1}" srcOrd="0" destOrd="1"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t>
        <a:bodyPr/>
        <a:lstStyle/>
        <a:p>
          <a:endParaRPr lang="cs-CZ"/>
        </a:p>
      </dgm:t>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t>
        <a:bodyPr/>
        <a:lstStyle/>
        <a:p>
          <a:endParaRPr lang="cs-CZ"/>
        </a:p>
      </dgm:t>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t>
        <a:bodyPr/>
        <a:lstStyle/>
        <a:p>
          <a:endParaRPr lang="cs-CZ"/>
        </a:p>
      </dgm:t>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t>
        <a:bodyPr/>
        <a:lstStyle/>
        <a:p>
          <a:endParaRPr lang="cs-CZ"/>
        </a:p>
      </dgm:t>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5A3C85E7-5C9F-45C0-956B-C94600F95D75}" type="presOf" srcId="{9475C65F-A080-43DB-99AB-395D2862422D}" destId="{3A0BA390-5215-4D79-9E03-969EA52FA4C1}"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F14CC832-2B00-4B04-BA85-2F282DD54F42}" type="presOf" srcId="{1B1303D3-F301-404B-A09A-E0218687C4FC}" destId="{18DE6DF0-1368-4E9B-9AB4-31161E574F32}" srcOrd="0" destOrd="0" presId="urn:microsoft.com/office/officeart/2008/layout/VerticalCurvedList"/>
    <dgm:cxn modelId="{E2F34EE7-CC44-4BA5-83A8-4656776447C5}" srcId="{1B1303D3-F301-404B-A09A-E0218687C4FC}" destId="{FD39B3FC-659F-4D90-A090-79062EB9DDE8}" srcOrd="1" destOrd="0" parTransId="{F15410E0-BCC0-45C5-9183-CFB7EA5F6EB3}" sibTransId="{E43502AA-FF0C-4AF0-A643-2384FC9B89B8}"/>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9DE364-9B23-4A74-BCFE-7BDD2F336F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8267F3B-C20D-4783-B0AA-47DB4426F95F}">
      <dgm:prSet custT="1"/>
      <dgm:spPr/>
      <dgm:t>
        <a:bodyPr/>
        <a:lstStyle/>
        <a:p>
          <a:pPr rtl="0"/>
          <a:r>
            <a:rPr lang="cs-CZ" sz="3200" dirty="0"/>
            <a:t>Poskytovatel je povinen vést a uchovávat zdravotnickou dokumentaci a nakládat s ní podle tohoto zákona a jiných právních předpisů. Zdravotnická dokumentace je souborem informací:</a:t>
          </a:r>
        </a:p>
      </dgm:t>
    </dgm:pt>
    <dgm:pt modelId="{C5FC1608-EED8-41CC-9C22-96741BD7C33F}" type="parTrans" cxnId="{FABE49F2-77B1-4CAA-A6A1-3101152B53D3}">
      <dgm:prSet/>
      <dgm:spPr/>
      <dgm:t>
        <a:bodyPr/>
        <a:lstStyle/>
        <a:p>
          <a:endParaRPr lang="cs-CZ"/>
        </a:p>
      </dgm:t>
    </dgm:pt>
    <dgm:pt modelId="{CDE080F5-1E8E-4585-8156-B6A0B557FF84}" type="sibTrans" cxnId="{FABE49F2-77B1-4CAA-A6A1-3101152B53D3}">
      <dgm:prSet/>
      <dgm:spPr/>
      <dgm:t>
        <a:bodyPr/>
        <a:lstStyle/>
        <a:p>
          <a:endParaRPr lang="cs-CZ"/>
        </a:p>
      </dgm:t>
    </dgm:pt>
    <dgm:pt modelId="{30CBD9B3-3042-4CF7-8AFC-3451EC0D22AF}">
      <dgm:prSet custT="1"/>
      <dgm:spPr/>
      <dgm:t>
        <a:bodyPr/>
        <a:lstStyle/>
        <a:p>
          <a:pPr rtl="0"/>
          <a:r>
            <a:rPr lang="cs-CZ" sz="2000" dirty="0"/>
            <a:t>identifikační údaje pacienta</a:t>
          </a:r>
        </a:p>
      </dgm:t>
    </dgm:pt>
    <dgm:pt modelId="{4D6DB950-1462-49E3-A450-BCE39AF1A03E}" type="parTrans" cxnId="{607F3844-32F8-41C3-B5D6-8307E23FC725}">
      <dgm:prSet/>
      <dgm:spPr/>
      <dgm:t>
        <a:bodyPr/>
        <a:lstStyle/>
        <a:p>
          <a:endParaRPr lang="cs-CZ"/>
        </a:p>
      </dgm:t>
    </dgm:pt>
    <dgm:pt modelId="{8D5E2E88-C3B6-4D30-A157-107D42EDE7D4}" type="sibTrans" cxnId="{607F3844-32F8-41C3-B5D6-8307E23FC725}">
      <dgm:prSet/>
      <dgm:spPr/>
      <dgm:t>
        <a:bodyPr/>
        <a:lstStyle/>
        <a:p>
          <a:endParaRPr lang="cs-CZ"/>
        </a:p>
      </dgm:t>
    </dgm:pt>
    <dgm:pt modelId="{B79B1A02-D01C-4540-8151-BCA0B8069EC0}">
      <dgm:prSet custT="1"/>
      <dgm:spPr/>
      <dgm:t>
        <a:bodyPr/>
        <a:lstStyle/>
        <a:p>
          <a:pPr rtl="0"/>
          <a:r>
            <a:rPr lang="cs-CZ" sz="2000" dirty="0"/>
            <a:t>pohlaví pacienta</a:t>
          </a:r>
        </a:p>
      </dgm:t>
    </dgm:pt>
    <dgm:pt modelId="{92481006-BF58-4BC0-8410-DE0BB786B880}" type="parTrans" cxnId="{B4949341-03F0-4203-B412-06E0BE6D6FB1}">
      <dgm:prSet/>
      <dgm:spPr/>
      <dgm:t>
        <a:bodyPr/>
        <a:lstStyle/>
        <a:p>
          <a:endParaRPr lang="cs-CZ"/>
        </a:p>
      </dgm:t>
    </dgm:pt>
    <dgm:pt modelId="{4103DCF1-9B4F-43F4-A63C-0E60CE0A3290}" type="sibTrans" cxnId="{B4949341-03F0-4203-B412-06E0BE6D6FB1}">
      <dgm:prSet/>
      <dgm:spPr/>
      <dgm:t>
        <a:bodyPr/>
        <a:lstStyle/>
        <a:p>
          <a:endParaRPr lang="cs-CZ"/>
        </a:p>
      </dgm:t>
    </dgm:pt>
    <dgm:pt modelId="{8FCF0D73-3791-4E6D-ACDC-E13D0F0D1BD0}">
      <dgm:prSet custT="1"/>
      <dgm:spPr/>
      <dgm:t>
        <a:bodyPr/>
        <a:lstStyle/>
        <a:p>
          <a:pPr rtl="0"/>
          <a:r>
            <a:rPr lang="cs-CZ" sz="2000" dirty="0"/>
            <a:t>identifikační údaje poskytovatele zdravotních služeb</a:t>
          </a:r>
        </a:p>
      </dgm:t>
    </dgm:pt>
    <dgm:pt modelId="{E3AE6842-D22E-4CF6-A33F-D3CD095930A1}" type="parTrans" cxnId="{C26619BD-C476-41AF-8EA5-22A84A64AF79}">
      <dgm:prSet/>
      <dgm:spPr/>
      <dgm:t>
        <a:bodyPr/>
        <a:lstStyle/>
        <a:p>
          <a:endParaRPr lang="cs-CZ"/>
        </a:p>
      </dgm:t>
    </dgm:pt>
    <dgm:pt modelId="{478A3D4F-405C-4F12-807C-CF339DE85DF7}" type="sibTrans" cxnId="{C26619BD-C476-41AF-8EA5-22A84A64AF79}">
      <dgm:prSet/>
      <dgm:spPr/>
      <dgm:t>
        <a:bodyPr/>
        <a:lstStyle/>
        <a:p>
          <a:endParaRPr lang="cs-CZ"/>
        </a:p>
      </dgm:t>
    </dgm:pt>
    <dgm:pt modelId="{803B305A-B181-42CC-9DB9-02E985510DDA}">
      <dgm:prSet custT="1"/>
      <dgm:spPr/>
      <dgm:t>
        <a:bodyPr/>
        <a:lstStyle/>
        <a:p>
          <a:pPr rtl="0"/>
          <a:r>
            <a:rPr lang="cs-CZ" sz="2000" dirty="0"/>
            <a:t>informace o zdravotním stavu pacienta</a:t>
          </a:r>
        </a:p>
      </dgm:t>
    </dgm:pt>
    <dgm:pt modelId="{6E46BDBF-DD6E-4658-924E-6E18E943CBF1}" type="parTrans" cxnId="{B1C0A087-FBD9-4D2E-B026-563E011F3BAD}">
      <dgm:prSet/>
      <dgm:spPr/>
      <dgm:t>
        <a:bodyPr/>
        <a:lstStyle/>
        <a:p>
          <a:endParaRPr lang="cs-CZ"/>
        </a:p>
      </dgm:t>
    </dgm:pt>
    <dgm:pt modelId="{0FBA3968-9353-4FEF-B6A1-3A15DCD6866C}" type="sibTrans" cxnId="{B1C0A087-FBD9-4D2E-B026-563E011F3BAD}">
      <dgm:prSet/>
      <dgm:spPr/>
      <dgm:t>
        <a:bodyPr/>
        <a:lstStyle/>
        <a:p>
          <a:endParaRPr lang="cs-CZ"/>
        </a:p>
      </dgm:t>
    </dgm:pt>
    <dgm:pt modelId="{209646CB-2D5B-4CC1-BA11-4F0AB8F36515}">
      <dgm:prSet custT="1"/>
      <dgm:spPr/>
      <dgm:t>
        <a:bodyPr/>
        <a:lstStyle/>
        <a:p>
          <a:pPr rtl="0"/>
          <a:r>
            <a:rPr lang="cs-CZ" sz="2000" dirty="0"/>
            <a:t>údaje zjištěné z rodinné, osobní a pracovní anamnézy pacienta, a je-li to</a:t>
          </a:r>
          <a:br>
            <a:rPr lang="cs-CZ" sz="2000" dirty="0"/>
          </a:br>
          <a:r>
            <a:rPr lang="cs-CZ" sz="2000" dirty="0"/>
            <a:t>důvodné, též údaje ze sociální anamnézy</a:t>
          </a:r>
        </a:p>
      </dgm:t>
    </dgm:pt>
    <dgm:pt modelId="{6EF199C7-1DEE-4FCA-9FF5-65106F163E34}" type="parTrans" cxnId="{4810F6EF-D4C5-4D7A-BC59-596ADE2E1C8C}">
      <dgm:prSet/>
      <dgm:spPr/>
      <dgm:t>
        <a:bodyPr/>
        <a:lstStyle/>
        <a:p>
          <a:endParaRPr lang="cs-CZ"/>
        </a:p>
      </dgm:t>
    </dgm:pt>
    <dgm:pt modelId="{7E7CB175-A9CF-43C0-91C0-A5011F3773DB}" type="sibTrans" cxnId="{4810F6EF-D4C5-4D7A-BC59-596ADE2E1C8C}">
      <dgm:prSet/>
      <dgm:spPr/>
      <dgm:t>
        <a:bodyPr/>
        <a:lstStyle/>
        <a:p>
          <a:endParaRPr lang="cs-CZ"/>
        </a:p>
      </dgm:t>
    </dgm:pt>
    <dgm:pt modelId="{DCF00FE2-2729-4C61-90DF-24F80A789328}">
      <dgm:prSet custT="1"/>
      <dgm:spPr/>
      <dgm:t>
        <a:bodyPr/>
        <a:lstStyle/>
        <a:p>
          <a:pPr rtl="0"/>
          <a:r>
            <a:rPr lang="es-ES" sz="2000" dirty="0"/>
            <a:t>údaje vztahující se k úmrtí pacienta</a:t>
          </a:r>
          <a:endParaRPr lang="cs-CZ" sz="2000" dirty="0"/>
        </a:p>
      </dgm:t>
    </dgm:pt>
    <dgm:pt modelId="{9F005FE8-8735-4CBE-98F1-01C9C77C7A60}" type="parTrans" cxnId="{51A68438-4FA4-4B2B-8850-B0A2E271752F}">
      <dgm:prSet/>
      <dgm:spPr/>
      <dgm:t>
        <a:bodyPr/>
        <a:lstStyle/>
        <a:p>
          <a:endParaRPr lang="cs-CZ"/>
        </a:p>
      </dgm:t>
    </dgm:pt>
    <dgm:pt modelId="{A8ADE0DC-ED12-4B34-9C4B-615407A47B99}" type="sibTrans" cxnId="{51A68438-4FA4-4B2B-8850-B0A2E271752F}">
      <dgm:prSet/>
      <dgm:spPr/>
      <dgm:t>
        <a:bodyPr/>
        <a:lstStyle/>
        <a:p>
          <a:endParaRPr lang="cs-CZ"/>
        </a:p>
      </dgm:t>
    </dgm:pt>
    <dgm:pt modelId="{305E8D71-326D-4925-BAA4-405678D89B73}">
      <dgm:prSet custT="1"/>
      <dgm:spPr/>
      <dgm:t>
        <a:bodyPr/>
        <a:lstStyle/>
        <a:p>
          <a:pPr rtl="0"/>
          <a:r>
            <a:rPr lang="cs-CZ" sz="2000" dirty="0"/>
            <a:t>další údaje</a:t>
          </a:r>
        </a:p>
      </dgm:t>
    </dgm:pt>
    <dgm:pt modelId="{5DE01C0F-18E7-49DF-BABB-5525C57CAFA8}" type="parTrans" cxnId="{3EF89B1E-4CB0-4F13-BE07-A1D19150012F}">
      <dgm:prSet/>
      <dgm:spPr/>
      <dgm:t>
        <a:bodyPr/>
        <a:lstStyle/>
        <a:p>
          <a:endParaRPr lang="cs-CZ"/>
        </a:p>
      </dgm:t>
    </dgm:pt>
    <dgm:pt modelId="{FD3A8B57-559E-4F7C-89DD-57AE700D71CC}" type="sibTrans" cxnId="{3EF89B1E-4CB0-4F13-BE07-A1D19150012F}">
      <dgm:prSet/>
      <dgm:spPr/>
      <dgm:t>
        <a:bodyPr/>
        <a:lstStyle/>
        <a:p>
          <a:endParaRPr lang="cs-CZ"/>
        </a:p>
      </dgm:t>
    </dgm:pt>
    <dgm:pt modelId="{062B3899-D299-4303-9629-BE8DFDC7F1C7}" type="pres">
      <dgm:prSet presAssocID="{7E9DE364-9B23-4A74-BCFE-7BDD2F336FB8}" presName="linear" presStyleCnt="0">
        <dgm:presLayoutVars>
          <dgm:animLvl val="lvl"/>
          <dgm:resizeHandles val="exact"/>
        </dgm:presLayoutVars>
      </dgm:prSet>
      <dgm:spPr/>
      <dgm:t>
        <a:bodyPr/>
        <a:lstStyle/>
        <a:p>
          <a:endParaRPr lang="cs-CZ"/>
        </a:p>
      </dgm:t>
    </dgm:pt>
    <dgm:pt modelId="{5F6E724A-75E4-48AA-818F-949FF37DF4D3}" type="pres">
      <dgm:prSet presAssocID="{58267F3B-C20D-4783-B0AA-47DB4426F95F}" presName="parentText" presStyleLbl="node1" presStyleIdx="0" presStyleCnt="1">
        <dgm:presLayoutVars>
          <dgm:chMax val="0"/>
          <dgm:bulletEnabled val="1"/>
        </dgm:presLayoutVars>
      </dgm:prSet>
      <dgm:spPr/>
      <dgm:t>
        <a:bodyPr/>
        <a:lstStyle/>
        <a:p>
          <a:endParaRPr lang="cs-CZ"/>
        </a:p>
      </dgm:t>
    </dgm:pt>
    <dgm:pt modelId="{7CDCF498-E9BE-4DF9-BC2D-FDBF1849FA7A}" type="pres">
      <dgm:prSet presAssocID="{58267F3B-C20D-4783-B0AA-47DB4426F95F}" presName="childText" presStyleLbl="revTx" presStyleIdx="0" presStyleCnt="1">
        <dgm:presLayoutVars>
          <dgm:bulletEnabled val="1"/>
        </dgm:presLayoutVars>
      </dgm:prSet>
      <dgm:spPr/>
      <dgm:t>
        <a:bodyPr/>
        <a:lstStyle/>
        <a:p>
          <a:endParaRPr lang="cs-CZ"/>
        </a:p>
      </dgm:t>
    </dgm:pt>
  </dgm:ptLst>
  <dgm:cxnLst>
    <dgm:cxn modelId="{3EF89B1E-4CB0-4F13-BE07-A1D19150012F}" srcId="{58267F3B-C20D-4783-B0AA-47DB4426F95F}" destId="{305E8D71-326D-4925-BAA4-405678D89B73}" srcOrd="6" destOrd="0" parTransId="{5DE01C0F-18E7-49DF-BABB-5525C57CAFA8}" sibTransId="{FD3A8B57-559E-4F7C-89DD-57AE700D71CC}"/>
    <dgm:cxn modelId="{0C1F199F-CBE8-4D43-B9E1-73A47559DA75}" type="presOf" srcId="{B79B1A02-D01C-4540-8151-BCA0B8069EC0}" destId="{7CDCF498-E9BE-4DF9-BC2D-FDBF1849FA7A}" srcOrd="0" destOrd="1" presId="urn:microsoft.com/office/officeart/2005/8/layout/vList2"/>
    <dgm:cxn modelId="{4810F6EF-D4C5-4D7A-BC59-596ADE2E1C8C}" srcId="{58267F3B-C20D-4783-B0AA-47DB4426F95F}" destId="{209646CB-2D5B-4CC1-BA11-4F0AB8F36515}" srcOrd="4" destOrd="0" parTransId="{6EF199C7-1DEE-4FCA-9FF5-65106F163E34}" sibTransId="{7E7CB175-A9CF-43C0-91C0-A5011F3773DB}"/>
    <dgm:cxn modelId="{E236ACBA-56C1-4473-B0F7-0BE4BF6A4A59}" type="presOf" srcId="{8FCF0D73-3791-4E6D-ACDC-E13D0F0D1BD0}" destId="{7CDCF498-E9BE-4DF9-BC2D-FDBF1849FA7A}" srcOrd="0" destOrd="2" presId="urn:microsoft.com/office/officeart/2005/8/layout/vList2"/>
    <dgm:cxn modelId="{86F8C815-D9C7-4412-BA61-A06D3733907D}" type="presOf" srcId="{803B305A-B181-42CC-9DB9-02E985510DDA}" destId="{7CDCF498-E9BE-4DF9-BC2D-FDBF1849FA7A}" srcOrd="0" destOrd="3" presId="urn:microsoft.com/office/officeart/2005/8/layout/vList2"/>
    <dgm:cxn modelId="{0C8E1B72-5442-40FE-B14A-9BD04F6705FA}" type="presOf" srcId="{7E9DE364-9B23-4A74-BCFE-7BDD2F336FB8}" destId="{062B3899-D299-4303-9629-BE8DFDC7F1C7}" srcOrd="0" destOrd="0" presId="urn:microsoft.com/office/officeart/2005/8/layout/vList2"/>
    <dgm:cxn modelId="{FABE49F2-77B1-4CAA-A6A1-3101152B53D3}" srcId="{7E9DE364-9B23-4A74-BCFE-7BDD2F336FB8}" destId="{58267F3B-C20D-4783-B0AA-47DB4426F95F}" srcOrd="0" destOrd="0" parTransId="{C5FC1608-EED8-41CC-9C22-96741BD7C33F}" sibTransId="{CDE080F5-1E8E-4585-8156-B6A0B557FF84}"/>
    <dgm:cxn modelId="{5161B4D4-BC20-41AB-99B2-703BD697C962}" type="presOf" srcId="{305E8D71-326D-4925-BAA4-405678D89B73}" destId="{7CDCF498-E9BE-4DF9-BC2D-FDBF1849FA7A}" srcOrd="0" destOrd="6" presId="urn:microsoft.com/office/officeart/2005/8/layout/vList2"/>
    <dgm:cxn modelId="{51A68438-4FA4-4B2B-8850-B0A2E271752F}" srcId="{58267F3B-C20D-4783-B0AA-47DB4426F95F}" destId="{DCF00FE2-2729-4C61-90DF-24F80A789328}" srcOrd="5" destOrd="0" parTransId="{9F005FE8-8735-4CBE-98F1-01C9C77C7A60}" sibTransId="{A8ADE0DC-ED12-4B34-9C4B-615407A47B99}"/>
    <dgm:cxn modelId="{C3583D96-E88F-406B-9510-9EA72DB408B0}" type="presOf" srcId="{DCF00FE2-2729-4C61-90DF-24F80A789328}" destId="{7CDCF498-E9BE-4DF9-BC2D-FDBF1849FA7A}" srcOrd="0" destOrd="5" presId="urn:microsoft.com/office/officeart/2005/8/layout/vList2"/>
    <dgm:cxn modelId="{B1C0A087-FBD9-4D2E-B026-563E011F3BAD}" srcId="{58267F3B-C20D-4783-B0AA-47DB4426F95F}" destId="{803B305A-B181-42CC-9DB9-02E985510DDA}" srcOrd="3" destOrd="0" parTransId="{6E46BDBF-DD6E-4658-924E-6E18E943CBF1}" sibTransId="{0FBA3968-9353-4FEF-B6A1-3A15DCD6866C}"/>
    <dgm:cxn modelId="{C26619BD-C476-41AF-8EA5-22A84A64AF79}" srcId="{58267F3B-C20D-4783-B0AA-47DB4426F95F}" destId="{8FCF0D73-3791-4E6D-ACDC-E13D0F0D1BD0}" srcOrd="2" destOrd="0" parTransId="{E3AE6842-D22E-4CF6-A33F-D3CD095930A1}" sibTransId="{478A3D4F-405C-4F12-807C-CF339DE85DF7}"/>
    <dgm:cxn modelId="{8B0389F5-DEE9-4974-8A9C-79DBCB35CD2D}" type="presOf" srcId="{58267F3B-C20D-4783-B0AA-47DB4426F95F}" destId="{5F6E724A-75E4-48AA-818F-949FF37DF4D3}" srcOrd="0" destOrd="0" presId="urn:microsoft.com/office/officeart/2005/8/layout/vList2"/>
    <dgm:cxn modelId="{CBE57C87-0BEE-4ECA-B615-BAE80A27B542}" type="presOf" srcId="{30CBD9B3-3042-4CF7-8AFC-3451EC0D22AF}" destId="{7CDCF498-E9BE-4DF9-BC2D-FDBF1849FA7A}" srcOrd="0" destOrd="0" presId="urn:microsoft.com/office/officeart/2005/8/layout/vList2"/>
    <dgm:cxn modelId="{607F3844-32F8-41C3-B5D6-8307E23FC725}" srcId="{58267F3B-C20D-4783-B0AA-47DB4426F95F}" destId="{30CBD9B3-3042-4CF7-8AFC-3451EC0D22AF}" srcOrd="0" destOrd="0" parTransId="{4D6DB950-1462-49E3-A450-BCE39AF1A03E}" sibTransId="{8D5E2E88-C3B6-4D30-A157-107D42EDE7D4}"/>
    <dgm:cxn modelId="{B4949341-03F0-4203-B412-06E0BE6D6FB1}" srcId="{58267F3B-C20D-4783-B0AA-47DB4426F95F}" destId="{B79B1A02-D01C-4540-8151-BCA0B8069EC0}" srcOrd="1" destOrd="0" parTransId="{92481006-BF58-4BC0-8410-DE0BB786B880}" sibTransId="{4103DCF1-9B4F-43F4-A63C-0E60CE0A3290}"/>
    <dgm:cxn modelId="{6B339960-474B-4E2E-906F-92A67648F279}" type="presOf" srcId="{209646CB-2D5B-4CC1-BA11-4F0AB8F36515}" destId="{7CDCF498-E9BE-4DF9-BC2D-FDBF1849FA7A}" srcOrd="0" destOrd="4" presId="urn:microsoft.com/office/officeart/2005/8/layout/vList2"/>
    <dgm:cxn modelId="{74B24BD4-73F4-4A8C-9249-13751FF3CD33}" type="presParOf" srcId="{062B3899-D299-4303-9629-BE8DFDC7F1C7}" destId="{5F6E724A-75E4-48AA-818F-949FF37DF4D3}" srcOrd="0" destOrd="0" presId="urn:microsoft.com/office/officeart/2005/8/layout/vList2"/>
    <dgm:cxn modelId="{28AB167A-14EF-4C34-B98D-EBEE44967D31}" type="presParOf" srcId="{062B3899-D299-4303-9629-BE8DFDC7F1C7}" destId="{7CDCF498-E9BE-4DF9-BC2D-FDBF1849FA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4F9C3D1-807B-465F-8135-3FECAF0A857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2800" dirty="0"/>
            <a:t>V kombinaci listinné a elektronické podoby (souběžná)</a:t>
          </a:r>
          <a:endParaRPr lang="cs-CZ" sz="24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AF0EE982-1CC6-4131-804B-FECC5A508C8F}" type="pres">
      <dgm:prSet presAssocID="{84F9C3D1-807B-465F-8135-3FECAF0A8573}" presName="Name0" presStyleCnt="0">
        <dgm:presLayoutVars>
          <dgm:chMax val="7"/>
          <dgm:chPref val="7"/>
          <dgm:dir/>
        </dgm:presLayoutVars>
      </dgm:prSet>
      <dgm:spPr/>
      <dgm:t>
        <a:bodyPr/>
        <a:lstStyle/>
        <a:p>
          <a:endParaRPr lang="cs-CZ"/>
        </a:p>
      </dgm:t>
    </dgm:pt>
    <dgm:pt modelId="{C9F4B76C-E32F-40BB-8FF7-C8AC814F377F}" type="pres">
      <dgm:prSet presAssocID="{84F9C3D1-807B-465F-8135-3FECAF0A8573}" presName="Name1" presStyleCnt="0"/>
      <dgm:spPr/>
    </dgm:pt>
    <dgm:pt modelId="{59DD35F0-203A-4E83-A6D3-F83302F3D509}" type="pres">
      <dgm:prSet presAssocID="{84F9C3D1-807B-465F-8135-3FECAF0A8573}" presName="cycle" presStyleCnt="0"/>
      <dgm:spPr/>
    </dgm:pt>
    <dgm:pt modelId="{52B3E91D-5967-4B9F-B5BA-6A1F0C6CE618}" type="pres">
      <dgm:prSet presAssocID="{84F9C3D1-807B-465F-8135-3FECAF0A8573}" presName="srcNode" presStyleLbl="node1" presStyleIdx="0" presStyleCnt="3"/>
      <dgm:spPr/>
    </dgm:pt>
    <dgm:pt modelId="{3CAD4C97-A721-4F09-BBE6-0025705B5685}" type="pres">
      <dgm:prSet presAssocID="{84F9C3D1-807B-465F-8135-3FECAF0A8573}" presName="conn" presStyleLbl="parChTrans1D2" presStyleIdx="0" presStyleCnt="1"/>
      <dgm:spPr/>
      <dgm:t>
        <a:bodyPr/>
        <a:lstStyle/>
        <a:p>
          <a:endParaRPr lang="cs-CZ"/>
        </a:p>
      </dgm:t>
    </dgm:pt>
    <dgm:pt modelId="{E309AEB5-046E-4BFC-A536-9D121291C5D0}" type="pres">
      <dgm:prSet presAssocID="{84F9C3D1-807B-465F-8135-3FECAF0A8573}" presName="extraNode" presStyleLbl="node1" presStyleIdx="0" presStyleCnt="3"/>
      <dgm:spPr/>
    </dgm:pt>
    <dgm:pt modelId="{F91FFE3E-19BA-41F6-9091-0D292C1BE55C}" type="pres">
      <dgm:prSet presAssocID="{84F9C3D1-807B-465F-8135-3FECAF0A8573}" presName="dstNode" presStyleLbl="node1" presStyleIdx="0" presStyleCnt="3"/>
      <dgm:spPr/>
    </dgm:pt>
    <dgm:pt modelId="{7FBE9286-4E85-4181-938A-B444D8560C9E}" type="pres">
      <dgm:prSet presAssocID="{F81A7425-7FB2-47D2-8D6B-0FD28A40273B}" presName="text_1" presStyleLbl="node1" presStyleIdx="0" presStyleCnt="3">
        <dgm:presLayoutVars>
          <dgm:bulletEnabled val="1"/>
        </dgm:presLayoutVars>
      </dgm:prSet>
      <dgm:spPr/>
      <dgm:t>
        <a:bodyPr/>
        <a:lstStyle/>
        <a:p>
          <a:endParaRPr lang="cs-CZ"/>
        </a:p>
      </dgm:t>
    </dgm:pt>
    <dgm:pt modelId="{C953EC3C-40C8-4B55-8D0F-287F41298084}" type="pres">
      <dgm:prSet presAssocID="{F81A7425-7FB2-47D2-8D6B-0FD28A40273B}" presName="accent_1" presStyleCnt="0"/>
      <dgm:spPr/>
    </dgm:pt>
    <dgm:pt modelId="{97E263C8-DE35-4344-A492-BA7E588E345D}" type="pres">
      <dgm:prSet presAssocID="{F81A7425-7FB2-47D2-8D6B-0FD28A40273B}" presName="accentRepeatNode" presStyleLbl="solidFgAcc1" presStyleIdx="0" presStyleCnt="3"/>
      <dgm:spPr/>
    </dgm:pt>
    <dgm:pt modelId="{5524F0CC-1BD8-4580-BDD7-C75BE8F24F75}" type="pres">
      <dgm:prSet presAssocID="{593A3FE1-E4A6-433A-897C-DC5241941929}" presName="text_2" presStyleLbl="node1" presStyleIdx="1" presStyleCnt="3">
        <dgm:presLayoutVars>
          <dgm:bulletEnabled val="1"/>
        </dgm:presLayoutVars>
      </dgm:prSet>
      <dgm:spPr/>
      <dgm:t>
        <a:bodyPr/>
        <a:lstStyle/>
        <a:p>
          <a:endParaRPr lang="cs-CZ"/>
        </a:p>
      </dgm:t>
    </dgm:pt>
    <dgm:pt modelId="{F375809B-55F8-486D-8ABA-4EA02E579CC4}" type="pres">
      <dgm:prSet presAssocID="{593A3FE1-E4A6-433A-897C-DC5241941929}" presName="accent_2" presStyleCnt="0"/>
      <dgm:spPr/>
    </dgm:pt>
    <dgm:pt modelId="{35187547-96EE-4AA0-8831-702688EA6295}" type="pres">
      <dgm:prSet presAssocID="{593A3FE1-E4A6-433A-897C-DC5241941929}" presName="accentRepeatNode" presStyleLbl="solidFgAcc1" presStyleIdx="1" presStyleCnt="3"/>
      <dgm:spPr/>
    </dgm:pt>
    <dgm:pt modelId="{CF27CE5F-E96F-4B08-9C57-BDFE13ED95D1}" type="pres">
      <dgm:prSet presAssocID="{A3BB4177-0166-4CFE-92D9-C7036FA342B5}" presName="text_3" presStyleLbl="node1" presStyleIdx="2" presStyleCnt="3">
        <dgm:presLayoutVars>
          <dgm:bulletEnabled val="1"/>
        </dgm:presLayoutVars>
      </dgm:prSet>
      <dgm:spPr/>
      <dgm:t>
        <a:bodyPr/>
        <a:lstStyle/>
        <a:p>
          <a:endParaRPr lang="cs-CZ"/>
        </a:p>
      </dgm:t>
    </dgm:pt>
    <dgm:pt modelId="{54395189-7278-473B-A7FA-7902467FE418}" type="pres">
      <dgm:prSet presAssocID="{A3BB4177-0166-4CFE-92D9-C7036FA342B5}" presName="accent_3" presStyleCnt="0"/>
      <dgm:spPr/>
    </dgm:pt>
    <dgm:pt modelId="{239AEB52-66F1-46E3-997B-533CE202CC41}" type="pres">
      <dgm:prSet presAssocID="{A3BB4177-0166-4CFE-92D9-C7036FA342B5}" presName="accentRepeatNode" presStyleLbl="solidFgAcc1" presStyleIdx="2" presStyleCnt="3"/>
      <dgm:spPr/>
    </dgm:pt>
  </dgm:ptLst>
  <dgm:cxnLst>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5DFC2BB3-1986-4FA9-BAA4-31B07BF3E9CB}" srcId="{84F9C3D1-807B-465F-8135-3FECAF0A8573}" destId="{F81A7425-7FB2-47D2-8D6B-0FD28A40273B}" srcOrd="0" destOrd="0" parTransId="{F5E5E728-1A12-4582-BC9A-3B7C3820A40B}" sibTransId="{AF66A4CA-2760-4358-87BB-CC8E2F29BC23}"/>
    <dgm:cxn modelId="{15C655CD-2BDD-40AD-A945-62353585B486}" type="presOf" srcId="{AF66A4CA-2760-4358-87BB-CC8E2F29BC23}" destId="{3CAD4C97-A721-4F09-BBE6-0025705B5685}" srcOrd="0" destOrd="0" presId="urn:microsoft.com/office/officeart/2008/layout/VerticalCurvedList"/>
    <dgm:cxn modelId="{0763F528-AAF9-44C8-8C59-6B78D5A76FAE}" type="presOf" srcId="{84F9C3D1-807B-465F-8135-3FECAF0A8573}" destId="{AF0EE982-1CC6-4131-804B-FECC5A508C8F}" srcOrd="0" destOrd="0" presId="urn:microsoft.com/office/officeart/2008/layout/VerticalCurvedList"/>
    <dgm:cxn modelId="{8460B220-F51A-432B-AA33-265A8B5306FE}" type="presOf" srcId="{A3BB4177-0166-4CFE-92D9-C7036FA342B5}" destId="{CF27CE5F-E96F-4B08-9C57-BDFE13ED95D1}" srcOrd="0" destOrd="0" presId="urn:microsoft.com/office/officeart/2008/layout/VerticalCurvedList"/>
    <dgm:cxn modelId="{96902D6B-4D39-4A76-9209-4DDBCEA6D6DE}" type="presOf" srcId="{593A3FE1-E4A6-433A-897C-DC5241941929}" destId="{5524F0CC-1BD8-4580-BDD7-C75BE8F24F75}" srcOrd="0" destOrd="0" presId="urn:microsoft.com/office/officeart/2008/layout/VerticalCurvedList"/>
    <dgm:cxn modelId="{008E17D0-8CD3-40C8-AD3D-FAB1544849D4}" type="presOf" srcId="{F81A7425-7FB2-47D2-8D6B-0FD28A40273B}" destId="{7FBE9286-4E85-4181-938A-B444D8560C9E}" srcOrd="0" destOrd="0" presId="urn:microsoft.com/office/officeart/2008/layout/VerticalCurvedList"/>
    <dgm:cxn modelId="{A404394D-7D5E-471C-8763-600B3870E6CF}" type="presParOf" srcId="{AF0EE982-1CC6-4131-804B-FECC5A508C8F}" destId="{C9F4B76C-E32F-40BB-8FF7-C8AC814F377F}" srcOrd="0" destOrd="0" presId="urn:microsoft.com/office/officeart/2008/layout/VerticalCurvedList"/>
    <dgm:cxn modelId="{E5FA4660-6719-44C6-B8DF-E7BD219919B3}" type="presParOf" srcId="{C9F4B76C-E32F-40BB-8FF7-C8AC814F377F}" destId="{59DD35F0-203A-4E83-A6D3-F83302F3D509}" srcOrd="0" destOrd="0" presId="urn:microsoft.com/office/officeart/2008/layout/VerticalCurvedList"/>
    <dgm:cxn modelId="{984545FB-51EF-48F0-B98E-5EDCE6A4FF67}" type="presParOf" srcId="{59DD35F0-203A-4E83-A6D3-F83302F3D509}" destId="{52B3E91D-5967-4B9F-B5BA-6A1F0C6CE618}" srcOrd="0" destOrd="0" presId="urn:microsoft.com/office/officeart/2008/layout/VerticalCurvedList"/>
    <dgm:cxn modelId="{F3C502FE-8957-4869-8D90-15EA323BF1B3}" type="presParOf" srcId="{59DD35F0-203A-4E83-A6D3-F83302F3D509}" destId="{3CAD4C97-A721-4F09-BBE6-0025705B5685}" srcOrd="1" destOrd="0" presId="urn:microsoft.com/office/officeart/2008/layout/VerticalCurvedList"/>
    <dgm:cxn modelId="{5F6199E9-4125-4124-89F9-763EDFCFC51B}" type="presParOf" srcId="{59DD35F0-203A-4E83-A6D3-F83302F3D509}" destId="{E309AEB5-046E-4BFC-A536-9D121291C5D0}" srcOrd="2" destOrd="0" presId="urn:microsoft.com/office/officeart/2008/layout/VerticalCurvedList"/>
    <dgm:cxn modelId="{66DEA7B8-39AC-49E7-A974-C0FF91773610}" type="presParOf" srcId="{59DD35F0-203A-4E83-A6D3-F83302F3D509}" destId="{F91FFE3E-19BA-41F6-9091-0D292C1BE55C}" srcOrd="3" destOrd="0" presId="urn:microsoft.com/office/officeart/2008/layout/VerticalCurvedList"/>
    <dgm:cxn modelId="{8656E81C-B12B-4EF5-87DB-DA95A5262523}" type="presParOf" srcId="{C9F4B76C-E32F-40BB-8FF7-C8AC814F377F}" destId="{7FBE9286-4E85-4181-938A-B444D8560C9E}" srcOrd="1" destOrd="0" presId="urn:microsoft.com/office/officeart/2008/layout/VerticalCurvedList"/>
    <dgm:cxn modelId="{1BF1FFBD-A707-496E-8503-878FE75A73E1}" type="presParOf" srcId="{C9F4B76C-E32F-40BB-8FF7-C8AC814F377F}" destId="{C953EC3C-40C8-4B55-8D0F-287F41298084}" srcOrd="2" destOrd="0" presId="urn:microsoft.com/office/officeart/2008/layout/VerticalCurvedList"/>
    <dgm:cxn modelId="{863476BE-F535-442E-AC50-F921FD90BF3C}" type="presParOf" srcId="{C953EC3C-40C8-4B55-8D0F-287F41298084}" destId="{97E263C8-DE35-4344-A492-BA7E588E345D}" srcOrd="0" destOrd="0" presId="urn:microsoft.com/office/officeart/2008/layout/VerticalCurvedList"/>
    <dgm:cxn modelId="{4F9BFBC5-C4E6-4042-BE20-70F97A422A3D}" type="presParOf" srcId="{C9F4B76C-E32F-40BB-8FF7-C8AC814F377F}" destId="{5524F0CC-1BD8-4580-BDD7-C75BE8F24F75}" srcOrd="3" destOrd="0" presId="urn:microsoft.com/office/officeart/2008/layout/VerticalCurvedList"/>
    <dgm:cxn modelId="{808ABE40-E8D8-4018-8E04-4946F581F659}" type="presParOf" srcId="{C9F4B76C-E32F-40BB-8FF7-C8AC814F377F}" destId="{F375809B-55F8-486D-8ABA-4EA02E579CC4}" srcOrd="4" destOrd="0" presId="urn:microsoft.com/office/officeart/2008/layout/VerticalCurvedList"/>
    <dgm:cxn modelId="{C5D4312F-B4C9-48F1-B722-F654CBA9EE6E}" type="presParOf" srcId="{F375809B-55F8-486D-8ABA-4EA02E579CC4}" destId="{35187547-96EE-4AA0-8831-702688EA6295}" srcOrd="0" destOrd="0" presId="urn:microsoft.com/office/officeart/2008/layout/VerticalCurvedList"/>
    <dgm:cxn modelId="{B9134047-C62B-4D61-B03B-1A302AA2E8C2}" type="presParOf" srcId="{C9F4B76C-E32F-40BB-8FF7-C8AC814F377F}" destId="{CF27CE5F-E96F-4B08-9C57-BDFE13ED95D1}" srcOrd="5" destOrd="0" presId="urn:microsoft.com/office/officeart/2008/layout/VerticalCurvedList"/>
    <dgm:cxn modelId="{81E6266E-2AE8-448C-8525-3B0FB0B58D4A}" type="presParOf" srcId="{C9F4B76C-E32F-40BB-8FF7-C8AC814F377F}" destId="{54395189-7278-473B-A7FA-7902467FE418}" srcOrd="6" destOrd="0" presId="urn:microsoft.com/office/officeart/2008/layout/VerticalCurvedList"/>
    <dgm:cxn modelId="{ECBF76BC-F319-4D66-B36F-DFFB89DF79D6}" type="presParOf" srcId="{54395189-7278-473B-A7FA-7902467FE418}" destId="{239AEB52-66F1-46E3-997B-533CE202CC4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t>
        <a:bodyPr/>
        <a:lstStyle/>
        <a:p>
          <a:endParaRPr lang="cs-CZ"/>
        </a:p>
      </dgm:t>
    </dgm:pt>
    <dgm:pt modelId="{AEB5D640-0A50-4CA5-8C2E-D7BBD2DB97DF}" type="pres">
      <dgm:prSet presAssocID="{F0CECE73-EAA7-4C32-87DF-A18DEB1DF1A4}" presName="parentText" presStyleLbl="node1" presStyleIdx="0" presStyleCnt="3">
        <dgm:presLayoutVars>
          <dgm:chMax val="0"/>
          <dgm:bulletEnabled val="1"/>
        </dgm:presLayoutVars>
      </dgm:prSet>
      <dgm:spPr/>
      <dgm:t>
        <a:bodyPr/>
        <a:lstStyle/>
        <a:p>
          <a:endParaRPr lang="cs-CZ"/>
        </a:p>
      </dgm:t>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t>
        <a:bodyPr/>
        <a:lstStyle/>
        <a:p>
          <a:endParaRPr lang="cs-CZ"/>
        </a:p>
      </dgm:t>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t>
        <a:bodyPr/>
        <a:lstStyle/>
        <a:p>
          <a:endParaRPr lang="cs-CZ"/>
        </a:p>
      </dgm:t>
    </dgm:pt>
    <dgm:pt modelId="{1B4B02F8-55DC-43BB-9DE6-AD6516D80BC8}" type="pres">
      <dgm:prSet presAssocID="{4CA4FF4C-6840-4333-ADB9-318305BFFB4D}" presName="childText" presStyleLbl="revTx" presStyleIdx="0" presStyleCnt="1">
        <dgm:presLayoutVars>
          <dgm:bulletEnabled val="1"/>
        </dgm:presLayoutVars>
      </dgm:prSet>
      <dgm:spPr/>
      <dgm:t>
        <a:bodyPr/>
        <a:lstStyle/>
        <a:p>
          <a:endParaRPr lang="cs-CZ"/>
        </a:p>
      </dgm:t>
    </dgm:pt>
  </dgm:ptLst>
  <dgm:cxnLst>
    <dgm:cxn modelId="{6EAC9DCD-E067-40E3-B4D0-F8ECA1B4B43D}" srcId="{5304A9AC-34D7-43F8-8856-7994357FDC82}" destId="{F0CECE73-EAA7-4C32-87DF-A18DEB1DF1A4}" srcOrd="0" destOrd="0" parTransId="{F12D63F3-370D-4CCE-AB7F-C394D7CC65A2}" sibTransId="{F2588212-4E37-458D-A4E6-64C884F16D8E}"/>
    <dgm:cxn modelId="{81207C74-DCCB-402F-AAF5-D28FA0138F33}" srcId="{5304A9AC-34D7-43F8-8856-7994357FDC82}" destId="{4CA4FF4C-6840-4333-ADB9-318305BFFB4D}" srcOrd="2" destOrd="0" parTransId="{F3F8EAA9-540E-4EBA-979C-2CA59E922E49}" sibTransId="{999495D9-A4BD-4A7E-BA8B-96D4BF0F042C}"/>
    <dgm:cxn modelId="{4BE7D008-95E3-453A-9A80-DEEC468E99F2}" type="presOf" srcId="{47D1A072-66F6-4CE0-B2B7-C3E1F816979C}" destId="{CFE4C64A-3468-47F3-BE5F-095D0168C0DA}" srcOrd="0" destOrd="0" presId="urn:microsoft.com/office/officeart/2005/8/layout/vList2"/>
    <dgm:cxn modelId="{885CA6C5-CAB6-49BA-98E5-FB014C5F6435}" type="presOf" srcId="{001FFA92-CD2D-48AA-A489-C898AF1A76ED}" destId="{1B4B02F8-55DC-43BB-9DE6-AD6516D80BC8}" srcOrd="0" destOrd="1" presId="urn:microsoft.com/office/officeart/2005/8/layout/vList2"/>
    <dgm:cxn modelId="{7CA049F7-3AAB-4CFB-AA9C-368C94C30B5D}" srcId="{4CA4FF4C-6840-4333-ADB9-318305BFFB4D}" destId="{001FFA92-CD2D-48AA-A489-C898AF1A76ED}" srcOrd="1" destOrd="0" parTransId="{056906DB-48D0-479F-AB91-5CC5937AD8EB}" sibTransId="{6B1DD950-55A9-494E-848B-12EB43BE890B}"/>
    <dgm:cxn modelId="{6723C579-E2D1-438A-B2BA-E02C8783FE9D}" type="presOf" srcId="{F0CECE73-EAA7-4C32-87DF-A18DEB1DF1A4}" destId="{AEB5D640-0A50-4CA5-8C2E-D7BBD2DB97DF}"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66EAD5F2-D570-4C02-8780-BFBA1D3696F0}" srcId="{4CA4FF4C-6840-4333-ADB9-318305BFFB4D}" destId="{85BA32CD-8A43-4288-904F-E9DD01BA6912}" srcOrd="0" destOrd="0" parTransId="{3133EBE2-476F-4AF8-891C-875EDA7CB910}" sibTransId="{60BAABD5-7746-4D7E-AD69-561CF771A021}"/>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355214"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13383" y="554407"/>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kern="1200" dirty="0"/>
            <a:t>Součástí Hippokratovy přísahy</a:t>
          </a:r>
        </a:p>
      </dsp:txBody>
      <dsp:txXfrm>
        <a:off x="713383" y="554407"/>
        <a:ext cx="7862813" cy="1108659"/>
      </dsp:txXfrm>
    </dsp:sp>
    <dsp:sp modelId="{79AFC13F-283C-466D-A919-161C67241B8B}">
      <dsp:nvSpPr>
        <dsp:cNvPr id="0" name=""/>
        <dsp:cNvSpPr/>
      </dsp:nvSpPr>
      <dsp:spPr>
        <a:xfrm>
          <a:off x="20471" y="4158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13383" y="2217706"/>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i="1" kern="1200"/>
            <a:t>Cokoliv, co uvidím nebo uslyším, zahrnující životy lidí, při péči o nemocné nebo jejich soukromém životě, co by mělo být utajeno, pomlčím o tom a zachovám to jako tajemství.</a:t>
          </a:r>
          <a:endParaRPr lang="cs-CZ" sz="2000" kern="1200"/>
        </a:p>
      </dsp:txBody>
      <dsp:txXfrm>
        <a:off x="713383" y="2217706"/>
        <a:ext cx="7862813" cy="1108659"/>
      </dsp:txXfrm>
    </dsp:sp>
    <dsp:sp modelId="{4A006574-DC6D-436F-87C4-F3A36CBFA303}">
      <dsp:nvSpPr>
        <dsp:cNvPr id="0" name=""/>
        <dsp:cNvSpPr/>
      </dsp:nvSpPr>
      <dsp:spPr>
        <a:xfrm>
          <a:off x="20471" y="20791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0" y="194592"/>
          <a:ext cx="2686347" cy="1611808"/>
        </a:xfrm>
        <a:prstGeom prst="rect">
          <a:avLst/>
        </a:prstGeom>
        <a:solidFill>
          <a:schemeClr val="accent2"/>
        </a:solidFill>
        <a:ln w="25400" cap="rnd"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Se souhlasem pacienta</a:t>
          </a:r>
        </a:p>
      </dsp:txBody>
      <dsp:txXfrm>
        <a:off x="0" y="194592"/>
        <a:ext cx="2686347" cy="1611808"/>
      </dsp:txXfrm>
    </dsp:sp>
    <dsp:sp modelId="{6068449D-5269-491E-BD59-46BEAD1A1AE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Poskytování návazných služeb</a:t>
          </a:r>
        </a:p>
      </dsp:txBody>
      <dsp:txXfrm>
        <a:off x="2954982" y="194592"/>
        <a:ext cx="2686347" cy="1611808"/>
      </dsp:txXfrm>
    </dsp:sp>
    <dsp:sp modelId="{A05A63BC-C3BB-4FF3-9611-06EE189DA896}">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Ochrana vlastních práv</a:t>
          </a:r>
        </a:p>
      </dsp:txBody>
      <dsp:txXfrm>
        <a:off x="5909964" y="194592"/>
        <a:ext cx="2686347" cy="1611808"/>
      </dsp:txXfrm>
    </dsp:sp>
    <dsp:sp modelId="{453F4112-FF5F-4039-9202-BE1010EED650}">
      <dsp:nvSpPr>
        <dsp:cNvPr id="0" name=""/>
        <dsp:cNvSpPr/>
      </dsp:nvSpPr>
      <dsp:spPr>
        <a:xfrm>
          <a:off x="0"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S</a:t>
          </a:r>
          <a:r>
            <a:rPr lang="en-GB" sz="2100" kern="1200"/>
            <a:t>dělování údajů pro potřeby trestního řízení </a:t>
          </a:r>
          <a:endParaRPr lang="cs-CZ" sz="2100" kern="1200"/>
        </a:p>
      </dsp:txBody>
      <dsp:txXfrm>
        <a:off x="0" y="2075035"/>
        <a:ext cx="2686347" cy="1611808"/>
      </dsp:txXfrm>
    </dsp:sp>
    <dsp:sp modelId="{CC80C1DD-4E84-4E32-B269-19F2B3E1E0B6}">
      <dsp:nvSpPr>
        <dsp:cNvPr id="0" name=""/>
        <dsp:cNvSpPr/>
      </dsp:nvSpPr>
      <dsp:spPr>
        <a:xfrm>
          <a:off x="2954982"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a:t>
          </a:r>
          <a:r>
            <a:rPr lang="en-GB" sz="2100" kern="1200" dirty="0" err="1"/>
            <a:t>lnění</a:t>
          </a:r>
          <a:r>
            <a:rPr lang="en-GB" sz="2100" kern="1200" dirty="0"/>
            <a:t> </a:t>
          </a:r>
          <a:r>
            <a:rPr lang="en-GB" sz="2100" kern="1200" dirty="0" err="1"/>
            <a:t>povinnosti</a:t>
          </a:r>
          <a:r>
            <a:rPr lang="en-GB" sz="2100" kern="1200" dirty="0"/>
            <a:t> </a:t>
          </a:r>
          <a:r>
            <a:rPr lang="en-GB" sz="2100" kern="1200" dirty="0" err="1"/>
            <a:t>překazit</a:t>
          </a:r>
          <a:r>
            <a:rPr lang="en-GB" sz="2100" kern="1200" dirty="0"/>
            <a:t> </a:t>
          </a:r>
          <a:r>
            <a:rPr lang="en-GB" sz="2100" kern="1200" dirty="0" err="1"/>
            <a:t>nebo</a:t>
          </a:r>
          <a:r>
            <a:rPr lang="en-GB" sz="2100" kern="1200" dirty="0"/>
            <a:t> </a:t>
          </a:r>
          <a:r>
            <a:rPr lang="en-GB" sz="2100" kern="1200" dirty="0" err="1"/>
            <a:t>oznámit</a:t>
          </a:r>
          <a:r>
            <a:rPr lang="en-GB" sz="2100" kern="1200" dirty="0"/>
            <a:t> </a:t>
          </a:r>
          <a:r>
            <a:rPr lang="en-GB" sz="2100" kern="1200" dirty="0" err="1"/>
            <a:t>spáchání</a:t>
          </a:r>
          <a:r>
            <a:rPr lang="en-GB" sz="2100" kern="1200" dirty="0"/>
            <a:t> </a:t>
          </a:r>
          <a:r>
            <a:rPr lang="en-GB" sz="2100" kern="1200" dirty="0" err="1"/>
            <a:t>trestného</a:t>
          </a:r>
          <a:r>
            <a:rPr lang="en-GB" sz="2100" kern="1200" dirty="0"/>
            <a:t> </a:t>
          </a:r>
          <a:r>
            <a:rPr lang="en-GB" sz="2100" kern="1200" dirty="0" err="1"/>
            <a:t>činu</a:t>
          </a:r>
          <a:endParaRPr lang="cs-CZ" sz="2100" kern="1200" dirty="0"/>
        </a:p>
      </dsp:txBody>
      <dsp:txXfrm>
        <a:off x="2954982" y="2075035"/>
        <a:ext cx="2686347" cy="1611808"/>
      </dsp:txXfrm>
    </dsp:sp>
    <dsp:sp modelId="{07210A24-D3B7-4BA6-B5AD-C039ED73653A}">
      <dsp:nvSpPr>
        <dsp:cNvPr id="0" name=""/>
        <dsp:cNvSpPr/>
      </dsp:nvSpPr>
      <dsp:spPr>
        <a:xfrm>
          <a:off x="5909964"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Další zákonné důvody např. Ochrana veřejného zdraví, Revizní lékař</a:t>
          </a:r>
        </a:p>
      </dsp:txBody>
      <dsp:txXfrm>
        <a:off x="5909964" y="2075035"/>
        <a:ext cx="2686347" cy="161180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681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Plně svéprávný pacient zásadně rozhoduje o sdělování informací o svém zdravotním stavu sám! To platí i vůči rodinným příslušníkům pacienta (osobám blízkým).</a:t>
          </a:r>
        </a:p>
      </dsp:txBody>
      <dsp:txXfrm>
        <a:off x="51403" y="119564"/>
        <a:ext cx="8493862" cy="950194"/>
      </dsp:txXfrm>
    </dsp:sp>
    <dsp:sp modelId="{589E5E0B-0EC1-4A29-993E-7A647AB67F8A}">
      <dsp:nvSpPr>
        <dsp:cNvPr id="0" name=""/>
        <dsp:cNvSpPr/>
      </dsp:nvSpPr>
      <dsp:spPr>
        <a:xfrm>
          <a:off x="0" y="11787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u="sng" kern="1200"/>
            <a:t>Výslovný</a:t>
          </a:r>
          <a:endParaRPr lang="cs-CZ" sz="2000" kern="1200"/>
        </a:p>
      </dsp:txBody>
      <dsp:txXfrm>
        <a:off x="51403" y="1230164"/>
        <a:ext cx="8493862" cy="950194"/>
      </dsp:txXfrm>
    </dsp:sp>
    <dsp:sp modelId="{F65CF058-C5E2-445A-8CB6-9F38C8EE71F1}">
      <dsp:nvSpPr>
        <dsp:cNvPr id="0" name=""/>
        <dsp:cNvSpPr/>
      </dsp:nvSpPr>
      <dsp:spPr>
        <a:xfrm>
          <a:off x="0" y="2231761"/>
          <a:ext cx="8596668"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5400" rIns="142240" bIns="25400" numCol="1" spcCol="1270" anchor="t" anchorCtr="0">
          <a:noAutofit/>
        </a:bodyPr>
        <a:lstStyle/>
        <a:p>
          <a:pPr marL="171450" lvl="1" indent="-171450" algn="l" defTabSz="711200" rtl="0">
            <a:lnSpc>
              <a:spcPct val="90000"/>
            </a:lnSpc>
            <a:spcBef>
              <a:spcPct val="0"/>
            </a:spcBef>
            <a:spcAft>
              <a:spcPct val="20000"/>
            </a:spcAft>
            <a:buChar char="••"/>
          </a:pPr>
          <a:r>
            <a:rPr lang="cs-CZ" sz="1600" kern="1200"/>
            <a:t>Ústní</a:t>
          </a:r>
        </a:p>
        <a:p>
          <a:pPr marL="171450" lvl="1" indent="-171450" algn="l" defTabSz="711200" rtl="0">
            <a:lnSpc>
              <a:spcPct val="90000"/>
            </a:lnSpc>
            <a:spcBef>
              <a:spcPct val="0"/>
            </a:spcBef>
            <a:spcAft>
              <a:spcPct val="20000"/>
            </a:spcAft>
            <a:buChar char="••"/>
          </a:pPr>
          <a:r>
            <a:rPr lang="cs-CZ" sz="1600" kern="1200"/>
            <a:t>Písemný</a:t>
          </a:r>
        </a:p>
      </dsp:txBody>
      <dsp:txXfrm>
        <a:off x="0" y="2231761"/>
        <a:ext cx="8596668" cy="527850"/>
      </dsp:txXfrm>
    </dsp:sp>
    <dsp:sp modelId="{519FFDDC-7BA5-4E47-BA13-A614187E8915}">
      <dsp:nvSpPr>
        <dsp:cNvPr id="0" name=""/>
        <dsp:cNvSpPr/>
      </dsp:nvSpPr>
      <dsp:spPr>
        <a:xfrm>
          <a:off x="0" y="275961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Konkludentní</a:t>
          </a:r>
        </a:p>
      </dsp:txBody>
      <dsp:txXfrm>
        <a:off x="51403" y="2811014"/>
        <a:ext cx="8493862" cy="95019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4355958" y="-673007"/>
          <a:ext cx="5227451" cy="5227451"/>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713505" y="554502"/>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Zdaleka ne každý, kdo se zajímá o zdravotní stav pacienta, má na tyto informace nárok!</a:t>
          </a:r>
        </a:p>
      </dsp:txBody>
      <dsp:txXfrm>
        <a:off x="713505" y="554502"/>
        <a:ext cx="7862332" cy="1108848"/>
      </dsp:txXfrm>
    </dsp:sp>
    <dsp:sp modelId="{21EE8A20-24D7-4535-8D96-91D44174E6DB}">
      <dsp:nvSpPr>
        <dsp:cNvPr id="0" name=""/>
        <dsp:cNvSpPr/>
      </dsp:nvSpPr>
      <dsp:spPr>
        <a:xfrm>
          <a:off x="20474" y="415895"/>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713505" y="2218085"/>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To platí jak pro rodinné příslušníky pacienta, tak i orgány veřejné moci. </a:t>
          </a:r>
        </a:p>
      </dsp:txBody>
      <dsp:txXfrm>
        <a:off x="713505" y="2218085"/>
        <a:ext cx="7862332" cy="1108848"/>
      </dsp:txXfrm>
    </dsp:sp>
    <dsp:sp modelId="{CDC202DB-00B0-499D-B7AD-DF2F9997F9CC}">
      <dsp:nvSpPr>
        <dsp:cNvPr id="0" name=""/>
        <dsp:cNvSpPr/>
      </dsp:nvSpPr>
      <dsp:spPr>
        <a:xfrm>
          <a:off x="20474" y="2079479"/>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136066"/>
          <a:ext cx="8596668" cy="3144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53524" y="289590"/>
        <a:ext cx="8289620" cy="2837912"/>
      </dsp:txXfrm>
    </dsp:sp>
    <dsp:sp modelId="{52694621-B397-4812-9EF7-BFDB5322D4E2}">
      <dsp:nvSpPr>
        <dsp:cNvPr id="0" name=""/>
        <dsp:cNvSpPr/>
      </dsp:nvSpPr>
      <dsp:spPr>
        <a:xfrm>
          <a:off x="0" y="3281026"/>
          <a:ext cx="8596668"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1" u="sng" kern="1200" dirty="0"/>
            <a:t>Až tři léta nebo zákaz činnosti</a:t>
          </a:r>
          <a:endParaRPr lang="cs-CZ" sz="2200" kern="1200" dirty="0"/>
        </a:p>
      </dsp:txBody>
      <dsp:txXfrm>
        <a:off x="0" y="3281026"/>
        <a:ext cx="8596668" cy="4636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33"/>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a:t>
          </a:r>
          <a:r>
            <a:rPr lang="cs-CZ" sz="3300" kern="1200" dirty="0" err="1"/>
            <a:t>Zozs</a:t>
          </a:r>
          <a:endParaRPr lang="cs-CZ" sz="3300" kern="1200" dirty="0"/>
        </a:p>
      </dsp:txBody>
      <dsp:txXfrm>
        <a:off x="62198" y="62431"/>
        <a:ext cx="8472272" cy="1149734"/>
      </dsp:txXfrm>
    </dsp:sp>
    <dsp:sp modelId="{98B34BC2-A2A3-48E8-B13A-F79E480C5107}">
      <dsp:nvSpPr>
        <dsp:cNvPr id="0" name=""/>
        <dsp:cNvSpPr/>
      </dsp:nvSpPr>
      <dsp:spPr>
        <a:xfrm>
          <a:off x="0" y="1274364"/>
          <a:ext cx="859666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74364"/>
        <a:ext cx="8596668" cy="546480"/>
      </dsp:txXfrm>
    </dsp:sp>
    <dsp:sp modelId="{C6167A1F-4343-413F-84CF-B0AC72F3645E}">
      <dsp:nvSpPr>
        <dsp:cNvPr id="0" name=""/>
        <dsp:cNvSpPr/>
      </dsp:nvSpPr>
      <dsp:spPr>
        <a:xfrm>
          <a:off x="0" y="1820844"/>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zákona na ochranu osobních údajů</a:t>
          </a:r>
        </a:p>
      </dsp:txBody>
      <dsp:txXfrm>
        <a:off x="62198" y="1883042"/>
        <a:ext cx="8472272" cy="1149734"/>
      </dsp:txXfrm>
    </dsp:sp>
    <dsp:sp modelId="{3A85BED8-7CBB-4BBE-9C31-CAAB11A74624}">
      <dsp:nvSpPr>
        <dsp:cNvPr id="0" name=""/>
        <dsp:cNvSpPr/>
      </dsp:nvSpPr>
      <dsp:spPr>
        <a:xfrm>
          <a:off x="0" y="3094973"/>
          <a:ext cx="8596668" cy="785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94973"/>
        <a:ext cx="8596668" cy="78556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254192"/>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Pracovněprávní postihy</a:t>
          </a:r>
        </a:p>
      </dsp:txBody>
      <dsp:txXfrm>
        <a:off x="49119" y="303311"/>
        <a:ext cx="8498430" cy="907962"/>
      </dsp:txXfrm>
    </dsp:sp>
    <dsp:sp modelId="{60917FCD-AD7A-4FA1-BEB0-2E5B62C43D54}">
      <dsp:nvSpPr>
        <dsp:cNvPr id="0" name=""/>
        <dsp:cNvSpPr/>
      </dsp:nvSpPr>
      <dsp:spPr>
        <a:xfrm>
          <a:off x="0" y="122830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I okamžitá výpověď</a:t>
          </a:r>
        </a:p>
      </dsp:txBody>
      <dsp:txXfrm>
        <a:off x="0" y="1228306"/>
        <a:ext cx="8596668" cy="712080"/>
      </dsp:txXfrm>
    </dsp:sp>
    <dsp:sp modelId="{6C11EE1B-D5E9-4ED9-9665-B3219DD0938A}">
      <dsp:nvSpPr>
        <dsp:cNvPr id="0" name=""/>
        <dsp:cNvSpPr/>
      </dsp:nvSpPr>
      <dsp:spPr>
        <a:xfrm>
          <a:off x="0" y="194038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Vystavení se riziku podání žaloby</a:t>
          </a:r>
        </a:p>
      </dsp:txBody>
      <dsp:txXfrm>
        <a:off x="49119" y="1989505"/>
        <a:ext cx="8498430" cy="907962"/>
      </dsp:txXfrm>
    </dsp:sp>
    <dsp:sp modelId="{88929937-DA56-407B-BB7D-3EE3560D46FF}">
      <dsp:nvSpPr>
        <dsp:cNvPr id="0" name=""/>
        <dsp:cNvSpPr/>
      </dsp:nvSpPr>
      <dsp:spPr>
        <a:xfrm>
          <a:off x="0" y="294658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Náhrada nemajetkové újmy</a:t>
          </a:r>
        </a:p>
      </dsp:txBody>
      <dsp:txXfrm>
        <a:off x="0" y="2946586"/>
        <a:ext cx="859666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62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Právo nebýt součástí veřejnosti</a:t>
          </a:r>
        </a:p>
      </dsp:txBody>
      <dsp:txXfrm>
        <a:off x="51974" y="58260"/>
        <a:ext cx="8492720" cy="960752"/>
      </dsp:txXfrm>
    </dsp:sp>
    <dsp:sp modelId="{720FE3E8-4FCC-4C00-897C-FAFAF4CF443C}">
      <dsp:nvSpPr>
        <dsp:cNvPr id="0" name=""/>
        <dsp:cNvSpPr/>
      </dsp:nvSpPr>
      <dsp:spPr>
        <a:xfrm>
          <a:off x="0" y="1070986"/>
          <a:ext cx="8596668"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a:t>Právo na „osobní oblast“</a:t>
          </a:r>
        </a:p>
        <a:p>
          <a:pPr marL="228600" lvl="1" indent="-228600" algn="l" defTabSz="977900" rtl="0">
            <a:lnSpc>
              <a:spcPct val="90000"/>
            </a:lnSpc>
            <a:spcBef>
              <a:spcPct val="0"/>
            </a:spcBef>
            <a:spcAft>
              <a:spcPct val="20000"/>
            </a:spcAft>
            <a:buChar char="••"/>
          </a:pPr>
          <a:r>
            <a:rPr lang="cs-CZ" sz="2200" kern="1200" dirty="0"/>
            <a:t>Právo zadržovat informace o sobě </a:t>
          </a:r>
        </a:p>
        <a:p>
          <a:pPr marL="228600" lvl="1" indent="-228600" algn="l" defTabSz="977900" rtl="0">
            <a:lnSpc>
              <a:spcPct val="90000"/>
            </a:lnSpc>
            <a:spcBef>
              <a:spcPct val="0"/>
            </a:spcBef>
            <a:spcAft>
              <a:spcPct val="20000"/>
            </a:spcAft>
            <a:buChar char="••"/>
          </a:pPr>
          <a:r>
            <a:rPr lang="cs-CZ" sz="2200" kern="1200"/>
            <a:t>Právo rozhodnout zda a jakým způsobem mají být skutečnosti jeho osobního soukromí zpřístupněny jiným (Pavlík), </a:t>
          </a:r>
        </a:p>
        <a:p>
          <a:pPr marL="228600" lvl="1" indent="-228600" algn="l" defTabSz="977900" rtl="0">
            <a:lnSpc>
              <a:spcPct val="90000"/>
            </a:lnSpc>
            <a:spcBef>
              <a:spcPct val="0"/>
            </a:spcBef>
            <a:spcAft>
              <a:spcPct val="20000"/>
            </a:spcAft>
            <a:buChar char="••"/>
          </a:pPr>
          <a:r>
            <a:rPr lang="cs-CZ" sz="2200" kern="1200" dirty="0"/>
            <a:t>Spojené státy: </a:t>
          </a:r>
          <a:r>
            <a:rPr lang="cs-CZ" sz="2200" kern="1200" dirty="0" err="1"/>
            <a:t>Right</a:t>
          </a:r>
          <a:r>
            <a:rPr lang="cs-CZ" sz="2200" kern="1200" dirty="0"/>
            <a:t> to </a:t>
          </a:r>
          <a:r>
            <a:rPr lang="cs-CZ" sz="2200" kern="1200" dirty="0" err="1"/>
            <a:t>be</a:t>
          </a:r>
          <a:r>
            <a:rPr lang="cs-CZ" sz="2200" kern="1200" dirty="0"/>
            <a:t> let </a:t>
          </a:r>
          <a:r>
            <a:rPr lang="cs-CZ" sz="2200" kern="1200" dirty="0" err="1"/>
            <a:t>alone</a:t>
          </a:r>
          <a:endParaRPr lang="cs-CZ" sz="2200" kern="1200" dirty="0"/>
        </a:p>
      </dsp:txBody>
      <dsp:txXfrm>
        <a:off x="0" y="1070986"/>
        <a:ext cx="8596668" cy="1738800"/>
      </dsp:txXfrm>
    </dsp:sp>
    <dsp:sp modelId="{CC969A04-FDAD-4EF4-903E-E067DDCCB84B}">
      <dsp:nvSpPr>
        <dsp:cNvPr id="0" name=""/>
        <dsp:cNvSpPr/>
      </dsp:nvSpPr>
      <dsp:spPr>
        <a:xfrm>
          <a:off x="0" y="28097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a:t>Právo na soukromí se vztahuje na každou fyzickou osobu, bez ohledu na věk či svéprávnost </a:t>
          </a:r>
        </a:p>
      </dsp:txBody>
      <dsp:txXfrm>
        <a:off x="51974" y="2861760"/>
        <a:ext cx="8492720" cy="960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26060-2A55-4A7A-83A1-FC429DDE987B}">
      <dsp:nvSpPr>
        <dsp:cNvPr id="0" name=""/>
        <dsp:cNvSpPr/>
      </dsp:nvSpPr>
      <dsp:spPr>
        <a:xfrm>
          <a:off x="2825661" y="593647"/>
          <a:ext cx="4703263" cy="4703263"/>
        </a:xfrm>
        <a:prstGeom prst="blockArc">
          <a:avLst>
            <a:gd name="adj1" fmla="val 13096502"/>
            <a:gd name="adj2" fmla="val 16188942"/>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9BE02E0-853D-48F6-B17C-552DD545AD59}">
      <dsp:nvSpPr>
        <dsp:cNvPr id="0" name=""/>
        <dsp:cNvSpPr/>
      </dsp:nvSpPr>
      <dsp:spPr>
        <a:xfrm>
          <a:off x="2819891" y="600929"/>
          <a:ext cx="4703263" cy="4703263"/>
        </a:xfrm>
        <a:prstGeom prst="blockArc">
          <a:avLst>
            <a:gd name="adj1" fmla="val 10039686"/>
            <a:gd name="adj2" fmla="val 1311035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96C7E57-B142-49FB-8509-F3772922507C}">
      <dsp:nvSpPr>
        <dsp:cNvPr id="0" name=""/>
        <dsp:cNvSpPr/>
      </dsp:nvSpPr>
      <dsp:spPr>
        <a:xfrm>
          <a:off x="2818245" y="593659"/>
          <a:ext cx="4703263" cy="4703263"/>
        </a:xfrm>
        <a:prstGeom prst="blockArc">
          <a:avLst>
            <a:gd name="adj1" fmla="val 6942857"/>
            <a:gd name="adj2" fmla="val 10028571"/>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3F023A3-F195-4A5F-98F4-991BB4B9A711}">
      <dsp:nvSpPr>
        <dsp:cNvPr id="0" name=""/>
        <dsp:cNvSpPr/>
      </dsp:nvSpPr>
      <dsp:spPr>
        <a:xfrm>
          <a:off x="2818245" y="593659"/>
          <a:ext cx="4703263" cy="4703263"/>
        </a:xfrm>
        <a:prstGeom prst="blockArc">
          <a:avLst>
            <a:gd name="adj1" fmla="val 3857143"/>
            <a:gd name="adj2" fmla="val 6942857"/>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F1ED631-D12D-43D4-AE34-37B504D48CDA}">
      <dsp:nvSpPr>
        <dsp:cNvPr id="0" name=""/>
        <dsp:cNvSpPr/>
      </dsp:nvSpPr>
      <dsp:spPr>
        <a:xfrm>
          <a:off x="2818245" y="593659"/>
          <a:ext cx="4703263" cy="4703263"/>
        </a:xfrm>
        <a:prstGeom prst="blockArc">
          <a:avLst>
            <a:gd name="adj1" fmla="val 771429"/>
            <a:gd name="adj2" fmla="val 3857143"/>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880F2E5-9554-4D3A-9450-D37459FE94E2}">
      <dsp:nvSpPr>
        <dsp:cNvPr id="0" name=""/>
        <dsp:cNvSpPr/>
      </dsp:nvSpPr>
      <dsp:spPr>
        <a:xfrm>
          <a:off x="2818245" y="593659"/>
          <a:ext cx="4703263" cy="4703263"/>
        </a:xfrm>
        <a:prstGeom prst="blockArc">
          <a:avLst>
            <a:gd name="adj1" fmla="val 19285714"/>
            <a:gd name="adj2" fmla="val 771429"/>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1497C23-632F-4F69-9589-A84FAE62BCFA}">
      <dsp:nvSpPr>
        <dsp:cNvPr id="0" name=""/>
        <dsp:cNvSpPr/>
      </dsp:nvSpPr>
      <dsp:spPr>
        <a:xfrm>
          <a:off x="2818245" y="593659"/>
          <a:ext cx="4703263" cy="4703263"/>
        </a:xfrm>
        <a:prstGeom prst="blockArc">
          <a:avLst>
            <a:gd name="adj1" fmla="val 16200000"/>
            <a:gd name="adj2" fmla="val 1928571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D910EA1-CFA3-4424-A2AF-21A376AFBC8C}">
      <dsp:nvSpPr>
        <dsp:cNvPr id="0" name=""/>
        <dsp:cNvSpPr/>
      </dsp:nvSpPr>
      <dsp:spPr>
        <a:xfrm>
          <a:off x="4258585" y="2033999"/>
          <a:ext cx="1822583" cy="182258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cs-CZ" sz="1900" kern="1200" dirty="0"/>
            <a:t>Osobnostní práva</a:t>
          </a:r>
        </a:p>
      </dsp:txBody>
      <dsp:txXfrm>
        <a:off x="4525496" y="2300910"/>
        <a:ext cx="1288761" cy="1288761"/>
      </dsp:txXfrm>
    </dsp:sp>
    <dsp:sp modelId="{FAE28307-13C1-4D79-951E-19C93531D6CE}">
      <dsp:nvSpPr>
        <dsp:cNvPr id="0" name=""/>
        <dsp:cNvSpPr/>
      </dsp:nvSpPr>
      <dsp:spPr>
        <a:xfrm>
          <a:off x="4531972" y="168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Soukromí</a:t>
          </a:r>
        </a:p>
      </dsp:txBody>
      <dsp:txXfrm>
        <a:off x="4718810" y="188522"/>
        <a:ext cx="902132" cy="902132"/>
      </dsp:txXfrm>
    </dsp:sp>
    <dsp:sp modelId="{16F986F6-AB7E-44E0-A792-D279984DB58B}">
      <dsp:nvSpPr>
        <dsp:cNvPr id="0" name=""/>
        <dsp:cNvSpPr/>
      </dsp:nvSpPr>
      <dsp:spPr>
        <a:xfrm>
          <a:off x="6334643" y="86980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Důstojnost</a:t>
          </a:r>
        </a:p>
      </dsp:txBody>
      <dsp:txXfrm>
        <a:off x="6521481" y="1056642"/>
        <a:ext cx="902132" cy="902132"/>
      </dsp:txXfrm>
    </dsp:sp>
    <dsp:sp modelId="{955D33E9-7CD5-44D8-BBDC-6B1F3111AC9B}">
      <dsp:nvSpPr>
        <dsp:cNvPr id="0" name=""/>
        <dsp:cNvSpPr/>
      </dsp:nvSpPr>
      <dsp:spPr>
        <a:xfrm>
          <a:off x="6779866"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Vážnost čest </a:t>
          </a:r>
        </a:p>
      </dsp:txBody>
      <dsp:txXfrm>
        <a:off x="6966704" y="3007292"/>
        <a:ext cx="902132" cy="902132"/>
      </dsp:txXfrm>
    </dsp:sp>
    <dsp:sp modelId="{29797E6D-4298-4C4E-B4D8-789B4CF615C2}">
      <dsp:nvSpPr>
        <dsp:cNvPr id="0" name=""/>
        <dsp:cNvSpPr/>
      </dsp:nvSpPr>
      <dsp:spPr>
        <a:xfrm>
          <a:off x="5532379"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Projevy osobní povahy</a:t>
          </a:r>
        </a:p>
      </dsp:txBody>
      <dsp:txXfrm>
        <a:off x="5719217" y="4571591"/>
        <a:ext cx="902132" cy="902132"/>
      </dsp:txXfrm>
    </dsp:sp>
    <dsp:sp modelId="{49609F88-D021-45D7-AC4F-1574B2E75B3D}">
      <dsp:nvSpPr>
        <dsp:cNvPr id="0" name=""/>
        <dsp:cNvSpPr/>
      </dsp:nvSpPr>
      <dsp:spPr>
        <a:xfrm>
          <a:off x="3531565"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Právo žít v příznivém životním prostředí </a:t>
          </a:r>
        </a:p>
      </dsp:txBody>
      <dsp:txXfrm>
        <a:off x="3718403" y="4571591"/>
        <a:ext cx="902132" cy="902132"/>
      </dsp:txXfrm>
    </dsp:sp>
    <dsp:sp modelId="{55B6E3A2-77BF-4F2A-8FDB-9F76CD981ECA}">
      <dsp:nvSpPr>
        <dsp:cNvPr id="0" name=""/>
        <dsp:cNvSpPr/>
      </dsp:nvSpPr>
      <dsp:spPr>
        <a:xfrm>
          <a:off x="2284078"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Zdraví</a:t>
          </a:r>
        </a:p>
      </dsp:txBody>
      <dsp:txXfrm>
        <a:off x="2470916" y="3007292"/>
        <a:ext cx="902132" cy="902132"/>
      </dsp:txXfrm>
    </dsp:sp>
    <dsp:sp modelId="{71EFE2C7-1AA6-4739-932B-8E99FB4604BE}">
      <dsp:nvSpPr>
        <dsp:cNvPr id="0" name=""/>
        <dsp:cNvSpPr/>
      </dsp:nvSpPr>
      <dsp:spPr>
        <a:xfrm>
          <a:off x="2729305" y="879137"/>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Život</a:t>
          </a:r>
        </a:p>
      </dsp:txBody>
      <dsp:txXfrm>
        <a:off x="2916143" y="1065975"/>
        <a:ext cx="902132" cy="9021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Zákon o ochraně osobních údajů</a:t>
          </a:r>
        </a:p>
      </dsp:txBody>
      <dsp:txXfrm>
        <a:off x="1940386" y="2328464"/>
        <a:ext cx="6656281" cy="11642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14299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a:t>Nikdo nesmí zasáhnout do soukromí jiného, nemá-li k tomu</a:t>
          </a:r>
        </a:p>
      </dsp:txBody>
      <dsp:txXfrm>
        <a:off x="27415" y="170411"/>
        <a:ext cx="8541838" cy="506769"/>
      </dsp:txXfrm>
    </dsp:sp>
    <dsp:sp modelId="{44E1C1BA-2D3F-4775-BA1E-C1D55BA492B1}">
      <dsp:nvSpPr>
        <dsp:cNvPr id="0" name=""/>
        <dsp:cNvSpPr/>
      </dsp:nvSpPr>
      <dsp:spPr>
        <a:xfrm>
          <a:off x="0" y="704596"/>
          <a:ext cx="8596668"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kern="1200" dirty="0"/>
            <a:t>zákonný důvod </a:t>
          </a:r>
        </a:p>
        <a:p>
          <a:pPr marL="171450" lvl="1" indent="-171450" algn="l" defTabSz="844550" rtl="0">
            <a:lnSpc>
              <a:spcPct val="90000"/>
            </a:lnSpc>
            <a:spcBef>
              <a:spcPct val="0"/>
            </a:spcBef>
            <a:spcAft>
              <a:spcPct val="20000"/>
            </a:spcAft>
            <a:buChar char="••"/>
          </a:pPr>
          <a:r>
            <a:rPr lang="cs-CZ" sz="1900" kern="1200" dirty="0"/>
            <a:t>svolení	</a:t>
          </a:r>
        </a:p>
      </dsp:txBody>
      <dsp:txXfrm>
        <a:off x="0" y="704596"/>
        <a:ext cx="8596668" cy="633420"/>
      </dsp:txXfrm>
    </dsp:sp>
    <dsp:sp modelId="{D3D9D8F1-9375-4886-94AF-CC0602A5C6CB}">
      <dsp:nvSpPr>
        <dsp:cNvPr id="0" name=""/>
        <dsp:cNvSpPr/>
      </dsp:nvSpPr>
      <dsp:spPr>
        <a:xfrm>
          <a:off x="0" y="133801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a:t>Bez svolení nelze:</a:t>
          </a:r>
        </a:p>
      </dsp:txBody>
      <dsp:txXfrm>
        <a:off x="27415" y="1365431"/>
        <a:ext cx="8541838" cy="506769"/>
      </dsp:txXfrm>
    </dsp:sp>
    <dsp:sp modelId="{DF610F8B-657A-433D-8C18-7FE0A82CE3EE}">
      <dsp:nvSpPr>
        <dsp:cNvPr id="0" name=""/>
        <dsp:cNvSpPr/>
      </dsp:nvSpPr>
      <dsp:spPr>
        <a:xfrm>
          <a:off x="0" y="1899616"/>
          <a:ext cx="8596668"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dirty="0"/>
            <a:t>narušit soukromé prostory člověka</a:t>
          </a:r>
        </a:p>
        <a:p>
          <a:pPr marL="171450" lvl="1" indent="-171450" algn="l" defTabSz="844550" rtl="0">
            <a:lnSpc>
              <a:spcPct val="90000"/>
            </a:lnSpc>
            <a:spcBef>
              <a:spcPct val="0"/>
            </a:spcBef>
            <a:spcAft>
              <a:spcPct val="20000"/>
            </a:spcAft>
            <a:buChar char="••"/>
          </a:pPr>
          <a:r>
            <a:rPr lang="cs-CZ" sz="1900" kern="1200" dirty="0"/>
            <a:t>sledovat jeho soukromý život</a:t>
          </a:r>
        </a:p>
        <a:p>
          <a:pPr marL="171450" lvl="1" indent="-171450" algn="l" defTabSz="844550" rtl="0">
            <a:lnSpc>
              <a:spcPct val="90000"/>
            </a:lnSpc>
            <a:spcBef>
              <a:spcPct val="0"/>
            </a:spcBef>
            <a:spcAft>
              <a:spcPct val="20000"/>
            </a:spcAft>
            <a:buChar char="••"/>
          </a:pPr>
          <a:r>
            <a:rPr lang="cs-CZ" sz="1900" kern="1200" dirty="0"/>
            <a:t>pořizovat zvukový nebo obrazový záznam</a:t>
          </a:r>
        </a:p>
        <a:p>
          <a:pPr marL="171450" lvl="1" indent="-171450" algn="l" defTabSz="844550" rtl="0">
            <a:lnSpc>
              <a:spcPct val="90000"/>
            </a:lnSpc>
            <a:spcBef>
              <a:spcPct val="0"/>
            </a:spcBef>
            <a:spcAft>
              <a:spcPct val="20000"/>
            </a:spcAft>
            <a:buChar char="••"/>
          </a:pPr>
          <a:r>
            <a:rPr lang="cs-CZ" sz="1900" kern="1200" dirty="0"/>
            <a:t>využívat takové či jiné záznamy pořízené o soukromém životě člověka třetí osobou</a:t>
          </a:r>
        </a:p>
        <a:p>
          <a:pPr marL="171450" lvl="1" indent="-171450" algn="l" defTabSz="844550" rtl="0">
            <a:lnSpc>
              <a:spcPct val="90000"/>
            </a:lnSpc>
            <a:spcBef>
              <a:spcPct val="0"/>
            </a:spcBef>
            <a:spcAft>
              <a:spcPct val="20000"/>
            </a:spcAft>
            <a:buChar char="••"/>
          </a:pPr>
          <a:r>
            <a:rPr lang="cs-CZ" sz="1900" kern="1200" dirty="0"/>
            <a:t>takové záznamy o jeho soukromém životě šířit</a:t>
          </a:r>
        </a:p>
      </dsp:txBody>
      <dsp:txXfrm>
        <a:off x="0" y="1899616"/>
        <a:ext cx="8596668" cy="1838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Zachytit jakýmkoli způsobem podobu člověka tak, aby podle zobrazení bylo možné určit jeho totožnost, je možné jen s jeho svolením</a:t>
          </a:r>
        </a:p>
      </dsp:txBody>
      <dsp:txXfrm>
        <a:off x="755697" y="587292"/>
        <a:ext cx="7656360"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Rozšiřovat podobu člověka je možné jen s jeho svolením.</a:t>
          </a:r>
        </a:p>
      </dsp:txBody>
      <dsp:txXfrm>
        <a:off x="755697" y="2349250"/>
        <a:ext cx="7656360"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E724A-75E4-48AA-818F-949FF37DF4D3}">
      <dsp:nvSpPr>
        <dsp:cNvPr id="0" name=""/>
        <dsp:cNvSpPr/>
      </dsp:nvSpPr>
      <dsp:spPr>
        <a:xfrm>
          <a:off x="0" y="520598"/>
          <a:ext cx="10892481" cy="21674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a:t>Poskytovatel je povinen vést a uchovávat zdravotnickou dokumentaci a nakládat s ní podle tohoto zákona a jiných právních předpisů. Zdravotnická dokumentace je souborem informací:</a:t>
          </a:r>
        </a:p>
      </dsp:txBody>
      <dsp:txXfrm>
        <a:off x="105805" y="626403"/>
        <a:ext cx="10680871" cy="1955815"/>
      </dsp:txXfrm>
    </dsp:sp>
    <dsp:sp modelId="{7CDCF498-E9BE-4DF9-BC2D-FDBF1849FA7A}">
      <dsp:nvSpPr>
        <dsp:cNvPr id="0" name=""/>
        <dsp:cNvSpPr/>
      </dsp:nvSpPr>
      <dsp:spPr>
        <a:xfrm>
          <a:off x="0" y="2688023"/>
          <a:ext cx="10892481"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836"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a:t>identifikační údaje pacienta</a:t>
          </a:r>
        </a:p>
        <a:p>
          <a:pPr marL="228600" lvl="1" indent="-228600" algn="l" defTabSz="889000" rtl="0">
            <a:lnSpc>
              <a:spcPct val="90000"/>
            </a:lnSpc>
            <a:spcBef>
              <a:spcPct val="0"/>
            </a:spcBef>
            <a:spcAft>
              <a:spcPct val="20000"/>
            </a:spcAft>
            <a:buChar char="••"/>
          </a:pPr>
          <a:r>
            <a:rPr lang="cs-CZ" sz="2000" kern="1200" dirty="0"/>
            <a:t>pohlaví pacienta</a:t>
          </a:r>
        </a:p>
        <a:p>
          <a:pPr marL="228600" lvl="1" indent="-228600" algn="l" defTabSz="889000" rtl="0">
            <a:lnSpc>
              <a:spcPct val="90000"/>
            </a:lnSpc>
            <a:spcBef>
              <a:spcPct val="0"/>
            </a:spcBef>
            <a:spcAft>
              <a:spcPct val="20000"/>
            </a:spcAft>
            <a:buChar char="••"/>
          </a:pPr>
          <a:r>
            <a:rPr lang="cs-CZ" sz="2000" kern="1200" dirty="0"/>
            <a:t>identifikační údaje poskytovatele zdravotních služeb</a:t>
          </a:r>
        </a:p>
        <a:p>
          <a:pPr marL="228600" lvl="1" indent="-228600" algn="l" defTabSz="889000" rtl="0">
            <a:lnSpc>
              <a:spcPct val="90000"/>
            </a:lnSpc>
            <a:spcBef>
              <a:spcPct val="0"/>
            </a:spcBef>
            <a:spcAft>
              <a:spcPct val="20000"/>
            </a:spcAft>
            <a:buChar char="••"/>
          </a:pPr>
          <a:r>
            <a:rPr lang="cs-CZ" sz="2000" kern="1200" dirty="0"/>
            <a:t>informace o zdravotním stavu pacienta</a:t>
          </a:r>
        </a:p>
        <a:p>
          <a:pPr marL="228600" lvl="1" indent="-228600" algn="l" defTabSz="889000" rtl="0">
            <a:lnSpc>
              <a:spcPct val="90000"/>
            </a:lnSpc>
            <a:spcBef>
              <a:spcPct val="0"/>
            </a:spcBef>
            <a:spcAft>
              <a:spcPct val="20000"/>
            </a:spcAft>
            <a:buChar char="••"/>
          </a:pPr>
          <a:r>
            <a:rPr lang="cs-CZ" sz="2000" kern="1200" dirty="0"/>
            <a:t>údaje zjištěné z rodinné, osobní a pracovní anamnézy pacienta, a je-li to</a:t>
          </a:r>
          <a:br>
            <a:rPr lang="cs-CZ" sz="2000" kern="1200" dirty="0"/>
          </a:br>
          <a:r>
            <a:rPr lang="cs-CZ" sz="2000" kern="1200" dirty="0"/>
            <a:t>důvodné, též údaje ze sociální anamnézy</a:t>
          </a:r>
        </a:p>
        <a:p>
          <a:pPr marL="228600" lvl="1" indent="-228600" algn="l" defTabSz="889000" rtl="0">
            <a:lnSpc>
              <a:spcPct val="90000"/>
            </a:lnSpc>
            <a:spcBef>
              <a:spcPct val="0"/>
            </a:spcBef>
            <a:spcAft>
              <a:spcPct val="20000"/>
            </a:spcAft>
            <a:buChar char="••"/>
          </a:pPr>
          <a:r>
            <a:rPr lang="es-ES" sz="2000" kern="1200" dirty="0"/>
            <a:t>údaje vztahující se k úmrtí pacienta</a:t>
          </a:r>
          <a:endParaRPr lang="cs-CZ" sz="2000" kern="1200" dirty="0"/>
        </a:p>
        <a:p>
          <a:pPr marL="228600" lvl="1" indent="-228600" algn="l" defTabSz="889000" rtl="0">
            <a:lnSpc>
              <a:spcPct val="90000"/>
            </a:lnSpc>
            <a:spcBef>
              <a:spcPct val="0"/>
            </a:spcBef>
            <a:spcAft>
              <a:spcPct val="20000"/>
            </a:spcAft>
            <a:buChar char="••"/>
          </a:pPr>
          <a:r>
            <a:rPr lang="cs-CZ" sz="2000" kern="1200" dirty="0"/>
            <a:t>další údaje</a:t>
          </a:r>
        </a:p>
      </dsp:txBody>
      <dsp:txXfrm>
        <a:off x="0" y="2688023"/>
        <a:ext cx="10892481" cy="25564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D4C97-A721-4F09-BBE6-0025705B5685}">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E9286-4E85-4181-938A-B444D8560C9E}">
      <dsp:nvSpPr>
        <dsp:cNvPr id="0" name=""/>
        <dsp:cNvSpPr/>
      </dsp:nvSpPr>
      <dsp:spPr>
        <a:xfrm>
          <a:off x="539913" y="388077"/>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listinné podobě</a:t>
          </a:r>
        </a:p>
      </dsp:txBody>
      <dsp:txXfrm>
        <a:off x="539913" y="388077"/>
        <a:ext cx="8004462" cy="776154"/>
      </dsp:txXfrm>
    </dsp:sp>
    <dsp:sp modelId="{97E263C8-DE35-4344-A492-BA7E588E345D}">
      <dsp:nvSpPr>
        <dsp:cNvPr id="0" name=""/>
        <dsp:cNvSpPr/>
      </dsp:nvSpPr>
      <dsp:spPr>
        <a:xfrm>
          <a:off x="54816" y="291057"/>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4F0CC-1BD8-4580-BDD7-C75BE8F24F75}">
      <dsp:nvSpPr>
        <dsp:cNvPr id="0" name=""/>
        <dsp:cNvSpPr/>
      </dsp:nvSpPr>
      <dsp:spPr>
        <a:xfrm>
          <a:off x="822045" y="1552309"/>
          <a:ext cx="7722329"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elektronické podobě</a:t>
          </a:r>
        </a:p>
      </dsp:txBody>
      <dsp:txXfrm>
        <a:off x="822045" y="1552309"/>
        <a:ext cx="7722329" cy="776154"/>
      </dsp:txXfrm>
    </dsp:sp>
    <dsp:sp modelId="{35187547-96EE-4AA0-8831-702688EA6295}">
      <dsp:nvSpPr>
        <dsp:cNvPr id="0" name=""/>
        <dsp:cNvSpPr/>
      </dsp:nvSpPr>
      <dsp:spPr>
        <a:xfrm>
          <a:off x="336948" y="1455289"/>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7CE5F-E96F-4B08-9C57-BDFE13ED95D1}">
      <dsp:nvSpPr>
        <dsp:cNvPr id="0" name=""/>
        <dsp:cNvSpPr/>
      </dsp:nvSpPr>
      <dsp:spPr>
        <a:xfrm>
          <a:off x="539913" y="2716541"/>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71120" rIns="71120" bIns="71120" numCol="1" spcCol="1270" anchor="ctr" anchorCtr="0">
          <a:noAutofit/>
        </a:bodyPr>
        <a:lstStyle/>
        <a:p>
          <a:pPr lvl="0" algn="l" defTabSz="1244600" rtl="0">
            <a:lnSpc>
              <a:spcPct val="90000"/>
            </a:lnSpc>
            <a:spcBef>
              <a:spcPct val="0"/>
            </a:spcBef>
            <a:spcAft>
              <a:spcPct val="35000"/>
            </a:spcAft>
          </a:pPr>
          <a:r>
            <a:rPr lang="cs-CZ" sz="2800" kern="1200" dirty="0"/>
            <a:t>V kombinaci listinné a elektronické podoby (souběžná)</a:t>
          </a:r>
          <a:endParaRPr lang="cs-CZ" sz="2400" kern="1200" dirty="0"/>
        </a:p>
      </dsp:txBody>
      <dsp:txXfrm>
        <a:off x="539913" y="2716541"/>
        <a:ext cx="8004462" cy="776154"/>
      </dsp:txXfrm>
    </dsp:sp>
    <dsp:sp modelId="{239AEB52-66F1-46E3-997B-533CE202CC41}">
      <dsp:nvSpPr>
        <dsp:cNvPr id="0" name=""/>
        <dsp:cNvSpPr/>
      </dsp:nvSpPr>
      <dsp:spPr>
        <a:xfrm>
          <a:off x="54816" y="2619521"/>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15"/>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zákonný zástupce nebo opatrovník pacienta</a:t>
          </a:r>
        </a:p>
      </dsp:txBody>
      <dsp:txXfrm>
        <a:off x="44470" y="48185"/>
        <a:ext cx="8507728" cy="822026"/>
      </dsp:txXfrm>
    </dsp:sp>
    <dsp:sp modelId="{CFE4C64A-3468-47F3-BE5F-095D0168C0DA}">
      <dsp:nvSpPr>
        <dsp:cNvPr id="0" name=""/>
        <dsp:cNvSpPr/>
      </dsp:nvSpPr>
      <dsp:spPr>
        <a:xfrm>
          <a:off x="0" y="927003"/>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určené pacientem, zákonným zástupcem nebo opatrovník pacienta</a:t>
          </a:r>
        </a:p>
      </dsp:txBody>
      <dsp:txXfrm>
        <a:off x="44470" y="971473"/>
        <a:ext cx="8507728" cy="822026"/>
      </dsp:txXfrm>
    </dsp:sp>
    <dsp:sp modelId="{460C82D2-816D-4E01-BA0A-F0C27F6F048D}">
      <dsp:nvSpPr>
        <dsp:cNvPr id="0" name=""/>
        <dsp:cNvSpPr/>
      </dsp:nvSpPr>
      <dsp:spPr>
        <a:xfrm>
          <a:off x="0" y="1850290"/>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blízké zemřelému pacientovi</a:t>
          </a:r>
          <a:r>
            <a:rPr lang="cs-CZ" sz="2400" kern="1200" dirty="0"/>
            <a:t>:</a:t>
          </a:r>
        </a:p>
      </dsp:txBody>
      <dsp:txXfrm>
        <a:off x="44470" y="1894760"/>
        <a:ext cx="8507728" cy="822026"/>
      </dsp:txXfrm>
    </dsp:sp>
    <dsp:sp modelId="{1B4B02F8-55DC-43BB-9DE6-AD6516D80BC8}">
      <dsp:nvSpPr>
        <dsp:cNvPr id="0" name=""/>
        <dsp:cNvSpPr/>
      </dsp:nvSpPr>
      <dsp:spPr>
        <a:xfrm>
          <a:off x="0" y="2761257"/>
          <a:ext cx="8596668" cy="111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61257"/>
        <a:ext cx="8596668" cy="111579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B54DB-BB3F-4366-9F18-91DDCDDF9B06}" type="datetimeFigureOut">
              <a:rPr lang="cs-CZ" smtClean="0"/>
              <a:t>26.04.2019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DD6D7-97D4-41A6-827D-BDC390496DE1}" type="slidenum">
              <a:rPr lang="cs-CZ" smtClean="0"/>
              <a:t>‹#›</a:t>
            </a:fld>
            <a:endParaRPr lang="cs-CZ"/>
          </a:p>
        </p:txBody>
      </p:sp>
    </p:spTree>
    <p:extLst>
      <p:ext uri="{BB962C8B-B14F-4D97-AF65-F5344CB8AC3E}">
        <p14:creationId xmlns:p14="http://schemas.microsoft.com/office/powerpoint/2010/main" val="420834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01781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0717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33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99359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14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6473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3579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0936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1536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26.04.2019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9581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26.04.2019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7971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26.04.2019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4038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DC531DB-8AA6-4114-9192-EBD53805B2A1}" type="datetimeFigureOut">
              <a:rPr lang="cs-CZ" smtClean="0"/>
              <a:t>26.04.2019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78976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531DB-8AA6-4114-9192-EBD53805B2A1}" type="datetimeFigureOut">
              <a:rPr lang="cs-CZ" smtClean="0"/>
              <a:t>26.04.2019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4803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DC531DB-8AA6-4114-9192-EBD53805B2A1}" type="datetimeFigureOut">
              <a:rPr lang="cs-CZ" smtClean="0"/>
              <a:t>26.04.2019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812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
        <p:nvSpPr>
          <p:cNvPr id="5" name="Date Placeholder 4"/>
          <p:cNvSpPr>
            <a:spLocks noGrp="1"/>
          </p:cNvSpPr>
          <p:nvPr>
            <p:ph type="dt" sz="half" idx="10"/>
          </p:nvPr>
        </p:nvSpPr>
        <p:spPr/>
        <p:txBody>
          <a:bodyPr/>
          <a:lstStyle/>
          <a:p>
            <a:fld id="{5DC531DB-8AA6-4114-9192-EBD53805B2A1}" type="datetimeFigureOut">
              <a:rPr lang="cs-CZ" smtClean="0"/>
              <a:t>26.04.2019</a:t>
            </a:fld>
            <a:endParaRPr lang="cs-CZ"/>
          </a:p>
        </p:txBody>
      </p:sp>
    </p:spTree>
    <p:extLst>
      <p:ext uri="{BB962C8B-B14F-4D97-AF65-F5344CB8AC3E}">
        <p14:creationId xmlns:p14="http://schemas.microsoft.com/office/powerpoint/2010/main" val="3595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31DB-8AA6-4114-9192-EBD53805B2A1}" type="datetimeFigureOut">
              <a:rPr lang="cs-CZ" smtClean="0"/>
              <a:t>26.04.2019</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D69F2-7C0B-411E-92AE-B71B5EB7DD3A}" type="slidenum">
              <a:rPr lang="cs-CZ" smtClean="0"/>
              <a:t>‹#›</a:t>
            </a:fld>
            <a:endParaRPr lang="cs-CZ"/>
          </a:p>
        </p:txBody>
      </p:sp>
    </p:spTree>
    <p:extLst>
      <p:ext uri="{BB962C8B-B14F-4D97-AF65-F5344CB8AC3E}">
        <p14:creationId xmlns:p14="http://schemas.microsoft.com/office/powerpoint/2010/main" val="3465758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r>
              <a:rPr lang="cs-CZ" b="1" dirty="0"/>
              <a:t/>
            </a:r>
            <a:br>
              <a:rPr lang="cs-CZ" b="1" dirty="0"/>
            </a:br>
            <a:r>
              <a:rPr lang="cs-CZ" b="1" dirty="0"/>
              <a:t/>
            </a:r>
            <a:br>
              <a:rPr lang="cs-CZ" b="1" dirty="0"/>
            </a:br>
            <a:r>
              <a:rPr lang="cs-CZ" b="1" dirty="0"/>
              <a:t>Soukromí,</a:t>
            </a:r>
            <a:br>
              <a:rPr lang="cs-CZ" b="1" dirty="0"/>
            </a:br>
            <a:r>
              <a:rPr lang="cs-CZ" b="1" dirty="0"/>
              <a:t>Povinná mlčenlivost zdravotnických pracovníků</a:t>
            </a:r>
          </a:p>
        </p:txBody>
      </p:sp>
      <p:sp>
        <p:nvSpPr>
          <p:cNvPr id="3" name="Podnadpis 2"/>
          <p:cNvSpPr>
            <a:spLocks noGrp="1"/>
          </p:cNvSpPr>
          <p:nvPr>
            <p:ph type="subTitle" idx="1"/>
          </p:nvPr>
        </p:nvSpPr>
        <p:spPr/>
        <p:txBody>
          <a:bodyPr/>
          <a:lstStyle/>
          <a:p>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019" y="3920912"/>
            <a:ext cx="1962150" cy="23241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904780775"/>
              </p:ext>
            </p:extLst>
          </p:nvPr>
        </p:nvGraphicFramePr>
        <p:xfrm>
          <a:off x="92448" y="205349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r>
              <a:rPr lang="cs-CZ" sz="2000" dirty="0"/>
              <a:t>Člověk, jehož osobnost byla dotčena, má právo domáhat se toho, aby bylo od neoprávněného zásahu upuštěno nebo aby byl odstraněn jeho následek.</a:t>
            </a:r>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83912612"/>
              </p:ext>
            </p:extLst>
          </p:nvPr>
        </p:nvGraphicFramePr>
        <p:xfrm>
          <a:off x="677334" y="1619414"/>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7641123"/>
              </p:ext>
            </p:extLst>
          </p:nvPr>
        </p:nvGraphicFramePr>
        <p:xfrm>
          <a:off x="840258" y="1930400"/>
          <a:ext cx="8433743"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8596668" cy="3880773"/>
          </a:xfrm>
        </p:spPr>
        <p:txBody>
          <a:bodyPr/>
          <a:lstStyle/>
          <a:p>
            <a:endParaRPr lang="cs-CZ" dirty="0"/>
          </a:p>
          <a:p>
            <a:pPr algn="just"/>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algn="just"/>
            <a:endParaRPr lang="cs-CZ" sz="2800" dirty="0"/>
          </a:p>
          <a:p>
            <a:pPr algn="just"/>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fontScale="92500" lnSpcReduction="10000"/>
          </a:bodyPr>
          <a:lstStyle/>
          <a:p>
            <a:pPr algn="just"/>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algn="just"/>
            <a:endParaRPr lang="cs-CZ" sz="2800" dirty="0"/>
          </a:p>
          <a:p>
            <a:pPr algn="just"/>
            <a:r>
              <a:rPr lang="cs-CZ" sz="2800" dirty="0"/>
              <a:t>Pro osoby získávající způsobilost k výkonu povolání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Zdravotnická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Zdravotnická dokumentace ZOZS</a:t>
            </a:r>
          </a:p>
        </p:txBody>
      </p:sp>
      <p:sp>
        <p:nvSpPr>
          <p:cNvPr id="3" name="Zástupný symbol pro obsah 2"/>
          <p:cNvSpPr>
            <a:spLocks noGrp="1"/>
          </p:cNvSpPr>
          <p:nvPr>
            <p:ph idx="1"/>
          </p:nvPr>
        </p:nvSpPr>
        <p:spPr/>
        <p:txBody>
          <a:bodyPr/>
          <a:lstStyle/>
          <a:p>
            <a:endParaRPr lang="cs-CZ" dirty="0"/>
          </a:p>
          <a:p>
            <a:r>
              <a:rPr lang="cs-CZ" sz="2800" dirty="0"/>
              <a:t>Bez zdravotnické dokumentace by v praxi nešlo nikoho racionálně léčit</a:t>
            </a:r>
          </a:p>
          <a:p>
            <a:endParaRPr lang="cs-CZ" sz="2800" dirty="0"/>
          </a:p>
          <a:p>
            <a:r>
              <a:rPr lang="cs-CZ" sz="2800" dirty="0"/>
              <a:t>Zdravotnická dokumentace obsahuje hodně důvěrných údajů, a proto si zaslouží zvláštní ochranu a zacházení</a:t>
            </a:r>
          </a:p>
          <a:p>
            <a:endParaRPr lang="cs-CZ" dirty="0"/>
          </a:p>
          <a:p>
            <a:endParaRPr lang="cs-CZ" dirty="0"/>
          </a:p>
          <a:p>
            <a:endParaRPr lang="cs-CZ" dirty="0"/>
          </a:p>
        </p:txBody>
      </p:sp>
    </p:spTree>
    <p:extLst>
      <p:ext uri="{BB962C8B-B14F-4D97-AF65-F5344CB8AC3E}">
        <p14:creationId xmlns:p14="http://schemas.microsoft.com/office/powerpoint/2010/main" val="416279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1427432301"/>
              </p:ext>
            </p:extLst>
          </p:nvPr>
        </p:nvGraphicFramePr>
        <p:xfrm>
          <a:off x="461319" y="411892"/>
          <a:ext cx="10892481" cy="576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277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327548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p:txBody>
          <a:bodyPr>
            <a:normAutofit fontScale="92500" lnSpcReduction="10000"/>
          </a:bodyPr>
          <a:lstStyle/>
          <a:p>
            <a:r>
              <a:rPr lang="cs-CZ" sz="3200" dirty="0"/>
              <a:t>Zdravotničtí pracovníci</a:t>
            </a:r>
          </a:p>
          <a:p>
            <a:endParaRPr lang="cs-CZ" sz="3200" dirty="0"/>
          </a:p>
          <a:p>
            <a:r>
              <a:rPr lang="cs-CZ" sz="3200" dirty="0"/>
              <a:t>Pacient</a:t>
            </a:r>
          </a:p>
          <a:p>
            <a:endParaRPr lang="cs-CZ" sz="3200" dirty="0"/>
          </a:p>
          <a:p>
            <a:r>
              <a:rPr lang="cs-CZ" sz="3200" dirty="0"/>
              <a:t>Rodina, příbuzní, pozůstalí</a:t>
            </a:r>
          </a:p>
          <a:p>
            <a:endParaRPr lang="cs-CZ" sz="3200" dirty="0"/>
          </a:p>
          <a:p>
            <a:r>
              <a:rPr lang="cs-CZ" sz="3200" dirty="0"/>
              <a:t>Studenti</a:t>
            </a:r>
          </a:p>
          <a:p>
            <a:endParaRPr lang="cs-CZ" dirty="0"/>
          </a:p>
        </p:txBody>
      </p:sp>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r>
              <a:rPr lang="cs-CZ" sz="2000" dirty="0"/>
              <a:t>osoby se způsobilostí k výkonu zdravotnického povolání</a:t>
            </a:r>
          </a:p>
          <a:p>
            <a:endParaRPr lang="cs-CZ" sz="2000" dirty="0"/>
          </a:p>
          <a:p>
            <a:r>
              <a:rPr lang="cs-CZ" sz="2000" dirty="0"/>
              <a:t>v přímé souvislosti s poskytováním zdravotních služeb</a:t>
            </a:r>
          </a:p>
          <a:p>
            <a:endParaRPr lang="cs-CZ" sz="2000" dirty="0"/>
          </a:p>
          <a:p>
            <a:r>
              <a:rPr lang="cs-CZ" sz="2000" dirty="0"/>
              <a:t>v rozsahu nezbytně nutném pro výkon povolání</a:t>
            </a:r>
          </a:p>
          <a:p>
            <a:pPr algn="just"/>
            <a:endParaRPr lang="cs-CZ" sz="2000" dirty="0"/>
          </a:p>
          <a:p>
            <a:pPr algn="just"/>
            <a:r>
              <a:rPr lang="cs-CZ" sz="2000" dirty="0"/>
              <a:t>z důvodu splnění úkolů podle </a:t>
            </a:r>
            <a:r>
              <a:rPr lang="cs-CZ" sz="2000" dirty="0" err="1"/>
              <a:t>Zozs</a:t>
            </a:r>
            <a:r>
              <a:rPr lang="cs-CZ" sz="2000" dirty="0"/>
              <a:t> nebo jiných právních předpisů </a:t>
            </a:r>
          </a:p>
          <a:p>
            <a:endParaRPr lang="cs-CZ" sz="2000" dirty="0"/>
          </a:p>
          <a:p>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r>
              <a:rPr lang="cs-CZ" sz="3200" dirty="0"/>
              <a:t>V přítomnosti zaměstnance pověřeného poskytovatelem</a:t>
            </a:r>
          </a:p>
          <a:p>
            <a:endParaRPr lang="cs-CZ" sz="3200" dirty="0"/>
          </a:p>
          <a:p>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58554070"/>
              </p:ext>
            </p:extLst>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Pořizování kopií</a:t>
            </a:r>
          </a:p>
        </p:txBody>
      </p:sp>
      <p:sp>
        <p:nvSpPr>
          <p:cNvPr id="3" name="Zástupný symbol pro obsah 2"/>
          <p:cNvSpPr>
            <a:spLocks noGrp="1"/>
          </p:cNvSpPr>
          <p:nvPr>
            <p:ph idx="1"/>
          </p:nvPr>
        </p:nvSpPr>
        <p:spPr/>
        <p:txBody>
          <a:bodyPr>
            <a:normAutofit lnSpcReduction="10000"/>
          </a:bodyPr>
          <a:lstStyle/>
          <a:p>
            <a:r>
              <a:rPr lang="cs-CZ" sz="2400" dirty="0"/>
              <a:t>Zpravidla poskytovatel</a:t>
            </a:r>
          </a:p>
          <a:p>
            <a:pPr lvl="1" algn="just"/>
            <a:r>
              <a:rPr lang="cs-CZ" sz="2000" dirty="0"/>
              <a:t>Oprávněn požadovat úhradu ve výši, která nesmí přesáhnout náklady spojené s pořízením výpisu</a:t>
            </a:r>
          </a:p>
          <a:p>
            <a:pPr lvl="1" algn="just"/>
            <a:r>
              <a:rPr lang="cs-CZ" sz="2000" dirty="0"/>
              <a:t>V případě, že je zdravotnická dokumentace vedena pouze v elektronické podobě, má pacient nebo jiná osoba oprávněná podle § 65 </a:t>
            </a:r>
            <a:r>
              <a:rPr lang="cs-CZ" sz="2000" dirty="0" err="1"/>
              <a:t>Zozs</a:t>
            </a:r>
            <a:r>
              <a:rPr lang="cs-CZ" sz="2000" dirty="0"/>
              <a:t> právo nahlížet dálkovým přístupem nebo na pořízení její kopie na technickém nosiči dat, který si určí, nebrání-li tomu technické možnosti poskytovatele; to neplatí, požaduje-li listinnou podobu.</a:t>
            </a:r>
          </a:p>
          <a:p>
            <a:r>
              <a:rPr lang="cs-CZ" sz="2400" dirty="0"/>
              <a:t>O každém pořízení učinit záznam (s výjimkou zdrav. pracovníka) </a:t>
            </a:r>
          </a:p>
          <a:p>
            <a:endParaRPr lang="cs-CZ" sz="2400" dirty="0"/>
          </a:p>
          <a:p>
            <a:pPr lvl="1"/>
            <a:endParaRPr lang="cs-CZ" dirty="0"/>
          </a:p>
        </p:txBody>
      </p:sp>
    </p:spTree>
    <p:extLst>
      <p:ext uri="{BB962C8B-B14F-4D97-AF65-F5344CB8AC3E}">
        <p14:creationId xmlns:p14="http://schemas.microsoft.com/office/powerpoint/2010/main" val="1571436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a:t>
            </a:r>
          </a:p>
        </p:txBody>
      </p:sp>
      <p:sp>
        <p:nvSpPr>
          <p:cNvPr id="3" name="Zástupný symbol pro obsah 2"/>
          <p:cNvSpPr>
            <a:spLocks noGrp="1"/>
          </p:cNvSpPr>
          <p:nvPr>
            <p:ph idx="1"/>
          </p:nvPr>
        </p:nvSpPr>
        <p:spPr/>
        <p:txBody>
          <a:bodyPr/>
          <a:lstStyle/>
          <a:p>
            <a:endParaRPr lang="cs-CZ" sz="2800" dirty="0"/>
          </a:p>
          <a:p>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p:txBody>
          <a:bodyPr/>
          <a:lstStyle/>
          <a:p>
            <a:pPr lvl="1"/>
            <a:endParaRPr lang="cs-CZ" dirty="0"/>
          </a:p>
          <a:p>
            <a:pPr lvl="1"/>
            <a:r>
              <a:rPr lang="cs-CZ" dirty="0"/>
              <a:t>Ochrana před zjišťováním a shromažďováním osobních údajů</a:t>
            </a:r>
          </a:p>
          <a:p>
            <a:pPr lvl="1"/>
            <a:r>
              <a:rPr lang="cs-CZ" dirty="0"/>
              <a:t>Ochrana před neoprávněným přístupem k informacím</a:t>
            </a:r>
          </a:p>
          <a:p>
            <a:pPr lvl="1"/>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p:txBody>
          <a:bodyPr/>
          <a:lstStyle/>
          <a:p>
            <a:pPr lvl="1"/>
            <a:endParaRPr lang="cs-CZ" dirty="0"/>
          </a:p>
          <a:p>
            <a:pPr lvl="1"/>
            <a:r>
              <a:rPr lang="cs-CZ" dirty="0"/>
              <a:t>Ochrana před šířením informací, k nimiž zdravotník získal přístup</a:t>
            </a:r>
          </a:p>
          <a:p>
            <a:pPr lvl="1"/>
            <a:r>
              <a:rPr lang="cs-CZ" dirty="0"/>
              <a:t>to 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lnSpcReduction="10000"/>
          </a:bodyPr>
          <a:lstStyle/>
          <a:p>
            <a:pPr>
              <a:lnSpc>
                <a:spcPct val="80000"/>
              </a:lnSpc>
            </a:pPr>
            <a:r>
              <a:rPr lang="cs-CZ" altLang="cs-CZ" sz="2800" dirty="0"/>
              <a:t>Ochrana soukromí je potřeba pro zachování důvěry mezi zdravotníky a pacientem. </a:t>
            </a:r>
          </a:p>
          <a:p>
            <a:pPr>
              <a:lnSpc>
                <a:spcPct val="80000"/>
              </a:lnSpc>
            </a:pPr>
            <a:r>
              <a:rPr lang="cs-CZ" altLang="cs-CZ" sz="2800" dirty="0"/>
              <a:t>Proto je zdravotnická mlčenlivosti podstatně starší, již od starověku středověku.   </a:t>
            </a:r>
          </a:p>
          <a:p>
            <a:pPr>
              <a:lnSpc>
                <a:spcPct val="80000"/>
              </a:lnSpc>
            </a:pPr>
            <a:r>
              <a:rPr lang="cs-CZ" altLang="cs-CZ" sz="2800" dirty="0"/>
              <a:t>Současnost ale přináší nové problémy: </a:t>
            </a:r>
          </a:p>
          <a:p>
            <a:pPr>
              <a:lnSpc>
                <a:spcPct val="80000"/>
              </a:lnSpc>
              <a:buFont typeface="Wingdings" panose="05000000000000000000" pitchFamily="2" charset="2"/>
              <a:buNone/>
            </a:pPr>
            <a:r>
              <a:rPr lang="cs-CZ" altLang="cs-CZ" sz="2800" dirty="0"/>
              <a:t>	(1) usnadnění – ve srovnání s minulostí - šíření a zpracování informací prostřednictvím elektronických nástrojů, </a:t>
            </a:r>
          </a:p>
          <a:p>
            <a:pPr>
              <a:lnSpc>
                <a:spcPct val="80000"/>
              </a:lnSpc>
              <a:buFont typeface="Wingdings" panose="05000000000000000000" pitchFamily="2" charset="2"/>
              <a:buNone/>
            </a:pPr>
            <a:r>
              <a:rPr lang="cs-CZ" altLang="cs-CZ" sz="2800" dirty="0"/>
              <a:t>	(2) snazší sběr dat v podobě nových diagnostických metod.  </a:t>
            </a:r>
          </a:p>
          <a:p>
            <a:endParaRPr lang="cs-CZ" dirty="0"/>
          </a:p>
        </p:txBody>
      </p:sp>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553617"/>
            <a:ext cx="8596668"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24781449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3686242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1162223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z pohledu ochrany soukromí potencionálně špatně?</a:t>
            </a:r>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48473" y="1930400"/>
            <a:ext cx="4553338" cy="4553338"/>
          </a:xfrm>
        </p:spPr>
      </p:pic>
    </p:spTree>
    <p:extLst>
      <p:ext uri="{BB962C8B-B14F-4D97-AF65-F5344CB8AC3E}">
        <p14:creationId xmlns:p14="http://schemas.microsoft.com/office/powerpoint/2010/main" val="3588455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44843" y="1944130"/>
            <a:ext cx="8995718" cy="2323070"/>
          </a:xfrm>
        </p:spPr>
        <p:txBody>
          <a:bodyPr/>
          <a:lstStyle/>
          <a:p>
            <a:r>
              <a:rPr lang="cs-CZ" dirty="0"/>
              <a:t>Sankce za neoprávněné porušení mlčenlivosti</a:t>
            </a:r>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6609333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16946307"/>
              </p:ext>
            </p:extLst>
          </p:nvPr>
        </p:nvGraphicFramePr>
        <p:xfrm>
          <a:off x="677334" y="182283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49373523"/>
              </p:ext>
            </p:extLst>
          </p:nvPr>
        </p:nvGraphicFramePr>
        <p:xfrm>
          <a:off x="677334" y="1839313"/>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74137663"/>
              </p:ext>
            </p:extLst>
          </p:nvPr>
        </p:nvGraphicFramePr>
        <p:xfrm>
          <a:off x="677334" y="1806362"/>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Disciplinární postih</a:t>
            </a:r>
          </a:p>
        </p:txBody>
      </p:sp>
      <p:sp>
        <p:nvSpPr>
          <p:cNvPr id="3" name="Zástupný symbol pro obsah 2"/>
          <p:cNvSpPr>
            <a:spLocks noGrp="1"/>
          </p:cNvSpPr>
          <p:nvPr>
            <p:ph idx="1"/>
          </p:nvPr>
        </p:nvSpPr>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ctrTitle"/>
          </p:nvPr>
        </p:nvSpPr>
        <p:spPr/>
        <p:txBody>
          <a:bodyPr/>
          <a:lstStyle/>
          <a:p>
            <a:r>
              <a:rPr lang="cs-CZ" dirty="0"/>
              <a:t>Význam této přednášky pro výuku</a:t>
            </a:r>
          </a:p>
        </p:txBody>
      </p:sp>
      <p:sp>
        <p:nvSpPr>
          <p:cNvPr id="7" name="Podnadpis 6">
            <a:extLst>
              <a:ext uri="{FF2B5EF4-FFF2-40B4-BE49-F238E27FC236}">
                <a16:creationId xmlns:a16="http://schemas.microsoft.com/office/drawing/2014/main" id="{25C26BAE-633B-41A7-9DA9-BAEE72AAA488}"/>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6927247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sp>
        <p:nvSpPr>
          <p:cNvPr id="3" name="Zástupný symbol pro obsah 2">
            <a:extLst>
              <a:ext uri="{FF2B5EF4-FFF2-40B4-BE49-F238E27FC236}">
                <a16:creationId xmlns:a16="http://schemas.microsoft.com/office/drawing/2014/main" id="{5697E55B-51F5-4488-99FD-FAABCE54E047}"/>
              </a:ext>
            </a:extLst>
          </p:cNvPr>
          <p:cNvSpPr>
            <a:spLocks noGrp="1"/>
          </p:cNvSpPr>
          <p:nvPr>
            <p:ph idx="1"/>
          </p:nvPr>
        </p:nvSpPr>
        <p:spPr/>
        <p:txBody>
          <a:bodyPr/>
          <a:lstStyle/>
          <a:p>
            <a:pPr fontAlgn="base"/>
            <a:r>
              <a:rPr lang="cs-CZ" sz="2000" dirty="0"/>
              <a:t>Respektujte právo pacienta na soukromí a jeho osobní zónu</a:t>
            </a:r>
            <a:r>
              <a:rPr lang="en-US" sz="2000" dirty="0"/>
              <a:t>​</a:t>
            </a:r>
          </a:p>
          <a:p>
            <a:pPr lvl="1" fontAlgn="base"/>
            <a:r>
              <a:rPr lang="cs-CZ" sz="1800" dirty="0"/>
              <a:t>Včetně prostor k odkládání osobních věcí</a:t>
            </a:r>
            <a:r>
              <a:rPr lang="en-US" sz="1800" dirty="0"/>
              <a:t>​</a:t>
            </a:r>
          </a:p>
          <a:p>
            <a:pPr fontAlgn="base"/>
            <a:r>
              <a:rPr lang="cs-CZ" sz="2000" dirty="0"/>
              <a:t>Pokud si pacient nepřeje Vaši přítomnost, odejděte</a:t>
            </a:r>
            <a:r>
              <a:rPr lang="en-US" sz="2000" dirty="0"/>
              <a:t>​</a:t>
            </a:r>
          </a:p>
          <a:p>
            <a:pPr fontAlgn="base"/>
            <a:r>
              <a:rPr lang="cs-CZ" sz="2000" dirty="0"/>
              <a:t>V žádném případě nepořizujte skryté nahrávky ani fotografie pacienta </a:t>
            </a:r>
            <a:r>
              <a:rPr lang="en-US" sz="2000" dirty="0"/>
              <a:t>​</a:t>
            </a:r>
          </a:p>
          <a:p>
            <a:pPr lvl="1" fontAlgn="base"/>
            <a:r>
              <a:rPr lang="cs-CZ" sz="1800" dirty="0"/>
              <a:t>Ani pro osobní potřebu, ani pokud pacient nebude přímo poznatelný</a:t>
            </a:r>
            <a:r>
              <a:rPr lang="en-US" sz="1800" dirty="0"/>
              <a:t>​</a:t>
            </a:r>
          </a:p>
          <a:p>
            <a:pPr fontAlgn="base"/>
            <a:r>
              <a:rPr lang="cs-CZ" sz="2000" dirty="0"/>
              <a:t>Nedělejte kopie jeho zdravotnické dokumentace (bez výslovného souhlasu)</a:t>
            </a:r>
            <a:r>
              <a:rPr lang="en-US" sz="2000" dirty="0"/>
              <a:t>​</a:t>
            </a:r>
          </a:p>
          <a:p>
            <a:pPr fontAlgn="base"/>
            <a:r>
              <a:rPr lang="cs-CZ" sz="2000" dirty="0"/>
              <a:t>Při neformálních rozhovorech se spolužáky nesmí být ani z kontextu </a:t>
            </a:r>
            <a:r>
              <a:rPr lang="cs-CZ" sz="2000" dirty="0" err="1"/>
              <a:t>dovoditelná</a:t>
            </a:r>
            <a:r>
              <a:rPr lang="cs-CZ" sz="2000" dirty="0"/>
              <a:t> osoba pacienta</a:t>
            </a:r>
            <a:endParaRPr lang="en-GB" sz="2000" dirty="0"/>
          </a:p>
          <a:p>
            <a:endParaRPr lang="cs-CZ" dirty="0"/>
          </a:p>
        </p:txBody>
      </p:sp>
    </p:spTree>
    <p:extLst>
      <p:ext uri="{BB962C8B-B14F-4D97-AF65-F5344CB8AC3E}">
        <p14:creationId xmlns:p14="http://schemas.microsoft.com/office/powerpoint/2010/main" val="34267830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8596668" cy="1320800"/>
          </a:xfrm>
        </p:spPr>
        <p:txBody>
          <a:bodyPr/>
          <a:lstStyle/>
          <a:p>
            <a:r>
              <a:rPr lang="cs-CZ" dirty="0"/>
              <a:t>Fotografie a záznamy psaní studentských prací, SVOČ a prezentací</a:t>
            </a:r>
          </a:p>
        </p:txBody>
      </p:sp>
      <p:sp>
        <p:nvSpPr>
          <p:cNvPr id="3" name="Zástupný symbol pro obsah 2">
            <a:extLst>
              <a:ext uri="{FF2B5EF4-FFF2-40B4-BE49-F238E27FC236}">
                <a16:creationId xmlns:a16="http://schemas.microsoft.com/office/drawing/2014/main" id="{CA3B49BB-41BF-4CD5-B860-6007CD44807F}"/>
              </a:ext>
            </a:extLst>
          </p:cNvPr>
          <p:cNvSpPr>
            <a:spLocks noGrp="1"/>
          </p:cNvSpPr>
          <p:nvPr>
            <p:ph idx="1"/>
          </p:nvPr>
        </p:nvSpPr>
        <p:spPr/>
        <p:txBody>
          <a:bodyPr>
            <a:normAutofit/>
          </a:bodyPr>
          <a:lstStyle/>
          <a:p>
            <a:pPr fontAlgn="base"/>
            <a:r>
              <a:rPr lang="cs-CZ" sz="2400" dirty="0"/>
              <a:t>Jakékoliv výpisky a shromažďování informací</a:t>
            </a:r>
            <a:r>
              <a:rPr lang="en-US" sz="2400" dirty="0"/>
              <a:t>​</a:t>
            </a:r>
          </a:p>
          <a:p>
            <a:pPr fontAlgn="base"/>
            <a:r>
              <a:rPr lang="cs-CZ" sz="2400" dirty="0"/>
              <a:t>Fotografie pacienta nebo částí těla</a:t>
            </a:r>
            <a:r>
              <a:rPr lang="en-US" sz="2400" dirty="0"/>
              <a:t>​</a:t>
            </a:r>
          </a:p>
          <a:p>
            <a:pPr lvl="1" fontAlgn="base"/>
            <a:r>
              <a:rPr lang="cs-CZ" sz="2000" dirty="0"/>
              <a:t>Vždy s vědomím a souhlasem pacienta</a:t>
            </a:r>
            <a:r>
              <a:rPr lang="en-US" sz="2000" dirty="0"/>
              <a:t>​</a:t>
            </a:r>
          </a:p>
          <a:p>
            <a:pPr lvl="1" fontAlgn="base"/>
            <a:r>
              <a:rPr lang="cs-CZ" sz="2000" dirty="0"/>
              <a:t>Nikdy ne pacienty v bezvědomí </a:t>
            </a:r>
            <a:r>
              <a:rPr lang="en-US" sz="2000" dirty="0"/>
              <a:t>​</a:t>
            </a:r>
          </a:p>
          <a:p>
            <a:pPr lvl="1" fontAlgn="base"/>
            <a:r>
              <a:rPr lang="cs-CZ" sz="2000" dirty="0"/>
              <a:t>Minimalizovat zásahy do soukromí (pozor, skutečná anonymizace je skoro nemožná)</a:t>
            </a:r>
            <a:r>
              <a:rPr lang="en-US" sz="2000" dirty="0"/>
              <a:t>​</a:t>
            </a:r>
          </a:p>
          <a:p>
            <a:pPr lvl="2" fontAlgn="base"/>
            <a:r>
              <a:rPr lang="cs-CZ" sz="1800" dirty="0"/>
              <a:t>Pozor souhlas s pořízením záznamu a jeho dalším šíření jsou dva samostatné souhlasy, souhlas s jedním neznamená souhlas s druhým</a:t>
            </a:r>
            <a:r>
              <a:rPr lang="en-US" sz="1800" dirty="0"/>
              <a:t>​</a:t>
            </a:r>
          </a:p>
          <a:p>
            <a:pPr fontAlgn="base"/>
            <a:r>
              <a:rPr lang="cs-CZ" sz="2400" dirty="0"/>
              <a:t>Každá sesbíraná informace musí mít svůj účel!</a:t>
            </a:r>
            <a:r>
              <a:rPr lang="en-US" sz="2400" dirty="0"/>
              <a:t>​</a:t>
            </a:r>
            <a:endParaRPr lang="en-GB" sz="2400" dirty="0"/>
          </a:p>
          <a:p>
            <a:endParaRPr lang="cs-CZ" dirty="0"/>
          </a:p>
        </p:txBody>
      </p:sp>
    </p:spTree>
    <p:extLst>
      <p:ext uri="{BB962C8B-B14F-4D97-AF65-F5344CB8AC3E}">
        <p14:creationId xmlns:p14="http://schemas.microsoft.com/office/powerpoint/2010/main" val="26740648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sp>
        <p:nvSpPr>
          <p:cNvPr id="3" name="Zástupný symbol pro obsah 2">
            <a:extLst>
              <a:ext uri="{FF2B5EF4-FFF2-40B4-BE49-F238E27FC236}">
                <a16:creationId xmlns:a16="http://schemas.microsoft.com/office/drawing/2014/main" id="{086CDFB8-9CF8-44C1-A008-10E048DF8E6E}"/>
              </a:ext>
            </a:extLst>
          </p:cNvPr>
          <p:cNvSpPr>
            <a:spLocks noGrp="1"/>
          </p:cNvSpPr>
          <p:nvPr>
            <p:ph idx="1"/>
          </p:nvPr>
        </p:nvSpPr>
        <p:spPr/>
        <p:txBody>
          <a:bodyPr/>
          <a:lstStyle/>
          <a:p>
            <a:pPr fontAlgn="base"/>
            <a:endParaRPr lang="cs-CZ" sz="3200" dirty="0"/>
          </a:p>
          <a:p>
            <a:pPr fontAlgn="base"/>
            <a:r>
              <a:rPr lang="cs-CZ" sz="3200" dirty="0"/>
              <a:t>Vždy s vědomím poskytovatele </a:t>
            </a:r>
            <a:r>
              <a:rPr lang="en-US" sz="3200" dirty="0"/>
              <a:t>​</a:t>
            </a:r>
          </a:p>
          <a:p>
            <a:pPr fontAlgn="base"/>
            <a:endParaRPr lang="cs-CZ" sz="3200" dirty="0"/>
          </a:p>
          <a:p>
            <a:pPr fontAlgn="base"/>
            <a:r>
              <a:rPr lang="cs-CZ" sz="3200" dirty="0"/>
              <a:t>Poskytovatel od pacienta obstará souhlas</a:t>
            </a:r>
            <a:r>
              <a:rPr lang="en-US" sz="3200" dirty="0"/>
              <a:t>​</a:t>
            </a:r>
          </a:p>
          <a:p>
            <a:endParaRPr lang="cs-CZ" dirty="0"/>
          </a:p>
        </p:txBody>
      </p:sp>
    </p:spTree>
    <p:extLst>
      <p:ext uri="{BB962C8B-B14F-4D97-AF65-F5344CB8AC3E}">
        <p14:creationId xmlns:p14="http://schemas.microsoft.com/office/powerpoint/2010/main" val="233677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autonomie pacienta 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ústavou</a:t>
            </a:r>
          </a:p>
        </p:txBody>
      </p:sp>
      <p:sp>
        <p:nvSpPr>
          <p:cNvPr id="3" name="Zástupný symbol pro obsah 2"/>
          <p:cNvSpPr>
            <a:spLocks noGrp="1"/>
          </p:cNvSpPr>
          <p:nvPr>
            <p:ph idx="1"/>
          </p:nvPr>
        </p:nvSpPr>
        <p:spPr>
          <a:xfrm>
            <a:off x="677334" y="1608653"/>
            <a:ext cx="8596668" cy="3880773"/>
          </a:xfrm>
        </p:spPr>
        <p:txBody>
          <a:bodyPr>
            <a:normAutofit fontScale="92500" lnSpcReduction="20000"/>
          </a:bodyPr>
          <a:lstStyle/>
          <a:p>
            <a:endParaRPr lang="cs-CZ" sz="2400" dirty="0"/>
          </a:p>
          <a:p>
            <a:r>
              <a:rPr lang="cs-CZ" sz="3000" dirty="0"/>
              <a:t>Listina základních práv a svobod</a:t>
            </a:r>
          </a:p>
          <a:p>
            <a:pPr lvl="1"/>
            <a:endParaRPr lang="cs-CZ" sz="2600" dirty="0"/>
          </a:p>
          <a:p>
            <a:pPr lvl="1"/>
            <a:r>
              <a:rPr lang="cs-CZ" sz="2600" dirty="0"/>
              <a:t>Článek 10</a:t>
            </a:r>
          </a:p>
          <a:p>
            <a:pPr lvl="2"/>
            <a:r>
              <a:rPr lang="cs-CZ" sz="2200" dirty="0"/>
              <a:t>(1) Každý má právo, aby byla zachována jeho lidská důstojnost, osobní čest, dobrá pověst a chráněno jeho jméno.</a:t>
            </a:r>
          </a:p>
          <a:p>
            <a:pPr lvl="2"/>
            <a:r>
              <a:rPr lang="cs-CZ" sz="2200" dirty="0"/>
              <a:t>(2) Každý má právo na ochranu před neoprávněným zasahováním do soukromého a rodinného života.</a:t>
            </a:r>
          </a:p>
          <a:p>
            <a:pPr lvl="2"/>
            <a:r>
              <a:rPr lang="cs-CZ" sz="2200" dirty="0"/>
              <a:t>(3) 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5821154"/>
              </p:ext>
            </p:extLst>
          </p:nvPr>
        </p:nvGraphicFramePr>
        <p:xfrm>
          <a:off x="677334" y="160041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4"/>
          <p:cNvGraphicFramePr>
            <a:graphicFrameLocks/>
          </p:cNvGraphicFramePr>
          <p:nvPr>
            <p:extLst>
              <p:ext uri="{D42A27DB-BD31-4B8C-83A1-F6EECF244321}">
                <p14:modId xmlns:p14="http://schemas.microsoft.com/office/powerpoint/2010/main" val="3244290472"/>
              </p:ext>
            </p:extLst>
          </p:nvPr>
        </p:nvGraphicFramePr>
        <p:xfrm>
          <a:off x="-584570" y="372603"/>
          <a:ext cx="10339754" cy="566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103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graphicEl>
                                              <a:dgm id="{4D910EA1-CFA3-4424-A2AF-21A376AFBC8C}"/>
                                            </p:graphicEl>
                                          </p:spTgt>
                                        </p:tgtEl>
                                        <p:attrNameLst>
                                          <p:attrName>style.visibility</p:attrName>
                                        </p:attrNameLst>
                                      </p:cBhvr>
                                      <p:to>
                                        <p:strVal val="visible"/>
                                      </p:to>
                                    </p:set>
                                    <p:animEffect transition="in" filter="wipe(down)">
                                      <p:cBhvr>
                                        <p:cTn id="7" dur="580">
                                          <p:stCondLst>
                                            <p:cond delay="0"/>
                                          </p:stCondLst>
                                        </p:cTn>
                                        <p:tgtEl>
                                          <p:spTgt spid="4">
                                            <p:graphicEl>
                                              <a:dgm id="{4D910EA1-CFA3-4424-A2AF-21A376AFBC8C}"/>
                                            </p:graphicEl>
                                          </p:spTgt>
                                        </p:tgtEl>
                                      </p:cBhvr>
                                    </p:animEffect>
                                    <p:anim calcmode="lin" valueType="num">
                                      <p:cBhvr>
                                        <p:cTn id="8" dur="1822" tmFilter="0,0; 0.14,0.36; 0.43,0.73; 0.71,0.91; 1.0,1.0">
                                          <p:stCondLst>
                                            <p:cond delay="0"/>
                                          </p:stCondLst>
                                        </p:cTn>
                                        <p:tgtEl>
                                          <p:spTgt spid="4">
                                            <p:graphicEl>
                                              <a:dgm id="{4D910EA1-CFA3-4424-A2AF-21A376AFBC8C}"/>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4D910EA1-CFA3-4424-A2AF-21A376AFBC8C}"/>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4D910EA1-CFA3-4424-A2AF-21A376AFBC8C}"/>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4D910EA1-CFA3-4424-A2AF-21A376AFBC8C}"/>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4D910EA1-CFA3-4424-A2AF-21A376AFBC8C}"/>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4D910EA1-CFA3-4424-A2AF-21A376AFBC8C}"/>
                                            </p:graphicEl>
                                          </p:spTgt>
                                        </p:tgtEl>
                                      </p:cBhvr>
                                      <p:to x="100000" y="60000"/>
                                    </p:animScale>
                                    <p:animScale>
                                      <p:cBhvr>
                                        <p:cTn id="14" dur="166" decel="50000">
                                          <p:stCondLst>
                                            <p:cond delay="676"/>
                                          </p:stCondLst>
                                        </p:cTn>
                                        <p:tgtEl>
                                          <p:spTgt spid="4">
                                            <p:graphicEl>
                                              <a:dgm id="{4D910EA1-CFA3-4424-A2AF-21A376AFBC8C}"/>
                                            </p:graphicEl>
                                          </p:spTgt>
                                        </p:tgtEl>
                                      </p:cBhvr>
                                      <p:to x="100000" y="100000"/>
                                    </p:animScale>
                                    <p:animScale>
                                      <p:cBhvr>
                                        <p:cTn id="15" dur="26">
                                          <p:stCondLst>
                                            <p:cond delay="1312"/>
                                          </p:stCondLst>
                                        </p:cTn>
                                        <p:tgtEl>
                                          <p:spTgt spid="4">
                                            <p:graphicEl>
                                              <a:dgm id="{4D910EA1-CFA3-4424-A2AF-21A376AFBC8C}"/>
                                            </p:graphicEl>
                                          </p:spTgt>
                                        </p:tgtEl>
                                      </p:cBhvr>
                                      <p:to x="100000" y="80000"/>
                                    </p:animScale>
                                    <p:animScale>
                                      <p:cBhvr>
                                        <p:cTn id="16" dur="166" decel="50000">
                                          <p:stCondLst>
                                            <p:cond delay="1338"/>
                                          </p:stCondLst>
                                        </p:cTn>
                                        <p:tgtEl>
                                          <p:spTgt spid="4">
                                            <p:graphicEl>
                                              <a:dgm id="{4D910EA1-CFA3-4424-A2AF-21A376AFBC8C}"/>
                                            </p:graphicEl>
                                          </p:spTgt>
                                        </p:tgtEl>
                                      </p:cBhvr>
                                      <p:to x="100000" y="100000"/>
                                    </p:animScale>
                                    <p:animScale>
                                      <p:cBhvr>
                                        <p:cTn id="17" dur="26">
                                          <p:stCondLst>
                                            <p:cond delay="1642"/>
                                          </p:stCondLst>
                                        </p:cTn>
                                        <p:tgtEl>
                                          <p:spTgt spid="4">
                                            <p:graphicEl>
                                              <a:dgm id="{4D910EA1-CFA3-4424-A2AF-21A376AFBC8C}"/>
                                            </p:graphicEl>
                                          </p:spTgt>
                                        </p:tgtEl>
                                      </p:cBhvr>
                                      <p:to x="100000" y="90000"/>
                                    </p:animScale>
                                    <p:animScale>
                                      <p:cBhvr>
                                        <p:cTn id="18" dur="166" decel="50000">
                                          <p:stCondLst>
                                            <p:cond delay="1668"/>
                                          </p:stCondLst>
                                        </p:cTn>
                                        <p:tgtEl>
                                          <p:spTgt spid="4">
                                            <p:graphicEl>
                                              <a:dgm id="{4D910EA1-CFA3-4424-A2AF-21A376AFBC8C}"/>
                                            </p:graphicEl>
                                          </p:spTgt>
                                        </p:tgtEl>
                                      </p:cBhvr>
                                      <p:to x="100000" y="100000"/>
                                    </p:animScale>
                                    <p:animScale>
                                      <p:cBhvr>
                                        <p:cTn id="19" dur="26">
                                          <p:stCondLst>
                                            <p:cond delay="1808"/>
                                          </p:stCondLst>
                                        </p:cTn>
                                        <p:tgtEl>
                                          <p:spTgt spid="4">
                                            <p:graphicEl>
                                              <a:dgm id="{4D910EA1-CFA3-4424-A2AF-21A376AFBC8C}"/>
                                            </p:graphicEl>
                                          </p:spTgt>
                                        </p:tgtEl>
                                      </p:cBhvr>
                                      <p:to x="100000" y="95000"/>
                                    </p:animScale>
                                    <p:animScale>
                                      <p:cBhvr>
                                        <p:cTn id="20" dur="166" decel="50000">
                                          <p:stCondLst>
                                            <p:cond delay="1834"/>
                                          </p:stCondLst>
                                        </p:cTn>
                                        <p:tgtEl>
                                          <p:spTgt spid="4">
                                            <p:graphicEl>
                                              <a:dgm id="{4D910EA1-CFA3-4424-A2AF-21A376AFBC8C}"/>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graphicEl>
                                              <a:dgm id="{FAE28307-13C1-4D79-951E-19C93531D6CE}"/>
                                            </p:graphicEl>
                                          </p:spTgt>
                                        </p:tgtEl>
                                        <p:attrNameLst>
                                          <p:attrName>style.visibility</p:attrName>
                                        </p:attrNameLst>
                                      </p:cBhvr>
                                      <p:to>
                                        <p:strVal val="visible"/>
                                      </p:to>
                                    </p:set>
                                    <p:animEffect transition="in" filter="wipe(down)">
                                      <p:cBhvr>
                                        <p:cTn id="25" dur="580">
                                          <p:stCondLst>
                                            <p:cond delay="0"/>
                                          </p:stCondLst>
                                        </p:cTn>
                                        <p:tgtEl>
                                          <p:spTgt spid="4">
                                            <p:graphicEl>
                                              <a:dgm id="{FAE28307-13C1-4D79-951E-19C93531D6CE}"/>
                                            </p:graphicEl>
                                          </p:spTgt>
                                        </p:tgtEl>
                                      </p:cBhvr>
                                    </p:animEffect>
                                    <p:anim calcmode="lin" valueType="num">
                                      <p:cBhvr>
                                        <p:cTn id="26" dur="1822" tmFilter="0,0; 0.14,0.36; 0.43,0.73; 0.71,0.91; 1.0,1.0">
                                          <p:stCondLst>
                                            <p:cond delay="0"/>
                                          </p:stCondLst>
                                        </p:cTn>
                                        <p:tgtEl>
                                          <p:spTgt spid="4">
                                            <p:graphicEl>
                                              <a:dgm id="{FAE28307-13C1-4D79-951E-19C93531D6CE}"/>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graphicEl>
                                              <a:dgm id="{FAE28307-13C1-4D79-951E-19C93531D6CE}"/>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graphicEl>
                                              <a:dgm id="{FAE28307-13C1-4D79-951E-19C93531D6CE}"/>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graphicEl>
                                              <a:dgm id="{FAE28307-13C1-4D79-951E-19C93531D6CE}"/>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graphicEl>
                                              <a:dgm id="{FAE28307-13C1-4D79-951E-19C93531D6CE}"/>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graphicEl>
                                              <a:dgm id="{FAE28307-13C1-4D79-951E-19C93531D6CE}"/>
                                            </p:graphicEl>
                                          </p:spTgt>
                                        </p:tgtEl>
                                      </p:cBhvr>
                                      <p:to x="100000" y="60000"/>
                                    </p:animScale>
                                    <p:animScale>
                                      <p:cBhvr>
                                        <p:cTn id="32" dur="166" decel="50000">
                                          <p:stCondLst>
                                            <p:cond delay="676"/>
                                          </p:stCondLst>
                                        </p:cTn>
                                        <p:tgtEl>
                                          <p:spTgt spid="4">
                                            <p:graphicEl>
                                              <a:dgm id="{FAE28307-13C1-4D79-951E-19C93531D6CE}"/>
                                            </p:graphicEl>
                                          </p:spTgt>
                                        </p:tgtEl>
                                      </p:cBhvr>
                                      <p:to x="100000" y="100000"/>
                                    </p:animScale>
                                    <p:animScale>
                                      <p:cBhvr>
                                        <p:cTn id="33" dur="26">
                                          <p:stCondLst>
                                            <p:cond delay="1312"/>
                                          </p:stCondLst>
                                        </p:cTn>
                                        <p:tgtEl>
                                          <p:spTgt spid="4">
                                            <p:graphicEl>
                                              <a:dgm id="{FAE28307-13C1-4D79-951E-19C93531D6CE}"/>
                                            </p:graphicEl>
                                          </p:spTgt>
                                        </p:tgtEl>
                                      </p:cBhvr>
                                      <p:to x="100000" y="80000"/>
                                    </p:animScale>
                                    <p:animScale>
                                      <p:cBhvr>
                                        <p:cTn id="34" dur="166" decel="50000">
                                          <p:stCondLst>
                                            <p:cond delay="1338"/>
                                          </p:stCondLst>
                                        </p:cTn>
                                        <p:tgtEl>
                                          <p:spTgt spid="4">
                                            <p:graphicEl>
                                              <a:dgm id="{FAE28307-13C1-4D79-951E-19C93531D6CE}"/>
                                            </p:graphicEl>
                                          </p:spTgt>
                                        </p:tgtEl>
                                      </p:cBhvr>
                                      <p:to x="100000" y="100000"/>
                                    </p:animScale>
                                    <p:animScale>
                                      <p:cBhvr>
                                        <p:cTn id="35" dur="26">
                                          <p:stCondLst>
                                            <p:cond delay="1642"/>
                                          </p:stCondLst>
                                        </p:cTn>
                                        <p:tgtEl>
                                          <p:spTgt spid="4">
                                            <p:graphicEl>
                                              <a:dgm id="{FAE28307-13C1-4D79-951E-19C93531D6CE}"/>
                                            </p:graphicEl>
                                          </p:spTgt>
                                        </p:tgtEl>
                                      </p:cBhvr>
                                      <p:to x="100000" y="90000"/>
                                    </p:animScale>
                                    <p:animScale>
                                      <p:cBhvr>
                                        <p:cTn id="36" dur="166" decel="50000">
                                          <p:stCondLst>
                                            <p:cond delay="1668"/>
                                          </p:stCondLst>
                                        </p:cTn>
                                        <p:tgtEl>
                                          <p:spTgt spid="4">
                                            <p:graphicEl>
                                              <a:dgm id="{FAE28307-13C1-4D79-951E-19C93531D6CE}"/>
                                            </p:graphicEl>
                                          </p:spTgt>
                                        </p:tgtEl>
                                      </p:cBhvr>
                                      <p:to x="100000" y="100000"/>
                                    </p:animScale>
                                    <p:animScale>
                                      <p:cBhvr>
                                        <p:cTn id="37" dur="26">
                                          <p:stCondLst>
                                            <p:cond delay="1808"/>
                                          </p:stCondLst>
                                        </p:cTn>
                                        <p:tgtEl>
                                          <p:spTgt spid="4">
                                            <p:graphicEl>
                                              <a:dgm id="{FAE28307-13C1-4D79-951E-19C93531D6CE}"/>
                                            </p:graphicEl>
                                          </p:spTgt>
                                        </p:tgtEl>
                                      </p:cBhvr>
                                      <p:to x="100000" y="95000"/>
                                    </p:animScale>
                                    <p:animScale>
                                      <p:cBhvr>
                                        <p:cTn id="38" dur="166" decel="50000">
                                          <p:stCondLst>
                                            <p:cond delay="1834"/>
                                          </p:stCondLst>
                                        </p:cTn>
                                        <p:tgtEl>
                                          <p:spTgt spid="4">
                                            <p:graphicEl>
                                              <a:dgm id="{FAE28307-13C1-4D79-951E-19C93531D6CE}"/>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graphicEl>
                                              <a:dgm id="{A1497C23-632F-4F69-9589-A84FAE62BCFA}"/>
                                            </p:graphicEl>
                                          </p:spTgt>
                                        </p:tgtEl>
                                        <p:attrNameLst>
                                          <p:attrName>style.visibility</p:attrName>
                                        </p:attrNameLst>
                                      </p:cBhvr>
                                      <p:to>
                                        <p:strVal val="visible"/>
                                      </p:to>
                                    </p:set>
                                    <p:animEffect transition="in" filter="wipe(down)">
                                      <p:cBhvr>
                                        <p:cTn id="43" dur="580">
                                          <p:stCondLst>
                                            <p:cond delay="0"/>
                                          </p:stCondLst>
                                        </p:cTn>
                                        <p:tgtEl>
                                          <p:spTgt spid="4">
                                            <p:graphicEl>
                                              <a:dgm id="{A1497C23-632F-4F69-9589-A84FAE62BCFA}"/>
                                            </p:graphicEl>
                                          </p:spTgt>
                                        </p:tgtEl>
                                      </p:cBhvr>
                                    </p:animEffect>
                                    <p:anim calcmode="lin" valueType="num">
                                      <p:cBhvr>
                                        <p:cTn id="44" dur="1822" tmFilter="0,0; 0.14,0.36; 0.43,0.73; 0.71,0.91; 1.0,1.0">
                                          <p:stCondLst>
                                            <p:cond delay="0"/>
                                          </p:stCondLst>
                                        </p:cTn>
                                        <p:tgtEl>
                                          <p:spTgt spid="4">
                                            <p:graphicEl>
                                              <a:dgm id="{A1497C23-632F-4F69-9589-A84FAE62BCFA}"/>
                                            </p:graphic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graphicEl>
                                              <a:dgm id="{A1497C23-632F-4F69-9589-A84FAE62BCFA}"/>
                                            </p:graphic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graphicEl>
                                              <a:dgm id="{A1497C23-632F-4F69-9589-A84FAE62BCFA}"/>
                                            </p:graphic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graphicEl>
                                              <a:dgm id="{A1497C23-632F-4F69-9589-A84FAE62BCFA}"/>
                                            </p:graphic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graphicEl>
                                              <a:dgm id="{A1497C23-632F-4F69-9589-A84FAE62BCFA}"/>
                                            </p:graphic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graphicEl>
                                              <a:dgm id="{A1497C23-632F-4F69-9589-A84FAE62BCFA}"/>
                                            </p:graphicEl>
                                          </p:spTgt>
                                        </p:tgtEl>
                                      </p:cBhvr>
                                      <p:to x="100000" y="60000"/>
                                    </p:animScale>
                                    <p:animScale>
                                      <p:cBhvr>
                                        <p:cTn id="50" dur="166" decel="50000">
                                          <p:stCondLst>
                                            <p:cond delay="676"/>
                                          </p:stCondLst>
                                        </p:cTn>
                                        <p:tgtEl>
                                          <p:spTgt spid="4">
                                            <p:graphicEl>
                                              <a:dgm id="{A1497C23-632F-4F69-9589-A84FAE62BCFA}"/>
                                            </p:graphicEl>
                                          </p:spTgt>
                                        </p:tgtEl>
                                      </p:cBhvr>
                                      <p:to x="100000" y="100000"/>
                                    </p:animScale>
                                    <p:animScale>
                                      <p:cBhvr>
                                        <p:cTn id="51" dur="26">
                                          <p:stCondLst>
                                            <p:cond delay="1312"/>
                                          </p:stCondLst>
                                        </p:cTn>
                                        <p:tgtEl>
                                          <p:spTgt spid="4">
                                            <p:graphicEl>
                                              <a:dgm id="{A1497C23-632F-4F69-9589-A84FAE62BCFA}"/>
                                            </p:graphicEl>
                                          </p:spTgt>
                                        </p:tgtEl>
                                      </p:cBhvr>
                                      <p:to x="100000" y="80000"/>
                                    </p:animScale>
                                    <p:animScale>
                                      <p:cBhvr>
                                        <p:cTn id="52" dur="166" decel="50000">
                                          <p:stCondLst>
                                            <p:cond delay="1338"/>
                                          </p:stCondLst>
                                        </p:cTn>
                                        <p:tgtEl>
                                          <p:spTgt spid="4">
                                            <p:graphicEl>
                                              <a:dgm id="{A1497C23-632F-4F69-9589-A84FAE62BCFA}"/>
                                            </p:graphicEl>
                                          </p:spTgt>
                                        </p:tgtEl>
                                      </p:cBhvr>
                                      <p:to x="100000" y="100000"/>
                                    </p:animScale>
                                    <p:animScale>
                                      <p:cBhvr>
                                        <p:cTn id="53" dur="26">
                                          <p:stCondLst>
                                            <p:cond delay="1642"/>
                                          </p:stCondLst>
                                        </p:cTn>
                                        <p:tgtEl>
                                          <p:spTgt spid="4">
                                            <p:graphicEl>
                                              <a:dgm id="{A1497C23-632F-4F69-9589-A84FAE62BCFA}"/>
                                            </p:graphicEl>
                                          </p:spTgt>
                                        </p:tgtEl>
                                      </p:cBhvr>
                                      <p:to x="100000" y="90000"/>
                                    </p:animScale>
                                    <p:animScale>
                                      <p:cBhvr>
                                        <p:cTn id="54" dur="166" decel="50000">
                                          <p:stCondLst>
                                            <p:cond delay="1668"/>
                                          </p:stCondLst>
                                        </p:cTn>
                                        <p:tgtEl>
                                          <p:spTgt spid="4">
                                            <p:graphicEl>
                                              <a:dgm id="{A1497C23-632F-4F69-9589-A84FAE62BCFA}"/>
                                            </p:graphicEl>
                                          </p:spTgt>
                                        </p:tgtEl>
                                      </p:cBhvr>
                                      <p:to x="100000" y="100000"/>
                                    </p:animScale>
                                    <p:animScale>
                                      <p:cBhvr>
                                        <p:cTn id="55" dur="26">
                                          <p:stCondLst>
                                            <p:cond delay="1808"/>
                                          </p:stCondLst>
                                        </p:cTn>
                                        <p:tgtEl>
                                          <p:spTgt spid="4">
                                            <p:graphicEl>
                                              <a:dgm id="{A1497C23-632F-4F69-9589-A84FAE62BCFA}"/>
                                            </p:graphicEl>
                                          </p:spTgt>
                                        </p:tgtEl>
                                      </p:cBhvr>
                                      <p:to x="100000" y="95000"/>
                                    </p:animScale>
                                    <p:animScale>
                                      <p:cBhvr>
                                        <p:cTn id="56" dur="166" decel="50000">
                                          <p:stCondLst>
                                            <p:cond delay="1834"/>
                                          </p:stCondLst>
                                        </p:cTn>
                                        <p:tgtEl>
                                          <p:spTgt spid="4">
                                            <p:graphicEl>
                                              <a:dgm id="{A1497C23-632F-4F69-9589-A84FAE62BCFA}"/>
                                            </p:graphic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4">
                                            <p:graphicEl>
                                              <a:dgm id="{16F986F6-AB7E-44E0-A792-D279984DB58B}"/>
                                            </p:graphicEl>
                                          </p:spTgt>
                                        </p:tgtEl>
                                        <p:attrNameLst>
                                          <p:attrName>style.visibility</p:attrName>
                                        </p:attrNameLst>
                                      </p:cBhvr>
                                      <p:to>
                                        <p:strVal val="visible"/>
                                      </p:to>
                                    </p:set>
                                    <p:animEffect transition="in" filter="wipe(down)">
                                      <p:cBhvr>
                                        <p:cTn id="59" dur="580">
                                          <p:stCondLst>
                                            <p:cond delay="0"/>
                                          </p:stCondLst>
                                        </p:cTn>
                                        <p:tgtEl>
                                          <p:spTgt spid="4">
                                            <p:graphicEl>
                                              <a:dgm id="{16F986F6-AB7E-44E0-A792-D279984DB58B}"/>
                                            </p:graphicEl>
                                          </p:spTgt>
                                        </p:tgtEl>
                                      </p:cBhvr>
                                    </p:animEffect>
                                    <p:anim calcmode="lin" valueType="num">
                                      <p:cBhvr>
                                        <p:cTn id="60" dur="1822" tmFilter="0,0; 0.14,0.36; 0.43,0.73; 0.71,0.91; 1.0,1.0">
                                          <p:stCondLst>
                                            <p:cond delay="0"/>
                                          </p:stCondLst>
                                        </p:cTn>
                                        <p:tgtEl>
                                          <p:spTgt spid="4">
                                            <p:graphicEl>
                                              <a:dgm id="{16F986F6-AB7E-44E0-A792-D279984DB58B}"/>
                                            </p:graphic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4">
                                            <p:graphicEl>
                                              <a:dgm id="{16F986F6-AB7E-44E0-A792-D279984DB58B}"/>
                                            </p:graphic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4">
                                            <p:graphicEl>
                                              <a:dgm id="{16F986F6-AB7E-44E0-A792-D279984DB58B}"/>
                                            </p:graphic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4">
                                            <p:graphicEl>
                                              <a:dgm id="{16F986F6-AB7E-44E0-A792-D279984DB58B}"/>
                                            </p:graphic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4">
                                            <p:graphicEl>
                                              <a:dgm id="{16F986F6-AB7E-44E0-A792-D279984DB58B}"/>
                                            </p:graphic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4">
                                            <p:graphicEl>
                                              <a:dgm id="{16F986F6-AB7E-44E0-A792-D279984DB58B}"/>
                                            </p:graphicEl>
                                          </p:spTgt>
                                        </p:tgtEl>
                                      </p:cBhvr>
                                      <p:to x="100000" y="60000"/>
                                    </p:animScale>
                                    <p:animScale>
                                      <p:cBhvr>
                                        <p:cTn id="66" dur="166" decel="50000">
                                          <p:stCondLst>
                                            <p:cond delay="676"/>
                                          </p:stCondLst>
                                        </p:cTn>
                                        <p:tgtEl>
                                          <p:spTgt spid="4">
                                            <p:graphicEl>
                                              <a:dgm id="{16F986F6-AB7E-44E0-A792-D279984DB58B}"/>
                                            </p:graphicEl>
                                          </p:spTgt>
                                        </p:tgtEl>
                                      </p:cBhvr>
                                      <p:to x="100000" y="100000"/>
                                    </p:animScale>
                                    <p:animScale>
                                      <p:cBhvr>
                                        <p:cTn id="67" dur="26">
                                          <p:stCondLst>
                                            <p:cond delay="1312"/>
                                          </p:stCondLst>
                                        </p:cTn>
                                        <p:tgtEl>
                                          <p:spTgt spid="4">
                                            <p:graphicEl>
                                              <a:dgm id="{16F986F6-AB7E-44E0-A792-D279984DB58B}"/>
                                            </p:graphicEl>
                                          </p:spTgt>
                                        </p:tgtEl>
                                      </p:cBhvr>
                                      <p:to x="100000" y="80000"/>
                                    </p:animScale>
                                    <p:animScale>
                                      <p:cBhvr>
                                        <p:cTn id="68" dur="166" decel="50000">
                                          <p:stCondLst>
                                            <p:cond delay="1338"/>
                                          </p:stCondLst>
                                        </p:cTn>
                                        <p:tgtEl>
                                          <p:spTgt spid="4">
                                            <p:graphicEl>
                                              <a:dgm id="{16F986F6-AB7E-44E0-A792-D279984DB58B}"/>
                                            </p:graphicEl>
                                          </p:spTgt>
                                        </p:tgtEl>
                                      </p:cBhvr>
                                      <p:to x="100000" y="100000"/>
                                    </p:animScale>
                                    <p:animScale>
                                      <p:cBhvr>
                                        <p:cTn id="69" dur="26">
                                          <p:stCondLst>
                                            <p:cond delay="1642"/>
                                          </p:stCondLst>
                                        </p:cTn>
                                        <p:tgtEl>
                                          <p:spTgt spid="4">
                                            <p:graphicEl>
                                              <a:dgm id="{16F986F6-AB7E-44E0-A792-D279984DB58B}"/>
                                            </p:graphicEl>
                                          </p:spTgt>
                                        </p:tgtEl>
                                      </p:cBhvr>
                                      <p:to x="100000" y="90000"/>
                                    </p:animScale>
                                    <p:animScale>
                                      <p:cBhvr>
                                        <p:cTn id="70" dur="166" decel="50000">
                                          <p:stCondLst>
                                            <p:cond delay="1668"/>
                                          </p:stCondLst>
                                        </p:cTn>
                                        <p:tgtEl>
                                          <p:spTgt spid="4">
                                            <p:graphicEl>
                                              <a:dgm id="{16F986F6-AB7E-44E0-A792-D279984DB58B}"/>
                                            </p:graphicEl>
                                          </p:spTgt>
                                        </p:tgtEl>
                                      </p:cBhvr>
                                      <p:to x="100000" y="100000"/>
                                    </p:animScale>
                                    <p:animScale>
                                      <p:cBhvr>
                                        <p:cTn id="71" dur="26">
                                          <p:stCondLst>
                                            <p:cond delay="1808"/>
                                          </p:stCondLst>
                                        </p:cTn>
                                        <p:tgtEl>
                                          <p:spTgt spid="4">
                                            <p:graphicEl>
                                              <a:dgm id="{16F986F6-AB7E-44E0-A792-D279984DB58B}"/>
                                            </p:graphicEl>
                                          </p:spTgt>
                                        </p:tgtEl>
                                      </p:cBhvr>
                                      <p:to x="100000" y="95000"/>
                                    </p:animScale>
                                    <p:animScale>
                                      <p:cBhvr>
                                        <p:cTn id="72" dur="166" decel="50000">
                                          <p:stCondLst>
                                            <p:cond delay="1834"/>
                                          </p:stCondLst>
                                        </p:cTn>
                                        <p:tgtEl>
                                          <p:spTgt spid="4">
                                            <p:graphicEl>
                                              <a:dgm id="{16F986F6-AB7E-44E0-A792-D279984DB58B}"/>
                                            </p:graphic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4">
                                            <p:graphicEl>
                                              <a:dgm id="{7880F2E5-9554-4D3A-9450-D37459FE94E2}"/>
                                            </p:graphicEl>
                                          </p:spTgt>
                                        </p:tgtEl>
                                        <p:attrNameLst>
                                          <p:attrName>style.visibility</p:attrName>
                                        </p:attrNameLst>
                                      </p:cBhvr>
                                      <p:to>
                                        <p:strVal val="visible"/>
                                      </p:to>
                                    </p:set>
                                    <p:animEffect transition="in" filter="wipe(down)">
                                      <p:cBhvr>
                                        <p:cTn id="77" dur="580">
                                          <p:stCondLst>
                                            <p:cond delay="0"/>
                                          </p:stCondLst>
                                        </p:cTn>
                                        <p:tgtEl>
                                          <p:spTgt spid="4">
                                            <p:graphicEl>
                                              <a:dgm id="{7880F2E5-9554-4D3A-9450-D37459FE94E2}"/>
                                            </p:graphicEl>
                                          </p:spTgt>
                                        </p:tgtEl>
                                      </p:cBhvr>
                                    </p:animEffect>
                                    <p:anim calcmode="lin" valueType="num">
                                      <p:cBhvr>
                                        <p:cTn id="78" dur="1822" tmFilter="0,0; 0.14,0.36; 0.43,0.73; 0.71,0.91; 1.0,1.0">
                                          <p:stCondLst>
                                            <p:cond delay="0"/>
                                          </p:stCondLst>
                                        </p:cTn>
                                        <p:tgtEl>
                                          <p:spTgt spid="4">
                                            <p:graphicEl>
                                              <a:dgm id="{7880F2E5-9554-4D3A-9450-D37459FE94E2}"/>
                                            </p:graphic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
                                            <p:graphicEl>
                                              <a:dgm id="{7880F2E5-9554-4D3A-9450-D37459FE94E2}"/>
                                            </p:graphic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
                                            <p:graphicEl>
                                              <a:dgm id="{7880F2E5-9554-4D3A-9450-D37459FE94E2}"/>
                                            </p:graphic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
                                            <p:graphicEl>
                                              <a:dgm id="{7880F2E5-9554-4D3A-9450-D37459FE94E2}"/>
                                            </p:graphic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
                                            <p:graphicEl>
                                              <a:dgm id="{7880F2E5-9554-4D3A-9450-D37459FE94E2}"/>
                                            </p:graphic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4">
                                            <p:graphicEl>
                                              <a:dgm id="{7880F2E5-9554-4D3A-9450-D37459FE94E2}"/>
                                            </p:graphicEl>
                                          </p:spTgt>
                                        </p:tgtEl>
                                      </p:cBhvr>
                                      <p:to x="100000" y="60000"/>
                                    </p:animScale>
                                    <p:animScale>
                                      <p:cBhvr>
                                        <p:cTn id="84" dur="166" decel="50000">
                                          <p:stCondLst>
                                            <p:cond delay="676"/>
                                          </p:stCondLst>
                                        </p:cTn>
                                        <p:tgtEl>
                                          <p:spTgt spid="4">
                                            <p:graphicEl>
                                              <a:dgm id="{7880F2E5-9554-4D3A-9450-D37459FE94E2}"/>
                                            </p:graphicEl>
                                          </p:spTgt>
                                        </p:tgtEl>
                                      </p:cBhvr>
                                      <p:to x="100000" y="100000"/>
                                    </p:animScale>
                                    <p:animScale>
                                      <p:cBhvr>
                                        <p:cTn id="85" dur="26">
                                          <p:stCondLst>
                                            <p:cond delay="1312"/>
                                          </p:stCondLst>
                                        </p:cTn>
                                        <p:tgtEl>
                                          <p:spTgt spid="4">
                                            <p:graphicEl>
                                              <a:dgm id="{7880F2E5-9554-4D3A-9450-D37459FE94E2}"/>
                                            </p:graphicEl>
                                          </p:spTgt>
                                        </p:tgtEl>
                                      </p:cBhvr>
                                      <p:to x="100000" y="80000"/>
                                    </p:animScale>
                                    <p:animScale>
                                      <p:cBhvr>
                                        <p:cTn id="86" dur="166" decel="50000">
                                          <p:stCondLst>
                                            <p:cond delay="1338"/>
                                          </p:stCondLst>
                                        </p:cTn>
                                        <p:tgtEl>
                                          <p:spTgt spid="4">
                                            <p:graphicEl>
                                              <a:dgm id="{7880F2E5-9554-4D3A-9450-D37459FE94E2}"/>
                                            </p:graphicEl>
                                          </p:spTgt>
                                        </p:tgtEl>
                                      </p:cBhvr>
                                      <p:to x="100000" y="100000"/>
                                    </p:animScale>
                                    <p:animScale>
                                      <p:cBhvr>
                                        <p:cTn id="87" dur="26">
                                          <p:stCondLst>
                                            <p:cond delay="1642"/>
                                          </p:stCondLst>
                                        </p:cTn>
                                        <p:tgtEl>
                                          <p:spTgt spid="4">
                                            <p:graphicEl>
                                              <a:dgm id="{7880F2E5-9554-4D3A-9450-D37459FE94E2}"/>
                                            </p:graphicEl>
                                          </p:spTgt>
                                        </p:tgtEl>
                                      </p:cBhvr>
                                      <p:to x="100000" y="90000"/>
                                    </p:animScale>
                                    <p:animScale>
                                      <p:cBhvr>
                                        <p:cTn id="88" dur="166" decel="50000">
                                          <p:stCondLst>
                                            <p:cond delay="1668"/>
                                          </p:stCondLst>
                                        </p:cTn>
                                        <p:tgtEl>
                                          <p:spTgt spid="4">
                                            <p:graphicEl>
                                              <a:dgm id="{7880F2E5-9554-4D3A-9450-D37459FE94E2}"/>
                                            </p:graphicEl>
                                          </p:spTgt>
                                        </p:tgtEl>
                                      </p:cBhvr>
                                      <p:to x="100000" y="100000"/>
                                    </p:animScale>
                                    <p:animScale>
                                      <p:cBhvr>
                                        <p:cTn id="89" dur="26">
                                          <p:stCondLst>
                                            <p:cond delay="1808"/>
                                          </p:stCondLst>
                                        </p:cTn>
                                        <p:tgtEl>
                                          <p:spTgt spid="4">
                                            <p:graphicEl>
                                              <a:dgm id="{7880F2E5-9554-4D3A-9450-D37459FE94E2}"/>
                                            </p:graphicEl>
                                          </p:spTgt>
                                        </p:tgtEl>
                                      </p:cBhvr>
                                      <p:to x="100000" y="95000"/>
                                    </p:animScale>
                                    <p:animScale>
                                      <p:cBhvr>
                                        <p:cTn id="90" dur="166" decel="50000">
                                          <p:stCondLst>
                                            <p:cond delay="1834"/>
                                          </p:stCondLst>
                                        </p:cTn>
                                        <p:tgtEl>
                                          <p:spTgt spid="4">
                                            <p:graphicEl>
                                              <a:dgm id="{7880F2E5-9554-4D3A-9450-D37459FE94E2}"/>
                                            </p:graphicEl>
                                          </p:spTgt>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4">
                                            <p:graphicEl>
                                              <a:dgm id="{955D33E9-7CD5-44D8-BBDC-6B1F3111AC9B}"/>
                                            </p:graphicEl>
                                          </p:spTgt>
                                        </p:tgtEl>
                                        <p:attrNameLst>
                                          <p:attrName>style.visibility</p:attrName>
                                        </p:attrNameLst>
                                      </p:cBhvr>
                                      <p:to>
                                        <p:strVal val="visible"/>
                                      </p:to>
                                    </p:set>
                                    <p:animEffect transition="in" filter="wipe(down)">
                                      <p:cBhvr>
                                        <p:cTn id="93" dur="580">
                                          <p:stCondLst>
                                            <p:cond delay="0"/>
                                          </p:stCondLst>
                                        </p:cTn>
                                        <p:tgtEl>
                                          <p:spTgt spid="4">
                                            <p:graphicEl>
                                              <a:dgm id="{955D33E9-7CD5-44D8-BBDC-6B1F3111AC9B}"/>
                                            </p:graphicEl>
                                          </p:spTgt>
                                        </p:tgtEl>
                                      </p:cBhvr>
                                    </p:animEffect>
                                    <p:anim calcmode="lin" valueType="num">
                                      <p:cBhvr>
                                        <p:cTn id="94" dur="1822" tmFilter="0,0; 0.14,0.36; 0.43,0.73; 0.71,0.91; 1.0,1.0">
                                          <p:stCondLst>
                                            <p:cond delay="0"/>
                                          </p:stCondLst>
                                        </p:cTn>
                                        <p:tgtEl>
                                          <p:spTgt spid="4">
                                            <p:graphicEl>
                                              <a:dgm id="{955D33E9-7CD5-44D8-BBDC-6B1F3111AC9B}"/>
                                            </p:graphic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4">
                                            <p:graphicEl>
                                              <a:dgm id="{955D33E9-7CD5-44D8-BBDC-6B1F3111AC9B}"/>
                                            </p:graphic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4">
                                            <p:graphicEl>
                                              <a:dgm id="{955D33E9-7CD5-44D8-BBDC-6B1F3111AC9B}"/>
                                            </p:graphic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4">
                                            <p:graphicEl>
                                              <a:dgm id="{955D33E9-7CD5-44D8-BBDC-6B1F3111AC9B}"/>
                                            </p:graphic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4">
                                            <p:graphicEl>
                                              <a:dgm id="{955D33E9-7CD5-44D8-BBDC-6B1F3111AC9B}"/>
                                            </p:graphic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4">
                                            <p:graphicEl>
                                              <a:dgm id="{955D33E9-7CD5-44D8-BBDC-6B1F3111AC9B}"/>
                                            </p:graphicEl>
                                          </p:spTgt>
                                        </p:tgtEl>
                                      </p:cBhvr>
                                      <p:to x="100000" y="60000"/>
                                    </p:animScale>
                                    <p:animScale>
                                      <p:cBhvr>
                                        <p:cTn id="100" dur="166" decel="50000">
                                          <p:stCondLst>
                                            <p:cond delay="676"/>
                                          </p:stCondLst>
                                        </p:cTn>
                                        <p:tgtEl>
                                          <p:spTgt spid="4">
                                            <p:graphicEl>
                                              <a:dgm id="{955D33E9-7CD5-44D8-BBDC-6B1F3111AC9B}"/>
                                            </p:graphicEl>
                                          </p:spTgt>
                                        </p:tgtEl>
                                      </p:cBhvr>
                                      <p:to x="100000" y="100000"/>
                                    </p:animScale>
                                    <p:animScale>
                                      <p:cBhvr>
                                        <p:cTn id="101" dur="26">
                                          <p:stCondLst>
                                            <p:cond delay="1312"/>
                                          </p:stCondLst>
                                        </p:cTn>
                                        <p:tgtEl>
                                          <p:spTgt spid="4">
                                            <p:graphicEl>
                                              <a:dgm id="{955D33E9-7CD5-44D8-BBDC-6B1F3111AC9B}"/>
                                            </p:graphicEl>
                                          </p:spTgt>
                                        </p:tgtEl>
                                      </p:cBhvr>
                                      <p:to x="100000" y="80000"/>
                                    </p:animScale>
                                    <p:animScale>
                                      <p:cBhvr>
                                        <p:cTn id="102" dur="166" decel="50000">
                                          <p:stCondLst>
                                            <p:cond delay="1338"/>
                                          </p:stCondLst>
                                        </p:cTn>
                                        <p:tgtEl>
                                          <p:spTgt spid="4">
                                            <p:graphicEl>
                                              <a:dgm id="{955D33E9-7CD5-44D8-BBDC-6B1F3111AC9B}"/>
                                            </p:graphicEl>
                                          </p:spTgt>
                                        </p:tgtEl>
                                      </p:cBhvr>
                                      <p:to x="100000" y="100000"/>
                                    </p:animScale>
                                    <p:animScale>
                                      <p:cBhvr>
                                        <p:cTn id="103" dur="26">
                                          <p:stCondLst>
                                            <p:cond delay="1642"/>
                                          </p:stCondLst>
                                        </p:cTn>
                                        <p:tgtEl>
                                          <p:spTgt spid="4">
                                            <p:graphicEl>
                                              <a:dgm id="{955D33E9-7CD5-44D8-BBDC-6B1F3111AC9B}"/>
                                            </p:graphicEl>
                                          </p:spTgt>
                                        </p:tgtEl>
                                      </p:cBhvr>
                                      <p:to x="100000" y="90000"/>
                                    </p:animScale>
                                    <p:animScale>
                                      <p:cBhvr>
                                        <p:cTn id="104" dur="166" decel="50000">
                                          <p:stCondLst>
                                            <p:cond delay="1668"/>
                                          </p:stCondLst>
                                        </p:cTn>
                                        <p:tgtEl>
                                          <p:spTgt spid="4">
                                            <p:graphicEl>
                                              <a:dgm id="{955D33E9-7CD5-44D8-BBDC-6B1F3111AC9B}"/>
                                            </p:graphicEl>
                                          </p:spTgt>
                                        </p:tgtEl>
                                      </p:cBhvr>
                                      <p:to x="100000" y="100000"/>
                                    </p:animScale>
                                    <p:animScale>
                                      <p:cBhvr>
                                        <p:cTn id="105" dur="26">
                                          <p:stCondLst>
                                            <p:cond delay="1808"/>
                                          </p:stCondLst>
                                        </p:cTn>
                                        <p:tgtEl>
                                          <p:spTgt spid="4">
                                            <p:graphicEl>
                                              <a:dgm id="{955D33E9-7CD5-44D8-BBDC-6B1F3111AC9B}"/>
                                            </p:graphicEl>
                                          </p:spTgt>
                                        </p:tgtEl>
                                      </p:cBhvr>
                                      <p:to x="100000" y="95000"/>
                                    </p:animScale>
                                    <p:animScale>
                                      <p:cBhvr>
                                        <p:cTn id="106" dur="166" decel="50000">
                                          <p:stCondLst>
                                            <p:cond delay="1834"/>
                                          </p:stCondLst>
                                        </p:cTn>
                                        <p:tgtEl>
                                          <p:spTgt spid="4">
                                            <p:graphicEl>
                                              <a:dgm id="{955D33E9-7CD5-44D8-BBDC-6B1F3111AC9B}"/>
                                            </p:graphic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grpId="0" nodeType="clickEffect">
                                  <p:stCondLst>
                                    <p:cond delay="0"/>
                                  </p:stCondLst>
                                  <p:childTnLst>
                                    <p:set>
                                      <p:cBhvr>
                                        <p:cTn id="110" dur="1" fill="hold">
                                          <p:stCondLst>
                                            <p:cond delay="0"/>
                                          </p:stCondLst>
                                        </p:cTn>
                                        <p:tgtEl>
                                          <p:spTgt spid="4">
                                            <p:graphicEl>
                                              <a:dgm id="{8F1ED631-D12D-43D4-AE34-37B504D48CDA}"/>
                                            </p:graphicEl>
                                          </p:spTgt>
                                        </p:tgtEl>
                                        <p:attrNameLst>
                                          <p:attrName>style.visibility</p:attrName>
                                        </p:attrNameLst>
                                      </p:cBhvr>
                                      <p:to>
                                        <p:strVal val="visible"/>
                                      </p:to>
                                    </p:set>
                                    <p:animEffect transition="in" filter="wipe(down)">
                                      <p:cBhvr>
                                        <p:cTn id="111" dur="580">
                                          <p:stCondLst>
                                            <p:cond delay="0"/>
                                          </p:stCondLst>
                                        </p:cTn>
                                        <p:tgtEl>
                                          <p:spTgt spid="4">
                                            <p:graphicEl>
                                              <a:dgm id="{8F1ED631-D12D-43D4-AE34-37B504D48CDA}"/>
                                            </p:graphicEl>
                                          </p:spTgt>
                                        </p:tgtEl>
                                      </p:cBhvr>
                                    </p:animEffect>
                                    <p:anim calcmode="lin" valueType="num">
                                      <p:cBhvr>
                                        <p:cTn id="112" dur="1822" tmFilter="0,0; 0.14,0.36; 0.43,0.73; 0.71,0.91; 1.0,1.0">
                                          <p:stCondLst>
                                            <p:cond delay="0"/>
                                          </p:stCondLst>
                                        </p:cTn>
                                        <p:tgtEl>
                                          <p:spTgt spid="4">
                                            <p:graphicEl>
                                              <a:dgm id="{8F1ED631-D12D-43D4-AE34-37B504D48CDA}"/>
                                            </p:graphic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4">
                                            <p:graphicEl>
                                              <a:dgm id="{8F1ED631-D12D-43D4-AE34-37B504D48CDA}"/>
                                            </p:graphic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4">
                                            <p:graphicEl>
                                              <a:dgm id="{8F1ED631-D12D-43D4-AE34-37B504D48CDA}"/>
                                            </p:graphic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4">
                                            <p:graphicEl>
                                              <a:dgm id="{8F1ED631-D12D-43D4-AE34-37B504D48CDA}"/>
                                            </p:graphic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4">
                                            <p:graphicEl>
                                              <a:dgm id="{8F1ED631-D12D-43D4-AE34-37B504D48CDA}"/>
                                            </p:graphic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4">
                                            <p:graphicEl>
                                              <a:dgm id="{8F1ED631-D12D-43D4-AE34-37B504D48CDA}"/>
                                            </p:graphicEl>
                                          </p:spTgt>
                                        </p:tgtEl>
                                      </p:cBhvr>
                                      <p:to x="100000" y="60000"/>
                                    </p:animScale>
                                    <p:animScale>
                                      <p:cBhvr>
                                        <p:cTn id="118" dur="166" decel="50000">
                                          <p:stCondLst>
                                            <p:cond delay="676"/>
                                          </p:stCondLst>
                                        </p:cTn>
                                        <p:tgtEl>
                                          <p:spTgt spid="4">
                                            <p:graphicEl>
                                              <a:dgm id="{8F1ED631-D12D-43D4-AE34-37B504D48CDA}"/>
                                            </p:graphicEl>
                                          </p:spTgt>
                                        </p:tgtEl>
                                      </p:cBhvr>
                                      <p:to x="100000" y="100000"/>
                                    </p:animScale>
                                    <p:animScale>
                                      <p:cBhvr>
                                        <p:cTn id="119" dur="26">
                                          <p:stCondLst>
                                            <p:cond delay="1312"/>
                                          </p:stCondLst>
                                        </p:cTn>
                                        <p:tgtEl>
                                          <p:spTgt spid="4">
                                            <p:graphicEl>
                                              <a:dgm id="{8F1ED631-D12D-43D4-AE34-37B504D48CDA}"/>
                                            </p:graphicEl>
                                          </p:spTgt>
                                        </p:tgtEl>
                                      </p:cBhvr>
                                      <p:to x="100000" y="80000"/>
                                    </p:animScale>
                                    <p:animScale>
                                      <p:cBhvr>
                                        <p:cTn id="120" dur="166" decel="50000">
                                          <p:stCondLst>
                                            <p:cond delay="1338"/>
                                          </p:stCondLst>
                                        </p:cTn>
                                        <p:tgtEl>
                                          <p:spTgt spid="4">
                                            <p:graphicEl>
                                              <a:dgm id="{8F1ED631-D12D-43D4-AE34-37B504D48CDA}"/>
                                            </p:graphicEl>
                                          </p:spTgt>
                                        </p:tgtEl>
                                      </p:cBhvr>
                                      <p:to x="100000" y="100000"/>
                                    </p:animScale>
                                    <p:animScale>
                                      <p:cBhvr>
                                        <p:cTn id="121" dur="26">
                                          <p:stCondLst>
                                            <p:cond delay="1642"/>
                                          </p:stCondLst>
                                        </p:cTn>
                                        <p:tgtEl>
                                          <p:spTgt spid="4">
                                            <p:graphicEl>
                                              <a:dgm id="{8F1ED631-D12D-43D4-AE34-37B504D48CDA}"/>
                                            </p:graphicEl>
                                          </p:spTgt>
                                        </p:tgtEl>
                                      </p:cBhvr>
                                      <p:to x="100000" y="90000"/>
                                    </p:animScale>
                                    <p:animScale>
                                      <p:cBhvr>
                                        <p:cTn id="122" dur="166" decel="50000">
                                          <p:stCondLst>
                                            <p:cond delay="1668"/>
                                          </p:stCondLst>
                                        </p:cTn>
                                        <p:tgtEl>
                                          <p:spTgt spid="4">
                                            <p:graphicEl>
                                              <a:dgm id="{8F1ED631-D12D-43D4-AE34-37B504D48CDA}"/>
                                            </p:graphicEl>
                                          </p:spTgt>
                                        </p:tgtEl>
                                      </p:cBhvr>
                                      <p:to x="100000" y="100000"/>
                                    </p:animScale>
                                    <p:animScale>
                                      <p:cBhvr>
                                        <p:cTn id="123" dur="26">
                                          <p:stCondLst>
                                            <p:cond delay="1808"/>
                                          </p:stCondLst>
                                        </p:cTn>
                                        <p:tgtEl>
                                          <p:spTgt spid="4">
                                            <p:graphicEl>
                                              <a:dgm id="{8F1ED631-D12D-43D4-AE34-37B504D48CDA}"/>
                                            </p:graphicEl>
                                          </p:spTgt>
                                        </p:tgtEl>
                                      </p:cBhvr>
                                      <p:to x="100000" y="95000"/>
                                    </p:animScale>
                                    <p:animScale>
                                      <p:cBhvr>
                                        <p:cTn id="124" dur="166" decel="50000">
                                          <p:stCondLst>
                                            <p:cond delay="1834"/>
                                          </p:stCondLst>
                                        </p:cTn>
                                        <p:tgtEl>
                                          <p:spTgt spid="4">
                                            <p:graphicEl>
                                              <a:dgm id="{8F1ED631-D12D-43D4-AE34-37B504D48CDA}"/>
                                            </p:graphicEl>
                                          </p:spTgt>
                                        </p:tgtEl>
                                      </p:cBhvr>
                                      <p:to x="100000" y="100000"/>
                                    </p:animScale>
                                  </p:childTnLst>
                                </p:cTn>
                              </p:par>
                              <p:par>
                                <p:cTn id="125" presetID="26" presetClass="entr" presetSubtype="0" fill="hold" grpId="0" nodeType="withEffect">
                                  <p:stCondLst>
                                    <p:cond delay="0"/>
                                  </p:stCondLst>
                                  <p:childTnLst>
                                    <p:set>
                                      <p:cBhvr>
                                        <p:cTn id="126" dur="1" fill="hold">
                                          <p:stCondLst>
                                            <p:cond delay="0"/>
                                          </p:stCondLst>
                                        </p:cTn>
                                        <p:tgtEl>
                                          <p:spTgt spid="4">
                                            <p:graphicEl>
                                              <a:dgm id="{29797E6D-4298-4C4E-B4D8-789B4CF615C2}"/>
                                            </p:graphicEl>
                                          </p:spTgt>
                                        </p:tgtEl>
                                        <p:attrNameLst>
                                          <p:attrName>style.visibility</p:attrName>
                                        </p:attrNameLst>
                                      </p:cBhvr>
                                      <p:to>
                                        <p:strVal val="visible"/>
                                      </p:to>
                                    </p:set>
                                    <p:animEffect transition="in" filter="wipe(down)">
                                      <p:cBhvr>
                                        <p:cTn id="127" dur="580">
                                          <p:stCondLst>
                                            <p:cond delay="0"/>
                                          </p:stCondLst>
                                        </p:cTn>
                                        <p:tgtEl>
                                          <p:spTgt spid="4">
                                            <p:graphicEl>
                                              <a:dgm id="{29797E6D-4298-4C4E-B4D8-789B4CF615C2}"/>
                                            </p:graphicEl>
                                          </p:spTgt>
                                        </p:tgtEl>
                                      </p:cBhvr>
                                    </p:animEffect>
                                    <p:anim calcmode="lin" valueType="num">
                                      <p:cBhvr>
                                        <p:cTn id="128" dur="1822" tmFilter="0,0; 0.14,0.36; 0.43,0.73; 0.71,0.91; 1.0,1.0">
                                          <p:stCondLst>
                                            <p:cond delay="0"/>
                                          </p:stCondLst>
                                        </p:cTn>
                                        <p:tgtEl>
                                          <p:spTgt spid="4">
                                            <p:graphicEl>
                                              <a:dgm id="{29797E6D-4298-4C4E-B4D8-789B4CF615C2}"/>
                                            </p:graphicEl>
                                          </p:spTgt>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4">
                                            <p:graphicEl>
                                              <a:dgm id="{29797E6D-4298-4C4E-B4D8-789B4CF615C2}"/>
                                            </p:graphicEl>
                                          </p:spTgt>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4">
                                            <p:graphicEl>
                                              <a:dgm id="{29797E6D-4298-4C4E-B4D8-789B4CF615C2}"/>
                                            </p:graphicEl>
                                          </p:spTgt>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4">
                                            <p:graphicEl>
                                              <a:dgm id="{29797E6D-4298-4C4E-B4D8-789B4CF615C2}"/>
                                            </p:graphicEl>
                                          </p:spTgt>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4">
                                            <p:graphicEl>
                                              <a:dgm id="{29797E6D-4298-4C4E-B4D8-789B4CF615C2}"/>
                                            </p:graphicEl>
                                          </p:spTgt>
                                        </p:tgtEl>
                                        <p:attrNameLst>
                                          <p:attrName>ppt_y</p:attrName>
                                        </p:attrNameLst>
                                      </p:cBhvr>
                                      <p:tavLst>
                                        <p:tav tm="0" fmla="#ppt_y-sin(pi*$)/81">
                                          <p:val>
                                            <p:fltVal val="0"/>
                                          </p:val>
                                        </p:tav>
                                        <p:tav tm="100000">
                                          <p:val>
                                            <p:fltVal val="1"/>
                                          </p:val>
                                        </p:tav>
                                      </p:tavLst>
                                    </p:anim>
                                    <p:animScale>
                                      <p:cBhvr>
                                        <p:cTn id="133" dur="26">
                                          <p:stCondLst>
                                            <p:cond delay="650"/>
                                          </p:stCondLst>
                                        </p:cTn>
                                        <p:tgtEl>
                                          <p:spTgt spid="4">
                                            <p:graphicEl>
                                              <a:dgm id="{29797E6D-4298-4C4E-B4D8-789B4CF615C2}"/>
                                            </p:graphicEl>
                                          </p:spTgt>
                                        </p:tgtEl>
                                      </p:cBhvr>
                                      <p:to x="100000" y="60000"/>
                                    </p:animScale>
                                    <p:animScale>
                                      <p:cBhvr>
                                        <p:cTn id="134" dur="166" decel="50000">
                                          <p:stCondLst>
                                            <p:cond delay="676"/>
                                          </p:stCondLst>
                                        </p:cTn>
                                        <p:tgtEl>
                                          <p:spTgt spid="4">
                                            <p:graphicEl>
                                              <a:dgm id="{29797E6D-4298-4C4E-B4D8-789B4CF615C2}"/>
                                            </p:graphicEl>
                                          </p:spTgt>
                                        </p:tgtEl>
                                      </p:cBhvr>
                                      <p:to x="100000" y="100000"/>
                                    </p:animScale>
                                    <p:animScale>
                                      <p:cBhvr>
                                        <p:cTn id="135" dur="26">
                                          <p:stCondLst>
                                            <p:cond delay="1312"/>
                                          </p:stCondLst>
                                        </p:cTn>
                                        <p:tgtEl>
                                          <p:spTgt spid="4">
                                            <p:graphicEl>
                                              <a:dgm id="{29797E6D-4298-4C4E-B4D8-789B4CF615C2}"/>
                                            </p:graphicEl>
                                          </p:spTgt>
                                        </p:tgtEl>
                                      </p:cBhvr>
                                      <p:to x="100000" y="80000"/>
                                    </p:animScale>
                                    <p:animScale>
                                      <p:cBhvr>
                                        <p:cTn id="136" dur="166" decel="50000">
                                          <p:stCondLst>
                                            <p:cond delay="1338"/>
                                          </p:stCondLst>
                                        </p:cTn>
                                        <p:tgtEl>
                                          <p:spTgt spid="4">
                                            <p:graphicEl>
                                              <a:dgm id="{29797E6D-4298-4C4E-B4D8-789B4CF615C2}"/>
                                            </p:graphicEl>
                                          </p:spTgt>
                                        </p:tgtEl>
                                      </p:cBhvr>
                                      <p:to x="100000" y="100000"/>
                                    </p:animScale>
                                    <p:animScale>
                                      <p:cBhvr>
                                        <p:cTn id="137" dur="26">
                                          <p:stCondLst>
                                            <p:cond delay="1642"/>
                                          </p:stCondLst>
                                        </p:cTn>
                                        <p:tgtEl>
                                          <p:spTgt spid="4">
                                            <p:graphicEl>
                                              <a:dgm id="{29797E6D-4298-4C4E-B4D8-789B4CF615C2}"/>
                                            </p:graphicEl>
                                          </p:spTgt>
                                        </p:tgtEl>
                                      </p:cBhvr>
                                      <p:to x="100000" y="90000"/>
                                    </p:animScale>
                                    <p:animScale>
                                      <p:cBhvr>
                                        <p:cTn id="138" dur="166" decel="50000">
                                          <p:stCondLst>
                                            <p:cond delay="1668"/>
                                          </p:stCondLst>
                                        </p:cTn>
                                        <p:tgtEl>
                                          <p:spTgt spid="4">
                                            <p:graphicEl>
                                              <a:dgm id="{29797E6D-4298-4C4E-B4D8-789B4CF615C2}"/>
                                            </p:graphicEl>
                                          </p:spTgt>
                                        </p:tgtEl>
                                      </p:cBhvr>
                                      <p:to x="100000" y="100000"/>
                                    </p:animScale>
                                    <p:animScale>
                                      <p:cBhvr>
                                        <p:cTn id="139" dur="26">
                                          <p:stCondLst>
                                            <p:cond delay="1808"/>
                                          </p:stCondLst>
                                        </p:cTn>
                                        <p:tgtEl>
                                          <p:spTgt spid="4">
                                            <p:graphicEl>
                                              <a:dgm id="{29797E6D-4298-4C4E-B4D8-789B4CF615C2}"/>
                                            </p:graphicEl>
                                          </p:spTgt>
                                        </p:tgtEl>
                                      </p:cBhvr>
                                      <p:to x="100000" y="95000"/>
                                    </p:animScale>
                                    <p:animScale>
                                      <p:cBhvr>
                                        <p:cTn id="140" dur="166" decel="50000">
                                          <p:stCondLst>
                                            <p:cond delay="1834"/>
                                          </p:stCondLst>
                                        </p:cTn>
                                        <p:tgtEl>
                                          <p:spTgt spid="4">
                                            <p:graphicEl>
                                              <a:dgm id="{29797E6D-4298-4C4E-B4D8-789B4CF615C2}"/>
                                            </p:graphicEl>
                                          </p:spTgt>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26" presetClass="entr" presetSubtype="0" fill="hold" grpId="0" nodeType="clickEffect">
                                  <p:stCondLst>
                                    <p:cond delay="0"/>
                                  </p:stCondLst>
                                  <p:childTnLst>
                                    <p:set>
                                      <p:cBhvr>
                                        <p:cTn id="144" dur="1" fill="hold">
                                          <p:stCondLst>
                                            <p:cond delay="0"/>
                                          </p:stCondLst>
                                        </p:cTn>
                                        <p:tgtEl>
                                          <p:spTgt spid="4">
                                            <p:graphicEl>
                                              <a:dgm id="{73F023A3-F195-4A5F-98F4-991BB4B9A711}"/>
                                            </p:graphicEl>
                                          </p:spTgt>
                                        </p:tgtEl>
                                        <p:attrNameLst>
                                          <p:attrName>style.visibility</p:attrName>
                                        </p:attrNameLst>
                                      </p:cBhvr>
                                      <p:to>
                                        <p:strVal val="visible"/>
                                      </p:to>
                                    </p:set>
                                    <p:animEffect transition="in" filter="wipe(down)">
                                      <p:cBhvr>
                                        <p:cTn id="145" dur="580">
                                          <p:stCondLst>
                                            <p:cond delay="0"/>
                                          </p:stCondLst>
                                        </p:cTn>
                                        <p:tgtEl>
                                          <p:spTgt spid="4">
                                            <p:graphicEl>
                                              <a:dgm id="{73F023A3-F195-4A5F-98F4-991BB4B9A711}"/>
                                            </p:graphicEl>
                                          </p:spTgt>
                                        </p:tgtEl>
                                      </p:cBhvr>
                                    </p:animEffect>
                                    <p:anim calcmode="lin" valueType="num">
                                      <p:cBhvr>
                                        <p:cTn id="146" dur="1822" tmFilter="0,0; 0.14,0.36; 0.43,0.73; 0.71,0.91; 1.0,1.0">
                                          <p:stCondLst>
                                            <p:cond delay="0"/>
                                          </p:stCondLst>
                                        </p:cTn>
                                        <p:tgtEl>
                                          <p:spTgt spid="4">
                                            <p:graphicEl>
                                              <a:dgm id="{73F023A3-F195-4A5F-98F4-991BB4B9A711}"/>
                                            </p:graphicEl>
                                          </p:spTgt>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4">
                                            <p:graphicEl>
                                              <a:dgm id="{73F023A3-F195-4A5F-98F4-991BB4B9A711}"/>
                                            </p:graphicEl>
                                          </p:spTgt>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4">
                                            <p:graphicEl>
                                              <a:dgm id="{73F023A3-F195-4A5F-98F4-991BB4B9A711}"/>
                                            </p:graphicEl>
                                          </p:spTgt>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4">
                                            <p:graphicEl>
                                              <a:dgm id="{73F023A3-F195-4A5F-98F4-991BB4B9A711}"/>
                                            </p:graphicEl>
                                          </p:spTgt>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4">
                                            <p:graphicEl>
                                              <a:dgm id="{73F023A3-F195-4A5F-98F4-991BB4B9A711}"/>
                                            </p:graphicEl>
                                          </p:spTgt>
                                        </p:tgtEl>
                                        <p:attrNameLst>
                                          <p:attrName>ppt_y</p:attrName>
                                        </p:attrNameLst>
                                      </p:cBhvr>
                                      <p:tavLst>
                                        <p:tav tm="0" fmla="#ppt_y-sin(pi*$)/81">
                                          <p:val>
                                            <p:fltVal val="0"/>
                                          </p:val>
                                        </p:tav>
                                        <p:tav tm="100000">
                                          <p:val>
                                            <p:fltVal val="1"/>
                                          </p:val>
                                        </p:tav>
                                      </p:tavLst>
                                    </p:anim>
                                    <p:animScale>
                                      <p:cBhvr>
                                        <p:cTn id="151" dur="26">
                                          <p:stCondLst>
                                            <p:cond delay="650"/>
                                          </p:stCondLst>
                                        </p:cTn>
                                        <p:tgtEl>
                                          <p:spTgt spid="4">
                                            <p:graphicEl>
                                              <a:dgm id="{73F023A3-F195-4A5F-98F4-991BB4B9A711}"/>
                                            </p:graphicEl>
                                          </p:spTgt>
                                        </p:tgtEl>
                                      </p:cBhvr>
                                      <p:to x="100000" y="60000"/>
                                    </p:animScale>
                                    <p:animScale>
                                      <p:cBhvr>
                                        <p:cTn id="152" dur="166" decel="50000">
                                          <p:stCondLst>
                                            <p:cond delay="676"/>
                                          </p:stCondLst>
                                        </p:cTn>
                                        <p:tgtEl>
                                          <p:spTgt spid="4">
                                            <p:graphicEl>
                                              <a:dgm id="{73F023A3-F195-4A5F-98F4-991BB4B9A711}"/>
                                            </p:graphicEl>
                                          </p:spTgt>
                                        </p:tgtEl>
                                      </p:cBhvr>
                                      <p:to x="100000" y="100000"/>
                                    </p:animScale>
                                    <p:animScale>
                                      <p:cBhvr>
                                        <p:cTn id="153" dur="26">
                                          <p:stCondLst>
                                            <p:cond delay="1312"/>
                                          </p:stCondLst>
                                        </p:cTn>
                                        <p:tgtEl>
                                          <p:spTgt spid="4">
                                            <p:graphicEl>
                                              <a:dgm id="{73F023A3-F195-4A5F-98F4-991BB4B9A711}"/>
                                            </p:graphicEl>
                                          </p:spTgt>
                                        </p:tgtEl>
                                      </p:cBhvr>
                                      <p:to x="100000" y="80000"/>
                                    </p:animScale>
                                    <p:animScale>
                                      <p:cBhvr>
                                        <p:cTn id="154" dur="166" decel="50000">
                                          <p:stCondLst>
                                            <p:cond delay="1338"/>
                                          </p:stCondLst>
                                        </p:cTn>
                                        <p:tgtEl>
                                          <p:spTgt spid="4">
                                            <p:graphicEl>
                                              <a:dgm id="{73F023A3-F195-4A5F-98F4-991BB4B9A711}"/>
                                            </p:graphicEl>
                                          </p:spTgt>
                                        </p:tgtEl>
                                      </p:cBhvr>
                                      <p:to x="100000" y="100000"/>
                                    </p:animScale>
                                    <p:animScale>
                                      <p:cBhvr>
                                        <p:cTn id="155" dur="26">
                                          <p:stCondLst>
                                            <p:cond delay="1642"/>
                                          </p:stCondLst>
                                        </p:cTn>
                                        <p:tgtEl>
                                          <p:spTgt spid="4">
                                            <p:graphicEl>
                                              <a:dgm id="{73F023A3-F195-4A5F-98F4-991BB4B9A711}"/>
                                            </p:graphicEl>
                                          </p:spTgt>
                                        </p:tgtEl>
                                      </p:cBhvr>
                                      <p:to x="100000" y="90000"/>
                                    </p:animScale>
                                    <p:animScale>
                                      <p:cBhvr>
                                        <p:cTn id="156" dur="166" decel="50000">
                                          <p:stCondLst>
                                            <p:cond delay="1668"/>
                                          </p:stCondLst>
                                        </p:cTn>
                                        <p:tgtEl>
                                          <p:spTgt spid="4">
                                            <p:graphicEl>
                                              <a:dgm id="{73F023A3-F195-4A5F-98F4-991BB4B9A711}"/>
                                            </p:graphicEl>
                                          </p:spTgt>
                                        </p:tgtEl>
                                      </p:cBhvr>
                                      <p:to x="100000" y="100000"/>
                                    </p:animScale>
                                    <p:animScale>
                                      <p:cBhvr>
                                        <p:cTn id="157" dur="26">
                                          <p:stCondLst>
                                            <p:cond delay="1808"/>
                                          </p:stCondLst>
                                        </p:cTn>
                                        <p:tgtEl>
                                          <p:spTgt spid="4">
                                            <p:graphicEl>
                                              <a:dgm id="{73F023A3-F195-4A5F-98F4-991BB4B9A711}"/>
                                            </p:graphicEl>
                                          </p:spTgt>
                                        </p:tgtEl>
                                      </p:cBhvr>
                                      <p:to x="100000" y="95000"/>
                                    </p:animScale>
                                    <p:animScale>
                                      <p:cBhvr>
                                        <p:cTn id="158" dur="166" decel="50000">
                                          <p:stCondLst>
                                            <p:cond delay="1834"/>
                                          </p:stCondLst>
                                        </p:cTn>
                                        <p:tgtEl>
                                          <p:spTgt spid="4">
                                            <p:graphicEl>
                                              <a:dgm id="{73F023A3-F195-4A5F-98F4-991BB4B9A711}"/>
                                            </p:graphicEl>
                                          </p:spTgt>
                                        </p:tgtEl>
                                      </p:cBhvr>
                                      <p:to x="100000" y="100000"/>
                                    </p:animScale>
                                  </p:childTnLst>
                                </p:cTn>
                              </p:par>
                              <p:par>
                                <p:cTn id="159" presetID="26" presetClass="entr" presetSubtype="0" fill="hold" grpId="0" nodeType="withEffect">
                                  <p:stCondLst>
                                    <p:cond delay="0"/>
                                  </p:stCondLst>
                                  <p:childTnLst>
                                    <p:set>
                                      <p:cBhvr>
                                        <p:cTn id="160" dur="1" fill="hold">
                                          <p:stCondLst>
                                            <p:cond delay="0"/>
                                          </p:stCondLst>
                                        </p:cTn>
                                        <p:tgtEl>
                                          <p:spTgt spid="4">
                                            <p:graphicEl>
                                              <a:dgm id="{49609F88-D021-45D7-AC4F-1574B2E75B3D}"/>
                                            </p:graphicEl>
                                          </p:spTgt>
                                        </p:tgtEl>
                                        <p:attrNameLst>
                                          <p:attrName>style.visibility</p:attrName>
                                        </p:attrNameLst>
                                      </p:cBhvr>
                                      <p:to>
                                        <p:strVal val="visible"/>
                                      </p:to>
                                    </p:set>
                                    <p:animEffect transition="in" filter="wipe(down)">
                                      <p:cBhvr>
                                        <p:cTn id="161" dur="580">
                                          <p:stCondLst>
                                            <p:cond delay="0"/>
                                          </p:stCondLst>
                                        </p:cTn>
                                        <p:tgtEl>
                                          <p:spTgt spid="4">
                                            <p:graphicEl>
                                              <a:dgm id="{49609F88-D021-45D7-AC4F-1574B2E75B3D}"/>
                                            </p:graphicEl>
                                          </p:spTgt>
                                        </p:tgtEl>
                                      </p:cBhvr>
                                    </p:animEffect>
                                    <p:anim calcmode="lin" valueType="num">
                                      <p:cBhvr>
                                        <p:cTn id="162" dur="1822" tmFilter="0,0; 0.14,0.36; 0.43,0.73; 0.71,0.91; 1.0,1.0">
                                          <p:stCondLst>
                                            <p:cond delay="0"/>
                                          </p:stCondLst>
                                        </p:cTn>
                                        <p:tgtEl>
                                          <p:spTgt spid="4">
                                            <p:graphicEl>
                                              <a:dgm id="{49609F88-D021-45D7-AC4F-1574B2E75B3D}"/>
                                            </p:graphicEl>
                                          </p:spTgt>
                                        </p:tgtEl>
                                        <p:attrNameLst>
                                          <p:attrName>ppt_x</p:attrName>
                                        </p:attrNameLst>
                                      </p:cBhvr>
                                      <p:tavLst>
                                        <p:tav tm="0">
                                          <p:val>
                                            <p:strVal val="#ppt_x-0.25"/>
                                          </p:val>
                                        </p:tav>
                                        <p:tav tm="100000">
                                          <p:val>
                                            <p:strVal val="#ppt_x"/>
                                          </p:val>
                                        </p:tav>
                                      </p:tavLst>
                                    </p:anim>
                                    <p:anim calcmode="lin" valueType="num">
                                      <p:cBhvr>
                                        <p:cTn id="163" dur="664" tmFilter="0.0,0.0; 0.25,0.07; 0.50,0.2; 0.75,0.467; 1.0,1.0">
                                          <p:stCondLst>
                                            <p:cond delay="0"/>
                                          </p:stCondLst>
                                        </p:cTn>
                                        <p:tgtEl>
                                          <p:spTgt spid="4">
                                            <p:graphicEl>
                                              <a:dgm id="{49609F88-D021-45D7-AC4F-1574B2E75B3D}"/>
                                            </p:graphicEl>
                                          </p:spTgt>
                                        </p:tgtEl>
                                        <p:attrNameLst>
                                          <p:attrName>ppt_y</p:attrName>
                                        </p:attrNameLst>
                                      </p:cBhvr>
                                      <p:tavLst>
                                        <p:tav tm="0" fmla="#ppt_y-sin(pi*$)/3">
                                          <p:val>
                                            <p:fltVal val="0.5"/>
                                          </p:val>
                                        </p:tav>
                                        <p:tav tm="100000">
                                          <p:val>
                                            <p:fltVal val="1"/>
                                          </p:val>
                                        </p:tav>
                                      </p:tavLst>
                                    </p:anim>
                                    <p:anim calcmode="lin" valueType="num">
                                      <p:cBhvr>
                                        <p:cTn id="164" dur="664" tmFilter="0, 0; 0.125,0.2665; 0.25,0.4; 0.375,0.465; 0.5,0.5;  0.625,0.535; 0.75,0.6; 0.875,0.7335; 1,1">
                                          <p:stCondLst>
                                            <p:cond delay="664"/>
                                          </p:stCondLst>
                                        </p:cTn>
                                        <p:tgtEl>
                                          <p:spTgt spid="4">
                                            <p:graphicEl>
                                              <a:dgm id="{49609F88-D021-45D7-AC4F-1574B2E75B3D}"/>
                                            </p:graphicEl>
                                          </p:spTgt>
                                        </p:tgtEl>
                                        <p:attrNameLst>
                                          <p:attrName>ppt_y</p:attrName>
                                        </p:attrNameLst>
                                      </p:cBhvr>
                                      <p:tavLst>
                                        <p:tav tm="0" fmla="#ppt_y-sin(pi*$)/9">
                                          <p:val>
                                            <p:fltVal val="0"/>
                                          </p:val>
                                        </p:tav>
                                        <p:tav tm="100000">
                                          <p:val>
                                            <p:fltVal val="1"/>
                                          </p:val>
                                        </p:tav>
                                      </p:tavLst>
                                    </p:anim>
                                    <p:anim calcmode="lin" valueType="num">
                                      <p:cBhvr>
                                        <p:cTn id="165" dur="332" tmFilter="0, 0; 0.125,0.2665; 0.25,0.4; 0.375,0.465; 0.5,0.5;  0.625,0.535; 0.75,0.6; 0.875,0.7335; 1,1">
                                          <p:stCondLst>
                                            <p:cond delay="1324"/>
                                          </p:stCondLst>
                                        </p:cTn>
                                        <p:tgtEl>
                                          <p:spTgt spid="4">
                                            <p:graphicEl>
                                              <a:dgm id="{49609F88-D021-45D7-AC4F-1574B2E75B3D}"/>
                                            </p:graphicEl>
                                          </p:spTgt>
                                        </p:tgtEl>
                                        <p:attrNameLst>
                                          <p:attrName>ppt_y</p:attrName>
                                        </p:attrNameLst>
                                      </p:cBhvr>
                                      <p:tavLst>
                                        <p:tav tm="0" fmla="#ppt_y-sin(pi*$)/27">
                                          <p:val>
                                            <p:fltVal val="0"/>
                                          </p:val>
                                        </p:tav>
                                        <p:tav tm="100000">
                                          <p:val>
                                            <p:fltVal val="1"/>
                                          </p:val>
                                        </p:tav>
                                      </p:tavLst>
                                    </p:anim>
                                    <p:anim calcmode="lin" valueType="num">
                                      <p:cBhvr>
                                        <p:cTn id="166" dur="164" tmFilter="0, 0; 0.125,0.2665; 0.25,0.4; 0.375,0.465; 0.5,0.5;  0.625,0.535; 0.75,0.6; 0.875,0.7335; 1,1">
                                          <p:stCondLst>
                                            <p:cond delay="1656"/>
                                          </p:stCondLst>
                                        </p:cTn>
                                        <p:tgtEl>
                                          <p:spTgt spid="4">
                                            <p:graphicEl>
                                              <a:dgm id="{49609F88-D021-45D7-AC4F-1574B2E75B3D}"/>
                                            </p:graphicEl>
                                          </p:spTgt>
                                        </p:tgtEl>
                                        <p:attrNameLst>
                                          <p:attrName>ppt_y</p:attrName>
                                        </p:attrNameLst>
                                      </p:cBhvr>
                                      <p:tavLst>
                                        <p:tav tm="0" fmla="#ppt_y-sin(pi*$)/81">
                                          <p:val>
                                            <p:fltVal val="0"/>
                                          </p:val>
                                        </p:tav>
                                        <p:tav tm="100000">
                                          <p:val>
                                            <p:fltVal val="1"/>
                                          </p:val>
                                        </p:tav>
                                      </p:tavLst>
                                    </p:anim>
                                    <p:animScale>
                                      <p:cBhvr>
                                        <p:cTn id="167" dur="26">
                                          <p:stCondLst>
                                            <p:cond delay="650"/>
                                          </p:stCondLst>
                                        </p:cTn>
                                        <p:tgtEl>
                                          <p:spTgt spid="4">
                                            <p:graphicEl>
                                              <a:dgm id="{49609F88-D021-45D7-AC4F-1574B2E75B3D}"/>
                                            </p:graphicEl>
                                          </p:spTgt>
                                        </p:tgtEl>
                                      </p:cBhvr>
                                      <p:to x="100000" y="60000"/>
                                    </p:animScale>
                                    <p:animScale>
                                      <p:cBhvr>
                                        <p:cTn id="168" dur="166" decel="50000">
                                          <p:stCondLst>
                                            <p:cond delay="676"/>
                                          </p:stCondLst>
                                        </p:cTn>
                                        <p:tgtEl>
                                          <p:spTgt spid="4">
                                            <p:graphicEl>
                                              <a:dgm id="{49609F88-D021-45D7-AC4F-1574B2E75B3D}"/>
                                            </p:graphicEl>
                                          </p:spTgt>
                                        </p:tgtEl>
                                      </p:cBhvr>
                                      <p:to x="100000" y="100000"/>
                                    </p:animScale>
                                    <p:animScale>
                                      <p:cBhvr>
                                        <p:cTn id="169" dur="26">
                                          <p:stCondLst>
                                            <p:cond delay="1312"/>
                                          </p:stCondLst>
                                        </p:cTn>
                                        <p:tgtEl>
                                          <p:spTgt spid="4">
                                            <p:graphicEl>
                                              <a:dgm id="{49609F88-D021-45D7-AC4F-1574B2E75B3D}"/>
                                            </p:graphicEl>
                                          </p:spTgt>
                                        </p:tgtEl>
                                      </p:cBhvr>
                                      <p:to x="100000" y="80000"/>
                                    </p:animScale>
                                    <p:animScale>
                                      <p:cBhvr>
                                        <p:cTn id="170" dur="166" decel="50000">
                                          <p:stCondLst>
                                            <p:cond delay="1338"/>
                                          </p:stCondLst>
                                        </p:cTn>
                                        <p:tgtEl>
                                          <p:spTgt spid="4">
                                            <p:graphicEl>
                                              <a:dgm id="{49609F88-D021-45D7-AC4F-1574B2E75B3D}"/>
                                            </p:graphicEl>
                                          </p:spTgt>
                                        </p:tgtEl>
                                      </p:cBhvr>
                                      <p:to x="100000" y="100000"/>
                                    </p:animScale>
                                    <p:animScale>
                                      <p:cBhvr>
                                        <p:cTn id="171" dur="26">
                                          <p:stCondLst>
                                            <p:cond delay="1642"/>
                                          </p:stCondLst>
                                        </p:cTn>
                                        <p:tgtEl>
                                          <p:spTgt spid="4">
                                            <p:graphicEl>
                                              <a:dgm id="{49609F88-D021-45D7-AC4F-1574B2E75B3D}"/>
                                            </p:graphicEl>
                                          </p:spTgt>
                                        </p:tgtEl>
                                      </p:cBhvr>
                                      <p:to x="100000" y="90000"/>
                                    </p:animScale>
                                    <p:animScale>
                                      <p:cBhvr>
                                        <p:cTn id="172" dur="166" decel="50000">
                                          <p:stCondLst>
                                            <p:cond delay="1668"/>
                                          </p:stCondLst>
                                        </p:cTn>
                                        <p:tgtEl>
                                          <p:spTgt spid="4">
                                            <p:graphicEl>
                                              <a:dgm id="{49609F88-D021-45D7-AC4F-1574B2E75B3D}"/>
                                            </p:graphicEl>
                                          </p:spTgt>
                                        </p:tgtEl>
                                      </p:cBhvr>
                                      <p:to x="100000" y="100000"/>
                                    </p:animScale>
                                    <p:animScale>
                                      <p:cBhvr>
                                        <p:cTn id="173" dur="26">
                                          <p:stCondLst>
                                            <p:cond delay="1808"/>
                                          </p:stCondLst>
                                        </p:cTn>
                                        <p:tgtEl>
                                          <p:spTgt spid="4">
                                            <p:graphicEl>
                                              <a:dgm id="{49609F88-D021-45D7-AC4F-1574B2E75B3D}"/>
                                            </p:graphicEl>
                                          </p:spTgt>
                                        </p:tgtEl>
                                      </p:cBhvr>
                                      <p:to x="100000" y="95000"/>
                                    </p:animScale>
                                    <p:animScale>
                                      <p:cBhvr>
                                        <p:cTn id="174" dur="166" decel="50000">
                                          <p:stCondLst>
                                            <p:cond delay="1834"/>
                                          </p:stCondLst>
                                        </p:cTn>
                                        <p:tgtEl>
                                          <p:spTgt spid="4">
                                            <p:graphicEl>
                                              <a:dgm id="{49609F88-D021-45D7-AC4F-1574B2E75B3D}"/>
                                            </p:graphicEl>
                                          </p:spTgt>
                                        </p:tgtEl>
                                      </p:cBhvr>
                                      <p:to x="100000" y="100000"/>
                                    </p:animScale>
                                  </p:childTnLst>
                                </p:cTn>
                              </p:par>
                            </p:childTnLst>
                          </p:cTn>
                        </p:par>
                      </p:childTnLst>
                    </p:cTn>
                  </p:par>
                  <p:par>
                    <p:cTn id="175" fill="hold">
                      <p:stCondLst>
                        <p:cond delay="indefinite"/>
                      </p:stCondLst>
                      <p:childTnLst>
                        <p:par>
                          <p:cTn id="176" fill="hold">
                            <p:stCondLst>
                              <p:cond delay="0"/>
                            </p:stCondLst>
                            <p:childTnLst>
                              <p:par>
                                <p:cTn id="177" presetID="26" presetClass="entr" presetSubtype="0" fill="hold" grpId="0" nodeType="clickEffect">
                                  <p:stCondLst>
                                    <p:cond delay="0"/>
                                  </p:stCondLst>
                                  <p:childTnLst>
                                    <p:set>
                                      <p:cBhvr>
                                        <p:cTn id="178" dur="1" fill="hold">
                                          <p:stCondLst>
                                            <p:cond delay="0"/>
                                          </p:stCondLst>
                                        </p:cTn>
                                        <p:tgtEl>
                                          <p:spTgt spid="4">
                                            <p:graphicEl>
                                              <a:dgm id="{296C7E57-B142-49FB-8509-F3772922507C}"/>
                                            </p:graphicEl>
                                          </p:spTgt>
                                        </p:tgtEl>
                                        <p:attrNameLst>
                                          <p:attrName>style.visibility</p:attrName>
                                        </p:attrNameLst>
                                      </p:cBhvr>
                                      <p:to>
                                        <p:strVal val="visible"/>
                                      </p:to>
                                    </p:set>
                                    <p:animEffect transition="in" filter="wipe(down)">
                                      <p:cBhvr>
                                        <p:cTn id="179" dur="580">
                                          <p:stCondLst>
                                            <p:cond delay="0"/>
                                          </p:stCondLst>
                                        </p:cTn>
                                        <p:tgtEl>
                                          <p:spTgt spid="4">
                                            <p:graphicEl>
                                              <a:dgm id="{296C7E57-B142-49FB-8509-F3772922507C}"/>
                                            </p:graphicEl>
                                          </p:spTgt>
                                        </p:tgtEl>
                                      </p:cBhvr>
                                    </p:animEffect>
                                    <p:anim calcmode="lin" valueType="num">
                                      <p:cBhvr>
                                        <p:cTn id="180" dur="1822" tmFilter="0,0; 0.14,0.36; 0.43,0.73; 0.71,0.91; 1.0,1.0">
                                          <p:stCondLst>
                                            <p:cond delay="0"/>
                                          </p:stCondLst>
                                        </p:cTn>
                                        <p:tgtEl>
                                          <p:spTgt spid="4">
                                            <p:graphicEl>
                                              <a:dgm id="{296C7E57-B142-49FB-8509-F3772922507C}"/>
                                            </p:graphicEl>
                                          </p:spTgt>
                                        </p:tgtEl>
                                        <p:attrNameLst>
                                          <p:attrName>ppt_x</p:attrName>
                                        </p:attrNameLst>
                                      </p:cBhvr>
                                      <p:tavLst>
                                        <p:tav tm="0">
                                          <p:val>
                                            <p:strVal val="#ppt_x-0.25"/>
                                          </p:val>
                                        </p:tav>
                                        <p:tav tm="100000">
                                          <p:val>
                                            <p:strVal val="#ppt_x"/>
                                          </p:val>
                                        </p:tav>
                                      </p:tavLst>
                                    </p:anim>
                                    <p:anim calcmode="lin" valueType="num">
                                      <p:cBhvr>
                                        <p:cTn id="181" dur="664" tmFilter="0.0,0.0; 0.25,0.07; 0.50,0.2; 0.75,0.467; 1.0,1.0">
                                          <p:stCondLst>
                                            <p:cond delay="0"/>
                                          </p:stCondLst>
                                        </p:cTn>
                                        <p:tgtEl>
                                          <p:spTgt spid="4">
                                            <p:graphicEl>
                                              <a:dgm id="{296C7E57-B142-49FB-8509-F3772922507C}"/>
                                            </p:graphicEl>
                                          </p:spTgt>
                                        </p:tgtEl>
                                        <p:attrNameLst>
                                          <p:attrName>ppt_y</p:attrName>
                                        </p:attrNameLst>
                                      </p:cBhvr>
                                      <p:tavLst>
                                        <p:tav tm="0" fmla="#ppt_y-sin(pi*$)/3">
                                          <p:val>
                                            <p:fltVal val="0.5"/>
                                          </p:val>
                                        </p:tav>
                                        <p:tav tm="100000">
                                          <p:val>
                                            <p:fltVal val="1"/>
                                          </p:val>
                                        </p:tav>
                                      </p:tavLst>
                                    </p:anim>
                                    <p:anim calcmode="lin" valueType="num">
                                      <p:cBhvr>
                                        <p:cTn id="182" dur="664" tmFilter="0, 0; 0.125,0.2665; 0.25,0.4; 0.375,0.465; 0.5,0.5;  0.625,0.535; 0.75,0.6; 0.875,0.7335; 1,1">
                                          <p:stCondLst>
                                            <p:cond delay="664"/>
                                          </p:stCondLst>
                                        </p:cTn>
                                        <p:tgtEl>
                                          <p:spTgt spid="4">
                                            <p:graphicEl>
                                              <a:dgm id="{296C7E57-B142-49FB-8509-F3772922507C}"/>
                                            </p:graphicEl>
                                          </p:spTgt>
                                        </p:tgtEl>
                                        <p:attrNameLst>
                                          <p:attrName>ppt_y</p:attrName>
                                        </p:attrNameLst>
                                      </p:cBhvr>
                                      <p:tavLst>
                                        <p:tav tm="0" fmla="#ppt_y-sin(pi*$)/9">
                                          <p:val>
                                            <p:fltVal val="0"/>
                                          </p:val>
                                        </p:tav>
                                        <p:tav tm="100000">
                                          <p:val>
                                            <p:fltVal val="1"/>
                                          </p:val>
                                        </p:tav>
                                      </p:tavLst>
                                    </p:anim>
                                    <p:anim calcmode="lin" valueType="num">
                                      <p:cBhvr>
                                        <p:cTn id="183" dur="332" tmFilter="0, 0; 0.125,0.2665; 0.25,0.4; 0.375,0.465; 0.5,0.5;  0.625,0.535; 0.75,0.6; 0.875,0.7335; 1,1">
                                          <p:stCondLst>
                                            <p:cond delay="1324"/>
                                          </p:stCondLst>
                                        </p:cTn>
                                        <p:tgtEl>
                                          <p:spTgt spid="4">
                                            <p:graphicEl>
                                              <a:dgm id="{296C7E57-B142-49FB-8509-F3772922507C}"/>
                                            </p:graphicEl>
                                          </p:spTgt>
                                        </p:tgtEl>
                                        <p:attrNameLst>
                                          <p:attrName>ppt_y</p:attrName>
                                        </p:attrNameLst>
                                      </p:cBhvr>
                                      <p:tavLst>
                                        <p:tav tm="0" fmla="#ppt_y-sin(pi*$)/27">
                                          <p:val>
                                            <p:fltVal val="0"/>
                                          </p:val>
                                        </p:tav>
                                        <p:tav tm="100000">
                                          <p:val>
                                            <p:fltVal val="1"/>
                                          </p:val>
                                        </p:tav>
                                      </p:tavLst>
                                    </p:anim>
                                    <p:anim calcmode="lin" valueType="num">
                                      <p:cBhvr>
                                        <p:cTn id="184" dur="164" tmFilter="0, 0; 0.125,0.2665; 0.25,0.4; 0.375,0.465; 0.5,0.5;  0.625,0.535; 0.75,0.6; 0.875,0.7335; 1,1">
                                          <p:stCondLst>
                                            <p:cond delay="1656"/>
                                          </p:stCondLst>
                                        </p:cTn>
                                        <p:tgtEl>
                                          <p:spTgt spid="4">
                                            <p:graphicEl>
                                              <a:dgm id="{296C7E57-B142-49FB-8509-F3772922507C}"/>
                                            </p:graphicEl>
                                          </p:spTgt>
                                        </p:tgtEl>
                                        <p:attrNameLst>
                                          <p:attrName>ppt_y</p:attrName>
                                        </p:attrNameLst>
                                      </p:cBhvr>
                                      <p:tavLst>
                                        <p:tav tm="0" fmla="#ppt_y-sin(pi*$)/81">
                                          <p:val>
                                            <p:fltVal val="0"/>
                                          </p:val>
                                        </p:tav>
                                        <p:tav tm="100000">
                                          <p:val>
                                            <p:fltVal val="1"/>
                                          </p:val>
                                        </p:tav>
                                      </p:tavLst>
                                    </p:anim>
                                    <p:animScale>
                                      <p:cBhvr>
                                        <p:cTn id="185" dur="26">
                                          <p:stCondLst>
                                            <p:cond delay="650"/>
                                          </p:stCondLst>
                                        </p:cTn>
                                        <p:tgtEl>
                                          <p:spTgt spid="4">
                                            <p:graphicEl>
                                              <a:dgm id="{296C7E57-B142-49FB-8509-F3772922507C}"/>
                                            </p:graphicEl>
                                          </p:spTgt>
                                        </p:tgtEl>
                                      </p:cBhvr>
                                      <p:to x="100000" y="60000"/>
                                    </p:animScale>
                                    <p:animScale>
                                      <p:cBhvr>
                                        <p:cTn id="186" dur="166" decel="50000">
                                          <p:stCondLst>
                                            <p:cond delay="676"/>
                                          </p:stCondLst>
                                        </p:cTn>
                                        <p:tgtEl>
                                          <p:spTgt spid="4">
                                            <p:graphicEl>
                                              <a:dgm id="{296C7E57-B142-49FB-8509-F3772922507C}"/>
                                            </p:graphicEl>
                                          </p:spTgt>
                                        </p:tgtEl>
                                      </p:cBhvr>
                                      <p:to x="100000" y="100000"/>
                                    </p:animScale>
                                    <p:animScale>
                                      <p:cBhvr>
                                        <p:cTn id="187" dur="26">
                                          <p:stCondLst>
                                            <p:cond delay="1312"/>
                                          </p:stCondLst>
                                        </p:cTn>
                                        <p:tgtEl>
                                          <p:spTgt spid="4">
                                            <p:graphicEl>
                                              <a:dgm id="{296C7E57-B142-49FB-8509-F3772922507C}"/>
                                            </p:graphicEl>
                                          </p:spTgt>
                                        </p:tgtEl>
                                      </p:cBhvr>
                                      <p:to x="100000" y="80000"/>
                                    </p:animScale>
                                    <p:animScale>
                                      <p:cBhvr>
                                        <p:cTn id="188" dur="166" decel="50000">
                                          <p:stCondLst>
                                            <p:cond delay="1338"/>
                                          </p:stCondLst>
                                        </p:cTn>
                                        <p:tgtEl>
                                          <p:spTgt spid="4">
                                            <p:graphicEl>
                                              <a:dgm id="{296C7E57-B142-49FB-8509-F3772922507C}"/>
                                            </p:graphicEl>
                                          </p:spTgt>
                                        </p:tgtEl>
                                      </p:cBhvr>
                                      <p:to x="100000" y="100000"/>
                                    </p:animScale>
                                    <p:animScale>
                                      <p:cBhvr>
                                        <p:cTn id="189" dur="26">
                                          <p:stCondLst>
                                            <p:cond delay="1642"/>
                                          </p:stCondLst>
                                        </p:cTn>
                                        <p:tgtEl>
                                          <p:spTgt spid="4">
                                            <p:graphicEl>
                                              <a:dgm id="{296C7E57-B142-49FB-8509-F3772922507C}"/>
                                            </p:graphicEl>
                                          </p:spTgt>
                                        </p:tgtEl>
                                      </p:cBhvr>
                                      <p:to x="100000" y="90000"/>
                                    </p:animScale>
                                    <p:animScale>
                                      <p:cBhvr>
                                        <p:cTn id="190" dur="166" decel="50000">
                                          <p:stCondLst>
                                            <p:cond delay="1668"/>
                                          </p:stCondLst>
                                        </p:cTn>
                                        <p:tgtEl>
                                          <p:spTgt spid="4">
                                            <p:graphicEl>
                                              <a:dgm id="{296C7E57-B142-49FB-8509-F3772922507C}"/>
                                            </p:graphicEl>
                                          </p:spTgt>
                                        </p:tgtEl>
                                      </p:cBhvr>
                                      <p:to x="100000" y="100000"/>
                                    </p:animScale>
                                    <p:animScale>
                                      <p:cBhvr>
                                        <p:cTn id="191" dur="26">
                                          <p:stCondLst>
                                            <p:cond delay="1808"/>
                                          </p:stCondLst>
                                        </p:cTn>
                                        <p:tgtEl>
                                          <p:spTgt spid="4">
                                            <p:graphicEl>
                                              <a:dgm id="{296C7E57-B142-49FB-8509-F3772922507C}"/>
                                            </p:graphicEl>
                                          </p:spTgt>
                                        </p:tgtEl>
                                      </p:cBhvr>
                                      <p:to x="100000" y="95000"/>
                                    </p:animScale>
                                    <p:animScale>
                                      <p:cBhvr>
                                        <p:cTn id="192" dur="166" decel="50000">
                                          <p:stCondLst>
                                            <p:cond delay="1834"/>
                                          </p:stCondLst>
                                        </p:cTn>
                                        <p:tgtEl>
                                          <p:spTgt spid="4">
                                            <p:graphicEl>
                                              <a:dgm id="{296C7E57-B142-49FB-8509-F3772922507C}"/>
                                            </p:graphicEl>
                                          </p:spTgt>
                                        </p:tgtEl>
                                      </p:cBhvr>
                                      <p:to x="100000" y="100000"/>
                                    </p:animScale>
                                  </p:childTnLst>
                                </p:cTn>
                              </p:par>
                              <p:par>
                                <p:cTn id="193" presetID="26" presetClass="entr" presetSubtype="0" fill="hold" grpId="0" nodeType="withEffect">
                                  <p:stCondLst>
                                    <p:cond delay="0"/>
                                  </p:stCondLst>
                                  <p:childTnLst>
                                    <p:set>
                                      <p:cBhvr>
                                        <p:cTn id="194" dur="1" fill="hold">
                                          <p:stCondLst>
                                            <p:cond delay="0"/>
                                          </p:stCondLst>
                                        </p:cTn>
                                        <p:tgtEl>
                                          <p:spTgt spid="4">
                                            <p:graphicEl>
                                              <a:dgm id="{55B6E3A2-77BF-4F2A-8FDB-9F76CD981ECA}"/>
                                            </p:graphicEl>
                                          </p:spTgt>
                                        </p:tgtEl>
                                        <p:attrNameLst>
                                          <p:attrName>style.visibility</p:attrName>
                                        </p:attrNameLst>
                                      </p:cBhvr>
                                      <p:to>
                                        <p:strVal val="visible"/>
                                      </p:to>
                                    </p:set>
                                    <p:animEffect transition="in" filter="wipe(down)">
                                      <p:cBhvr>
                                        <p:cTn id="195" dur="580">
                                          <p:stCondLst>
                                            <p:cond delay="0"/>
                                          </p:stCondLst>
                                        </p:cTn>
                                        <p:tgtEl>
                                          <p:spTgt spid="4">
                                            <p:graphicEl>
                                              <a:dgm id="{55B6E3A2-77BF-4F2A-8FDB-9F76CD981ECA}"/>
                                            </p:graphicEl>
                                          </p:spTgt>
                                        </p:tgtEl>
                                      </p:cBhvr>
                                    </p:animEffect>
                                    <p:anim calcmode="lin" valueType="num">
                                      <p:cBhvr>
                                        <p:cTn id="196" dur="1822" tmFilter="0,0; 0.14,0.36; 0.43,0.73; 0.71,0.91; 1.0,1.0">
                                          <p:stCondLst>
                                            <p:cond delay="0"/>
                                          </p:stCondLst>
                                        </p:cTn>
                                        <p:tgtEl>
                                          <p:spTgt spid="4">
                                            <p:graphicEl>
                                              <a:dgm id="{55B6E3A2-77BF-4F2A-8FDB-9F76CD981ECA}"/>
                                            </p:graphicEl>
                                          </p:spTgt>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4">
                                            <p:graphicEl>
                                              <a:dgm id="{55B6E3A2-77BF-4F2A-8FDB-9F76CD981ECA}"/>
                                            </p:graphicEl>
                                          </p:spTgt>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4">
                                            <p:graphicEl>
                                              <a:dgm id="{55B6E3A2-77BF-4F2A-8FDB-9F76CD981ECA}"/>
                                            </p:graphicEl>
                                          </p:spTgt>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4">
                                            <p:graphicEl>
                                              <a:dgm id="{55B6E3A2-77BF-4F2A-8FDB-9F76CD981ECA}"/>
                                            </p:graphicEl>
                                          </p:spTgt>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4">
                                            <p:graphicEl>
                                              <a:dgm id="{55B6E3A2-77BF-4F2A-8FDB-9F76CD981ECA}"/>
                                            </p:graphicEl>
                                          </p:spTgt>
                                        </p:tgtEl>
                                        <p:attrNameLst>
                                          <p:attrName>ppt_y</p:attrName>
                                        </p:attrNameLst>
                                      </p:cBhvr>
                                      <p:tavLst>
                                        <p:tav tm="0" fmla="#ppt_y-sin(pi*$)/81">
                                          <p:val>
                                            <p:fltVal val="0"/>
                                          </p:val>
                                        </p:tav>
                                        <p:tav tm="100000">
                                          <p:val>
                                            <p:fltVal val="1"/>
                                          </p:val>
                                        </p:tav>
                                      </p:tavLst>
                                    </p:anim>
                                    <p:animScale>
                                      <p:cBhvr>
                                        <p:cTn id="201" dur="26">
                                          <p:stCondLst>
                                            <p:cond delay="650"/>
                                          </p:stCondLst>
                                        </p:cTn>
                                        <p:tgtEl>
                                          <p:spTgt spid="4">
                                            <p:graphicEl>
                                              <a:dgm id="{55B6E3A2-77BF-4F2A-8FDB-9F76CD981ECA}"/>
                                            </p:graphicEl>
                                          </p:spTgt>
                                        </p:tgtEl>
                                      </p:cBhvr>
                                      <p:to x="100000" y="60000"/>
                                    </p:animScale>
                                    <p:animScale>
                                      <p:cBhvr>
                                        <p:cTn id="202" dur="166" decel="50000">
                                          <p:stCondLst>
                                            <p:cond delay="676"/>
                                          </p:stCondLst>
                                        </p:cTn>
                                        <p:tgtEl>
                                          <p:spTgt spid="4">
                                            <p:graphicEl>
                                              <a:dgm id="{55B6E3A2-77BF-4F2A-8FDB-9F76CD981ECA}"/>
                                            </p:graphicEl>
                                          </p:spTgt>
                                        </p:tgtEl>
                                      </p:cBhvr>
                                      <p:to x="100000" y="100000"/>
                                    </p:animScale>
                                    <p:animScale>
                                      <p:cBhvr>
                                        <p:cTn id="203" dur="26">
                                          <p:stCondLst>
                                            <p:cond delay="1312"/>
                                          </p:stCondLst>
                                        </p:cTn>
                                        <p:tgtEl>
                                          <p:spTgt spid="4">
                                            <p:graphicEl>
                                              <a:dgm id="{55B6E3A2-77BF-4F2A-8FDB-9F76CD981ECA}"/>
                                            </p:graphicEl>
                                          </p:spTgt>
                                        </p:tgtEl>
                                      </p:cBhvr>
                                      <p:to x="100000" y="80000"/>
                                    </p:animScale>
                                    <p:animScale>
                                      <p:cBhvr>
                                        <p:cTn id="204" dur="166" decel="50000">
                                          <p:stCondLst>
                                            <p:cond delay="1338"/>
                                          </p:stCondLst>
                                        </p:cTn>
                                        <p:tgtEl>
                                          <p:spTgt spid="4">
                                            <p:graphicEl>
                                              <a:dgm id="{55B6E3A2-77BF-4F2A-8FDB-9F76CD981ECA}"/>
                                            </p:graphicEl>
                                          </p:spTgt>
                                        </p:tgtEl>
                                      </p:cBhvr>
                                      <p:to x="100000" y="100000"/>
                                    </p:animScale>
                                    <p:animScale>
                                      <p:cBhvr>
                                        <p:cTn id="205" dur="26">
                                          <p:stCondLst>
                                            <p:cond delay="1642"/>
                                          </p:stCondLst>
                                        </p:cTn>
                                        <p:tgtEl>
                                          <p:spTgt spid="4">
                                            <p:graphicEl>
                                              <a:dgm id="{55B6E3A2-77BF-4F2A-8FDB-9F76CD981ECA}"/>
                                            </p:graphicEl>
                                          </p:spTgt>
                                        </p:tgtEl>
                                      </p:cBhvr>
                                      <p:to x="100000" y="90000"/>
                                    </p:animScale>
                                    <p:animScale>
                                      <p:cBhvr>
                                        <p:cTn id="206" dur="166" decel="50000">
                                          <p:stCondLst>
                                            <p:cond delay="1668"/>
                                          </p:stCondLst>
                                        </p:cTn>
                                        <p:tgtEl>
                                          <p:spTgt spid="4">
                                            <p:graphicEl>
                                              <a:dgm id="{55B6E3A2-77BF-4F2A-8FDB-9F76CD981ECA}"/>
                                            </p:graphicEl>
                                          </p:spTgt>
                                        </p:tgtEl>
                                      </p:cBhvr>
                                      <p:to x="100000" y="100000"/>
                                    </p:animScale>
                                    <p:animScale>
                                      <p:cBhvr>
                                        <p:cTn id="207" dur="26">
                                          <p:stCondLst>
                                            <p:cond delay="1808"/>
                                          </p:stCondLst>
                                        </p:cTn>
                                        <p:tgtEl>
                                          <p:spTgt spid="4">
                                            <p:graphicEl>
                                              <a:dgm id="{55B6E3A2-77BF-4F2A-8FDB-9F76CD981ECA}"/>
                                            </p:graphicEl>
                                          </p:spTgt>
                                        </p:tgtEl>
                                      </p:cBhvr>
                                      <p:to x="100000" y="95000"/>
                                    </p:animScale>
                                    <p:animScale>
                                      <p:cBhvr>
                                        <p:cTn id="208" dur="166" decel="50000">
                                          <p:stCondLst>
                                            <p:cond delay="1834"/>
                                          </p:stCondLst>
                                        </p:cTn>
                                        <p:tgtEl>
                                          <p:spTgt spid="4">
                                            <p:graphicEl>
                                              <a:dgm id="{55B6E3A2-77BF-4F2A-8FDB-9F76CD981ECA}"/>
                                            </p:graphicEl>
                                          </p:spTgt>
                                        </p:tgtEl>
                                      </p:cBhvr>
                                      <p:to x="100000" y="100000"/>
                                    </p:animScale>
                                  </p:childTnLst>
                                </p:cTn>
                              </p:par>
                            </p:childTnLst>
                          </p:cTn>
                        </p:par>
                      </p:childTnLst>
                    </p:cTn>
                  </p:par>
                  <p:par>
                    <p:cTn id="209" fill="hold">
                      <p:stCondLst>
                        <p:cond delay="indefinite"/>
                      </p:stCondLst>
                      <p:childTnLst>
                        <p:par>
                          <p:cTn id="210" fill="hold">
                            <p:stCondLst>
                              <p:cond delay="0"/>
                            </p:stCondLst>
                            <p:childTnLst>
                              <p:par>
                                <p:cTn id="211" presetID="26" presetClass="entr" presetSubtype="0" fill="hold" grpId="0" nodeType="clickEffect">
                                  <p:stCondLst>
                                    <p:cond delay="0"/>
                                  </p:stCondLst>
                                  <p:childTnLst>
                                    <p:set>
                                      <p:cBhvr>
                                        <p:cTn id="212" dur="1" fill="hold">
                                          <p:stCondLst>
                                            <p:cond delay="0"/>
                                          </p:stCondLst>
                                        </p:cTn>
                                        <p:tgtEl>
                                          <p:spTgt spid="4">
                                            <p:graphicEl>
                                              <a:dgm id="{79BE02E0-853D-48F6-B17C-552DD545AD59}"/>
                                            </p:graphicEl>
                                          </p:spTgt>
                                        </p:tgtEl>
                                        <p:attrNameLst>
                                          <p:attrName>style.visibility</p:attrName>
                                        </p:attrNameLst>
                                      </p:cBhvr>
                                      <p:to>
                                        <p:strVal val="visible"/>
                                      </p:to>
                                    </p:set>
                                    <p:animEffect transition="in" filter="wipe(down)">
                                      <p:cBhvr>
                                        <p:cTn id="213" dur="580">
                                          <p:stCondLst>
                                            <p:cond delay="0"/>
                                          </p:stCondLst>
                                        </p:cTn>
                                        <p:tgtEl>
                                          <p:spTgt spid="4">
                                            <p:graphicEl>
                                              <a:dgm id="{79BE02E0-853D-48F6-B17C-552DD545AD59}"/>
                                            </p:graphicEl>
                                          </p:spTgt>
                                        </p:tgtEl>
                                      </p:cBhvr>
                                    </p:animEffect>
                                    <p:anim calcmode="lin" valueType="num">
                                      <p:cBhvr>
                                        <p:cTn id="214" dur="1822" tmFilter="0,0; 0.14,0.36; 0.43,0.73; 0.71,0.91; 1.0,1.0">
                                          <p:stCondLst>
                                            <p:cond delay="0"/>
                                          </p:stCondLst>
                                        </p:cTn>
                                        <p:tgtEl>
                                          <p:spTgt spid="4">
                                            <p:graphicEl>
                                              <a:dgm id="{79BE02E0-853D-48F6-B17C-552DD545AD59}"/>
                                            </p:graphicEl>
                                          </p:spTgt>
                                        </p:tgtEl>
                                        <p:attrNameLst>
                                          <p:attrName>ppt_x</p:attrName>
                                        </p:attrNameLst>
                                      </p:cBhvr>
                                      <p:tavLst>
                                        <p:tav tm="0">
                                          <p:val>
                                            <p:strVal val="#ppt_x-0.25"/>
                                          </p:val>
                                        </p:tav>
                                        <p:tav tm="100000">
                                          <p:val>
                                            <p:strVal val="#ppt_x"/>
                                          </p:val>
                                        </p:tav>
                                      </p:tavLst>
                                    </p:anim>
                                    <p:anim calcmode="lin" valueType="num">
                                      <p:cBhvr>
                                        <p:cTn id="215" dur="664" tmFilter="0.0,0.0; 0.25,0.07; 0.50,0.2; 0.75,0.467; 1.0,1.0">
                                          <p:stCondLst>
                                            <p:cond delay="0"/>
                                          </p:stCondLst>
                                        </p:cTn>
                                        <p:tgtEl>
                                          <p:spTgt spid="4">
                                            <p:graphicEl>
                                              <a:dgm id="{79BE02E0-853D-48F6-B17C-552DD545AD59}"/>
                                            </p:graphicEl>
                                          </p:spTgt>
                                        </p:tgtEl>
                                        <p:attrNameLst>
                                          <p:attrName>ppt_y</p:attrName>
                                        </p:attrNameLst>
                                      </p:cBhvr>
                                      <p:tavLst>
                                        <p:tav tm="0" fmla="#ppt_y-sin(pi*$)/3">
                                          <p:val>
                                            <p:fltVal val="0.5"/>
                                          </p:val>
                                        </p:tav>
                                        <p:tav tm="100000">
                                          <p:val>
                                            <p:fltVal val="1"/>
                                          </p:val>
                                        </p:tav>
                                      </p:tavLst>
                                    </p:anim>
                                    <p:anim calcmode="lin" valueType="num">
                                      <p:cBhvr>
                                        <p:cTn id="216" dur="664" tmFilter="0, 0; 0.125,0.2665; 0.25,0.4; 0.375,0.465; 0.5,0.5;  0.625,0.535; 0.75,0.6; 0.875,0.7335; 1,1">
                                          <p:stCondLst>
                                            <p:cond delay="664"/>
                                          </p:stCondLst>
                                        </p:cTn>
                                        <p:tgtEl>
                                          <p:spTgt spid="4">
                                            <p:graphicEl>
                                              <a:dgm id="{79BE02E0-853D-48F6-B17C-552DD545AD59}"/>
                                            </p:graphicEl>
                                          </p:spTgt>
                                        </p:tgtEl>
                                        <p:attrNameLst>
                                          <p:attrName>ppt_y</p:attrName>
                                        </p:attrNameLst>
                                      </p:cBhvr>
                                      <p:tavLst>
                                        <p:tav tm="0" fmla="#ppt_y-sin(pi*$)/9">
                                          <p:val>
                                            <p:fltVal val="0"/>
                                          </p:val>
                                        </p:tav>
                                        <p:tav tm="100000">
                                          <p:val>
                                            <p:fltVal val="1"/>
                                          </p:val>
                                        </p:tav>
                                      </p:tavLst>
                                    </p:anim>
                                    <p:anim calcmode="lin" valueType="num">
                                      <p:cBhvr>
                                        <p:cTn id="217" dur="332" tmFilter="0, 0; 0.125,0.2665; 0.25,0.4; 0.375,0.465; 0.5,0.5;  0.625,0.535; 0.75,0.6; 0.875,0.7335; 1,1">
                                          <p:stCondLst>
                                            <p:cond delay="1324"/>
                                          </p:stCondLst>
                                        </p:cTn>
                                        <p:tgtEl>
                                          <p:spTgt spid="4">
                                            <p:graphicEl>
                                              <a:dgm id="{79BE02E0-853D-48F6-B17C-552DD545AD59}"/>
                                            </p:graphicEl>
                                          </p:spTgt>
                                        </p:tgtEl>
                                        <p:attrNameLst>
                                          <p:attrName>ppt_y</p:attrName>
                                        </p:attrNameLst>
                                      </p:cBhvr>
                                      <p:tavLst>
                                        <p:tav tm="0" fmla="#ppt_y-sin(pi*$)/27">
                                          <p:val>
                                            <p:fltVal val="0"/>
                                          </p:val>
                                        </p:tav>
                                        <p:tav tm="100000">
                                          <p:val>
                                            <p:fltVal val="1"/>
                                          </p:val>
                                        </p:tav>
                                      </p:tavLst>
                                    </p:anim>
                                    <p:anim calcmode="lin" valueType="num">
                                      <p:cBhvr>
                                        <p:cTn id="218" dur="164" tmFilter="0, 0; 0.125,0.2665; 0.25,0.4; 0.375,0.465; 0.5,0.5;  0.625,0.535; 0.75,0.6; 0.875,0.7335; 1,1">
                                          <p:stCondLst>
                                            <p:cond delay="1656"/>
                                          </p:stCondLst>
                                        </p:cTn>
                                        <p:tgtEl>
                                          <p:spTgt spid="4">
                                            <p:graphicEl>
                                              <a:dgm id="{79BE02E0-853D-48F6-B17C-552DD545AD59}"/>
                                            </p:graphicEl>
                                          </p:spTgt>
                                        </p:tgtEl>
                                        <p:attrNameLst>
                                          <p:attrName>ppt_y</p:attrName>
                                        </p:attrNameLst>
                                      </p:cBhvr>
                                      <p:tavLst>
                                        <p:tav tm="0" fmla="#ppt_y-sin(pi*$)/81">
                                          <p:val>
                                            <p:fltVal val="0"/>
                                          </p:val>
                                        </p:tav>
                                        <p:tav tm="100000">
                                          <p:val>
                                            <p:fltVal val="1"/>
                                          </p:val>
                                        </p:tav>
                                      </p:tavLst>
                                    </p:anim>
                                    <p:animScale>
                                      <p:cBhvr>
                                        <p:cTn id="219" dur="26">
                                          <p:stCondLst>
                                            <p:cond delay="650"/>
                                          </p:stCondLst>
                                        </p:cTn>
                                        <p:tgtEl>
                                          <p:spTgt spid="4">
                                            <p:graphicEl>
                                              <a:dgm id="{79BE02E0-853D-48F6-B17C-552DD545AD59}"/>
                                            </p:graphicEl>
                                          </p:spTgt>
                                        </p:tgtEl>
                                      </p:cBhvr>
                                      <p:to x="100000" y="60000"/>
                                    </p:animScale>
                                    <p:animScale>
                                      <p:cBhvr>
                                        <p:cTn id="220" dur="166" decel="50000">
                                          <p:stCondLst>
                                            <p:cond delay="676"/>
                                          </p:stCondLst>
                                        </p:cTn>
                                        <p:tgtEl>
                                          <p:spTgt spid="4">
                                            <p:graphicEl>
                                              <a:dgm id="{79BE02E0-853D-48F6-B17C-552DD545AD59}"/>
                                            </p:graphicEl>
                                          </p:spTgt>
                                        </p:tgtEl>
                                      </p:cBhvr>
                                      <p:to x="100000" y="100000"/>
                                    </p:animScale>
                                    <p:animScale>
                                      <p:cBhvr>
                                        <p:cTn id="221" dur="26">
                                          <p:stCondLst>
                                            <p:cond delay="1312"/>
                                          </p:stCondLst>
                                        </p:cTn>
                                        <p:tgtEl>
                                          <p:spTgt spid="4">
                                            <p:graphicEl>
                                              <a:dgm id="{79BE02E0-853D-48F6-B17C-552DD545AD59}"/>
                                            </p:graphicEl>
                                          </p:spTgt>
                                        </p:tgtEl>
                                      </p:cBhvr>
                                      <p:to x="100000" y="80000"/>
                                    </p:animScale>
                                    <p:animScale>
                                      <p:cBhvr>
                                        <p:cTn id="222" dur="166" decel="50000">
                                          <p:stCondLst>
                                            <p:cond delay="1338"/>
                                          </p:stCondLst>
                                        </p:cTn>
                                        <p:tgtEl>
                                          <p:spTgt spid="4">
                                            <p:graphicEl>
                                              <a:dgm id="{79BE02E0-853D-48F6-B17C-552DD545AD59}"/>
                                            </p:graphicEl>
                                          </p:spTgt>
                                        </p:tgtEl>
                                      </p:cBhvr>
                                      <p:to x="100000" y="100000"/>
                                    </p:animScale>
                                    <p:animScale>
                                      <p:cBhvr>
                                        <p:cTn id="223" dur="26">
                                          <p:stCondLst>
                                            <p:cond delay="1642"/>
                                          </p:stCondLst>
                                        </p:cTn>
                                        <p:tgtEl>
                                          <p:spTgt spid="4">
                                            <p:graphicEl>
                                              <a:dgm id="{79BE02E0-853D-48F6-B17C-552DD545AD59}"/>
                                            </p:graphicEl>
                                          </p:spTgt>
                                        </p:tgtEl>
                                      </p:cBhvr>
                                      <p:to x="100000" y="90000"/>
                                    </p:animScale>
                                    <p:animScale>
                                      <p:cBhvr>
                                        <p:cTn id="224" dur="166" decel="50000">
                                          <p:stCondLst>
                                            <p:cond delay="1668"/>
                                          </p:stCondLst>
                                        </p:cTn>
                                        <p:tgtEl>
                                          <p:spTgt spid="4">
                                            <p:graphicEl>
                                              <a:dgm id="{79BE02E0-853D-48F6-B17C-552DD545AD59}"/>
                                            </p:graphicEl>
                                          </p:spTgt>
                                        </p:tgtEl>
                                      </p:cBhvr>
                                      <p:to x="100000" y="100000"/>
                                    </p:animScale>
                                    <p:animScale>
                                      <p:cBhvr>
                                        <p:cTn id="225" dur="26">
                                          <p:stCondLst>
                                            <p:cond delay="1808"/>
                                          </p:stCondLst>
                                        </p:cTn>
                                        <p:tgtEl>
                                          <p:spTgt spid="4">
                                            <p:graphicEl>
                                              <a:dgm id="{79BE02E0-853D-48F6-B17C-552DD545AD59}"/>
                                            </p:graphicEl>
                                          </p:spTgt>
                                        </p:tgtEl>
                                      </p:cBhvr>
                                      <p:to x="100000" y="95000"/>
                                    </p:animScale>
                                    <p:animScale>
                                      <p:cBhvr>
                                        <p:cTn id="226" dur="166" decel="50000">
                                          <p:stCondLst>
                                            <p:cond delay="1834"/>
                                          </p:stCondLst>
                                        </p:cTn>
                                        <p:tgtEl>
                                          <p:spTgt spid="4">
                                            <p:graphicEl>
                                              <a:dgm id="{79BE02E0-853D-48F6-B17C-552DD545AD59}"/>
                                            </p:graphicEl>
                                          </p:spTgt>
                                        </p:tgtEl>
                                      </p:cBhvr>
                                      <p:to x="100000" y="100000"/>
                                    </p:animScale>
                                  </p:childTnLst>
                                </p:cTn>
                              </p:par>
                              <p:par>
                                <p:cTn id="227" presetID="26" presetClass="entr" presetSubtype="0" fill="hold" grpId="0" nodeType="withEffect">
                                  <p:stCondLst>
                                    <p:cond delay="0"/>
                                  </p:stCondLst>
                                  <p:childTnLst>
                                    <p:set>
                                      <p:cBhvr>
                                        <p:cTn id="228" dur="1" fill="hold">
                                          <p:stCondLst>
                                            <p:cond delay="0"/>
                                          </p:stCondLst>
                                        </p:cTn>
                                        <p:tgtEl>
                                          <p:spTgt spid="4">
                                            <p:graphicEl>
                                              <a:dgm id="{71EFE2C7-1AA6-4739-932B-8E99FB4604BE}"/>
                                            </p:graphicEl>
                                          </p:spTgt>
                                        </p:tgtEl>
                                        <p:attrNameLst>
                                          <p:attrName>style.visibility</p:attrName>
                                        </p:attrNameLst>
                                      </p:cBhvr>
                                      <p:to>
                                        <p:strVal val="visible"/>
                                      </p:to>
                                    </p:set>
                                    <p:animEffect transition="in" filter="wipe(down)">
                                      <p:cBhvr>
                                        <p:cTn id="229" dur="580">
                                          <p:stCondLst>
                                            <p:cond delay="0"/>
                                          </p:stCondLst>
                                        </p:cTn>
                                        <p:tgtEl>
                                          <p:spTgt spid="4">
                                            <p:graphicEl>
                                              <a:dgm id="{71EFE2C7-1AA6-4739-932B-8E99FB4604BE}"/>
                                            </p:graphicEl>
                                          </p:spTgt>
                                        </p:tgtEl>
                                      </p:cBhvr>
                                    </p:animEffect>
                                    <p:anim calcmode="lin" valueType="num">
                                      <p:cBhvr>
                                        <p:cTn id="230" dur="1822" tmFilter="0,0; 0.14,0.36; 0.43,0.73; 0.71,0.91; 1.0,1.0">
                                          <p:stCondLst>
                                            <p:cond delay="0"/>
                                          </p:stCondLst>
                                        </p:cTn>
                                        <p:tgtEl>
                                          <p:spTgt spid="4">
                                            <p:graphicEl>
                                              <a:dgm id="{71EFE2C7-1AA6-4739-932B-8E99FB4604BE}"/>
                                            </p:graphicEl>
                                          </p:spTgt>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4">
                                            <p:graphicEl>
                                              <a:dgm id="{71EFE2C7-1AA6-4739-932B-8E99FB4604BE}"/>
                                            </p:graphicEl>
                                          </p:spTgt>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4">
                                            <p:graphicEl>
                                              <a:dgm id="{71EFE2C7-1AA6-4739-932B-8E99FB4604BE}"/>
                                            </p:graphicEl>
                                          </p:spTgt>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4">
                                            <p:graphicEl>
                                              <a:dgm id="{71EFE2C7-1AA6-4739-932B-8E99FB4604BE}"/>
                                            </p:graphicEl>
                                          </p:spTgt>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4">
                                            <p:graphicEl>
                                              <a:dgm id="{71EFE2C7-1AA6-4739-932B-8E99FB4604BE}"/>
                                            </p:graphicEl>
                                          </p:spTgt>
                                        </p:tgtEl>
                                        <p:attrNameLst>
                                          <p:attrName>ppt_y</p:attrName>
                                        </p:attrNameLst>
                                      </p:cBhvr>
                                      <p:tavLst>
                                        <p:tav tm="0" fmla="#ppt_y-sin(pi*$)/81">
                                          <p:val>
                                            <p:fltVal val="0"/>
                                          </p:val>
                                        </p:tav>
                                        <p:tav tm="100000">
                                          <p:val>
                                            <p:fltVal val="1"/>
                                          </p:val>
                                        </p:tav>
                                      </p:tavLst>
                                    </p:anim>
                                    <p:animScale>
                                      <p:cBhvr>
                                        <p:cTn id="235" dur="26">
                                          <p:stCondLst>
                                            <p:cond delay="650"/>
                                          </p:stCondLst>
                                        </p:cTn>
                                        <p:tgtEl>
                                          <p:spTgt spid="4">
                                            <p:graphicEl>
                                              <a:dgm id="{71EFE2C7-1AA6-4739-932B-8E99FB4604BE}"/>
                                            </p:graphicEl>
                                          </p:spTgt>
                                        </p:tgtEl>
                                      </p:cBhvr>
                                      <p:to x="100000" y="60000"/>
                                    </p:animScale>
                                    <p:animScale>
                                      <p:cBhvr>
                                        <p:cTn id="236" dur="166" decel="50000">
                                          <p:stCondLst>
                                            <p:cond delay="676"/>
                                          </p:stCondLst>
                                        </p:cTn>
                                        <p:tgtEl>
                                          <p:spTgt spid="4">
                                            <p:graphicEl>
                                              <a:dgm id="{71EFE2C7-1AA6-4739-932B-8E99FB4604BE}"/>
                                            </p:graphicEl>
                                          </p:spTgt>
                                        </p:tgtEl>
                                      </p:cBhvr>
                                      <p:to x="100000" y="100000"/>
                                    </p:animScale>
                                    <p:animScale>
                                      <p:cBhvr>
                                        <p:cTn id="237" dur="26">
                                          <p:stCondLst>
                                            <p:cond delay="1312"/>
                                          </p:stCondLst>
                                        </p:cTn>
                                        <p:tgtEl>
                                          <p:spTgt spid="4">
                                            <p:graphicEl>
                                              <a:dgm id="{71EFE2C7-1AA6-4739-932B-8E99FB4604BE}"/>
                                            </p:graphicEl>
                                          </p:spTgt>
                                        </p:tgtEl>
                                      </p:cBhvr>
                                      <p:to x="100000" y="80000"/>
                                    </p:animScale>
                                    <p:animScale>
                                      <p:cBhvr>
                                        <p:cTn id="238" dur="166" decel="50000">
                                          <p:stCondLst>
                                            <p:cond delay="1338"/>
                                          </p:stCondLst>
                                        </p:cTn>
                                        <p:tgtEl>
                                          <p:spTgt spid="4">
                                            <p:graphicEl>
                                              <a:dgm id="{71EFE2C7-1AA6-4739-932B-8E99FB4604BE}"/>
                                            </p:graphicEl>
                                          </p:spTgt>
                                        </p:tgtEl>
                                      </p:cBhvr>
                                      <p:to x="100000" y="100000"/>
                                    </p:animScale>
                                    <p:animScale>
                                      <p:cBhvr>
                                        <p:cTn id="239" dur="26">
                                          <p:stCondLst>
                                            <p:cond delay="1642"/>
                                          </p:stCondLst>
                                        </p:cTn>
                                        <p:tgtEl>
                                          <p:spTgt spid="4">
                                            <p:graphicEl>
                                              <a:dgm id="{71EFE2C7-1AA6-4739-932B-8E99FB4604BE}"/>
                                            </p:graphicEl>
                                          </p:spTgt>
                                        </p:tgtEl>
                                      </p:cBhvr>
                                      <p:to x="100000" y="90000"/>
                                    </p:animScale>
                                    <p:animScale>
                                      <p:cBhvr>
                                        <p:cTn id="240" dur="166" decel="50000">
                                          <p:stCondLst>
                                            <p:cond delay="1668"/>
                                          </p:stCondLst>
                                        </p:cTn>
                                        <p:tgtEl>
                                          <p:spTgt spid="4">
                                            <p:graphicEl>
                                              <a:dgm id="{71EFE2C7-1AA6-4739-932B-8E99FB4604BE}"/>
                                            </p:graphicEl>
                                          </p:spTgt>
                                        </p:tgtEl>
                                      </p:cBhvr>
                                      <p:to x="100000" y="100000"/>
                                    </p:animScale>
                                    <p:animScale>
                                      <p:cBhvr>
                                        <p:cTn id="241" dur="26">
                                          <p:stCondLst>
                                            <p:cond delay="1808"/>
                                          </p:stCondLst>
                                        </p:cTn>
                                        <p:tgtEl>
                                          <p:spTgt spid="4">
                                            <p:graphicEl>
                                              <a:dgm id="{71EFE2C7-1AA6-4739-932B-8E99FB4604BE}"/>
                                            </p:graphicEl>
                                          </p:spTgt>
                                        </p:tgtEl>
                                      </p:cBhvr>
                                      <p:to x="100000" y="95000"/>
                                    </p:animScale>
                                    <p:animScale>
                                      <p:cBhvr>
                                        <p:cTn id="242" dur="166" decel="50000">
                                          <p:stCondLst>
                                            <p:cond delay="1834"/>
                                          </p:stCondLst>
                                        </p:cTn>
                                        <p:tgtEl>
                                          <p:spTgt spid="4">
                                            <p:graphicEl>
                                              <a:dgm id="{71EFE2C7-1AA6-4739-932B-8E99FB4604BE}"/>
                                            </p:graphicEl>
                                          </p:spTgt>
                                        </p:tgtEl>
                                      </p:cBhvr>
                                      <p:to x="100000" y="100000"/>
                                    </p:animScale>
                                  </p:childTnLst>
                                </p:cTn>
                              </p:par>
                              <p:par>
                                <p:cTn id="243" presetID="26" presetClass="entr" presetSubtype="0" fill="hold" grpId="0" nodeType="withEffect">
                                  <p:stCondLst>
                                    <p:cond delay="0"/>
                                  </p:stCondLst>
                                  <p:childTnLst>
                                    <p:set>
                                      <p:cBhvr>
                                        <p:cTn id="244" dur="1" fill="hold">
                                          <p:stCondLst>
                                            <p:cond delay="0"/>
                                          </p:stCondLst>
                                        </p:cTn>
                                        <p:tgtEl>
                                          <p:spTgt spid="4">
                                            <p:graphicEl>
                                              <a:dgm id="{01326060-2A55-4A7A-83A1-FC429DDE987B}"/>
                                            </p:graphicEl>
                                          </p:spTgt>
                                        </p:tgtEl>
                                        <p:attrNameLst>
                                          <p:attrName>style.visibility</p:attrName>
                                        </p:attrNameLst>
                                      </p:cBhvr>
                                      <p:to>
                                        <p:strVal val="visible"/>
                                      </p:to>
                                    </p:set>
                                    <p:animEffect transition="in" filter="wipe(down)">
                                      <p:cBhvr>
                                        <p:cTn id="245" dur="580">
                                          <p:stCondLst>
                                            <p:cond delay="0"/>
                                          </p:stCondLst>
                                        </p:cTn>
                                        <p:tgtEl>
                                          <p:spTgt spid="4">
                                            <p:graphicEl>
                                              <a:dgm id="{01326060-2A55-4A7A-83A1-FC429DDE987B}"/>
                                            </p:graphicEl>
                                          </p:spTgt>
                                        </p:tgtEl>
                                      </p:cBhvr>
                                    </p:animEffect>
                                    <p:anim calcmode="lin" valueType="num">
                                      <p:cBhvr>
                                        <p:cTn id="246" dur="1822" tmFilter="0,0; 0.14,0.36; 0.43,0.73; 0.71,0.91; 1.0,1.0">
                                          <p:stCondLst>
                                            <p:cond delay="0"/>
                                          </p:stCondLst>
                                        </p:cTn>
                                        <p:tgtEl>
                                          <p:spTgt spid="4">
                                            <p:graphicEl>
                                              <a:dgm id="{01326060-2A55-4A7A-83A1-FC429DDE987B}"/>
                                            </p:graphicEl>
                                          </p:spTgt>
                                        </p:tgtEl>
                                        <p:attrNameLst>
                                          <p:attrName>ppt_x</p:attrName>
                                        </p:attrNameLst>
                                      </p:cBhvr>
                                      <p:tavLst>
                                        <p:tav tm="0">
                                          <p:val>
                                            <p:strVal val="#ppt_x-0.25"/>
                                          </p:val>
                                        </p:tav>
                                        <p:tav tm="100000">
                                          <p:val>
                                            <p:strVal val="#ppt_x"/>
                                          </p:val>
                                        </p:tav>
                                      </p:tavLst>
                                    </p:anim>
                                    <p:anim calcmode="lin" valueType="num">
                                      <p:cBhvr>
                                        <p:cTn id="247" dur="664" tmFilter="0.0,0.0; 0.25,0.07; 0.50,0.2; 0.75,0.467; 1.0,1.0">
                                          <p:stCondLst>
                                            <p:cond delay="0"/>
                                          </p:stCondLst>
                                        </p:cTn>
                                        <p:tgtEl>
                                          <p:spTgt spid="4">
                                            <p:graphicEl>
                                              <a:dgm id="{01326060-2A55-4A7A-83A1-FC429DDE987B}"/>
                                            </p:graphicEl>
                                          </p:spTgt>
                                        </p:tgtEl>
                                        <p:attrNameLst>
                                          <p:attrName>ppt_y</p:attrName>
                                        </p:attrNameLst>
                                      </p:cBhvr>
                                      <p:tavLst>
                                        <p:tav tm="0" fmla="#ppt_y-sin(pi*$)/3">
                                          <p:val>
                                            <p:fltVal val="0.5"/>
                                          </p:val>
                                        </p:tav>
                                        <p:tav tm="100000">
                                          <p:val>
                                            <p:fltVal val="1"/>
                                          </p:val>
                                        </p:tav>
                                      </p:tavLst>
                                    </p:anim>
                                    <p:anim calcmode="lin" valueType="num">
                                      <p:cBhvr>
                                        <p:cTn id="248" dur="664" tmFilter="0, 0; 0.125,0.2665; 0.25,0.4; 0.375,0.465; 0.5,0.5;  0.625,0.535; 0.75,0.6; 0.875,0.7335; 1,1">
                                          <p:stCondLst>
                                            <p:cond delay="664"/>
                                          </p:stCondLst>
                                        </p:cTn>
                                        <p:tgtEl>
                                          <p:spTgt spid="4">
                                            <p:graphicEl>
                                              <a:dgm id="{01326060-2A55-4A7A-83A1-FC429DDE987B}"/>
                                            </p:graphicEl>
                                          </p:spTgt>
                                        </p:tgtEl>
                                        <p:attrNameLst>
                                          <p:attrName>ppt_y</p:attrName>
                                        </p:attrNameLst>
                                      </p:cBhvr>
                                      <p:tavLst>
                                        <p:tav tm="0" fmla="#ppt_y-sin(pi*$)/9">
                                          <p:val>
                                            <p:fltVal val="0"/>
                                          </p:val>
                                        </p:tav>
                                        <p:tav tm="100000">
                                          <p:val>
                                            <p:fltVal val="1"/>
                                          </p:val>
                                        </p:tav>
                                      </p:tavLst>
                                    </p:anim>
                                    <p:anim calcmode="lin" valueType="num">
                                      <p:cBhvr>
                                        <p:cTn id="249" dur="332" tmFilter="0, 0; 0.125,0.2665; 0.25,0.4; 0.375,0.465; 0.5,0.5;  0.625,0.535; 0.75,0.6; 0.875,0.7335; 1,1">
                                          <p:stCondLst>
                                            <p:cond delay="1324"/>
                                          </p:stCondLst>
                                        </p:cTn>
                                        <p:tgtEl>
                                          <p:spTgt spid="4">
                                            <p:graphicEl>
                                              <a:dgm id="{01326060-2A55-4A7A-83A1-FC429DDE987B}"/>
                                            </p:graphicEl>
                                          </p:spTgt>
                                        </p:tgtEl>
                                        <p:attrNameLst>
                                          <p:attrName>ppt_y</p:attrName>
                                        </p:attrNameLst>
                                      </p:cBhvr>
                                      <p:tavLst>
                                        <p:tav tm="0" fmla="#ppt_y-sin(pi*$)/27">
                                          <p:val>
                                            <p:fltVal val="0"/>
                                          </p:val>
                                        </p:tav>
                                        <p:tav tm="100000">
                                          <p:val>
                                            <p:fltVal val="1"/>
                                          </p:val>
                                        </p:tav>
                                      </p:tavLst>
                                    </p:anim>
                                    <p:anim calcmode="lin" valueType="num">
                                      <p:cBhvr>
                                        <p:cTn id="250" dur="164" tmFilter="0, 0; 0.125,0.2665; 0.25,0.4; 0.375,0.465; 0.5,0.5;  0.625,0.535; 0.75,0.6; 0.875,0.7335; 1,1">
                                          <p:stCondLst>
                                            <p:cond delay="1656"/>
                                          </p:stCondLst>
                                        </p:cTn>
                                        <p:tgtEl>
                                          <p:spTgt spid="4">
                                            <p:graphicEl>
                                              <a:dgm id="{01326060-2A55-4A7A-83A1-FC429DDE987B}"/>
                                            </p:graphicEl>
                                          </p:spTgt>
                                        </p:tgtEl>
                                        <p:attrNameLst>
                                          <p:attrName>ppt_y</p:attrName>
                                        </p:attrNameLst>
                                      </p:cBhvr>
                                      <p:tavLst>
                                        <p:tav tm="0" fmla="#ppt_y-sin(pi*$)/81">
                                          <p:val>
                                            <p:fltVal val="0"/>
                                          </p:val>
                                        </p:tav>
                                        <p:tav tm="100000">
                                          <p:val>
                                            <p:fltVal val="1"/>
                                          </p:val>
                                        </p:tav>
                                      </p:tavLst>
                                    </p:anim>
                                    <p:animScale>
                                      <p:cBhvr>
                                        <p:cTn id="251" dur="26">
                                          <p:stCondLst>
                                            <p:cond delay="650"/>
                                          </p:stCondLst>
                                        </p:cTn>
                                        <p:tgtEl>
                                          <p:spTgt spid="4">
                                            <p:graphicEl>
                                              <a:dgm id="{01326060-2A55-4A7A-83A1-FC429DDE987B}"/>
                                            </p:graphicEl>
                                          </p:spTgt>
                                        </p:tgtEl>
                                      </p:cBhvr>
                                      <p:to x="100000" y="60000"/>
                                    </p:animScale>
                                    <p:animScale>
                                      <p:cBhvr>
                                        <p:cTn id="252" dur="166" decel="50000">
                                          <p:stCondLst>
                                            <p:cond delay="676"/>
                                          </p:stCondLst>
                                        </p:cTn>
                                        <p:tgtEl>
                                          <p:spTgt spid="4">
                                            <p:graphicEl>
                                              <a:dgm id="{01326060-2A55-4A7A-83A1-FC429DDE987B}"/>
                                            </p:graphicEl>
                                          </p:spTgt>
                                        </p:tgtEl>
                                      </p:cBhvr>
                                      <p:to x="100000" y="100000"/>
                                    </p:animScale>
                                    <p:animScale>
                                      <p:cBhvr>
                                        <p:cTn id="253" dur="26">
                                          <p:stCondLst>
                                            <p:cond delay="1312"/>
                                          </p:stCondLst>
                                        </p:cTn>
                                        <p:tgtEl>
                                          <p:spTgt spid="4">
                                            <p:graphicEl>
                                              <a:dgm id="{01326060-2A55-4A7A-83A1-FC429DDE987B}"/>
                                            </p:graphicEl>
                                          </p:spTgt>
                                        </p:tgtEl>
                                      </p:cBhvr>
                                      <p:to x="100000" y="80000"/>
                                    </p:animScale>
                                    <p:animScale>
                                      <p:cBhvr>
                                        <p:cTn id="254" dur="166" decel="50000">
                                          <p:stCondLst>
                                            <p:cond delay="1338"/>
                                          </p:stCondLst>
                                        </p:cTn>
                                        <p:tgtEl>
                                          <p:spTgt spid="4">
                                            <p:graphicEl>
                                              <a:dgm id="{01326060-2A55-4A7A-83A1-FC429DDE987B}"/>
                                            </p:graphicEl>
                                          </p:spTgt>
                                        </p:tgtEl>
                                      </p:cBhvr>
                                      <p:to x="100000" y="100000"/>
                                    </p:animScale>
                                    <p:animScale>
                                      <p:cBhvr>
                                        <p:cTn id="255" dur="26">
                                          <p:stCondLst>
                                            <p:cond delay="1642"/>
                                          </p:stCondLst>
                                        </p:cTn>
                                        <p:tgtEl>
                                          <p:spTgt spid="4">
                                            <p:graphicEl>
                                              <a:dgm id="{01326060-2A55-4A7A-83A1-FC429DDE987B}"/>
                                            </p:graphicEl>
                                          </p:spTgt>
                                        </p:tgtEl>
                                      </p:cBhvr>
                                      <p:to x="100000" y="90000"/>
                                    </p:animScale>
                                    <p:animScale>
                                      <p:cBhvr>
                                        <p:cTn id="256" dur="166" decel="50000">
                                          <p:stCondLst>
                                            <p:cond delay="1668"/>
                                          </p:stCondLst>
                                        </p:cTn>
                                        <p:tgtEl>
                                          <p:spTgt spid="4">
                                            <p:graphicEl>
                                              <a:dgm id="{01326060-2A55-4A7A-83A1-FC429DDE987B}"/>
                                            </p:graphicEl>
                                          </p:spTgt>
                                        </p:tgtEl>
                                      </p:cBhvr>
                                      <p:to x="100000" y="100000"/>
                                    </p:animScale>
                                    <p:animScale>
                                      <p:cBhvr>
                                        <p:cTn id="257" dur="26">
                                          <p:stCondLst>
                                            <p:cond delay="1808"/>
                                          </p:stCondLst>
                                        </p:cTn>
                                        <p:tgtEl>
                                          <p:spTgt spid="4">
                                            <p:graphicEl>
                                              <a:dgm id="{01326060-2A55-4A7A-83A1-FC429DDE987B}"/>
                                            </p:graphicEl>
                                          </p:spTgt>
                                        </p:tgtEl>
                                      </p:cBhvr>
                                      <p:to x="100000" y="95000"/>
                                    </p:animScale>
                                    <p:animScale>
                                      <p:cBhvr>
                                        <p:cTn id="258" dur="166" decel="50000">
                                          <p:stCondLst>
                                            <p:cond delay="1834"/>
                                          </p:stCondLst>
                                        </p:cTn>
                                        <p:tgtEl>
                                          <p:spTgt spid="4">
                                            <p:graphicEl>
                                              <a:dgm id="{01326060-2A55-4A7A-83A1-FC429DDE987B}"/>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41bdbfb-e2fb-403c-b922-f759807e6abc.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Fase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697</TotalTime>
  <Words>1505</Words>
  <Application>Microsoft Office PowerPoint</Application>
  <PresentationFormat>Širokoúhlá obrazovka</PresentationFormat>
  <Paragraphs>223</Paragraphs>
  <Slides>44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44</vt:i4>
      </vt:variant>
    </vt:vector>
  </HeadingPairs>
  <TitlesOfParts>
    <vt:vector size="50" baseType="lpstr">
      <vt:lpstr>Arial</vt:lpstr>
      <vt:lpstr>Calibri</vt:lpstr>
      <vt:lpstr>Trebuchet MS</vt:lpstr>
      <vt:lpstr>Wingdings</vt:lpstr>
      <vt:lpstr>Wingdings 3</vt:lpstr>
      <vt:lpstr>Faseta</vt:lpstr>
      <vt:lpstr>  Soukromí, Povinná mlčenlivost zdravotnických pracovníků</vt:lpstr>
      <vt:lpstr>Význam informací a soukromí dnes</vt:lpstr>
      <vt:lpstr>Trvalé otázky a nové výzvy </vt:lpstr>
      <vt:lpstr>Požadavek etiky</vt:lpstr>
      <vt:lpstr>Zvláštní citlivost informací o zdraví</vt:lpstr>
      <vt:lpstr>SOUKROMÍ JE LIDSKÉ PRÁVO</vt:lpstr>
      <vt:lpstr>Právo pacienta zaručené ústavou</vt:lpstr>
      <vt:lpstr>Soukromí</vt:lpstr>
      <vt:lpstr>Prezentace aplikace PowerPoint</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Zdravotnická dokumentace</vt:lpstr>
      <vt:lpstr>Zdravotnická dokumentace ZOZS</vt:lpstr>
      <vt:lpstr>Prezentace aplikace PowerPoint</vt:lpstr>
      <vt:lpstr>Příklad údajů ve zdravotnické dokumentaci</vt:lpstr>
      <vt:lpstr>Vedení zdravotnické dokumentace</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Zákon o ochraně osobních údajů</vt:lpstr>
      <vt:lpstr>Ochrana soukromí VS mlčenlivost</vt:lpstr>
      <vt:lpstr>Za porušení povinné mlčenlivosti se nepovažuje </vt:lpstr>
      <vt:lpstr>Souhlas pacienta</vt:lpstr>
      <vt:lpstr>Informace o zdravotním stavu pacienta vyžádané orgány veřejné moci</vt:lpstr>
      <vt:lpstr>Oznamovací povinnost</vt:lpstr>
      <vt:lpstr>Zapamatujte si!</vt:lpstr>
      <vt:lpstr>Co je z pohledu ochrany soukromí potencionálně špatně?</vt:lpstr>
      <vt:lpstr>Sankce za neoprávněné porušení mlčenlivosti</vt:lpstr>
      <vt:lpstr>Trestně právní sankce</vt:lpstr>
      <vt:lpstr>Správní sankce</vt:lpstr>
      <vt:lpstr>Soukromoprávní postihy</vt:lpstr>
      <vt:lpstr>Disciplinární postih</vt:lpstr>
      <vt:lpstr>Význam této přednášky pro výuku</vt:lpstr>
      <vt:lpstr>Při klinické výuce</vt:lpstr>
      <vt:lpstr>Fotografie a záznamy psaní studentských prací, SVOČ a prezentací</vt:lpstr>
      <vt:lpstr>Sběr údajů o pacientech pro potřeby závěrečných prací</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Mlčenlivost zdravotnických pracovníků</dc:title>
  <dc:creator>Jaroslav Divoký</dc:creator>
  <cp:lastModifiedBy>ucitel</cp:lastModifiedBy>
  <cp:revision>60</cp:revision>
  <dcterms:created xsi:type="dcterms:W3CDTF">2017-04-13T05:10:43Z</dcterms:created>
  <dcterms:modified xsi:type="dcterms:W3CDTF">2019-04-26T12:18:56Z</dcterms:modified>
</cp:coreProperties>
</file>