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9.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20.xml" ContentType="application/vnd.openxmlformats-officedocument.presentationml.tag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21.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27.xml" ContentType="application/vnd.openxmlformats-officedocument.presentationml.tags+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91" r:id="rId31"/>
    <p:sldId id="300" r:id="rId32"/>
    <p:sldId id="310" r:id="rId33"/>
    <p:sldId id="311" r:id="rId34"/>
    <p:sldId id="312" r:id="rId35"/>
    <p:sldId id="313" r:id="rId36"/>
    <p:sldId id="315" r:id="rId37"/>
    <p:sldId id="317" r:id="rId38"/>
    <p:sldId id="318" r:id="rId39"/>
    <p:sldId id="319" r:id="rId40"/>
    <p:sldId id="320" r:id="rId41"/>
    <p:sldId id="322" r:id="rId42"/>
    <p:sldId id="323" r:id="rId43"/>
    <p:sldId id="324" r:id="rId44"/>
    <p:sldId id="325" r:id="rId45"/>
    <p:sldId id="327" r:id="rId46"/>
    <p:sldId id="328" r:id="rId47"/>
    <p:sldId id="329" r:id="rId48"/>
    <p:sldId id="330" r:id="rId49"/>
    <p:sldId id="332" r:id="rId50"/>
  </p:sldIdLst>
  <p:sldSz cx="12192000" cy="6858000"/>
  <p:notesSz cx="6858000" cy="9144000"/>
  <p:custDataLst>
    <p:tags r:id="rId51"/>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9" autoAdjust="0"/>
    <p:restoredTop sz="94660"/>
  </p:normalViewPr>
  <p:slideViewPr>
    <p:cSldViewPr snapToGrid="0">
      <p:cViewPr varScale="1">
        <p:scale>
          <a:sx n="42" d="100"/>
          <a:sy n="42" d="100"/>
        </p:scale>
        <p:origin x="6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A29560-42D1-49B3-9810-9448A70D7B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058C918-32CB-42EB-B15F-9199ADCE1D27}">
      <dgm:prSet/>
      <dgm:spPr/>
      <dgm:t>
        <a:bodyPr/>
        <a:lstStyle/>
        <a:p>
          <a:pPr rtl="0"/>
          <a:r>
            <a:rPr lang="cs-CZ" smtClean="0"/>
            <a:t>Přímé daně</a:t>
          </a:r>
          <a:endParaRPr lang="cs-CZ"/>
        </a:p>
      </dgm:t>
    </dgm:pt>
    <dgm:pt modelId="{3ED67331-B6D0-4804-9210-C9E7A802D807}" type="parTrans" cxnId="{5EAC18F5-5E7F-40A0-A24F-BD013B1F4AFF}">
      <dgm:prSet/>
      <dgm:spPr/>
      <dgm:t>
        <a:bodyPr/>
        <a:lstStyle/>
        <a:p>
          <a:endParaRPr lang="cs-CZ"/>
        </a:p>
      </dgm:t>
    </dgm:pt>
    <dgm:pt modelId="{BE094CB9-7B86-451C-8975-B524DDB7B0FF}" type="sibTrans" cxnId="{5EAC18F5-5E7F-40A0-A24F-BD013B1F4AFF}">
      <dgm:prSet/>
      <dgm:spPr/>
      <dgm:t>
        <a:bodyPr/>
        <a:lstStyle/>
        <a:p>
          <a:endParaRPr lang="cs-CZ"/>
        </a:p>
      </dgm:t>
    </dgm:pt>
    <dgm:pt modelId="{C7296FBA-DDAA-4EAD-A0C8-09FB3BE84CA2}">
      <dgm:prSet/>
      <dgm:spPr/>
      <dgm:t>
        <a:bodyPr/>
        <a:lstStyle/>
        <a:p>
          <a:pPr rtl="0"/>
          <a:r>
            <a:rPr lang="cs-CZ" smtClean="0"/>
            <a:t>Nepřímé daně</a:t>
          </a:r>
          <a:endParaRPr lang="cs-CZ"/>
        </a:p>
      </dgm:t>
    </dgm:pt>
    <dgm:pt modelId="{0AD938AE-166D-4C6B-8F2A-E9586A3484C3}" type="parTrans" cxnId="{5DD7B93F-2E1D-49ED-AEF9-A392279DAA83}">
      <dgm:prSet/>
      <dgm:spPr/>
      <dgm:t>
        <a:bodyPr/>
        <a:lstStyle/>
        <a:p>
          <a:endParaRPr lang="cs-CZ"/>
        </a:p>
      </dgm:t>
    </dgm:pt>
    <dgm:pt modelId="{D0E29C0F-A1CB-410A-8A03-4DA2B8A794B7}" type="sibTrans" cxnId="{5DD7B93F-2E1D-49ED-AEF9-A392279DAA83}">
      <dgm:prSet/>
      <dgm:spPr/>
      <dgm:t>
        <a:bodyPr/>
        <a:lstStyle/>
        <a:p>
          <a:endParaRPr lang="cs-CZ"/>
        </a:p>
      </dgm:t>
    </dgm:pt>
    <dgm:pt modelId="{4541F8C5-EB6E-424F-8375-194EC883C374}" type="pres">
      <dgm:prSet presAssocID="{F2A29560-42D1-49B3-9810-9448A70D7B25}" presName="linear" presStyleCnt="0">
        <dgm:presLayoutVars>
          <dgm:animLvl val="lvl"/>
          <dgm:resizeHandles val="exact"/>
        </dgm:presLayoutVars>
      </dgm:prSet>
      <dgm:spPr/>
      <dgm:t>
        <a:bodyPr/>
        <a:lstStyle/>
        <a:p>
          <a:endParaRPr lang="cs-CZ"/>
        </a:p>
      </dgm:t>
    </dgm:pt>
    <dgm:pt modelId="{E7DEF632-035E-4029-9C34-7061278A78B3}" type="pres">
      <dgm:prSet presAssocID="{6058C918-32CB-42EB-B15F-9199ADCE1D27}" presName="parentText" presStyleLbl="node1" presStyleIdx="0" presStyleCnt="2">
        <dgm:presLayoutVars>
          <dgm:chMax val="0"/>
          <dgm:bulletEnabled val="1"/>
        </dgm:presLayoutVars>
      </dgm:prSet>
      <dgm:spPr/>
      <dgm:t>
        <a:bodyPr/>
        <a:lstStyle/>
        <a:p>
          <a:endParaRPr lang="cs-CZ"/>
        </a:p>
      </dgm:t>
    </dgm:pt>
    <dgm:pt modelId="{A28A7790-EBFB-42A5-B60F-A5D1FB0DA1C2}" type="pres">
      <dgm:prSet presAssocID="{BE094CB9-7B86-451C-8975-B524DDB7B0FF}" presName="spacer" presStyleCnt="0"/>
      <dgm:spPr/>
    </dgm:pt>
    <dgm:pt modelId="{D7C3B870-5AEE-4D13-8042-9F08998D7D05}" type="pres">
      <dgm:prSet presAssocID="{C7296FBA-DDAA-4EAD-A0C8-09FB3BE84CA2}" presName="parentText" presStyleLbl="node1" presStyleIdx="1" presStyleCnt="2">
        <dgm:presLayoutVars>
          <dgm:chMax val="0"/>
          <dgm:bulletEnabled val="1"/>
        </dgm:presLayoutVars>
      </dgm:prSet>
      <dgm:spPr/>
      <dgm:t>
        <a:bodyPr/>
        <a:lstStyle/>
        <a:p>
          <a:endParaRPr lang="cs-CZ"/>
        </a:p>
      </dgm:t>
    </dgm:pt>
  </dgm:ptLst>
  <dgm:cxnLst>
    <dgm:cxn modelId="{5EAC18F5-5E7F-40A0-A24F-BD013B1F4AFF}" srcId="{F2A29560-42D1-49B3-9810-9448A70D7B25}" destId="{6058C918-32CB-42EB-B15F-9199ADCE1D27}" srcOrd="0" destOrd="0" parTransId="{3ED67331-B6D0-4804-9210-C9E7A802D807}" sibTransId="{BE094CB9-7B86-451C-8975-B524DDB7B0FF}"/>
    <dgm:cxn modelId="{5DD7B93F-2E1D-49ED-AEF9-A392279DAA83}" srcId="{F2A29560-42D1-49B3-9810-9448A70D7B25}" destId="{C7296FBA-DDAA-4EAD-A0C8-09FB3BE84CA2}" srcOrd="1" destOrd="0" parTransId="{0AD938AE-166D-4C6B-8F2A-E9586A3484C3}" sibTransId="{D0E29C0F-A1CB-410A-8A03-4DA2B8A794B7}"/>
    <dgm:cxn modelId="{DDA868D0-A54C-4CE2-87A6-0663657F1BC6}" type="presOf" srcId="{6058C918-32CB-42EB-B15F-9199ADCE1D27}" destId="{E7DEF632-035E-4029-9C34-7061278A78B3}" srcOrd="0" destOrd="0" presId="urn:microsoft.com/office/officeart/2005/8/layout/vList2"/>
    <dgm:cxn modelId="{753F00DA-69D5-4146-9779-BEBA1545CEF4}" type="presOf" srcId="{C7296FBA-DDAA-4EAD-A0C8-09FB3BE84CA2}" destId="{D7C3B870-5AEE-4D13-8042-9F08998D7D05}" srcOrd="0" destOrd="0" presId="urn:microsoft.com/office/officeart/2005/8/layout/vList2"/>
    <dgm:cxn modelId="{E7EE5396-AC42-4E1A-95AC-8AF4037646A9}" type="presOf" srcId="{F2A29560-42D1-49B3-9810-9448A70D7B25}" destId="{4541F8C5-EB6E-424F-8375-194EC883C374}" srcOrd="0" destOrd="0" presId="urn:microsoft.com/office/officeart/2005/8/layout/vList2"/>
    <dgm:cxn modelId="{334187BD-A938-4DE4-BE17-B74B48F1315E}" type="presParOf" srcId="{4541F8C5-EB6E-424F-8375-194EC883C374}" destId="{E7DEF632-035E-4029-9C34-7061278A78B3}" srcOrd="0" destOrd="0" presId="urn:microsoft.com/office/officeart/2005/8/layout/vList2"/>
    <dgm:cxn modelId="{3F3D9267-E579-4086-85DA-DBCF8DE97C32}" type="presParOf" srcId="{4541F8C5-EB6E-424F-8375-194EC883C374}" destId="{A28A7790-EBFB-42A5-B60F-A5D1FB0DA1C2}" srcOrd="1" destOrd="0" presId="urn:microsoft.com/office/officeart/2005/8/layout/vList2"/>
    <dgm:cxn modelId="{D65E6C4F-480F-408B-BED3-B0798ADC8196}" type="presParOf" srcId="{4541F8C5-EB6E-424F-8375-194EC883C374}" destId="{D7C3B870-5AEE-4D13-8042-9F08998D7D0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F2189D8-70E7-4241-B137-1EE9A1CF0F2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781FC94-C36E-4508-9F27-A8EA3296ABAE}">
      <dgm:prSet/>
      <dgm:spPr/>
      <dgm:t>
        <a:bodyPr/>
        <a:lstStyle/>
        <a:p>
          <a:pPr rtl="0"/>
          <a:r>
            <a:rPr lang="cs-CZ" smtClean="0"/>
            <a:t>na poskytnutí informací od zdravotní pojišťovny o jemu poskytnutých hrazených službách,</a:t>
          </a:r>
          <a:endParaRPr lang="cs-CZ"/>
        </a:p>
      </dgm:t>
    </dgm:pt>
    <dgm:pt modelId="{F8974FCD-47E4-4EB8-98E0-FC45E7060B15}" type="parTrans" cxnId="{5282C730-7C11-42E5-BCCE-4E4D9831E75D}">
      <dgm:prSet/>
      <dgm:spPr/>
      <dgm:t>
        <a:bodyPr/>
        <a:lstStyle/>
        <a:p>
          <a:endParaRPr lang="cs-CZ"/>
        </a:p>
      </dgm:t>
    </dgm:pt>
    <dgm:pt modelId="{B4BBAE87-E05D-4C2D-AC97-C92E908985BF}" type="sibTrans" cxnId="{5282C730-7C11-42E5-BCCE-4E4D9831E75D}">
      <dgm:prSet/>
      <dgm:spPr/>
      <dgm:t>
        <a:bodyPr/>
        <a:lstStyle/>
        <a:p>
          <a:endParaRPr lang="cs-CZ"/>
        </a:p>
      </dgm:t>
    </dgm:pt>
    <dgm:pt modelId="{E23A75A7-E834-494D-8638-FF632F1E0A24}">
      <dgm:prSet/>
      <dgm:spPr/>
      <dgm:t>
        <a:bodyPr/>
        <a:lstStyle/>
        <a:p>
          <a:pPr rtl="0"/>
          <a:r>
            <a:rPr lang="cs-CZ" smtClean="0"/>
            <a:t>podílet se na kontrole poskytnuté zdravotní péče hrazené zdravotním pojištěním,</a:t>
          </a:r>
          <a:endParaRPr lang="cs-CZ"/>
        </a:p>
      </dgm:t>
    </dgm:pt>
    <dgm:pt modelId="{465DD6A4-CBBD-4CCB-B4AA-AB3B84CF71F1}" type="parTrans" cxnId="{4C3BE9C0-A35E-471E-900C-A065586F77D7}">
      <dgm:prSet/>
      <dgm:spPr/>
      <dgm:t>
        <a:bodyPr/>
        <a:lstStyle/>
        <a:p>
          <a:endParaRPr lang="cs-CZ"/>
        </a:p>
      </dgm:t>
    </dgm:pt>
    <dgm:pt modelId="{13707D7F-7241-498F-B535-05AFE8C1C408}" type="sibTrans" cxnId="{4C3BE9C0-A35E-471E-900C-A065586F77D7}">
      <dgm:prSet/>
      <dgm:spPr/>
      <dgm:t>
        <a:bodyPr/>
        <a:lstStyle/>
        <a:p>
          <a:endParaRPr lang="cs-CZ"/>
        </a:p>
      </dgm:t>
    </dgm:pt>
    <dgm:pt modelId="{FBAA49D7-D1C0-429F-8BB8-D30634785DBF}">
      <dgm:prSet/>
      <dgm:spPr/>
      <dgm:t>
        <a:bodyPr/>
        <a:lstStyle/>
        <a:p>
          <a:pPr rtl="0"/>
          <a:r>
            <a:rPr lang="cs-CZ" smtClean="0"/>
            <a:t>na vystavení dokladu o zaplacení regulačního poplatku; poskytovatel je povinen tento doklad pojištěnci na jeho žádost vydat,</a:t>
          </a:r>
          <a:endParaRPr lang="cs-CZ"/>
        </a:p>
      </dgm:t>
    </dgm:pt>
    <dgm:pt modelId="{0A14953D-4D3D-4065-8382-00C05C25C056}" type="parTrans" cxnId="{82450122-93DF-480B-A6F3-507EE84E2F7B}">
      <dgm:prSet/>
      <dgm:spPr/>
      <dgm:t>
        <a:bodyPr/>
        <a:lstStyle/>
        <a:p>
          <a:endParaRPr lang="cs-CZ"/>
        </a:p>
      </dgm:t>
    </dgm:pt>
    <dgm:pt modelId="{DBD93F35-3709-41B6-A85A-BDBFED93DC7C}" type="sibTrans" cxnId="{82450122-93DF-480B-A6F3-507EE84E2F7B}">
      <dgm:prSet/>
      <dgm:spPr/>
      <dgm:t>
        <a:bodyPr/>
        <a:lstStyle/>
        <a:p>
          <a:endParaRPr lang="cs-CZ"/>
        </a:p>
      </dgm:t>
    </dgm:pt>
    <dgm:pt modelId="{9FC70BE4-BB13-4236-9E56-AC815D11A1AA}">
      <dgm:prSet/>
      <dgm:spPr/>
      <dgm:t>
        <a:bodyPr/>
        <a:lstStyle/>
        <a:p>
          <a:pPr rtl="0"/>
          <a:r>
            <a:rPr lang="cs-CZ" dirty="0" smtClean="0"/>
            <a:t>na vystavení dokladu o zaplacení regulačního poplatku a o zaplacení doplatku za vydání částečně hrazeného léčivého přípravku nebo potraviny pro zvláštní lékařské účely poskytovatelem lékárenské péče; </a:t>
          </a:r>
          <a:endParaRPr lang="cs-CZ" dirty="0"/>
        </a:p>
      </dgm:t>
    </dgm:pt>
    <dgm:pt modelId="{64FAE59B-0F64-48CE-AF7B-FF26D4FB6784}" type="parTrans" cxnId="{37A1DEA8-CF49-46F7-AD2B-C4372C7B23C8}">
      <dgm:prSet/>
      <dgm:spPr/>
      <dgm:t>
        <a:bodyPr/>
        <a:lstStyle/>
        <a:p>
          <a:endParaRPr lang="cs-CZ"/>
        </a:p>
      </dgm:t>
    </dgm:pt>
    <dgm:pt modelId="{3D0E2395-526D-4B17-A2B1-44AC0997C39B}" type="sibTrans" cxnId="{37A1DEA8-CF49-46F7-AD2B-C4372C7B23C8}">
      <dgm:prSet/>
      <dgm:spPr/>
      <dgm:t>
        <a:bodyPr/>
        <a:lstStyle/>
        <a:p>
          <a:endParaRPr lang="cs-CZ"/>
        </a:p>
      </dgm:t>
    </dgm:pt>
    <dgm:pt modelId="{8D9AC5B2-A154-4DE9-A21F-7E1924AF5F15}" type="pres">
      <dgm:prSet presAssocID="{9F2189D8-70E7-4241-B137-1EE9A1CF0F24}" presName="linear" presStyleCnt="0">
        <dgm:presLayoutVars>
          <dgm:animLvl val="lvl"/>
          <dgm:resizeHandles val="exact"/>
        </dgm:presLayoutVars>
      </dgm:prSet>
      <dgm:spPr/>
      <dgm:t>
        <a:bodyPr/>
        <a:lstStyle/>
        <a:p>
          <a:endParaRPr lang="cs-CZ"/>
        </a:p>
      </dgm:t>
    </dgm:pt>
    <dgm:pt modelId="{83703DB8-05E2-4F1E-B0DD-80366E1EA1F0}" type="pres">
      <dgm:prSet presAssocID="{8781FC94-C36E-4508-9F27-A8EA3296ABAE}" presName="parentText" presStyleLbl="node1" presStyleIdx="0" presStyleCnt="4">
        <dgm:presLayoutVars>
          <dgm:chMax val="0"/>
          <dgm:bulletEnabled val="1"/>
        </dgm:presLayoutVars>
      </dgm:prSet>
      <dgm:spPr/>
      <dgm:t>
        <a:bodyPr/>
        <a:lstStyle/>
        <a:p>
          <a:endParaRPr lang="cs-CZ"/>
        </a:p>
      </dgm:t>
    </dgm:pt>
    <dgm:pt modelId="{7EAF735A-8226-43F4-9AE3-21E38C5185DF}" type="pres">
      <dgm:prSet presAssocID="{B4BBAE87-E05D-4C2D-AC97-C92E908985BF}" presName="spacer" presStyleCnt="0"/>
      <dgm:spPr/>
    </dgm:pt>
    <dgm:pt modelId="{78F67887-3023-4E62-9445-E26C47F12793}" type="pres">
      <dgm:prSet presAssocID="{E23A75A7-E834-494D-8638-FF632F1E0A24}" presName="parentText" presStyleLbl="node1" presStyleIdx="1" presStyleCnt="4">
        <dgm:presLayoutVars>
          <dgm:chMax val="0"/>
          <dgm:bulletEnabled val="1"/>
        </dgm:presLayoutVars>
      </dgm:prSet>
      <dgm:spPr/>
      <dgm:t>
        <a:bodyPr/>
        <a:lstStyle/>
        <a:p>
          <a:endParaRPr lang="cs-CZ"/>
        </a:p>
      </dgm:t>
    </dgm:pt>
    <dgm:pt modelId="{4BC624E7-4CA4-43A1-8BE8-8BDB41DD65C6}" type="pres">
      <dgm:prSet presAssocID="{13707D7F-7241-498F-B535-05AFE8C1C408}" presName="spacer" presStyleCnt="0"/>
      <dgm:spPr/>
    </dgm:pt>
    <dgm:pt modelId="{747AB080-3B00-4F8B-9F3D-88830DD1587F}" type="pres">
      <dgm:prSet presAssocID="{FBAA49D7-D1C0-429F-8BB8-D30634785DBF}" presName="parentText" presStyleLbl="node1" presStyleIdx="2" presStyleCnt="4">
        <dgm:presLayoutVars>
          <dgm:chMax val="0"/>
          <dgm:bulletEnabled val="1"/>
        </dgm:presLayoutVars>
      </dgm:prSet>
      <dgm:spPr/>
      <dgm:t>
        <a:bodyPr/>
        <a:lstStyle/>
        <a:p>
          <a:endParaRPr lang="cs-CZ"/>
        </a:p>
      </dgm:t>
    </dgm:pt>
    <dgm:pt modelId="{186FB545-7155-4C38-B261-CE7A1F339A8D}" type="pres">
      <dgm:prSet presAssocID="{DBD93F35-3709-41B6-A85A-BDBFED93DC7C}" presName="spacer" presStyleCnt="0"/>
      <dgm:spPr/>
    </dgm:pt>
    <dgm:pt modelId="{416F3812-4F4E-4CF8-9023-4AB15B0F58F8}" type="pres">
      <dgm:prSet presAssocID="{9FC70BE4-BB13-4236-9E56-AC815D11A1AA}" presName="parentText" presStyleLbl="node1" presStyleIdx="3" presStyleCnt="4">
        <dgm:presLayoutVars>
          <dgm:chMax val="0"/>
          <dgm:bulletEnabled val="1"/>
        </dgm:presLayoutVars>
      </dgm:prSet>
      <dgm:spPr/>
      <dgm:t>
        <a:bodyPr/>
        <a:lstStyle/>
        <a:p>
          <a:endParaRPr lang="cs-CZ"/>
        </a:p>
      </dgm:t>
    </dgm:pt>
  </dgm:ptLst>
  <dgm:cxnLst>
    <dgm:cxn modelId="{0138D8D4-B55B-4C10-BB24-7EB40FA7B10D}" type="presOf" srcId="{9F2189D8-70E7-4241-B137-1EE9A1CF0F24}" destId="{8D9AC5B2-A154-4DE9-A21F-7E1924AF5F15}" srcOrd="0" destOrd="0" presId="urn:microsoft.com/office/officeart/2005/8/layout/vList2"/>
    <dgm:cxn modelId="{82450122-93DF-480B-A6F3-507EE84E2F7B}" srcId="{9F2189D8-70E7-4241-B137-1EE9A1CF0F24}" destId="{FBAA49D7-D1C0-429F-8BB8-D30634785DBF}" srcOrd="2" destOrd="0" parTransId="{0A14953D-4D3D-4065-8382-00C05C25C056}" sibTransId="{DBD93F35-3709-41B6-A85A-BDBFED93DC7C}"/>
    <dgm:cxn modelId="{37A1DEA8-CF49-46F7-AD2B-C4372C7B23C8}" srcId="{9F2189D8-70E7-4241-B137-1EE9A1CF0F24}" destId="{9FC70BE4-BB13-4236-9E56-AC815D11A1AA}" srcOrd="3" destOrd="0" parTransId="{64FAE59B-0F64-48CE-AF7B-FF26D4FB6784}" sibTransId="{3D0E2395-526D-4B17-A2B1-44AC0997C39B}"/>
    <dgm:cxn modelId="{DB1AE5D6-0F43-4FE3-A798-4C642AC11DF5}" type="presOf" srcId="{E23A75A7-E834-494D-8638-FF632F1E0A24}" destId="{78F67887-3023-4E62-9445-E26C47F12793}" srcOrd="0" destOrd="0" presId="urn:microsoft.com/office/officeart/2005/8/layout/vList2"/>
    <dgm:cxn modelId="{5D44F419-CD11-4660-B98E-D68684A0C1E2}" type="presOf" srcId="{8781FC94-C36E-4508-9F27-A8EA3296ABAE}" destId="{83703DB8-05E2-4F1E-B0DD-80366E1EA1F0}" srcOrd="0" destOrd="0" presId="urn:microsoft.com/office/officeart/2005/8/layout/vList2"/>
    <dgm:cxn modelId="{4C3BE9C0-A35E-471E-900C-A065586F77D7}" srcId="{9F2189D8-70E7-4241-B137-1EE9A1CF0F24}" destId="{E23A75A7-E834-494D-8638-FF632F1E0A24}" srcOrd="1" destOrd="0" parTransId="{465DD6A4-CBBD-4CCB-B4AA-AB3B84CF71F1}" sibTransId="{13707D7F-7241-498F-B535-05AFE8C1C408}"/>
    <dgm:cxn modelId="{F04DBB59-9E73-440E-B5D7-3DA270C3D619}" type="presOf" srcId="{FBAA49D7-D1C0-429F-8BB8-D30634785DBF}" destId="{747AB080-3B00-4F8B-9F3D-88830DD1587F}" srcOrd="0" destOrd="0" presId="urn:microsoft.com/office/officeart/2005/8/layout/vList2"/>
    <dgm:cxn modelId="{FC023DE0-4B76-48AB-AAF3-FBB15834E592}" type="presOf" srcId="{9FC70BE4-BB13-4236-9E56-AC815D11A1AA}" destId="{416F3812-4F4E-4CF8-9023-4AB15B0F58F8}" srcOrd="0" destOrd="0" presId="urn:microsoft.com/office/officeart/2005/8/layout/vList2"/>
    <dgm:cxn modelId="{5282C730-7C11-42E5-BCCE-4E4D9831E75D}" srcId="{9F2189D8-70E7-4241-B137-1EE9A1CF0F24}" destId="{8781FC94-C36E-4508-9F27-A8EA3296ABAE}" srcOrd="0" destOrd="0" parTransId="{F8974FCD-47E4-4EB8-98E0-FC45E7060B15}" sibTransId="{B4BBAE87-E05D-4C2D-AC97-C92E908985BF}"/>
    <dgm:cxn modelId="{5E0CEE72-1618-492B-85B1-1101E0F4FB00}" type="presParOf" srcId="{8D9AC5B2-A154-4DE9-A21F-7E1924AF5F15}" destId="{83703DB8-05E2-4F1E-B0DD-80366E1EA1F0}" srcOrd="0" destOrd="0" presId="urn:microsoft.com/office/officeart/2005/8/layout/vList2"/>
    <dgm:cxn modelId="{F842B220-1488-497F-829F-75D6B8AA9F7C}" type="presParOf" srcId="{8D9AC5B2-A154-4DE9-A21F-7E1924AF5F15}" destId="{7EAF735A-8226-43F4-9AE3-21E38C5185DF}" srcOrd="1" destOrd="0" presId="urn:microsoft.com/office/officeart/2005/8/layout/vList2"/>
    <dgm:cxn modelId="{187333E1-9B36-4ADE-9F80-5DA35C687256}" type="presParOf" srcId="{8D9AC5B2-A154-4DE9-A21F-7E1924AF5F15}" destId="{78F67887-3023-4E62-9445-E26C47F12793}" srcOrd="2" destOrd="0" presId="urn:microsoft.com/office/officeart/2005/8/layout/vList2"/>
    <dgm:cxn modelId="{1175A1D5-6A84-4B99-BBD6-A1D06C939998}" type="presParOf" srcId="{8D9AC5B2-A154-4DE9-A21F-7E1924AF5F15}" destId="{4BC624E7-4CA4-43A1-8BE8-8BDB41DD65C6}" srcOrd="3" destOrd="0" presId="urn:microsoft.com/office/officeart/2005/8/layout/vList2"/>
    <dgm:cxn modelId="{463FF7F0-5BEA-4CEC-9364-2612C1B01353}" type="presParOf" srcId="{8D9AC5B2-A154-4DE9-A21F-7E1924AF5F15}" destId="{747AB080-3B00-4F8B-9F3D-88830DD1587F}" srcOrd="4" destOrd="0" presId="urn:microsoft.com/office/officeart/2005/8/layout/vList2"/>
    <dgm:cxn modelId="{A16D9E69-1AE6-4FC1-B552-28E9EFFBA08D}" type="presParOf" srcId="{8D9AC5B2-A154-4DE9-A21F-7E1924AF5F15}" destId="{186FB545-7155-4C38-B261-CE7A1F339A8D}" srcOrd="5" destOrd="0" presId="urn:microsoft.com/office/officeart/2005/8/layout/vList2"/>
    <dgm:cxn modelId="{B9DAF42C-6C58-4BD3-9FE3-F07B827A5937}" type="presParOf" srcId="{8D9AC5B2-A154-4DE9-A21F-7E1924AF5F15}" destId="{416F3812-4F4E-4CF8-9023-4AB15B0F58F8}"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AE8BF45-BEF5-4C67-9589-1D9EF2B6D56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6C5B0E5-942D-434E-8D51-AE1C9E1427D2}">
      <dgm:prSet/>
      <dgm:spPr/>
      <dgm:t>
        <a:bodyPr/>
        <a:lstStyle/>
        <a:p>
          <a:pPr rtl="0"/>
          <a:r>
            <a:rPr lang="cs-CZ" dirty="0" smtClean="0"/>
            <a:t>Ze zdravotního pojištění se hradí zdravotní služby poskytnuté pojištěnci </a:t>
          </a:r>
          <a:r>
            <a:rPr lang="cs-CZ" b="1" dirty="0" smtClean="0"/>
            <a:t>s cílem</a:t>
          </a:r>
          <a:r>
            <a:rPr lang="cs-CZ" dirty="0" smtClean="0"/>
            <a:t> zlepšit nebo zachovat jeho zdravotní stav nebo zmírnit jeho utrpení, pokud</a:t>
          </a:r>
          <a:endParaRPr lang="cs-CZ" dirty="0"/>
        </a:p>
      </dgm:t>
    </dgm:pt>
    <dgm:pt modelId="{49426442-89F4-4755-8D4C-83581A638C0C}" type="parTrans" cxnId="{4BD07193-6894-472F-B517-819FCDD158CB}">
      <dgm:prSet/>
      <dgm:spPr/>
      <dgm:t>
        <a:bodyPr/>
        <a:lstStyle/>
        <a:p>
          <a:endParaRPr lang="cs-CZ"/>
        </a:p>
      </dgm:t>
    </dgm:pt>
    <dgm:pt modelId="{8FF6D953-A97C-4BFF-A1EF-26E096044B34}" type="sibTrans" cxnId="{4BD07193-6894-472F-B517-819FCDD158CB}">
      <dgm:prSet/>
      <dgm:spPr/>
      <dgm:t>
        <a:bodyPr/>
        <a:lstStyle/>
        <a:p>
          <a:endParaRPr lang="cs-CZ"/>
        </a:p>
      </dgm:t>
    </dgm:pt>
    <dgm:pt modelId="{1E127A3D-8D7B-4D65-AD7B-BF2BD8555DB3}">
      <dgm:prSet/>
      <dgm:spPr/>
      <dgm:t>
        <a:bodyPr/>
        <a:lstStyle/>
        <a:p>
          <a:pPr rtl="0"/>
          <a:r>
            <a:rPr lang="cs-CZ" smtClean="0"/>
            <a:t>a) odpovídají zdravotnímu stavu pojištěnce a účelu, jehož má být jejich poskytnutím dosaženo, a jsou pro pojištěnce přiměřeně bezpečné,</a:t>
          </a:r>
          <a:endParaRPr lang="cs-CZ"/>
        </a:p>
      </dgm:t>
    </dgm:pt>
    <dgm:pt modelId="{783A791F-4D83-490B-85A3-07BD03D6FE65}" type="parTrans" cxnId="{3C47D46A-D9DC-477C-852D-C0C199E9A6E7}">
      <dgm:prSet/>
      <dgm:spPr/>
      <dgm:t>
        <a:bodyPr/>
        <a:lstStyle/>
        <a:p>
          <a:endParaRPr lang="cs-CZ"/>
        </a:p>
      </dgm:t>
    </dgm:pt>
    <dgm:pt modelId="{DC74A0C6-30CB-4B5B-A6BF-1E717F8F96F5}" type="sibTrans" cxnId="{3C47D46A-D9DC-477C-852D-C0C199E9A6E7}">
      <dgm:prSet/>
      <dgm:spPr/>
      <dgm:t>
        <a:bodyPr/>
        <a:lstStyle/>
        <a:p>
          <a:endParaRPr lang="cs-CZ"/>
        </a:p>
      </dgm:t>
    </dgm:pt>
    <dgm:pt modelId="{2009F818-83C5-4DDD-8AEC-8DB7095A14FD}">
      <dgm:prSet/>
      <dgm:spPr/>
      <dgm:t>
        <a:bodyPr/>
        <a:lstStyle/>
        <a:p>
          <a:pPr rtl="0"/>
          <a:r>
            <a:rPr lang="cs-CZ" dirty="0" smtClean="0"/>
            <a:t>b) jsou v souladu se současnými dostupnými poznatky lékařské vědy,</a:t>
          </a:r>
          <a:endParaRPr lang="cs-CZ" dirty="0"/>
        </a:p>
      </dgm:t>
    </dgm:pt>
    <dgm:pt modelId="{C04199B8-A903-4C51-B98D-BAC033986D2A}" type="parTrans" cxnId="{993F89FE-BF89-4482-BC90-087BC3E88DD1}">
      <dgm:prSet/>
      <dgm:spPr/>
      <dgm:t>
        <a:bodyPr/>
        <a:lstStyle/>
        <a:p>
          <a:endParaRPr lang="cs-CZ"/>
        </a:p>
      </dgm:t>
    </dgm:pt>
    <dgm:pt modelId="{4A9CFE57-1DC2-43DC-849F-657E8B579884}" type="sibTrans" cxnId="{993F89FE-BF89-4482-BC90-087BC3E88DD1}">
      <dgm:prSet/>
      <dgm:spPr/>
      <dgm:t>
        <a:bodyPr/>
        <a:lstStyle/>
        <a:p>
          <a:endParaRPr lang="cs-CZ"/>
        </a:p>
      </dgm:t>
    </dgm:pt>
    <dgm:pt modelId="{E0E1A111-66BB-4D96-8B88-654DD10C8498}">
      <dgm:prSet/>
      <dgm:spPr/>
      <dgm:t>
        <a:bodyPr/>
        <a:lstStyle/>
        <a:p>
          <a:pPr rtl="0"/>
          <a:r>
            <a:rPr lang="cs-CZ" smtClean="0"/>
            <a:t>c) existují důkazy o jejich účinnosti vzhledem k účelu jejich poskytování.</a:t>
          </a:r>
          <a:endParaRPr lang="cs-CZ"/>
        </a:p>
      </dgm:t>
    </dgm:pt>
    <dgm:pt modelId="{ECD35991-42F8-46EF-B8D4-373F9246FB4C}" type="parTrans" cxnId="{DF53D91F-43DB-46AA-929F-D13EB8FBFD60}">
      <dgm:prSet/>
      <dgm:spPr/>
      <dgm:t>
        <a:bodyPr/>
        <a:lstStyle/>
        <a:p>
          <a:endParaRPr lang="cs-CZ"/>
        </a:p>
      </dgm:t>
    </dgm:pt>
    <dgm:pt modelId="{B7FB0CFF-C9F2-43EE-816B-BBACA0018B2F}" type="sibTrans" cxnId="{DF53D91F-43DB-46AA-929F-D13EB8FBFD60}">
      <dgm:prSet/>
      <dgm:spPr/>
      <dgm:t>
        <a:bodyPr/>
        <a:lstStyle/>
        <a:p>
          <a:endParaRPr lang="cs-CZ"/>
        </a:p>
      </dgm:t>
    </dgm:pt>
    <dgm:pt modelId="{E94DC0DC-A7B2-4A75-9BA4-47E7C7EBB85F}" type="pres">
      <dgm:prSet presAssocID="{EAE8BF45-BEF5-4C67-9589-1D9EF2B6D568}" presName="linear" presStyleCnt="0">
        <dgm:presLayoutVars>
          <dgm:animLvl val="lvl"/>
          <dgm:resizeHandles val="exact"/>
        </dgm:presLayoutVars>
      </dgm:prSet>
      <dgm:spPr/>
      <dgm:t>
        <a:bodyPr/>
        <a:lstStyle/>
        <a:p>
          <a:endParaRPr lang="cs-CZ"/>
        </a:p>
      </dgm:t>
    </dgm:pt>
    <dgm:pt modelId="{DA9436D7-21FC-42E0-8CEA-533327D07C65}" type="pres">
      <dgm:prSet presAssocID="{16C5B0E5-942D-434E-8D51-AE1C9E1427D2}" presName="parentText" presStyleLbl="node1" presStyleIdx="0" presStyleCnt="1">
        <dgm:presLayoutVars>
          <dgm:chMax val="0"/>
          <dgm:bulletEnabled val="1"/>
        </dgm:presLayoutVars>
      </dgm:prSet>
      <dgm:spPr/>
      <dgm:t>
        <a:bodyPr/>
        <a:lstStyle/>
        <a:p>
          <a:endParaRPr lang="cs-CZ"/>
        </a:p>
      </dgm:t>
    </dgm:pt>
    <dgm:pt modelId="{290A44C3-4938-4A4A-921A-C913ECB373B2}" type="pres">
      <dgm:prSet presAssocID="{16C5B0E5-942D-434E-8D51-AE1C9E1427D2}" presName="childText" presStyleLbl="revTx" presStyleIdx="0" presStyleCnt="1">
        <dgm:presLayoutVars>
          <dgm:bulletEnabled val="1"/>
        </dgm:presLayoutVars>
      </dgm:prSet>
      <dgm:spPr/>
      <dgm:t>
        <a:bodyPr/>
        <a:lstStyle/>
        <a:p>
          <a:endParaRPr lang="cs-CZ"/>
        </a:p>
      </dgm:t>
    </dgm:pt>
  </dgm:ptLst>
  <dgm:cxnLst>
    <dgm:cxn modelId="{DF53D91F-43DB-46AA-929F-D13EB8FBFD60}" srcId="{16C5B0E5-942D-434E-8D51-AE1C9E1427D2}" destId="{E0E1A111-66BB-4D96-8B88-654DD10C8498}" srcOrd="2" destOrd="0" parTransId="{ECD35991-42F8-46EF-B8D4-373F9246FB4C}" sibTransId="{B7FB0CFF-C9F2-43EE-816B-BBACA0018B2F}"/>
    <dgm:cxn modelId="{3C47D46A-D9DC-477C-852D-C0C199E9A6E7}" srcId="{16C5B0E5-942D-434E-8D51-AE1C9E1427D2}" destId="{1E127A3D-8D7B-4D65-AD7B-BF2BD8555DB3}" srcOrd="0" destOrd="0" parTransId="{783A791F-4D83-490B-85A3-07BD03D6FE65}" sibTransId="{DC74A0C6-30CB-4B5B-A6BF-1E717F8F96F5}"/>
    <dgm:cxn modelId="{78F7DA0D-DC45-48B7-B054-15C8EB3B5418}" type="presOf" srcId="{1E127A3D-8D7B-4D65-AD7B-BF2BD8555DB3}" destId="{290A44C3-4938-4A4A-921A-C913ECB373B2}" srcOrd="0" destOrd="0" presId="urn:microsoft.com/office/officeart/2005/8/layout/vList2"/>
    <dgm:cxn modelId="{9A5DC5CC-1B1E-4666-ADFE-5ADCE1C3D62B}" type="presOf" srcId="{16C5B0E5-942D-434E-8D51-AE1C9E1427D2}" destId="{DA9436D7-21FC-42E0-8CEA-533327D07C65}" srcOrd="0" destOrd="0" presId="urn:microsoft.com/office/officeart/2005/8/layout/vList2"/>
    <dgm:cxn modelId="{6E2D4874-4380-4C09-ADE8-0B0EFE5D9935}" type="presOf" srcId="{2009F818-83C5-4DDD-8AEC-8DB7095A14FD}" destId="{290A44C3-4938-4A4A-921A-C913ECB373B2}" srcOrd="0" destOrd="1" presId="urn:microsoft.com/office/officeart/2005/8/layout/vList2"/>
    <dgm:cxn modelId="{993F89FE-BF89-4482-BC90-087BC3E88DD1}" srcId="{16C5B0E5-942D-434E-8D51-AE1C9E1427D2}" destId="{2009F818-83C5-4DDD-8AEC-8DB7095A14FD}" srcOrd="1" destOrd="0" parTransId="{C04199B8-A903-4C51-B98D-BAC033986D2A}" sibTransId="{4A9CFE57-1DC2-43DC-849F-657E8B579884}"/>
    <dgm:cxn modelId="{1106C107-0190-4DA6-BCB9-1DC3A9FF78F2}" type="presOf" srcId="{E0E1A111-66BB-4D96-8B88-654DD10C8498}" destId="{290A44C3-4938-4A4A-921A-C913ECB373B2}" srcOrd="0" destOrd="2" presId="urn:microsoft.com/office/officeart/2005/8/layout/vList2"/>
    <dgm:cxn modelId="{4BD07193-6894-472F-B517-819FCDD158CB}" srcId="{EAE8BF45-BEF5-4C67-9589-1D9EF2B6D568}" destId="{16C5B0E5-942D-434E-8D51-AE1C9E1427D2}" srcOrd="0" destOrd="0" parTransId="{49426442-89F4-4755-8D4C-83581A638C0C}" sibTransId="{8FF6D953-A97C-4BFF-A1EF-26E096044B34}"/>
    <dgm:cxn modelId="{24B295AD-0F24-4D2E-A472-A0702B755B8A}" type="presOf" srcId="{EAE8BF45-BEF5-4C67-9589-1D9EF2B6D568}" destId="{E94DC0DC-A7B2-4A75-9BA4-47E7C7EBB85F}" srcOrd="0" destOrd="0" presId="urn:microsoft.com/office/officeart/2005/8/layout/vList2"/>
    <dgm:cxn modelId="{55496A3F-D6C1-4EC9-A7E6-0F29E3D8FA60}" type="presParOf" srcId="{E94DC0DC-A7B2-4A75-9BA4-47E7C7EBB85F}" destId="{DA9436D7-21FC-42E0-8CEA-533327D07C65}" srcOrd="0" destOrd="0" presId="urn:microsoft.com/office/officeart/2005/8/layout/vList2"/>
    <dgm:cxn modelId="{BB7F0655-E6E5-4860-B385-CDC39C9442FC}" type="presParOf" srcId="{E94DC0DC-A7B2-4A75-9BA4-47E7C7EBB85F}" destId="{290A44C3-4938-4A4A-921A-C913ECB373B2}"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8E52EDD-2D04-4D97-8E9C-B2720BE0135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F3571CD-CD3C-4EB8-81D4-3F507F5B5506}">
      <dgm:prSet/>
      <dgm:spPr/>
      <dgm:t>
        <a:bodyPr/>
        <a:lstStyle/>
        <a:p>
          <a:pPr rtl="0"/>
          <a:r>
            <a:rPr lang="cs-CZ" smtClean="0"/>
            <a:t>Hrazenými službami jsou v rozsahu a za podmínek stanovených tímto zákonem</a:t>
          </a:r>
          <a:endParaRPr lang="cs-CZ"/>
        </a:p>
      </dgm:t>
    </dgm:pt>
    <dgm:pt modelId="{D8548296-31D2-4EFC-9099-170DBA0D150C}" type="parTrans" cxnId="{5D4BF3FA-E2D1-4410-92BE-C8BE05A45F89}">
      <dgm:prSet/>
      <dgm:spPr/>
      <dgm:t>
        <a:bodyPr/>
        <a:lstStyle/>
        <a:p>
          <a:endParaRPr lang="cs-CZ"/>
        </a:p>
      </dgm:t>
    </dgm:pt>
    <dgm:pt modelId="{CAE67478-FA0D-435E-8AFC-47A84A14034A}" type="sibTrans" cxnId="{5D4BF3FA-E2D1-4410-92BE-C8BE05A45F89}">
      <dgm:prSet/>
      <dgm:spPr/>
      <dgm:t>
        <a:bodyPr/>
        <a:lstStyle/>
        <a:p>
          <a:endParaRPr lang="cs-CZ"/>
        </a:p>
      </dgm:t>
    </dgm:pt>
    <dgm:pt modelId="{EA91102C-A736-45D6-8C53-34E0F4E9EE23}">
      <dgm:prSet/>
      <dgm:spPr/>
      <dgm:t>
        <a:bodyPr/>
        <a:lstStyle/>
        <a:p>
          <a:pPr rtl="0"/>
          <a:r>
            <a:rPr lang="cs-CZ" smtClean="0"/>
            <a:t>a) zdravotní péče preventivní, dispenzární, diagnostická, léčebná, léčebně rehabilitační, lázeňská léčebně rehabilitační, posudková, ošetřovatelská, paliativní a zdravotní péče o dárce krve, tkání a buněk nebo orgánů související s jejich odběrem, a to ve všech formách jejího poskytování podle zákona o zdravotních službách,</a:t>
          </a:r>
          <a:endParaRPr lang="cs-CZ"/>
        </a:p>
      </dgm:t>
    </dgm:pt>
    <dgm:pt modelId="{1EE03B9F-44CA-4BE8-B3E4-4223569719C0}" type="parTrans" cxnId="{98FEDA16-76FF-46D3-9E20-9027BBD7A70C}">
      <dgm:prSet/>
      <dgm:spPr/>
      <dgm:t>
        <a:bodyPr/>
        <a:lstStyle/>
        <a:p>
          <a:endParaRPr lang="cs-CZ"/>
        </a:p>
      </dgm:t>
    </dgm:pt>
    <dgm:pt modelId="{E1127369-E6FE-4430-8F44-14CC5BE9CFA4}" type="sibTrans" cxnId="{98FEDA16-76FF-46D3-9E20-9027BBD7A70C}">
      <dgm:prSet/>
      <dgm:spPr/>
      <dgm:t>
        <a:bodyPr/>
        <a:lstStyle/>
        <a:p>
          <a:endParaRPr lang="cs-CZ"/>
        </a:p>
      </dgm:t>
    </dgm:pt>
    <dgm:pt modelId="{DE3BF455-4608-40E1-AE10-FBEDA99B226E}">
      <dgm:prSet/>
      <dgm:spPr/>
      <dgm:t>
        <a:bodyPr/>
        <a:lstStyle/>
        <a:p>
          <a:pPr rtl="0"/>
          <a:r>
            <a:rPr lang="cs-CZ" dirty="0" smtClean="0"/>
            <a:t>b) poskytování léčivých přípravků, potravin pro zvláštní lékařské účely, zdravotnických prostředků a stomatologických výrobků,</a:t>
          </a:r>
          <a:endParaRPr lang="cs-CZ" dirty="0"/>
        </a:p>
      </dgm:t>
    </dgm:pt>
    <dgm:pt modelId="{FAA257BA-0EAC-42F9-9993-098778035279}" type="parTrans" cxnId="{5A55CC82-C7B6-48AB-8A52-AA4AC877F9E1}">
      <dgm:prSet/>
      <dgm:spPr/>
      <dgm:t>
        <a:bodyPr/>
        <a:lstStyle/>
        <a:p>
          <a:endParaRPr lang="cs-CZ"/>
        </a:p>
      </dgm:t>
    </dgm:pt>
    <dgm:pt modelId="{EECE8F70-395A-4316-AD8D-D3B7D71DF7E8}" type="sibTrans" cxnId="{5A55CC82-C7B6-48AB-8A52-AA4AC877F9E1}">
      <dgm:prSet/>
      <dgm:spPr/>
      <dgm:t>
        <a:bodyPr/>
        <a:lstStyle/>
        <a:p>
          <a:endParaRPr lang="cs-CZ"/>
        </a:p>
      </dgm:t>
    </dgm:pt>
    <dgm:pt modelId="{67D0A246-FEBC-4492-AB37-695DB84E385E}">
      <dgm:prSet/>
      <dgm:spPr/>
      <dgm:t>
        <a:bodyPr/>
        <a:lstStyle/>
        <a:p>
          <a:pPr rtl="0"/>
          <a:r>
            <a:rPr lang="cs-CZ" dirty="0" smtClean="0"/>
            <a:t>c) přeprava pojištěnců a náhrada cestovních nákladů,</a:t>
          </a:r>
          <a:endParaRPr lang="cs-CZ" dirty="0"/>
        </a:p>
      </dgm:t>
    </dgm:pt>
    <dgm:pt modelId="{0C57FC00-D314-4091-BD7A-9F419BF03C1C}" type="parTrans" cxnId="{1AD49662-A164-426D-945F-F06DA9639298}">
      <dgm:prSet/>
      <dgm:spPr/>
      <dgm:t>
        <a:bodyPr/>
        <a:lstStyle/>
        <a:p>
          <a:endParaRPr lang="cs-CZ"/>
        </a:p>
      </dgm:t>
    </dgm:pt>
    <dgm:pt modelId="{F8297275-5315-489B-8BFE-AE64DD35CAEE}" type="sibTrans" cxnId="{1AD49662-A164-426D-945F-F06DA9639298}">
      <dgm:prSet/>
      <dgm:spPr/>
      <dgm:t>
        <a:bodyPr/>
        <a:lstStyle/>
        <a:p>
          <a:endParaRPr lang="cs-CZ"/>
        </a:p>
      </dgm:t>
    </dgm:pt>
    <dgm:pt modelId="{EB592520-DBAF-49C9-8F7D-FA3C0FEA0EDB}">
      <dgm:prSet/>
      <dgm:spPr/>
      <dgm:t>
        <a:bodyPr/>
        <a:lstStyle/>
        <a:p>
          <a:pPr rtl="0"/>
          <a:r>
            <a:rPr lang="cs-CZ" dirty="0" smtClean="0"/>
            <a:t>d) odběr krve a odběr tkání, buněk a orgánů určených k transplantaci a nezbytné nakládání s nimi (uchovávání, skladování, zpracování a vyšetření),</a:t>
          </a:r>
          <a:endParaRPr lang="cs-CZ" dirty="0"/>
        </a:p>
      </dgm:t>
    </dgm:pt>
    <dgm:pt modelId="{82AAADC6-73F0-439C-AB55-5B68EDF98FCA}" type="parTrans" cxnId="{6A212303-049D-4186-8250-B52F965FCB25}">
      <dgm:prSet/>
      <dgm:spPr/>
      <dgm:t>
        <a:bodyPr/>
        <a:lstStyle/>
        <a:p>
          <a:endParaRPr lang="cs-CZ"/>
        </a:p>
      </dgm:t>
    </dgm:pt>
    <dgm:pt modelId="{ED3C6FCF-D29B-4D10-A40E-DAF1D8A09C99}" type="sibTrans" cxnId="{6A212303-049D-4186-8250-B52F965FCB25}">
      <dgm:prSet/>
      <dgm:spPr/>
      <dgm:t>
        <a:bodyPr/>
        <a:lstStyle/>
        <a:p>
          <a:endParaRPr lang="cs-CZ"/>
        </a:p>
      </dgm:t>
    </dgm:pt>
    <dgm:pt modelId="{CF890F01-BA14-45B0-BCE1-7A66AC446103}" type="pres">
      <dgm:prSet presAssocID="{E8E52EDD-2D04-4D97-8E9C-B2720BE01358}" presName="linear" presStyleCnt="0">
        <dgm:presLayoutVars>
          <dgm:animLvl val="lvl"/>
          <dgm:resizeHandles val="exact"/>
        </dgm:presLayoutVars>
      </dgm:prSet>
      <dgm:spPr/>
      <dgm:t>
        <a:bodyPr/>
        <a:lstStyle/>
        <a:p>
          <a:endParaRPr lang="cs-CZ"/>
        </a:p>
      </dgm:t>
    </dgm:pt>
    <dgm:pt modelId="{42CF1E0E-FE01-4C01-AAB2-8021A3132E3A}" type="pres">
      <dgm:prSet presAssocID="{2F3571CD-CD3C-4EB8-81D4-3F507F5B5506}" presName="parentText" presStyleLbl="node1" presStyleIdx="0" presStyleCnt="1">
        <dgm:presLayoutVars>
          <dgm:chMax val="0"/>
          <dgm:bulletEnabled val="1"/>
        </dgm:presLayoutVars>
      </dgm:prSet>
      <dgm:spPr/>
      <dgm:t>
        <a:bodyPr/>
        <a:lstStyle/>
        <a:p>
          <a:endParaRPr lang="cs-CZ"/>
        </a:p>
      </dgm:t>
    </dgm:pt>
    <dgm:pt modelId="{B7610635-E720-414C-A2D3-79B6A08E0371}" type="pres">
      <dgm:prSet presAssocID="{2F3571CD-CD3C-4EB8-81D4-3F507F5B5506}" presName="childText" presStyleLbl="revTx" presStyleIdx="0" presStyleCnt="1">
        <dgm:presLayoutVars>
          <dgm:bulletEnabled val="1"/>
        </dgm:presLayoutVars>
      </dgm:prSet>
      <dgm:spPr/>
      <dgm:t>
        <a:bodyPr/>
        <a:lstStyle/>
        <a:p>
          <a:endParaRPr lang="cs-CZ"/>
        </a:p>
      </dgm:t>
    </dgm:pt>
  </dgm:ptLst>
  <dgm:cxnLst>
    <dgm:cxn modelId="{D840CBCA-7516-4A8F-A5B5-DB52E994FB5F}" type="presOf" srcId="{67D0A246-FEBC-4492-AB37-695DB84E385E}" destId="{B7610635-E720-414C-A2D3-79B6A08E0371}" srcOrd="0" destOrd="2" presId="urn:microsoft.com/office/officeart/2005/8/layout/vList2"/>
    <dgm:cxn modelId="{1AD49662-A164-426D-945F-F06DA9639298}" srcId="{2F3571CD-CD3C-4EB8-81D4-3F507F5B5506}" destId="{67D0A246-FEBC-4492-AB37-695DB84E385E}" srcOrd="2" destOrd="0" parTransId="{0C57FC00-D314-4091-BD7A-9F419BF03C1C}" sibTransId="{F8297275-5315-489B-8BFE-AE64DD35CAEE}"/>
    <dgm:cxn modelId="{F7CA8D7C-8FCC-49B0-AA17-EB8C0A150CEA}" type="presOf" srcId="{DE3BF455-4608-40E1-AE10-FBEDA99B226E}" destId="{B7610635-E720-414C-A2D3-79B6A08E0371}" srcOrd="0" destOrd="1" presId="urn:microsoft.com/office/officeart/2005/8/layout/vList2"/>
    <dgm:cxn modelId="{F485FF83-B214-452E-9F67-C22FC434F9A1}" type="presOf" srcId="{E8E52EDD-2D04-4D97-8E9C-B2720BE01358}" destId="{CF890F01-BA14-45B0-BCE1-7A66AC446103}" srcOrd="0" destOrd="0" presId="urn:microsoft.com/office/officeart/2005/8/layout/vList2"/>
    <dgm:cxn modelId="{5D4BF3FA-E2D1-4410-92BE-C8BE05A45F89}" srcId="{E8E52EDD-2D04-4D97-8E9C-B2720BE01358}" destId="{2F3571CD-CD3C-4EB8-81D4-3F507F5B5506}" srcOrd="0" destOrd="0" parTransId="{D8548296-31D2-4EFC-9099-170DBA0D150C}" sibTransId="{CAE67478-FA0D-435E-8AFC-47A84A14034A}"/>
    <dgm:cxn modelId="{6A212303-049D-4186-8250-B52F965FCB25}" srcId="{2F3571CD-CD3C-4EB8-81D4-3F507F5B5506}" destId="{EB592520-DBAF-49C9-8F7D-FA3C0FEA0EDB}" srcOrd="3" destOrd="0" parTransId="{82AAADC6-73F0-439C-AB55-5B68EDF98FCA}" sibTransId="{ED3C6FCF-D29B-4D10-A40E-DAF1D8A09C99}"/>
    <dgm:cxn modelId="{5A55CC82-C7B6-48AB-8A52-AA4AC877F9E1}" srcId="{2F3571CD-CD3C-4EB8-81D4-3F507F5B5506}" destId="{DE3BF455-4608-40E1-AE10-FBEDA99B226E}" srcOrd="1" destOrd="0" parTransId="{FAA257BA-0EAC-42F9-9993-098778035279}" sibTransId="{EECE8F70-395A-4316-AD8D-D3B7D71DF7E8}"/>
    <dgm:cxn modelId="{CC31AD68-9B6B-4434-93E7-17D3D6661E6D}" type="presOf" srcId="{2F3571CD-CD3C-4EB8-81D4-3F507F5B5506}" destId="{42CF1E0E-FE01-4C01-AAB2-8021A3132E3A}" srcOrd="0" destOrd="0" presId="urn:microsoft.com/office/officeart/2005/8/layout/vList2"/>
    <dgm:cxn modelId="{249B91F2-6351-46D4-BA9E-6C15C7BA7749}" type="presOf" srcId="{EA91102C-A736-45D6-8C53-34E0F4E9EE23}" destId="{B7610635-E720-414C-A2D3-79B6A08E0371}" srcOrd="0" destOrd="0" presId="urn:microsoft.com/office/officeart/2005/8/layout/vList2"/>
    <dgm:cxn modelId="{98FEDA16-76FF-46D3-9E20-9027BBD7A70C}" srcId="{2F3571CD-CD3C-4EB8-81D4-3F507F5B5506}" destId="{EA91102C-A736-45D6-8C53-34E0F4E9EE23}" srcOrd="0" destOrd="0" parTransId="{1EE03B9F-44CA-4BE8-B3E4-4223569719C0}" sibTransId="{E1127369-E6FE-4430-8F44-14CC5BE9CFA4}"/>
    <dgm:cxn modelId="{C6BF7A6E-1002-4290-AF9C-5EE3C8CB0FFD}" type="presOf" srcId="{EB592520-DBAF-49C9-8F7D-FA3C0FEA0EDB}" destId="{B7610635-E720-414C-A2D3-79B6A08E0371}" srcOrd="0" destOrd="3" presId="urn:microsoft.com/office/officeart/2005/8/layout/vList2"/>
    <dgm:cxn modelId="{4DBAED1D-4174-46E4-9A4A-E18F04B3BCEF}" type="presParOf" srcId="{CF890F01-BA14-45B0-BCE1-7A66AC446103}" destId="{42CF1E0E-FE01-4C01-AAB2-8021A3132E3A}" srcOrd="0" destOrd="0" presId="urn:microsoft.com/office/officeart/2005/8/layout/vList2"/>
    <dgm:cxn modelId="{F9D38FE8-C89D-41B0-A1F5-09740A8193E4}" type="presParOf" srcId="{CF890F01-BA14-45B0-BCE1-7A66AC446103}" destId="{B7610635-E720-414C-A2D3-79B6A08E0371}"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9B1814-573E-4700-8D82-59BAC3A37DA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E5572CE5-7E90-4483-9D95-CFB235074A54}">
      <dgm:prSet/>
      <dgm:spPr/>
      <dgm:t>
        <a:bodyPr/>
        <a:lstStyle/>
        <a:p>
          <a:pPr rtl="0"/>
          <a:r>
            <a:rPr lang="cs-CZ" dirty="0" smtClean="0"/>
            <a:t>15 procent ze základu daně</a:t>
          </a:r>
          <a:endParaRPr lang="cs-CZ" dirty="0"/>
        </a:p>
      </dgm:t>
    </dgm:pt>
    <dgm:pt modelId="{5EBEF647-359D-46DA-8986-DD4825D8E56F}" type="parTrans" cxnId="{8A11362C-4EF9-4E0A-81D8-AE6865021BFD}">
      <dgm:prSet/>
      <dgm:spPr/>
      <dgm:t>
        <a:bodyPr/>
        <a:lstStyle/>
        <a:p>
          <a:endParaRPr lang="cs-CZ"/>
        </a:p>
      </dgm:t>
    </dgm:pt>
    <dgm:pt modelId="{3894EAD9-A056-4EFC-BBB5-4398D3E9D340}" type="sibTrans" cxnId="{8A11362C-4EF9-4E0A-81D8-AE6865021BFD}">
      <dgm:prSet/>
      <dgm:spPr/>
      <dgm:t>
        <a:bodyPr/>
        <a:lstStyle/>
        <a:p>
          <a:endParaRPr lang="cs-CZ"/>
        </a:p>
      </dgm:t>
    </dgm:pt>
    <dgm:pt modelId="{AA13F762-6692-46B5-A8DC-0E47E86B2CBE}">
      <dgm:prSet/>
      <dgm:spPr/>
      <dgm:t>
        <a:bodyPr/>
        <a:lstStyle/>
        <a:p>
          <a:pPr rtl="0"/>
          <a:r>
            <a:rPr lang="cs-CZ" smtClean="0"/>
            <a:t>- „odečítatelné položky od základu daně“</a:t>
          </a:r>
          <a:endParaRPr lang="cs-CZ"/>
        </a:p>
      </dgm:t>
    </dgm:pt>
    <dgm:pt modelId="{5844185B-608B-446D-AEDF-90B9A57D2B5C}" type="parTrans" cxnId="{756F68CA-4BE9-4987-988F-F1830F10DA05}">
      <dgm:prSet/>
      <dgm:spPr/>
      <dgm:t>
        <a:bodyPr/>
        <a:lstStyle/>
        <a:p>
          <a:endParaRPr lang="cs-CZ"/>
        </a:p>
      </dgm:t>
    </dgm:pt>
    <dgm:pt modelId="{FEDF55BE-25F1-4B14-A395-15A9B3C83539}" type="sibTrans" cxnId="{756F68CA-4BE9-4987-988F-F1830F10DA05}">
      <dgm:prSet/>
      <dgm:spPr/>
      <dgm:t>
        <a:bodyPr/>
        <a:lstStyle/>
        <a:p>
          <a:endParaRPr lang="cs-CZ"/>
        </a:p>
      </dgm:t>
    </dgm:pt>
    <dgm:pt modelId="{279C1437-08A9-459A-9824-DDCB5C88DA0A}">
      <dgm:prSet/>
      <dgm:spPr/>
      <dgm:t>
        <a:bodyPr/>
        <a:lstStyle/>
        <a:p>
          <a:pPr rtl="0"/>
          <a:r>
            <a:rPr lang="cs-CZ" smtClean="0"/>
            <a:t>Dary</a:t>
          </a:r>
          <a:endParaRPr lang="cs-CZ"/>
        </a:p>
      </dgm:t>
    </dgm:pt>
    <dgm:pt modelId="{EE62BF9F-BBCE-410D-B817-5F6A28781AD1}" type="parTrans" cxnId="{772CF5DE-63B2-4279-9821-FC3F30DC3A55}">
      <dgm:prSet/>
      <dgm:spPr/>
      <dgm:t>
        <a:bodyPr/>
        <a:lstStyle/>
        <a:p>
          <a:endParaRPr lang="cs-CZ"/>
        </a:p>
      </dgm:t>
    </dgm:pt>
    <dgm:pt modelId="{D938319E-B223-4063-9BD7-5C25C7942357}" type="sibTrans" cxnId="{772CF5DE-63B2-4279-9821-FC3F30DC3A55}">
      <dgm:prSet/>
      <dgm:spPr/>
      <dgm:t>
        <a:bodyPr/>
        <a:lstStyle/>
        <a:p>
          <a:endParaRPr lang="cs-CZ"/>
        </a:p>
      </dgm:t>
    </dgm:pt>
    <dgm:pt modelId="{270227EE-D364-4DCA-9C43-143BDF03CA05}">
      <dgm:prSet/>
      <dgm:spPr/>
      <dgm:t>
        <a:bodyPr/>
        <a:lstStyle/>
        <a:p>
          <a:pPr rtl="0"/>
          <a:r>
            <a:rPr lang="cs-CZ" smtClean="0"/>
            <a:t>Úroky</a:t>
          </a:r>
          <a:endParaRPr lang="cs-CZ"/>
        </a:p>
      </dgm:t>
    </dgm:pt>
    <dgm:pt modelId="{7A660E84-DFF3-4A39-AE91-E2863A7017DC}" type="parTrans" cxnId="{B88B0602-255A-491E-AA15-4B2040F5700A}">
      <dgm:prSet/>
      <dgm:spPr/>
      <dgm:t>
        <a:bodyPr/>
        <a:lstStyle/>
        <a:p>
          <a:endParaRPr lang="cs-CZ"/>
        </a:p>
      </dgm:t>
    </dgm:pt>
    <dgm:pt modelId="{D1324906-FF11-4A5A-8946-04E2F2C0D4D9}" type="sibTrans" cxnId="{B88B0602-255A-491E-AA15-4B2040F5700A}">
      <dgm:prSet/>
      <dgm:spPr/>
      <dgm:t>
        <a:bodyPr/>
        <a:lstStyle/>
        <a:p>
          <a:endParaRPr lang="cs-CZ"/>
        </a:p>
      </dgm:t>
    </dgm:pt>
    <dgm:pt modelId="{8CA49A60-F6FB-4996-BC2C-D652AC55270C}">
      <dgm:prSet/>
      <dgm:spPr/>
      <dgm:t>
        <a:bodyPr/>
        <a:lstStyle/>
        <a:p>
          <a:pPr rtl="0"/>
          <a:r>
            <a:rPr lang="cs-CZ" smtClean="0"/>
            <a:t>Spoření na penzi</a:t>
          </a:r>
          <a:endParaRPr lang="cs-CZ"/>
        </a:p>
      </dgm:t>
    </dgm:pt>
    <dgm:pt modelId="{2CB1EEB1-1F96-4E19-A007-4F9CA48F3AF7}" type="parTrans" cxnId="{887CF72A-8240-4C65-A739-3D922E42C72F}">
      <dgm:prSet/>
      <dgm:spPr/>
      <dgm:t>
        <a:bodyPr/>
        <a:lstStyle/>
        <a:p>
          <a:endParaRPr lang="cs-CZ"/>
        </a:p>
      </dgm:t>
    </dgm:pt>
    <dgm:pt modelId="{67FBE5F1-B6E0-4F39-9BDB-CA44D8B8C12B}" type="sibTrans" cxnId="{887CF72A-8240-4C65-A739-3D922E42C72F}">
      <dgm:prSet/>
      <dgm:spPr/>
      <dgm:t>
        <a:bodyPr/>
        <a:lstStyle/>
        <a:p>
          <a:endParaRPr lang="cs-CZ"/>
        </a:p>
      </dgm:t>
    </dgm:pt>
    <dgm:pt modelId="{AC986755-80CB-4127-8444-59CDD07B9B8D}">
      <dgm:prSet/>
      <dgm:spPr/>
      <dgm:t>
        <a:bodyPr/>
        <a:lstStyle/>
        <a:p>
          <a:pPr rtl="0"/>
          <a:r>
            <a:rPr lang="cs-CZ" smtClean="0"/>
            <a:t>Životní pojištění</a:t>
          </a:r>
          <a:endParaRPr lang="cs-CZ"/>
        </a:p>
      </dgm:t>
    </dgm:pt>
    <dgm:pt modelId="{C5E30D51-0C33-45CA-B027-E3E94ECA5164}" type="parTrans" cxnId="{F69B93D6-87A3-4871-9412-9838BE6055DB}">
      <dgm:prSet/>
      <dgm:spPr/>
      <dgm:t>
        <a:bodyPr/>
        <a:lstStyle/>
        <a:p>
          <a:endParaRPr lang="cs-CZ"/>
        </a:p>
      </dgm:t>
    </dgm:pt>
    <dgm:pt modelId="{D780E512-40DF-435E-9852-6164ACC828DC}" type="sibTrans" cxnId="{F69B93D6-87A3-4871-9412-9838BE6055DB}">
      <dgm:prSet/>
      <dgm:spPr/>
      <dgm:t>
        <a:bodyPr/>
        <a:lstStyle/>
        <a:p>
          <a:endParaRPr lang="cs-CZ"/>
        </a:p>
      </dgm:t>
    </dgm:pt>
    <dgm:pt modelId="{DCFF1CEB-B63E-477F-8824-0BE97593B551}">
      <dgm:prSet/>
      <dgm:spPr/>
      <dgm:t>
        <a:bodyPr/>
        <a:lstStyle/>
        <a:p>
          <a:pPr rtl="0"/>
          <a:r>
            <a:rPr lang="cs-CZ" smtClean="0"/>
            <a:t>Odbory</a:t>
          </a:r>
          <a:endParaRPr lang="cs-CZ"/>
        </a:p>
      </dgm:t>
    </dgm:pt>
    <dgm:pt modelId="{C9679ECF-6D85-4FC6-803D-BFC0E28DE418}" type="parTrans" cxnId="{5E5B02C4-0541-4EDB-A383-FA7C26741BA6}">
      <dgm:prSet/>
      <dgm:spPr/>
      <dgm:t>
        <a:bodyPr/>
        <a:lstStyle/>
        <a:p>
          <a:endParaRPr lang="cs-CZ"/>
        </a:p>
      </dgm:t>
    </dgm:pt>
    <dgm:pt modelId="{78F9B05E-5C60-4EB0-AE18-C21A114DDCA1}" type="sibTrans" cxnId="{5E5B02C4-0541-4EDB-A383-FA7C26741BA6}">
      <dgm:prSet/>
      <dgm:spPr/>
      <dgm:t>
        <a:bodyPr/>
        <a:lstStyle/>
        <a:p>
          <a:endParaRPr lang="cs-CZ"/>
        </a:p>
      </dgm:t>
    </dgm:pt>
    <dgm:pt modelId="{E5407131-EB3B-40DD-8284-10052260449F}">
      <dgm:prSet/>
      <dgm:spPr/>
      <dgm:t>
        <a:bodyPr/>
        <a:lstStyle/>
        <a:p>
          <a:pPr rtl="0"/>
          <a:r>
            <a:rPr lang="cs-CZ" smtClean="0"/>
            <a:t>Vzdělávaní (atestační zkouška) </a:t>
          </a:r>
          <a:endParaRPr lang="cs-CZ"/>
        </a:p>
      </dgm:t>
    </dgm:pt>
    <dgm:pt modelId="{61A71B7C-9850-4622-AE01-E9AE7DFEBDD9}" type="parTrans" cxnId="{EB646CA4-7369-4272-A6F5-099622530B20}">
      <dgm:prSet/>
      <dgm:spPr/>
      <dgm:t>
        <a:bodyPr/>
        <a:lstStyle/>
        <a:p>
          <a:endParaRPr lang="cs-CZ"/>
        </a:p>
      </dgm:t>
    </dgm:pt>
    <dgm:pt modelId="{95E98C88-8E0B-4CD8-9ECC-30612748708B}" type="sibTrans" cxnId="{EB646CA4-7369-4272-A6F5-099622530B20}">
      <dgm:prSet/>
      <dgm:spPr/>
      <dgm:t>
        <a:bodyPr/>
        <a:lstStyle/>
        <a:p>
          <a:endParaRPr lang="cs-CZ"/>
        </a:p>
      </dgm:t>
    </dgm:pt>
    <dgm:pt modelId="{31B000FD-488D-487E-8F41-0E7E83A68461}">
      <dgm:prSet/>
      <dgm:spPr/>
      <dgm:t>
        <a:bodyPr/>
        <a:lstStyle/>
        <a:p>
          <a:pPr rtl="0"/>
          <a:r>
            <a:rPr lang="cs-CZ" smtClean="0"/>
            <a:t>Následně se odečítají slevy na dani</a:t>
          </a:r>
          <a:endParaRPr lang="cs-CZ"/>
        </a:p>
      </dgm:t>
    </dgm:pt>
    <dgm:pt modelId="{926D602C-4E06-41DE-8F58-E195D92D0465}" type="parTrans" cxnId="{BCA9FA98-849E-4480-B74E-5A57ECC77BC2}">
      <dgm:prSet/>
      <dgm:spPr/>
      <dgm:t>
        <a:bodyPr/>
        <a:lstStyle/>
        <a:p>
          <a:endParaRPr lang="cs-CZ"/>
        </a:p>
      </dgm:t>
    </dgm:pt>
    <dgm:pt modelId="{317D4770-1761-4AD1-AD5F-F2E386222873}" type="sibTrans" cxnId="{BCA9FA98-849E-4480-B74E-5A57ECC77BC2}">
      <dgm:prSet/>
      <dgm:spPr/>
      <dgm:t>
        <a:bodyPr/>
        <a:lstStyle/>
        <a:p>
          <a:endParaRPr lang="cs-CZ"/>
        </a:p>
      </dgm:t>
    </dgm:pt>
    <dgm:pt modelId="{516A24E2-93D7-4C51-A7EC-E02BBB204466}">
      <dgm:prSet/>
      <dgm:spPr/>
      <dgm:t>
        <a:bodyPr/>
        <a:lstStyle/>
        <a:p>
          <a:pPr rtl="0"/>
          <a:r>
            <a:rPr lang="cs-CZ" smtClean="0"/>
            <a:t>Manžel bez příjmu</a:t>
          </a:r>
          <a:endParaRPr lang="cs-CZ"/>
        </a:p>
      </dgm:t>
    </dgm:pt>
    <dgm:pt modelId="{AB01D03B-D740-45DA-9F48-C9251F10793A}" type="parTrans" cxnId="{65C0B33C-21C3-4518-8B27-B1D83E3DAF70}">
      <dgm:prSet/>
      <dgm:spPr/>
      <dgm:t>
        <a:bodyPr/>
        <a:lstStyle/>
        <a:p>
          <a:endParaRPr lang="cs-CZ"/>
        </a:p>
      </dgm:t>
    </dgm:pt>
    <dgm:pt modelId="{20B62F70-98FB-4633-B1D0-968774BFAD0D}" type="sibTrans" cxnId="{65C0B33C-21C3-4518-8B27-B1D83E3DAF70}">
      <dgm:prSet/>
      <dgm:spPr/>
      <dgm:t>
        <a:bodyPr/>
        <a:lstStyle/>
        <a:p>
          <a:endParaRPr lang="cs-CZ"/>
        </a:p>
      </dgm:t>
    </dgm:pt>
    <dgm:pt modelId="{07CDCFE1-6735-439B-B506-B65470C74CBE}">
      <dgm:prSet/>
      <dgm:spPr/>
      <dgm:t>
        <a:bodyPr/>
        <a:lstStyle/>
        <a:p>
          <a:pPr rtl="0"/>
          <a:r>
            <a:rPr lang="cs-CZ" smtClean="0"/>
            <a:t>Dítě</a:t>
          </a:r>
          <a:endParaRPr lang="cs-CZ"/>
        </a:p>
      </dgm:t>
    </dgm:pt>
    <dgm:pt modelId="{AFCA7D99-B568-403F-9758-55850A0E4BC3}" type="parTrans" cxnId="{C177AD3C-9211-4B1A-B66B-2A09639C92B1}">
      <dgm:prSet/>
      <dgm:spPr/>
      <dgm:t>
        <a:bodyPr/>
        <a:lstStyle/>
        <a:p>
          <a:endParaRPr lang="cs-CZ"/>
        </a:p>
      </dgm:t>
    </dgm:pt>
    <dgm:pt modelId="{66FD0340-FB41-44D2-868C-D213013E07B1}" type="sibTrans" cxnId="{C177AD3C-9211-4B1A-B66B-2A09639C92B1}">
      <dgm:prSet/>
      <dgm:spPr/>
      <dgm:t>
        <a:bodyPr/>
        <a:lstStyle/>
        <a:p>
          <a:endParaRPr lang="cs-CZ"/>
        </a:p>
      </dgm:t>
    </dgm:pt>
    <dgm:pt modelId="{FC3E51B7-95E6-4571-B961-C76E81BFFA18}">
      <dgm:prSet/>
      <dgm:spPr/>
      <dgm:t>
        <a:bodyPr/>
        <a:lstStyle/>
        <a:p>
          <a:pPr rtl="0"/>
          <a:r>
            <a:rPr lang="cs-CZ" dirty="0" smtClean="0"/>
            <a:t>Příjmy FO </a:t>
          </a:r>
          <a:endParaRPr lang="cs-CZ" dirty="0"/>
        </a:p>
      </dgm:t>
    </dgm:pt>
    <dgm:pt modelId="{3F59157C-2355-4C21-A9A0-0D98D14402E2}" type="parTrans" cxnId="{953E9C4C-749E-4F73-9569-E90DCA759586}">
      <dgm:prSet/>
      <dgm:spPr/>
      <dgm:t>
        <a:bodyPr/>
        <a:lstStyle/>
        <a:p>
          <a:endParaRPr lang="cs-CZ"/>
        </a:p>
      </dgm:t>
    </dgm:pt>
    <dgm:pt modelId="{1CE36BB0-98DD-4678-B795-8044045D0186}" type="sibTrans" cxnId="{953E9C4C-749E-4F73-9569-E90DCA759586}">
      <dgm:prSet/>
      <dgm:spPr/>
      <dgm:t>
        <a:bodyPr/>
        <a:lstStyle/>
        <a:p>
          <a:endParaRPr lang="cs-CZ"/>
        </a:p>
      </dgm:t>
    </dgm:pt>
    <dgm:pt modelId="{96E3D4FE-3363-441C-8072-E2132EA5941D}">
      <dgm:prSet/>
      <dgm:spPr/>
      <dgm:t>
        <a:bodyPr/>
        <a:lstStyle/>
        <a:p>
          <a:pPr rtl="0"/>
          <a:r>
            <a:rPr lang="cs-CZ" dirty="0" smtClean="0"/>
            <a:t>Závislá činnost</a:t>
          </a:r>
          <a:endParaRPr lang="cs-CZ" dirty="0"/>
        </a:p>
      </dgm:t>
    </dgm:pt>
    <dgm:pt modelId="{E0082EEE-CD67-4353-9592-2AB8CC031211}" type="parTrans" cxnId="{7EEF322D-E1DF-4C63-81A9-6826AD9433B6}">
      <dgm:prSet/>
      <dgm:spPr/>
      <dgm:t>
        <a:bodyPr/>
        <a:lstStyle/>
        <a:p>
          <a:endParaRPr lang="cs-CZ"/>
        </a:p>
      </dgm:t>
    </dgm:pt>
    <dgm:pt modelId="{6C0D1E15-0D9C-44A4-84CD-832E187E88B8}" type="sibTrans" cxnId="{7EEF322D-E1DF-4C63-81A9-6826AD9433B6}">
      <dgm:prSet/>
      <dgm:spPr/>
      <dgm:t>
        <a:bodyPr/>
        <a:lstStyle/>
        <a:p>
          <a:endParaRPr lang="cs-CZ"/>
        </a:p>
      </dgm:t>
    </dgm:pt>
    <dgm:pt modelId="{367066FB-3FDB-4027-B2AB-3C28DF133A38}">
      <dgm:prSet/>
      <dgm:spPr/>
      <dgm:t>
        <a:bodyPr/>
        <a:lstStyle/>
        <a:p>
          <a:pPr rtl="0"/>
          <a:r>
            <a:rPr lang="cs-CZ" dirty="0" smtClean="0"/>
            <a:t>Podnikání</a:t>
          </a:r>
          <a:endParaRPr lang="cs-CZ" dirty="0"/>
        </a:p>
      </dgm:t>
    </dgm:pt>
    <dgm:pt modelId="{F84F5700-25FE-4BC9-8E31-45834AF29101}" type="parTrans" cxnId="{FBFA2117-3F27-4FF8-AF7E-5047289BB3A2}">
      <dgm:prSet/>
      <dgm:spPr/>
      <dgm:t>
        <a:bodyPr/>
        <a:lstStyle/>
        <a:p>
          <a:endParaRPr lang="cs-CZ"/>
        </a:p>
      </dgm:t>
    </dgm:pt>
    <dgm:pt modelId="{77B53EF8-7580-4AD4-A9F4-615EFC318722}" type="sibTrans" cxnId="{FBFA2117-3F27-4FF8-AF7E-5047289BB3A2}">
      <dgm:prSet/>
      <dgm:spPr/>
      <dgm:t>
        <a:bodyPr/>
        <a:lstStyle/>
        <a:p>
          <a:endParaRPr lang="cs-CZ"/>
        </a:p>
      </dgm:t>
    </dgm:pt>
    <dgm:pt modelId="{5C71BD15-FF64-4EB9-800E-7B3BEF256D11}">
      <dgm:prSet/>
      <dgm:spPr/>
      <dgm:t>
        <a:bodyPr/>
        <a:lstStyle/>
        <a:p>
          <a:pPr rtl="0"/>
          <a:r>
            <a:rPr lang="cs-CZ" dirty="0" smtClean="0"/>
            <a:t>Další příjmy</a:t>
          </a:r>
          <a:endParaRPr lang="cs-CZ" dirty="0"/>
        </a:p>
      </dgm:t>
    </dgm:pt>
    <dgm:pt modelId="{2FBB4D65-7835-40EB-AF8E-CFABD1D08FEB}" type="parTrans" cxnId="{FF109107-891B-46F6-ACDB-63BC4C273806}">
      <dgm:prSet/>
      <dgm:spPr/>
      <dgm:t>
        <a:bodyPr/>
        <a:lstStyle/>
        <a:p>
          <a:endParaRPr lang="cs-CZ"/>
        </a:p>
      </dgm:t>
    </dgm:pt>
    <dgm:pt modelId="{7BCC803D-CCA8-4B83-A4F1-D661B09650B4}" type="sibTrans" cxnId="{FF109107-891B-46F6-ACDB-63BC4C273806}">
      <dgm:prSet/>
      <dgm:spPr/>
      <dgm:t>
        <a:bodyPr/>
        <a:lstStyle/>
        <a:p>
          <a:endParaRPr lang="cs-CZ"/>
        </a:p>
      </dgm:t>
    </dgm:pt>
    <dgm:pt modelId="{56B31C97-3710-4F9C-B8E1-F98EE291A0BF}" type="pres">
      <dgm:prSet presAssocID="{B29B1814-573E-4700-8D82-59BAC3A37DA8}" presName="Name0" presStyleCnt="0">
        <dgm:presLayoutVars>
          <dgm:dir/>
          <dgm:animLvl val="lvl"/>
          <dgm:resizeHandles val="exact"/>
        </dgm:presLayoutVars>
      </dgm:prSet>
      <dgm:spPr/>
      <dgm:t>
        <a:bodyPr/>
        <a:lstStyle/>
        <a:p>
          <a:endParaRPr lang="cs-CZ"/>
        </a:p>
      </dgm:t>
    </dgm:pt>
    <dgm:pt modelId="{89569340-1A2D-4DB2-8871-11B5F5496C2B}" type="pres">
      <dgm:prSet presAssocID="{E5572CE5-7E90-4483-9D95-CFB235074A54}" presName="composite" presStyleCnt="0"/>
      <dgm:spPr/>
    </dgm:pt>
    <dgm:pt modelId="{A8D5EE93-B294-4474-ACF8-5C053C0110A0}" type="pres">
      <dgm:prSet presAssocID="{E5572CE5-7E90-4483-9D95-CFB235074A54}" presName="parTx" presStyleLbl="alignNode1" presStyleIdx="0" presStyleCnt="3">
        <dgm:presLayoutVars>
          <dgm:chMax val="0"/>
          <dgm:chPref val="0"/>
          <dgm:bulletEnabled val="1"/>
        </dgm:presLayoutVars>
      </dgm:prSet>
      <dgm:spPr/>
      <dgm:t>
        <a:bodyPr/>
        <a:lstStyle/>
        <a:p>
          <a:endParaRPr lang="cs-CZ"/>
        </a:p>
      </dgm:t>
    </dgm:pt>
    <dgm:pt modelId="{384AB2A3-7EB7-4599-A2BF-DB6B5FCA84D0}" type="pres">
      <dgm:prSet presAssocID="{E5572CE5-7E90-4483-9D95-CFB235074A54}" presName="desTx" presStyleLbl="alignAccFollowNode1" presStyleIdx="0" presStyleCnt="3">
        <dgm:presLayoutVars>
          <dgm:bulletEnabled val="1"/>
        </dgm:presLayoutVars>
      </dgm:prSet>
      <dgm:spPr/>
      <dgm:t>
        <a:bodyPr/>
        <a:lstStyle/>
        <a:p>
          <a:endParaRPr lang="cs-CZ"/>
        </a:p>
      </dgm:t>
    </dgm:pt>
    <dgm:pt modelId="{2890FC18-2971-441E-8694-52207CA7D487}" type="pres">
      <dgm:prSet presAssocID="{3894EAD9-A056-4EFC-BBB5-4398D3E9D340}" presName="space" presStyleCnt="0"/>
      <dgm:spPr/>
    </dgm:pt>
    <dgm:pt modelId="{24CBF57E-DE95-4AE8-9C72-A823D533DEAD}" type="pres">
      <dgm:prSet presAssocID="{AA13F762-6692-46B5-A8DC-0E47E86B2CBE}" presName="composite" presStyleCnt="0"/>
      <dgm:spPr/>
    </dgm:pt>
    <dgm:pt modelId="{B0DA6E3E-074A-4C84-905E-3814879BC528}" type="pres">
      <dgm:prSet presAssocID="{AA13F762-6692-46B5-A8DC-0E47E86B2CBE}" presName="parTx" presStyleLbl="alignNode1" presStyleIdx="1" presStyleCnt="3">
        <dgm:presLayoutVars>
          <dgm:chMax val="0"/>
          <dgm:chPref val="0"/>
          <dgm:bulletEnabled val="1"/>
        </dgm:presLayoutVars>
      </dgm:prSet>
      <dgm:spPr/>
      <dgm:t>
        <a:bodyPr/>
        <a:lstStyle/>
        <a:p>
          <a:endParaRPr lang="cs-CZ"/>
        </a:p>
      </dgm:t>
    </dgm:pt>
    <dgm:pt modelId="{DBE0559A-C459-43CD-A7F0-C775A37C8797}" type="pres">
      <dgm:prSet presAssocID="{AA13F762-6692-46B5-A8DC-0E47E86B2CBE}" presName="desTx" presStyleLbl="alignAccFollowNode1" presStyleIdx="1" presStyleCnt="3">
        <dgm:presLayoutVars>
          <dgm:bulletEnabled val="1"/>
        </dgm:presLayoutVars>
      </dgm:prSet>
      <dgm:spPr/>
      <dgm:t>
        <a:bodyPr/>
        <a:lstStyle/>
        <a:p>
          <a:endParaRPr lang="cs-CZ"/>
        </a:p>
      </dgm:t>
    </dgm:pt>
    <dgm:pt modelId="{147CBDD7-5DB2-4871-8E18-817AEC9E849F}" type="pres">
      <dgm:prSet presAssocID="{FEDF55BE-25F1-4B14-A395-15A9B3C83539}" presName="space" presStyleCnt="0"/>
      <dgm:spPr/>
    </dgm:pt>
    <dgm:pt modelId="{264AF5BD-9FB6-4CB9-B226-97AB3E2EEE30}" type="pres">
      <dgm:prSet presAssocID="{31B000FD-488D-487E-8F41-0E7E83A68461}" presName="composite" presStyleCnt="0"/>
      <dgm:spPr/>
    </dgm:pt>
    <dgm:pt modelId="{26AA94C5-EAEB-4CD5-B67B-85E29AAC8366}" type="pres">
      <dgm:prSet presAssocID="{31B000FD-488D-487E-8F41-0E7E83A68461}" presName="parTx" presStyleLbl="alignNode1" presStyleIdx="2" presStyleCnt="3">
        <dgm:presLayoutVars>
          <dgm:chMax val="0"/>
          <dgm:chPref val="0"/>
          <dgm:bulletEnabled val="1"/>
        </dgm:presLayoutVars>
      </dgm:prSet>
      <dgm:spPr/>
      <dgm:t>
        <a:bodyPr/>
        <a:lstStyle/>
        <a:p>
          <a:endParaRPr lang="cs-CZ"/>
        </a:p>
      </dgm:t>
    </dgm:pt>
    <dgm:pt modelId="{85442BB5-2FCB-4550-B5AC-9563AF9ECCFB}" type="pres">
      <dgm:prSet presAssocID="{31B000FD-488D-487E-8F41-0E7E83A68461}" presName="desTx" presStyleLbl="alignAccFollowNode1" presStyleIdx="2" presStyleCnt="3">
        <dgm:presLayoutVars>
          <dgm:bulletEnabled val="1"/>
        </dgm:presLayoutVars>
      </dgm:prSet>
      <dgm:spPr/>
      <dgm:t>
        <a:bodyPr/>
        <a:lstStyle/>
        <a:p>
          <a:endParaRPr lang="cs-CZ"/>
        </a:p>
      </dgm:t>
    </dgm:pt>
  </dgm:ptLst>
  <dgm:cxnLst>
    <dgm:cxn modelId="{85156BA5-3622-4445-98CB-4BD97EBC747C}" type="presOf" srcId="{B29B1814-573E-4700-8D82-59BAC3A37DA8}" destId="{56B31C97-3710-4F9C-B8E1-F98EE291A0BF}" srcOrd="0" destOrd="0" presId="urn:microsoft.com/office/officeart/2005/8/layout/hList1"/>
    <dgm:cxn modelId="{65C0B33C-21C3-4518-8B27-B1D83E3DAF70}" srcId="{31B000FD-488D-487E-8F41-0E7E83A68461}" destId="{516A24E2-93D7-4C51-A7EC-E02BBB204466}" srcOrd="0" destOrd="0" parTransId="{AB01D03B-D740-45DA-9F48-C9251F10793A}" sibTransId="{20B62F70-98FB-4633-B1D0-968774BFAD0D}"/>
    <dgm:cxn modelId="{41E5C5B2-EFFF-45AB-A6D3-57FB9A1B4024}" type="presOf" srcId="{E5407131-EB3B-40DD-8284-10052260449F}" destId="{DBE0559A-C459-43CD-A7F0-C775A37C8797}" srcOrd="0" destOrd="5" presId="urn:microsoft.com/office/officeart/2005/8/layout/hList1"/>
    <dgm:cxn modelId="{EFF325CF-3017-440B-9098-DFABAEA17094}" type="presOf" srcId="{FC3E51B7-95E6-4571-B961-C76E81BFFA18}" destId="{384AB2A3-7EB7-4599-A2BF-DB6B5FCA84D0}" srcOrd="0" destOrd="0" presId="urn:microsoft.com/office/officeart/2005/8/layout/hList1"/>
    <dgm:cxn modelId="{2D8EE788-90B3-4FB9-B672-641D11C7C97B}" type="presOf" srcId="{AA13F762-6692-46B5-A8DC-0E47E86B2CBE}" destId="{B0DA6E3E-074A-4C84-905E-3814879BC528}" srcOrd="0" destOrd="0" presId="urn:microsoft.com/office/officeart/2005/8/layout/hList1"/>
    <dgm:cxn modelId="{14960710-3F3A-4EE2-A131-7D4D597D3198}" type="presOf" srcId="{8CA49A60-F6FB-4996-BC2C-D652AC55270C}" destId="{DBE0559A-C459-43CD-A7F0-C775A37C8797}" srcOrd="0" destOrd="2" presId="urn:microsoft.com/office/officeart/2005/8/layout/hList1"/>
    <dgm:cxn modelId="{3F8EAEA9-EEA6-48A6-926E-4B99BD00796E}" type="presOf" srcId="{31B000FD-488D-487E-8F41-0E7E83A68461}" destId="{26AA94C5-EAEB-4CD5-B67B-85E29AAC8366}" srcOrd="0" destOrd="0" presId="urn:microsoft.com/office/officeart/2005/8/layout/hList1"/>
    <dgm:cxn modelId="{766B22A9-E018-48B2-87D6-2A90CAC78784}" type="presOf" srcId="{07CDCFE1-6735-439B-B506-B65470C74CBE}" destId="{85442BB5-2FCB-4550-B5AC-9563AF9ECCFB}" srcOrd="0" destOrd="1" presId="urn:microsoft.com/office/officeart/2005/8/layout/hList1"/>
    <dgm:cxn modelId="{EB646CA4-7369-4272-A6F5-099622530B20}" srcId="{AA13F762-6692-46B5-A8DC-0E47E86B2CBE}" destId="{E5407131-EB3B-40DD-8284-10052260449F}" srcOrd="5" destOrd="0" parTransId="{61A71B7C-9850-4622-AE01-E9AE7DFEBDD9}" sibTransId="{95E98C88-8E0B-4CD8-9ECC-30612748708B}"/>
    <dgm:cxn modelId="{8A11362C-4EF9-4E0A-81D8-AE6865021BFD}" srcId="{B29B1814-573E-4700-8D82-59BAC3A37DA8}" destId="{E5572CE5-7E90-4483-9D95-CFB235074A54}" srcOrd="0" destOrd="0" parTransId="{5EBEF647-359D-46DA-8986-DD4825D8E56F}" sibTransId="{3894EAD9-A056-4EFC-BBB5-4398D3E9D340}"/>
    <dgm:cxn modelId="{756F68CA-4BE9-4987-988F-F1830F10DA05}" srcId="{B29B1814-573E-4700-8D82-59BAC3A37DA8}" destId="{AA13F762-6692-46B5-A8DC-0E47E86B2CBE}" srcOrd="1" destOrd="0" parTransId="{5844185B-608B-446D-AEDF-90B9A57D2B5C}" sibTransId="{FEDF55BE-25F1-4B14-A395-15A9B3C83539}"/>
    <dgm:cxn modelId="{5E5B02C4-0541-4EDB-A383-FA7C26741BA6}" srcId="{AA13F762-6692-46B5-A8DC-0E47E86B2CBE}" destId="{DCFF1CEB-B63E-477F-8824-0BE97593B551}" srcOrd="4" destOrd="0" parTransId="{C9679ECF-6D85-4FC6-803D-BFC0E28DE418}" sibTransId="{78F9B05E-5C60-4EB0-AE18-C21A114DDCA1}"/>
    <dgm:cxn modelId="{B88B0602-255A-491E-AA15-4B2040F5700A}" srcId="{AA13F762-6692-46B5-A8DC-0E47E86B2CBE}" destId="{270227EE-D364-4DCA-9C43-143BDF03CA05}" srcOrd="1" destOrd="0" parTransId="{7A660E84-DFF3-4A39-AE91-E2863A7017DC}" sibTransId="{D1324906-FF11-4A5A-8946-04E2F2C0D4D9}"/>
    <dgm:cxn modelId="{FF109107-891B-46F6-ACDB-63BC4C273806}" srcId="{FC3E51B7-95E6-4571-B961-C76E81BFFA18}" destId="{5C71BD15-FF64-4EB9-800E-7B3BEF256D11}" srcOrd="2" destOrd="0" parTransId="{2FBB4D65-7835-40EB-AF8E-CFABD1D08FEB}" sibTransId="{7BCC803D-CCA8-4B83-A4F1-D661B09650B4}"/>
    <dgm:cxn modelId="{B4D78EC5-1B33-4423-A825-457B6E0CC8DB}" type="presOf" srcId="{270227EE-D364-4DCA-9C43-143BDF03CA05}" destId="{DBE0559A-C459-43CD-A7F0-C775A37C8797}" srcOrd="0" destOrd="1" presId="urn:microsoft.com/office/officeart/2005/8/layout/hList1"/>
    <dgm:cxn modelId="{C177AD3C-9211-4B1A-B66B-2A09639C92B1}" srcId="{31B000FD-488D-487E-8F41-0E7E83A68461}" destId="{07CDCFE1-6735-439B-B506-B65470C74CBE}" srcOrd="1" destOrd="0" parTransId="{AFCA7D99-B568-403F-9758-55850A0E4BC3}" sibTransId="{66FD0340-FB41-44D2-868C-D213013E07B1}"/>
    <dgm:cxn modelId="{7EEF322D-E1DF-4C63-81A9-6826AD9433B6}" srcId="{FC3E51B7-95E6-4571-B961-C76E81BFFA18}" destId="{96E3D4FE-3363-441C-8072-E2132EA5941D}" srcOrd="0" destOrd="0" parTransId="{E0082EEE-CD67-4353-9592-2AB8CC031211}" sibTransId="{6C0D1E15-0D9C-44A4-84CD-832E187E88B8}"/>
    <dgm:cxn modelId="{F5F7657A-78C4-452C-9345-6BA4BDD13061}" type="presOf" srcId="{367066FB-3FDB-4027-B2AB-3C28DF133A38}" destId="{384AB2A3-7EB7-4599-A2BF-DB6B5FCA84D0}" srcOrd="0" destOrd="2" presId="urn:microsoft.com/office/officeart/2005/8/layout/hList1"/>
    <dgm:cxn modelId="{953E9C4C-749E-4F73-9569-E90DCA759586}" srcId="{E5572CE5-7E90-4483-9D95-CFB235074A54}" destId="{FC3E51B7-95E6-4571-B961-C76E81BFFA18}" srcOrd="0" destOrd="0" parTransId="{3F59157C-2355-4C21-A9A0-0D98D14402E2}" sibTransId="{1CE36BB0-98DD-4678-B795-8044045D0186}"/>
    <dgm:cxn modelId="{FBFA2117-3F27-4FF8-AF7E-5047289BB3A2}" srcId="{FC3E51B7-95E6-4571-B961-C76E81BFFA18}" destId="{367066FB-3FDB-4027-B2AB-3C28DF133A38}" srcOrd="1" destOrd="0" parTransId="{F84F5700-25FE-4BC9-8E31-45834AF29101}" sibTransId="{77B53EF8-7580-4AD4-A9F4-615EFC318722}"/>
    <dgm:cxn modelId="{57B31A3A-3F83-45FB-9441-3128A6EDCF96}" type="presOf" srcId="{DCFF1CEB-B63E-477F-8824-0BE97593B551}" destId="{DBE0559A-C459-43CD-A7F0-C775A37C8797}" srcOrd="0" destOrd="4" presId="urn:microsoft.com/office/officeart/2005/8/layout/hList1"/>
    <dgm:cxn modelId="{BCA9FA98-849E-4480-B74E-5A57ECC77BC2}" srcId="{B29B1814-573E-4700-8D82-59BAC3A37DA8}" destId="{31B000FD-488D-487E-8F41-0E7E83A68461}" srcOrd="2" destOrd="0" parTransId="{926D602C-4E06-41DE-8F58-E195D92D0465}" sibTransId="{317D4770-1761-4AD1-AD5F-F2E386222873}"/>
    <dgm:cxn modelId="{772CF5DE-63B2-4279-9821-FC3F30DC3A55}" srcId="{AA13F762-6692-46B5-A8DC-0E47E86B2CBE}" destId="{279C1437-08A9-459A-9824-DDCB5C88DA0A}" srcOrd="0" destOrd="0" parTransId="{EE62BF9F-BBCE-410D-B817-5F6A28781AD1}" sibTransId="{D938319E-B223-4063-9BD7-5C25C7942357}"/>
    <dgm:cxn modelId="{887CF72A-8240-4C65-A739-3D922E42C72F}" srcId="{AA13F762-6692-46B5-A8DC-0E47E86B2CBE}" destId="{8CA49A60-F6FB-4996-BC2C-D652AC55270C}" srcOrd="2" destOrd="0" parTransId="{2CB1EEB1-1F96-4E19-A007-4F9CA48F3AF7}" sibTransId="{67FBE5F1-B6E0-4F39-9BDB-CA44D8B8C12B}"/>
    <dgm:cxn modelId="{F69B93D6-87A3-4871-9412-9838BE6055DB}" srcId="{AA13F762-6692-46B5-A8DC-0E47E86B2CBE}" destId="{AC986755-80CB-4127-8444-59CDD07B9B8D}" srcOrd="3" destOrd="0" parTransId="{C5E30D51-0C33-45CA-B027-E3E94ECA5164}" sibTransId="{D780E512-40DF-435E-9852-6164ACC828DC}"/>
    <dgm:cxn modelId="{B5DF5118-00AA-4562-8F8F-4D348BEBC963}" type="presOf" srcId="{E5572CE5-7E90-4483-9D95-CFB235074A54}" destId="{A8D5EE93-B294-4474-ACF8-5C053C0110A0}" srcOrd="0" destOrd="0" presId="urn:microsoft.com/office/officeart/2005/8/layout/hList1"/>
    <dgm:cxn modelId="{0A770D0C-A2FC-4BBB-87BF-6EF9C0AC6343}" type="presOf" srcId="{279C1437-08A9-459A-9824-DDCB5C88DA0A}" destId="{DBE0559A-C459-43CD-A7F0-C775A37C8797}" srcOrd="0" destOrd="0" presId="urn:microsoft.com/office/officeart/2005/8/layout/hList1"/>
    <dgm:cxn modelId="{8AC2021B-83F6-41BB-A4BD-F46AC75919A0}" type="presOf" srcId="{AC986755-80CB-4127-8444-59CDD07B9B8D}" destId="{DBE0559A-C459-43CD-A7F0-C775A37C8797}" srcOrd="0" destOrd="3" presId="urn:microsoft.com/office/officeart/2005/8/layout/hList1"/>
    <dgm:cxn modelId="{95A9AC53-F50F-4598-9863-D9CEE39D9384}" type="presOf" srcId="{516A24E2-93D7-4C51-A7EC-E02BBB204466}" destId="{85442BB5-2FCB-4550-B5AC-9563AF9ECCFB}" srcOrd="0" destOrd="0" presId="urn:microsoft.com/office/officeart/2005/8/layout/hList1"/>
    <dgm:cxn modelId="{F890D71D-6F0C-4A3C-885B-07168300FDEF}" type="presOf" srcId="{96E3D4FE-3363-441C-8072-E2132EA5941D}" destId="{384AB2A3-7EB7-4599-A2BF-DB6B5FCA84D0}" srcOrd="0" destOrd="1" presId="urn:microsoft.com/office/officeart/2005/8/layout/hList1"/>
    <dgm:cxn modelId="{F0C6247C-6256-4209-AD12-B3A92FB9FC80}" type="presOf" srcId="{5C71BD15-FF64-4EB9-800E-7B3BEF256D11}" destId="{384AB2A3-7EB7-4599-A2BF-DB6B5FCA84D0}" srcOrd="0" destOrd="3" presId="urn:microsoft.com/office/officeart/2005/8/layout/hList1"/>
    <dgm:cxn modelId="{8FF7C23F-E71B-4596-A848-28A2184F9B1A}" type="presParOf" srcId="{56B31C97-3710-4F9C-B8E1-F98EE291A0BF}" destId="{89569340-1A2D-4DB2-8871-11B5F5496C2B}" srcOrd="0" destOrd="0" presId="urn:microsoft.com/office/officeart/2005/8/layout/hList1"/>
    <dgm:cxn modelId="{6C5190A5-9BAF-4C1C-8FFF-D63AE80F488D}" type="presParOf" srcId="{89569340-1A2D-4DB2-8871-11B5F5496C2B}" destId="{A8D5EE93-B294-4474-ACF8-5C053C0110A0}" srcOrd="0" destOrd="0" presId="urn:microsoft.com/office/officeart/2005/8/layout/hList1"/>
    <dgm:cxn modelId="{408609AD-7D7A-4A47-BE71-47A53C0D3AEF}" type="presParOf" srcId="{89569340-1A2D-4DB2-8871-11B5F5496C2B}" destId="{384AB2A3-7EB7-4599-A2BF-DB6B5FCA84D0}" srcOrd="1" destOrd="0" presId="urn:microsoft.com/office/officeart/2005/8/layout/hList1"/>
    <dgm:cxn modelId="{6036305E-0D38-423B-89B2-911703D7C631}" type="presParOf" srcId="{56B31C97-3710-4F9C-B8E1-F98EE291A0BF}" destId="{2890FC18-2971-441E-8694-52207CA7D487}" srcOrd="1" destOrd="0" presId="urn:microsoft.com/office/officeart/2005/8/layout/hList1"/>
    <dgm:cxn modelId="{AF7231FC-F35A-405A-AD78-D09A756B3909}" type="presParOf" srcId="{56B31C97-3710-4F9C-B8E1-F98EE291A0BF}" destId="{24CBF57E-DE95-4AE8-9C72-A823D533DEAD}" srcOrd="2" destOrd="0" presId="urn:microsoft.com/office/officeart/2005/8/layout/hList1"/>
    <dgm:cxn modelId="{A1713CAC-5131-4914-82DF-3F4F03885724}" type="presParOf" srcId="{24CBF57E-DE95-4AE8-9C72-A823D533DEAD}" destId="{B0DA6E3E-074A-4C84-905E-3814879BC528}" srcOrd="0" destOrd="0" presId="urn:microsoft.com/office/officeart/2005/8/layout/hList1"/>
    <dgm:cxn modelId="{7D23F723-AA32-4832-A22C-FA7362174EC3}" type="presParOf" srcId="{24CBF57E-DE95-4AE8-9C72-A823D533DEAD}" destId="{DBE0559A-C459-43CD-A7F0-C775A37C8797}" srcOrd="1" destOrd="0" presId="urn:microsoft.com/office/officeart/2005/8/layout/hList1"/>
    <dgm:cxn modelId="{C113E9FB-61AA-4F2D-9092-6A01F1A86669}" type="presParOf" srcId="{56B31C97-3710-4F9C-B8E1-F98EE291A0BF}" destId="{147CBDD7-5DB2-4871-8E18-817AEC9E849F}" srcOrd="3" destOrd="0" presId="urn:microsoft.com/office/officeart/2005/8/layout/hList1"/>
    <dgm:cxn modelId="{B122B55A-1976-4126-8432-1A886BA656D7}" type="presParOf" srcId="{56B31C97-3710-4F9C-B8E1-F98EE291A0BF}" destId="{264AF5BD-9FB6-4CB9-B226-97AB3E2EEE30}" srcOrd="4" destOrd="0" presId="urn:microsoft.com/office/officeart/2005/8/layout/hList1"/>
    <dgm:cxn modelId="{ABB346B5-28CA-4F6E-9CE9-A923E67FD794}" type="presParOf" srcId="{264AF5BD-9FB6-4CB9-B226-97AB3E2EEE30}" destId="{26AA94C5-EAEB-4CD5-B67B-85E29AAC8366}" srcOrd="0" destOrd="0" presId="urn:microsoft.com/office/officeart/2005/8/layout/hList1"/>
    <dgm:cxn modelId="{C2D20910-ED75-4215-8915-0A4A61C95D0A}" type="presParOf" srcId="{264AF5BD-9FB6-4CB9-B226-97AB3E2EEE30}" destId="{85442BB5-2FCB-4550-B5AC-9563AF9ECCF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464127-6E37-4B3F-B152-51F6915B151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FA482A7-315D-4933-A4A4-080E349B146E}">
      <dgm:prSet/>
      <dgm:spPr/>
      <dgm:t>
        <a:bodyPr/>
        <a:lstStyle/>
        <a:p>
          <a:pPr rtl="0"/>
          <a:r>
            <a:rPr lang="cs-CZ" smtClean="0"/>
            <a:t>Důchodové</a:t>
          </a:r>
          <a:endParaRPr lang="cs-CZ"/>
        </a:p>
      </dgm:t>
    </dgm:pt>
    <dgm:pt modelId="{751AEE86-816A-4BDD-BDCA-4EC382007063}" type="parTrans" cxnId="{40CEBF8B-E781-455D-89D7-5B5A03A91C0A}">
      <dgm:prSet/>
      <dgm:spPr/>
      <dgm:t>
        <a:bodyPr/>
        <a:lstStyle/>
        <a:p>
          <a:endParaRPr lang="cs-CZ"/>
        </a:p>
      </dgm:t>
    </dgm:pt>
    <dgm:pt modelId="{EE9359AF-CFA4-43D1-9FCD-9CBDD2AB3828}" type="sibTrans" cxnId="{40CEBF8B-E781-455D-89D7-5B5A03A91C0A}">
      <dgm:prSet/>
      <dgm:spPr/>
      <dgm:t>
        <a:bodyPr/>
        <a:lstStyle/>
        <a:p>
          <a:endParaRPr lang="cs-CZ"/>
        </a:p>
      </dgm:t>
    </dgm:pt>
    <dgm:pt modelId="{45DF1AC8-6D05-42EC-AE16-B073B56815E0}">
      <dgm:prSet/>
      <dgm:spPr/>
      <dgm:t>
        <a:bodyPr/>
        <a:lstStyle/>
        <a:p>
          <a:pPr rtl="0"/>
          <a:r>
            <a:rPr lang="cs-CZ" smtClean="0"/>
            <a:t>Nemocenské</a:t>
          </a:r>
          <a:endParaRPr lang="cs-CZ"/>
        </a:p>
      </dgm:t>
    </dgm:pt>
    <dgm:pt modelId="{E28AB343-4666-42B2-ACA3-7D58D91C71D9}" type="parTrans" cxnId="{826B4673-8650-40B7-B491-FA003CD7BDDE}">
      <dgm:prSet/>
      <dgm:spPr/>
      <dgm:t>
        <a:bodyPr/>
        <a:lstStyle/>
        <a:p>
          <a:endParaRPr lang="cs-CZ"/>
        </a:p>
      </dgm:t>
    </dgm:pt>
    <dgm:pt modelId="{41482C99-CA93-4412-B0AA-B9CA66E919E3}" type="sibTrans" cxnId="{826B4673-8650-40B7-B491-FA003CD7BDDE}">
      <dgm:prSet/>
      <dgm:spPr/>
      <dgm:t>
        <a:bodyPr/>
        <a:lstStyle/>
        <a:p>
          <a:endParaRPr lang="cs-CZ"/>
        </a:p>
      </dgm:t>
    </dgm:pt>
    <dgm:pt modelId="{FB132A2C-82F3-47CD-A313-2CD6633A648C}">
      <dgm:prSet/>
      <dgm:spPr/>
      <dgm:t>
        <a:bodyPr/>
        <a:lstStyle/>
        <a:p>
          <a:pPr rtl="0"/>
          <a:r>
            <a:rPr lang="cs-CZ" smtClean="0"/>
            <a:t>Zdravotní </a:t>
          </a:r>
          <a:endParaRPr lang="cs-CZ"/>
        </a:p>
      </dgm:t>
    </dgm:pt>
    <dgm:pt modelId="{55EF4891-68B5-4E93-9357-D6A448CE522F}" type="parTrans" cxnId="{3770A713-51E1-423C-918B-DFC3B0BAC854}">
      <dgm:prSet/>
      <dgm:spPr/>
      <dgm:t>
        <a:bodyPr/>
        <a:lstStyle/>
        <a:p>
          <a:endParaRPr lang="cs-CZ"/>
        </a:p>
      </dgm:t>
    </dgm:pt>
    <dgm:pt modelId="{52C5CD33-614D-44BB-BBDE-79FEB2FFC595}" type="sibTrans" cxnId="{3770A713-51E1-423C-918B-DFC3B0BAC854}">
      <dgm:prSet/>
      <dgm:spPr/>
      <dgm:t>
        <a:bodyPr/>
        <a:lstStyle/>
        <a:p>
          <a:endParaRPr lang="cs-CZ"/>
        </a:p>
      </dgm:t>
    </dgm:pt>
    <dgm:pt modelId="{C63A6721-44FE-487A-AD97-AB7FE85401EB}" type="pres">
      <dgm:prSet presAssocID="{24464127-6E37-4B3F-B152-51F6915B1512}" presName="linear" presStyleCnt="0">
        <dgm:presLayoutVars>
          <dgm:animLvl val="lvl"/>
          <dgm:resizeHandles val="exact"/>
        </dgm:presLayoutVars>
      </dgm:prSet>
      <dgm:spPr/>
      <dgm:t>
        <a:bodyPr/>
        <a:lstStyle/>
        <a:p>
          <a:endParaRPr lang="cs-CZ"/>
        </a:p>
      </dgm:t>
    </dgm:pt>
    <dgm:pt modelId="{26AB8A79-EE06-4072-BF45-A7DA639BEA92}" type="pres">
      <dgm:prSet presAssocID="{8FA482A7-315D-4933-A4A4-080E349B146E}" presName="parentText" presStyleLbl="node1" presStyleIdx="0" presStyleCnt="3">
        <dgm:presLayoutVars>
          <dgm:chMax val="0"/>
          <dgm:bulletEnabled val="1"/>
        </dgm:presLayoutVars>
      </dgm:prSet>
      <dgm:spPr/>
      <dgm:t>
        <a:bodyPr/>
        <a:lstStyle/>
        <a:p>
          <a:endParaRPr lang="cs-CZ"/>
        </a:p>
      </dgm:t>
    </dgm:pt>
    <dgm:pt modelId="{B1D8FE32-558E-4A72-A273-2A4293573138}" type="pres">
      <dgm:prSet presAssocID="{EE9359AF-CFA4-43D1-9FCD-9CBDD2AB3828}" presName="spacer" presStyleCnt="0"/>
      <dgm:spPr/>
    </dgm:pt>
    <dgm:pt modelId="{295DC540-3156-4419-9B16-0D807891DA8C}" type="pres">
      <dgm:prSet presAssocID="{45DF1AC8-6D05-42EC-AE16-B073B56815E0}" presName="parentText" presStyleLbl="node1" presStyleIdx="1" presStyleCnt="3">
        <dgm:presLayoutVars>
          <dgm:chMax val="0"/>
          <dgm:bulletEnabled val="1"/>
        </dgm:presLayoutVars>
      </dgm:prSet>
      <dgm:spPr/>
      <dgm:t>
        <a:bodyPr/>
        <a:lstStyle/>
        <a:p>
          <a:endParaRPr lang="cs-CZ"/>
        </a:p>
      </dgm:t>
    </dgm:pt>
    <dgm:pt modelId="{A992F40A-28ED-4648-9D34-654BEEBA89EC}" type="pres">
      <dgm:prSet presAssocID="{41482C99-CA93-4412-B0AA-B9CA66E919E3}" presName="spacer" presStyleCnt="0"/>
      <dgm:spPr/>
    </dgm:pt>
    <dgm:pt modelId="{162F2224-31D1-46A6-A650-04312A628490}" type="pres">
      <dgm:prSet presAssocID="{FB132A2C-82F3-47CD-A313-2CD6633A648C}" presName="parentText" presStyleLbl="node1" presStyleIdx="2" presStyleCnt="3">
        <dgm:presLayoutVars>
          <dgm:chMax val="0"/>
          <dgm:bulletEnabled val="1"/>
        </dgm:presLayoutVars>
      </dgm:prSet>
      <dgm:spPr/>
      <dgm:t>
        <a:bodyPr/>
        <a:lstStyle/>
        <a:p>
          <a:endParaRPr lang="cs-CZ"/>
        </a:p>
      </dgm:t>
    </dgm:pt>
  </dgm:ptLst>
  <dgm:cxnLst>
    <dgm:cxn modelId="{40CEBF8B-E781-455D-89D7-5B5A03A91C0A}" srcId="{24464127-6E37-4B3F-B152-51F6915B1512}" destId="{8FA482A7-315D-4933-A4A4-080E349B146E}" srcOrd="0" destOrd="0" parTransId="{751AEE86-816A-4BDD-BDCA-4EC382007063}" sibTransId="{EE9359AF-CFA4-43D1-9FCD-9CBDD2AB3828}"/>
    <dgm:cxn modelId="{CAA9C17B-617F-436E-8A22-73681B801720}" type="presOf" srcId="{45DF1AC8-6D05-42EC-AE16-B073B56815E0}" destId="{295DC540-3156-4419-9B16-0D807891DA8C}" srcOrd="0" destOrd="0" presId="urn:microsoft.com/office/officeart/2005/8/layout/vList2"/>
    <dgm:cxn modelId="{3770A713-51E1-423C-918B-DFC3B0BAC854}" srcId="{24464127-6E37-4B3F-B152-51F6915B1512}" destId="{FB132A2C-82F3-47CD-A313-2CD6633A648C}" srcOrd="2" destOrd="0" parTransId="{55EF4891-68B5-4E93-9357-D6A448CE522F}" sibTransId="{52C5CD33-614D-44BB-BBDE-79FEB2FFC595}"/>
    <dgm:cxn modelId="{EC39B2F1-101D-4DD3-AF1B-342D653BD360}" type="presOf" srcId="{8FA482A7-315D-4933-A4A4-080E349B146E}" destId="{26AB8A79-EE06-4072-BF45-A7DA639BEA92}" srcOrd="0" destOrd="0" presId="urn:microsoft.com/office/officeart/2005/8/layout/vList2"/>
    <dgm:cxn modelId="{A869B2FF-7683-4649-95FF-32558266E1CF}" type="presOf" srcId="{FB132A2C-82F3-47CD-A313-2CD6633A648C}" destId="{162F2224-31D1-46A6-A650-04312A628490}" srcOrd="0" destOrd="0" presId="urn:microsoft.com/office/officeart/2005/8/layout/vList2"/>
    <dgm:cxn modelId="{826B4673-8650-40B7-B491-FA003CD7BDDE}" srcId="{24464127-6E37-4B3F-B152-51F6915B1512}" destId="{45DF1AC8-6D05-42EC-AE16-B073B56815E0}" srcOrd="1" destOrd="0" parTransId="{E28AB343-4666-42B2-ACA3-7D58D91C71D9}" sibTransId="{41482C99-CA93-4412-B0AA-B9CA66E919E3}"/>
    <dgm:cxn modelId="{E79C883B-6DF8-4ECE-8DD2-D4DE91C4CD5A}" type="presOf" srcId="{24464127-6E37-4B3F-B152-51F6915B1512}" destId="{C63A6721-44FE-487A-AD97-AB7FE85401EB}" srcOrd="0" destOrd="0" presId="urn:microsoft.com/office/officeart/2005/8/layout/vList2"/>
    <dgm:cxn modelId="{2177CB2F-4F20-40F6-9222-D58E0F02A3FB}" type="presParOf" srcId="{C63A6721-44FE-487A-AD97-AB7FE85401EB}" destId="{26AB8A79-EE06-4072-BF45-A7DA639BEA92}" srcOrd="0" destOrd="0" presId="urn:microsoft.com/office/officeart/2005/8/layout/vList2"/>
    <dgm:cxn modelId="{93CD9999-E5D2-4B29-B9CB-7186DF805010}" type="presParOf" srcId="{C63A6721-44FE-487A-AD97-AB7FE85401EB}" destId="{B1D8FE32-558E-4A72-A273-2A4293573138}" srcOrd="1" destOrd="0" presId="urn:microsoft.com/office/officeart/2005/8/layout/vList2"/>
    <dgm:cxn modelId="{9DA37955-5396-43E6-B002-E8083D2BD97A}" type="presParOf" srcId="{C63A6721-44FE-487A-AD97-AB7FE85401EB}" destId="{295DC540-3156-4419-9B16-0D807891DA8C}" srcOrd="2" destOrd="0" presId="urn:microsoft.com/office/officeart/2005/8/layout/vList2"/>
    <dgm:cxn modelId="{7823DB05-92FF-4DE5-9A99-2089882356B1}" type="presParOf" srcId="{C63A6721-44FE-487A-AD97-AB7FE85401EB}" destId="{A992F40A-28ED-4648-9D34-654BEEBA89EC}" srcOrd="3" destOrd="0" presId="urn:microsoft.com/office/officeart/2005/8/layout/vList2"/>
    <dgm:cxn modelId="{4A24BDF4-0C59-4731-B387-D66D1638DBA0}" type="presParOf" srcId="{C63A6721-44FE-487A-AD97-AB7FE85401EB}" destId="{162F2224-31D1-46A6-A650-04312A62849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5044AF-1F76-4F99-9992-1756003F23E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6F0DE388-013D-4E2A-9A7E-BFBDD909AF6F}">
      <dgm:prSet/>
      <dgm:spPr/>
      <dgm:t>
        <a:bodyPr/>
        <a:lstStyle/>
        <a:p>
          <a:pPr rtl="0"/>
          <a:r>
            <a:rPr lang="cs-CZ" b="1" smtClean="0"/>
            <a:t>Sazba</a:t>
          </a:r>
          <a:endParaRPr lang="cs-CZ"/>
        </a:p>
      </dgm:t>
    </dgm:pt>
    <dgm:pt modelId="{2BA626E4-FDBA-4090-8A16-47C9E422439A}" type="parTrans" cxnId="{F8175C7B-DAAD-4767-A634-B7B879795D62}">
      <dgm:prSet/>
      <dgm:spPr/>
      <dgm:t>
        <a:bodyPr/>
        <a:lstStyle/>
        <a:p>
          <a:endParaRPr lang="cs-CZ"/>
        </a:p>
      </dgm:t>
    </dgm:pt>
    <dgm:pt modelId="{D69CD458-ACD9-4797-97FD-4BAB43CC70A5}" type="sibTrans" cxnId="{F8175C7B-DAAD-4767-A634-B7B879795D62}">
      <dgm:prSet/>
      <dgm:spPr/>
      <dgm:t>
        <a:bodyPr/>
        <a:lstStyle/>
        <a:p>
          <a:endParaRPr lang="cs-CZ"/>
        </a:p>
      </dgm:t>
    </dgm:pt>
    <dgm:pt modelId="{F355283B-E9F2-4087-B996-5A2A966255ED}">
      <dgm:prSet/>
      <dgm:spPr/>
      <dgm:t>
        <a:bodyPr/>
        <a:lstStyle/>
        <a:p>
          <a:pPr rtl="0"/>
          <a:r>
            <a:rPr lang="cs-CZ" smtClean="0"/>
            <a:t>6,5 zaměstnanec + 21,5 zaměstnavatel</a:t>
          </a:r>
          <a:endParaRPr lang="cs-CZ"/>
        </a:p>
      </dgm:t>
    </dgm:pt>
    <dgm:pt modelId="{55D0ABBC-3296-4068-86DE-F71FD1F7CC8F}" type="parTrans" cxnId="{CF055FE4-E62D-48AB-85F5-00B73E1E4876}">
      <dgm:prSet/>
      <dgm:spPr/>
      <dgm:t>
        <a:bodyPr/>
        <a:lstStyle/>
        <a:p>
          <a:endParaRPr lang="cs-CZ"/>
        </a:p>
      </dgm:t>
    </dgm:pt>
    <dgm:pt modelId="{CC388559-9CE0-44F3-A4A4-E5B95BE404AA}" type="sibTrans" cxnId="{CF055FE4-E62D-48AB-85F5-00B73E1E4876}">
      <dgm:prSet/>
      <dgm:spPr/>
      <dgm:t>
        <a:bodyPr/>
        <a:lstStyle/>
        <a:p>
          <a:endParaRPr lang="cs-CZ"/>
        </a:p>
      </dgm:t>
    </dgm:pt>
    <dgm:pt modelId="{0F5C78B9-1294-4845-92EF-9DB7023FCDEE}">
      <dgm:prSet/>
      <dgm:spPr/>
      <dgm:t>
        <a:bodyPr/>
        <a:lstStyle/>
        <a:p>
          <a:pPr rtl="0"/>
          <a:r>
            <a:rPr lang="cs-CZ" dirty="0" smtClean="0"/>
            <a:t>29,2 OSVČ</a:t>
          </a:r>
          <a:endParaRPr lang="cs-CZ" dirty="0"/>
        </a:p>
      </dgm:t>
    </dgm:pt>
    <dgm:pt modelId="{6607F93C-28A0-43A5-8F56-99E706F8ABD3}" type="parTrans" cxnId="{23E3A3DF-11A1-4066-B7A4-0376C9F40EB9}">
      <dgm:prSet/>
      <dgm:spPr/>
      <dgm:t>
        <a:bodyPr/>
        <a:lstStyle/>
        <a:p>
          <a:endParaRPr lang="cs-CZ"/>
        </a:p>
      </dgm:t>
    </dgm:pt>
    <dgm:pt modelId="{626DED42-1A00-4B7D-BED8-085661F2D428}" type="sibTrans" cxnId="{23E3A3DF-11A1-4066-B7A4-0376C9F40EB9}">
      <dgm:prSet/>
      <dgm:spPr/>
      <dgm:t>
        <a:bodyPr/>
        <a:lstStyle/>
        <a:p>
          <a:endParaRPr lang="cs-CZ"/>
        </a:p>
      </dgm:t>
    </dgm:pt>
    <dgm:pt modelId="{38FD71B6-358B-4D7E-B652-08F0B0FFD388}">
      <dgm:prSet/>
      <dgm:spPr/>
      <dgm:t>
        <a:bodyPr/>
        <a:lstStyle/>
        <a:p>
          <a:pPr rtl="0"/>
          <a:r>
            <a:rPr lang="cs-CZ" b="1" smtClean="0"/>
            <a:t>Dávky</a:t>
          </a:r>
          <a:endParaRPr lang="cs-CZ"/>
        </a:p>
      </dgm:t>
    </dgm:pt>
    <dgm:pt modelId="{5AB7071E-94AC-44D5-A779-3FCFE47D6E9E}" type="parTrans" cxnId="{14106EFF-DF71-4CD0-86BF-DEEA23FA682F}">
      <dgm:prSet/>
      <dgm:spPr/>
      <dgm:t>
        <a:bodyPr/>
        <a:lstStyle/>
        <a:p>
          <a:endParaRPr lang="cs-CZ"/>
        </a:p>
      </dgm:t>
    </dgm:pt>
    <dgm:pt modelId="{C0033BEC-E8B6-4982-9E51-5304EF48B3D7}" type="sibTrans" cxnId="{14106EFF-DF71-4CD0-86BF-DEEA23FA682F}">
      <dgm:prSet/>
      <dgm:spPr/>
      <dgm:t>
        <a:bodyPr/>
        <a:lstStyle/>
        <a:p>
          <a:endParaRPr lang="cs-CZ"/>
        </a:p>
      </dgm:t>
    </dgm:pt>
    <dgm:pt modelId="{0BA6B1C2-2BDB-43C3-86A4-D0BC8502DE75}">
      <dgm:prSet/>
      <dgm:spPr/>
      <dgm:t>
        <a:bodyPr/>
        <a:lstStyle/>
        <a:p>
          <a:pPr rtl="0"/>
          <a:r>
            <a:rPr lang="cs-CZ" smtClean="0"/>
            <a:t>starobní </a:t>
          </a:r>
          <a:endParaRPr lang="cs-CZ"/>
        </a:p>
      </dgm:t>
    </dgm:pt>
    <dgm:pt modelId="{666EC918-D8EE-4F9E-A43E-22FDED43B48F}" type="parTrans" cxnId="{B18F36FD-9EF0-45F3-83B8-E8AF7D00CFF8}">
      <dgm:prSet/>
      <dgm:spPr/>
      <dgm:t>
        <a:bodyPr/>
        <a:lstStyle/>
        <a:p>
          <a:endParaRPr lang="cs-CZ"/>
        </a:p>
      </dgm:t>
    </dgm:pt>
    <dgm:pt modelId="{637A0425-2A9E-48A2-A0B7-3420863CF9F6}" type="sibTrans" cxnId="{B18F36FD-9EF0-45F3-83B8-E8AF7D00CFF8}">
      <dgm:prSet/>
      <dgm:spPr/>
      <dgm:t>
        <a:bodyPr/>
        <a:lstStyle/>
        <a:p>
          <a:endParaRPr lang="cs-CZ"/>
        </a:p>
      </dgm:t>
    </dgm:pt>
    <dgm:pt modelId="{7B31C111-3918-4906-A4DB-F5497CCCAF3C}">
      <dgm:prSet/>
      <dgm:spPr/>
      <dgm:t>
        <a:bodyPr/>
        <a:lstStyle/>
        <a:p>
          <a:pPr rtl="0"/>
          <a:r>
            <a:rPr lang="cs-CZ" smtClean="0"/>
            <a:t>invalidní,</a:t>
          </a:r>
          <a:endParaRPr lang="cs-CZ"/>
        </a:p>
      </dgm:t>
    </dgm:pt>
    <dgm:pt modelId="{7147342E-B805-4588-86D9-154B4D9D4A78}" type="parTrans" cxnId="{5B6E1E08-8979-41F4-B728-C41EE975B7BB}">
      <dgm:prSet/>
      <dgm:spPr/>
      <dgm:t>
        <a:bodyPr/>
        <a:lstStyle/>
        <a:p>
          <a:endParaRPr lang="cs-CZ"/>
        </a:p>
      </dgm:t>
    </dgm:pt>
    <dgm:pt modelId="{F51D898F-B382-419B-B8C1-ED484EC3B4ED}" type="sibTrans" cxnId="{5B6E1E08-8979-41F4-B728-C41EE975B7BB}">
      <dgm:prSet/>
      <dgm:spPr/>
      <dgm:t>
        <a:bodyPr/>
        <a:lstStyle/>
        <a:p>
          <a:endParaRPr lang="cs-CZ"/>
        </a:p>
      </dgm:t>
    </dgm:pt>
    <dgm:pt modelId="{39C4E8EE-0466-48D8-994C-6D9A1EF19D26}">
      <dgm:prSet/>
      <dgm:spPr/>
      <dgm:t>
        <a:bodyPr/>
        <a:lstStyle/>
        <a:p>
          <a:pPr rtl="0"/>
          <a:r>
            <a:rPr lang="cs-CZ" smtClean="0"/>
            <a:t>vdovský a vdovecký,</a:t>
          </a:r>
          <a:endParaRPr lang="cs-CZ"/>
        </a:p>
      </dgm:t>
    </dgm:pt>
    <dgm:pt modelId="{2F388A4E-39B5-4BDE-A7A3-740C4A07F05C}" type="parTrans" cxnId="{E8C5D9F1-0E44-4A25-B169-6D5DC600FB88}">
      <dgm:prSet/>
      <dgm:spPr/>
      <dgm:t>
        <a:bodyPr/>
        <a:lstStyle/>
        <a:p>
          <a:endParaRPr lang="cs-CZ"/>
        </a:p>
      </dgm:t>
    </dgm:pt>
    <dgm:pt modelId="{0DD22CC4-941A-4429-BF81-E392021452FF}" type="sibTrans" cxnId="{E8C5D9F1-0E44-4A25-B169-6D5DC600FB88}">
      <dgm:prSet/>
      <dgm:spPr/>
      <dgm:t>
        <a:bodyPr/>
        <a:lstStyle/>
        <a:p>
          <a:endParaRPr lang="cs-CZ"/>
        </a:p>
      </dgm:t>
    </dgm:pt>
    <dgm:pt modelId="{58A0E26B-702C-4B1F-B98D-AF41D92F9461}">
      <dgm:prSet/>
      <dgm:spPr/>
      <dgm:t>
        <a:bodyPr/>
        <a:lstStyle/>
        <a:p>
          <a:pPr rtl="0"/>
          <a:r>
            <a:rPr lang="cs-CZ" dirty="0" smtClean="0"/>
            <a:t>sirotčí</a:t>
          </a:r>
          <a:endParaRPr lang="cs-CZ" dirty="0"/>
        </a:p>
      </dgm:t>
    </dgm:pt>
    <dgm:pt modelId="{F206EAF6-D2CD-457F-8611-C326DF9C8F2F}" type="parTrans" cxnId="{FDC5FE34-2D11-4B23-BA48-A736FBE701CC}">
      <dgm:prSet/>
      <dgm:spPr/>
      <dgm:t>
        <a:bodyPr/>
        <a:lstStyle/>
        <a:p>
          <a:endParaRPr lang="cs-CZ"/>
        </a:p>
      </dgm:t>
    </dgm:pt>
    <dgm:pt modelId="{950F0DBA-A319-4FCE-A030-119978443A20}" type="sibTrans" cxnId="{FDC5FE34-2D11-4B23-BA48-A736FBE701CC}">
      <dgm:prSet/>
      <dgm:spPr/>
      <dgm:t>
        <a:bodyPr/>
        <a:lstStyle/>
        <a:p>
          <a:endParaRPr lang="cs-CZ"/>
        </a:p>
      </dgm:t>
    </dgm:pt>
    <dgm:pt modelId="{EBAC0D6B-C328-4F72-A8E8-3D2CE676E430}" type="pres">
      <dgm:prSet presAssocID="{FA5044AF-1F76-4F99-9992-1756003F23E3}" presName="Name0" presStyleCnt="0">
        <dgm:presLayoutVars>
          <dgm:dir/>
          <dgm:animLvl val="lvl"/>
          <dgm:resizeHandles val="exact"/>
        </dgm:presLayoutVars>
      </dgm:prSet>
      <dgm:spPr/>
      <dgm:t>
        <a:bodyPr/>
        <a:lstStyle/>
        <a:p>
          <a:endParaRPr lang="cs-CZ"/>
        </a:p>
      </dgm:t>
    </dgm:pt>
    <dgm:pt modelId="{2260D200-E4B5-4934-8C71-E05D0761AFED}" type="pres">
      <dgm:prSet presAssocID="{6F0DE388-013D-4E2A-9A7E-BFBDD909AF6F}" presName="composite" presStyleCnt="0"/>
      <dgm:spPr/>
    </dgm:pt>
    <dgm:pt modelId="{B3594C2B-4AB2-404C-8DA5-19DFCE951297}" type="pres">
      <dgm:prSet presAssocID="{6F0DE388-013D-4E2A-9A7E-BFBDD909AF6F}" presName="parTx" presStyleLbl="alignNode1" presStyleIdx="0" presStyleCnt="2">
        <dgm:presLayoutVars>
          <dgm:chMax val="0"/>
          <dgm:chPref val="0"/>
          <dgm:bulletEnabled val="1"/>
        </dgm:presLayoutVars>
      </dgm:prSet>
      <dgm:spPr/>
      <dgm:t>
        <a:bodyPr/>
        <a:lstStyle/>
        <a:p>
          <a:endParaRPr lang="cs-CZ"/>
        </a:p>
      </dgm:t>
    </dgm:pt>
    <dgm:pt modelId="{3462D63A-3D70-4917-94FE-972CD27A8F12}" type="pres">
      <dgm:prSet presAssocID="{6F0DE388-013D-4E2A-9A7E-BFBDD909AF6F}" presName="desTx" presStyleLbl="alignAccFollowNode1" presStyleIdx="0" presStyleCnt="2">
        <dgm:presLayoutVars>
          <dgm:bulletEnabled val="1"/>
        </dgm:presLayoutVars>
      </dgm:prSet>
      <dgm:spPr/>
      <dgm:t>
        <a:bodyPr/>
        <a:lstStyle/>
        <a:p>
          <a:endParaRPr lang="cs-CZ"/>
        </a:p>
      </dgm:t>
    </dgm:pt>
    <dgm:pt modelId="{C4E6F8F2-78E6-42C7-8716-EB1254A2C37B}" type="pres">
      <dgm:prSet presAssocID="{D69CD458-ACD9-4797-97FD-4BAB43CC70A5}" presName="space" presStyleCnt="0"/>
      <dgm:spPr/>
    </dgm:pt>
    <dgm:pt modelId="{B14BDFB4-EE91-4A89-87A5-9207E42BFC73}" type="pres">
      <dgm:prSet presAssocID="{38FD71B6-358B-4D7E-B652-08F0B0FFD388}" presName="composite" presStyleCnt="0"/>
      <dgm:spPr/>
    </dgm:pt>
    <dgm:pt modelId="{54779E04-6C54-4777-B532-AF53B70F6C37}" type="pres">
      <dgm:prSet presAssocID="{38FD71B6-358B-4D7E-B652-08F0B0FFD388}" presName="parTx" presStyleLbl="alignNode1" presStyleIdx="1" presStyleCnt="2">
        <dgm:presLayoutVars>
          <dgm:chMax val="0"/>
          <dgm:chPref val="0"/>
          <dgm:bulletEnabled val="1"/>
        </dgm:presLayoutVars>
      </dgm:prSet>
      <dgm:spPr/>
      <dgm:t>
        <a:bodyPr/>
        <a:lstStyle/>
        <a:p>
          <a:endParaRPr lang="cs-CZ"/>
        </a:p>
      </dgm:t>
    </dgm:pt>
    <dgm:pt modelId="{0A6A17D7-3BA5-4E5B-9C3F-8822E90045BE}" type="pres">
      <dgm:prSet presAssocID="{38FD71B6-358B-4D7E-B652-08F0B0FFD388}" presName="desTx" presStyleLbl="alignAccFollowNode1" presStyleIdx="1" presStyleCnt="2">
        <dgm:presLayoutVars>
          <dgm:bulletEnabled val="1"/>
        </dgm:presLayoutVars>
      </dgm:prSet>
      <dgm:spPr/>
      <dgm:t>
        <a:bodyPr/>
        <a:lstStyle/>
        <a:p>
          <a:endParaRPr lang="cs-CZ"/>
        </a:p>
      </dgm:t>
    </dgm:pt>
  </dgm:ptLst>
  <dgm:cxnLst>
    <dgm:cxn modelId="{5B6E1E08-8979-41F4-B728-C41EE975B7BB}" srcId="{38FD71B6-358B-4D7E-B652-08F0B0FFD388}" destId="{7B31C111-3918-4906-A4DB-F5497CCCAF3C}" srcOrd="1" destOrd="0" parTransId="{7147342E-B805-4588-86D9-154B4D9D4A78}" sibTransId="{F51D898F-B382-419B-B8C1-ED484EC3B4ED}"/>
    <dgm:cxn modelId="{1D2AD699-7F44-4E7B-B1E5-D0D21623E60E}" type="presOf" srcId="{58A0E26B-702C-4B1F-B98D-AF41D92F9461}" destId="{0A6A17D7-3BA5-4E5B-9C3F-8822E90045BE}" srcOrd="0" destOrd="3" presId="urn:microsoft.com/office/officeart/2005/8/layout/hList1"/>
    <dgm:cxn modelId="{4BC2F5EB-FAA5-4597-883C-B26AD5895D43}" type="presOf" srcId="{38FD71B6-358B-4D7E-B652-08F0B0FFD388}" destId="{54779E04-6C54-4777-B532-AF53B70F6C37}" srcOrd="0" destOrd="0" presId="urn:microsoft.com/office/officeart/2005/8/layout/hList1"/>
    <dgm:cxn modelId="{23E3A3DF-11A1-4066-B7A4-0376C9F40EB9}" srcId="{6F0DE388-013D-4E2A-9A7E-BFBDD909AF6F}" destId="{0F5C78B9-1294-4845-92EF-9DB7023FCDEE}" srcOrd="1" destOrd="0" parTransId="{6607F93C-28A0-43A5-8F56-99E706F8ABD3}" sibTransId="{626DED42-1A00-4B7D-BED8-085661F2D428}"/>
    <dgm:cxn modelId="{A6C18C4D-33D9-4861-B0A1-96CB18CC5931}" type="presOf" srcId="{0BA6B1C2-2BDB-43C3-86A4-D0BC8502DE75}" destId="{0A6A17D7-3BA5-4E5B-9C3F-8822E90045BE}" srcOrd="0" destOrd="0" presId="urn:microsoft.com/office/officeart/2005/8/layout/hList1"/>
    <dgm:cxn modelId="{F8175C7B-DAAD-4767-A634-B7B879795D62}" srcId="{FA5044AF-1F76-4F99-9992-1756003F23E3}" destId="{6F0DE388-013D-4E2A-9A7E-BFBDD909AF6F}" srcOrd="0" destOrd="0" parTransId="{2BA626E4-FDBA-4090-8A16-47C9E422439A}" sibTransId="{D69CD458-ACD9-4797-97FD-4BAB43CC70A5}"/>
    <dgm:cxn modelId="{14106EFF-DF71-4CD0-86BF-DEEA23FA682F}" srcId="{FA5044AF-1F76-4F99-9992-1756003F23E3}" destId="{38FD71B6-358B-4D7E-B652-08F0B0FFD388}" srcOrd="1" destOrd="0" parTransId="{5AB7071E-94AC-44D5-A779-3FCFE47D6E9E}" sibTransId="{C0033BEC-E8B6-4982-9E51-5304EF48B3D7}"/>
    <dgm:cxn modelId="{FDC5FE34-2D11-4B23-BA48-A736FBE701CC}" srcId="{38FD71B6-358B-4D7E-B652-08F0B0FFD388}" destId="{58A0E26B-702C-4B1F-B98D-AF41D92F9461}" srcOrd="3" destOrd="0" parTransId="{F206EAF6-D2CD-457F-8611-C326DF9C8F2F}" sibTransId="{950F0DBA-A319-4FCE-A030-119978443A20}"/>
    <dgm:cxn modelId="{E8C5D9F1-0E44-4A25-B169-6D5DC600FB88}" srcId="{38FD71B6-358B-4D7E-B652-08F0B0FFD388}" destId="{39C4E8EE-0466-48D8-994C-6D9A1EF19D26}" srcOrd="2" destOrd="0" parTransId="{2F388A4E-39B5-4BDE-A7A3-740C4A07F05C}" sibTransId="{0DD22CC4-941A-4429-BF81-E392021452FF}"/>
    <dgm:cxn modelId="{566368E7-4291-470C-9CE2-C8B1A4A99DEB}" type="presOf" srcId="{6F0DE388-013D-4E2A-9A7E-BFBDD909AF6F}" destId="{B3594C2B-4AB2-404C-8DA5-19DFCE951297}" srcOrd="0" destOrd="0" presId="urn:microsoft.com/office/officeart/2005/8/layout/hList1"/>
    <dgm:cxn modelId="{B18F36FD-9EF0-45F3-83B8-E8AF7D00CFF8}" srcId="{38FD71B6-358B-4D7E-B652-08F0B0FFD388}" destId="{0BA6B1C2-2BDB-43C3-86A4-D0BC8502DE75}" srcOrd="0" destOrd="0" parTransId="{666EC918-D8EE-4F9E-A43E-22FDED43B48F}" sibTransId="{637A0425-2A9E-48A2-A0B7-3420863CF9F6}"/>
    <dgm:cxn modelId="{0D6562E6-5CFF-4D62-B717-25F988B6153A}" type="presOf" srcId="{39C4E8EE-0466-48D8-994C-6D9A1EF19D26}" destId="{0A6A17D7-3BA5-4E5B-9C3F-8822E90045BE}" srcOrd="0" destOrd="2" presId="urn:microsoft.com/office/officeart/2005/8/layout/hList1"/>
    <dgm:cxn modelId="{CF055FE4-E62D-48AB-85F5-00B73E1E4876}" srcId="{6F0DE388-013D-4E2A-9A7E-BFBDD909AF6F}" destId="{F355283B-E9F2-4087-B996-5A2A966255ED}" srcOrd="0" destOrd="0" parTransId="{55D0ABBC-3296-4068-86DE-F71FD1F7CC8F}" sibTransId="{CC388559-9CE0-44F3-A4A4-E5B95BE404AA}"/>
    <dgm:cxn modelId="{095B2272-43C1-4140-B08E-84C81EE4C88F}" type="presOf" srcId="{FA5044AF-1F76-4F99-9992-1756003F23E3}" destId="{EBAC0D6B-C328-4F72-A8E8-3D2CE676E430}" srcOrd="0" destOrd="0" presId="urn:microsoft.com/office/officeart/2005/8/layout/hList1"/>
    <dgm:cxn modelId="{4CBBC752-A6EB-42B7-9B91-FB62116DD3E8}" type="presOf" srcId="{7B31C111-3918-4906-A4DB-F5497CCCAF3C}" destId="{0A6A17D7-3BA5-4E5B-9C3F-8822E90045BE}" srcOrd="0" destOrd="1" presId="urn:microsoft.com/office/officeart/2005/8/layout/hList1"/>
    <dgm:cxn modelId="{4E64A87F-1D96-4077-9F59-D3A44D8C1E77}" type="presOf" srcId="{F355283B-E9F2-4087-B996-5A2A966255ED}" destId="{3462D63A-3D70-4917-94FE-972CD27A8F12}" srcOrd="0" destOrd="0" presId="urn:microsoft.com/office/officeart/2005/8/layout/hList1"/>
    <dgm:cxn modelId="{1BFBDFD8-D964-4F2E-A20B-CEEFA0FC4C64}" type="presOf" srcId="{0F5C78B9-1294-4845-92EF-9DB7023FCDEE}" destId="{3462D63A-3D70-4917-94FE-972CD27A8F12}" srcOrd="0" destOrd="1" presId="urn:microsoft.com/office/officeart/2005/8/layout/hList1"/>
    <dgm:cxn modelId="{8F4BC926-6DC8-47B5-9160-B65BB6A83D00}" type="presParOf" srcId="{EBAC0D6B-C328-4F72-A8E8-3D2CE676E430}" destId="{2260D200-E4B5-4934-8C71-E05D0761AFED}" srcOrd="0" destOrd="0" presId="urn:microsoft.com/office/officeart/2005/8/layout/hList1"/>
    <dgm:cxn modelId="{08809363-94F2-4ABE-AA4F-079CAF06721B}" type="presParOf" srcId="{2260D200-E4B5-4934-8C71-E05D0761AFED}" destId="{B3594C2B-4AB2-404C-8DA5-19DFCE951297}" srcOrd="0" destOrd="0" presId="urn:microsoft.com/office/officeart/2005/8/layout/hList1"/>
    <dgm:cxn modelId="{4ED30A57-2BDA-4BA5-BFDA-1A99E8F1CEE6}" type="presParOf" srcId="{2260D200-E4B5-4934-8C71-E05D0761AFED}" destId="{3462D63A-3D70-4917-94FE-972CD27A8F12}" srcOrd="1" destOrd="0" presId="urn:microsoft.com/office/officeart/2005/8/layout/hList1"/>
    <dgm:cxn modelId="{8E6D6276-1303-4ABA-9D5A-6B5C47DC08C7}" type="presParOf" srcId="{EBAC0D6B-C328-4F72-A8E8-3D2CE676E430}" destId="{C4E6F8F2-78E6-42C7-8716-EB1254A2C37B}" srcOrd="1" destOrd="0" presId="urn:microsoft.com/office/officeart/2005/8/layout/hList1"/>
    <dgm:cxn modelId="{155936A2-F6F0-44BB-A5C1-0267480C103C}" type="presParOf" srcId="{EBAC0D6B-C328-4F72-A8E8-3D2CE676E430}" destId="{B14BDFB4-EE91-4A89-87A5-9207E42BFC73}" srcOrd="2" destOrd="0" presId="urn:microsoft.com/office/officeart/2005/8/layout/hList1"/>
    <dgm:cxn modelId="{B01859A2-606B-4C88-80FE-5B65101289C1}" type="presParOf" srcId="{B14BDFB4-EE91-4A89-87A5-9207E42BFC73}" destId="{54779E04-6C54-4777-B532-AF53B70F6C37}" srcOrd="0" destOrd="0" presId="urn:microsoft.com/office/officeart/2005/8/layout/hList1"/>
    <dgm:cxn modelId="{A6D09D52-993B-4BD5-865C-AF8D37F7A115}" type="presParOf" srcId="{B14BDFB4-EE91-4A89-87A5-9207E42BFC73}" destId="{0A6A17D7-3BA5-4E5B-9C3F-8822E90045B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A4D999-8E72-4C1E-A777-AA37F7437BC4}"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cs-CZ"/>
        </a:p>
      </dgm:t>
    </dgm:pt>
    <dgm:pt modelId="{6729D477-C301-436A-A929-A56B9BD5600E}">
      <dgm:prSet/>
      <dgm:spPr/>
      <dgm:t>
        <a:bodyPr/>
        <a:lstStyle/>
        <a:p>
          <a:pPr rtl="0"/>
          <a:r>
            <a:rPr lang="cs-CZ" smtClean="0"/>
            <a:t>Sazba</a:t>
          </a:r>
          <a:endParaRPr lang="cs-CZ"/>
        </a:p>
      </dgm:t>
    </dgm:pt>
    <dgm:pt modelId="{78576A85-387C-4FF8-B0F3-02DF6F0D56CB}" type="parTrans" cxnId="{2A815475-6A58-4CAE-9BDA-6B13D71C5F10}">
      <dgm:prSet/>
      <dgm:spPr/>
      <dgm:t>
        <a:bodyPr/>
        <a:lstStyle/>
        <a:p>
          <a:endParaRPr lang="cs-CZ"/>
        </a:p>
      </dgm:t>
    </dgm:pt>
    <dgm:pt modelId="{34EB5E6A-2D0E-46F7-90F5-76F38545A098}" type="sibTrans" cxnId="{2A815475-6A58-4CAE-9BDA-6B13D71C5F10}">
      <dgm:prSet/>
      <dgm:spPr/>
      <dgm:t>
        <a:bodyPr/>
        <a:lstStyle/>
        <a:p>
          <a:endParaRPr lang="cs-CZ"/>
        </a:p>
      </dgm:t>
    </dgm:pt>
    <dgm:pt modelId="{84E0A690-D61F-4D80-9948-B97EAC88FF65}">
      <dgm:prSet/>
      <dgm:spPr/>
      <dgm:t>
        <a:bodyPr/>
        <a:lstStyle/>
        <a:p>
          <a:pPr rtl="0"/>
          <a:r>
            <a:rPr lang="cs-CZ" dirty="0" smtClean="0"/>
            <a:t>3,5 zaměstnanec + 2,3 zaměstnavatel</a:t>
          </a:r>
          <a:endParaRPr lang="cs-CZ" dirty="0"/>
        </a:p>
      </dgm:t>
    </dgm:pt>
    <dgm:pt modelId="{37B17E10-B12A-4802-A8DC-8642FA82C4D5}" type="parTrans" cxnId="{089D3069-306B-4BFD-A327-9A96A2C44DAA}">
      <dgm:prSet/>
      <dgm:spPr/>
      <dgm:t>
        <a:bodyPr/>
        <a:lstStyle/>
        <a:p>
          <a:endParaRPr lang="cs-CZ"/>
        </a:p>
      </dgm:t>
    </dgm:pt>
    <dgm:pt modelId="{02BDBCD9-1F5E-434B-8D97-562A0A48BE15}" type="sibTrans" cxnId="{089D3069-306B-4BFD-A327-9A96A2C44DAA}">
      <dgm:prSet/>
      <dgm:spPr/>
      <dgm:t>
        <a:bodyPr/>
        <a:lstStyle/>
        <a:p>
          <a:endParaRPr lang="cs-CZ"/>
        </a:p>
      </dgm:t>
    </dgm:pt>
    <dgm:pt modelId="{EF68E84F-657A-4184-968D-2206F26BFFEF}">
      <dgm:prSet/>
      <dgm:spPr/>
      <dgm:t>
        <a:bodyPr/>
        <a:lstStyle/>
        <a:p>
          <a:pPr rtl="0"/>
          <a:r>
            <a:rPr lang="cs-CZ" smtClean="0"/>
            <a:t>Zaměstnanci povinně</a:t>
          </a:r>
          <a:endParaRPr lang="cs-CZ"/>
        </a:p>
      </dgm:t>
    </dgm:pt>
    <dgm:pt modelId="{865339AE-C7A6-4223-BC49-AE41FC6BB8DC}" type="parTrans" cxnId="{A5FB5F30-8C24-4EA0-915F-FFD94A4AF89E}">
      <dgm:prSet/>
      <dgm:spPr/>
      <dgm:t>
        <a:bodyPr/>
        <a:lstStyle/>
        <a:p>
          <a:endParaRPr lang="cs-CZ"/>
        </a:p>
      </dgm:t>
    </dgm:pt>
    <dgm:pt modelId="{F0142F30-5FC2-47C5-8FF0-CDBC304A261E}" type="sibTrans" cxnId="{A5FB5F30-8C24-4EA0-915F-FFD94A4AF89E}">
      <dgm:prSet/>
      <dgm:spPr/>
      <dgm:t>
        <a:bodyPr/>
        <a:lstStyle/>
        <a:p>
          <a:endParaRPr lang="cs-CZ"/>
        </a:p>
      </dgm:t>
    </dgm:pt>
    <dgm:pt modelId="{F1F4D700-5858-4F84-A326-DA56762F781E}">
      <dgm:prSet/>
      <dgm:spPr/>
      <dgm:t>
        <a:bodyPr/>
        <a:lstStyle/>
        <a:p>
          <a:pPr rtl="0"/>
          <a:r>
            <a:rPr lang="cs-CZ" dirty="0" smtClean="0"/>
            <a:t>OSVČ dobrovolně</a:t>
          </a:r>
          <a:endParaRPr lang="cs-CZ" dirty="0"/>
        </a:p>
      </dgm:t>
    </dgm:pt>
    <dgm:pt modelId="{5FB1A2BB-37B5-4919-A04D-09A9E742E85B}" type="parTrans" cxnId="{44908808-BD59-40A4-8F9D-ED204ABBD9E4}">
      <dgm:prSet/>
      <dgm:spPr/>
      <dgm:t>
        <a:bodyPr/>
        <a:lstStyle/>
        <a:p>
          <a:endParaRPr lang="cs-CZ"/>
        </a:p>
      </dgm:t>
    </dgm:pt>
    <dgm:pt modelId="{EE96CA19-9B6D-4E88-908A-0220F98092AD}" type="sibTrans" cxnId="{44908808-BD59-40A4-8F9D-ED204ABBD9E4}">
      <dgm:prSet/>
      <dgm:spPr/>
      <dgm:t>
        <a:bodyPr/>
        <a:lstStyle/>
        <a:p>
          <a:endParaRPr lang="cs-CZ"/>
        </a:p>
      </dgm:t>
    </dgm:pt>
    <dgm:pt modelId="{A215BD18-7501-4B70-A977-A18B8ADE6E0D}">
      <dgm:prSet/>
      <dgm:spPr/>
      <dgm:t>
        <a:bodyPr/>
        <a:lstStyle/>
        <a:p>
          <a:pPr rtl="0"/>
          <a:r>
            <a:rPr lang="cs-CZ" smtClean="0"/>
            <a:t>Dávky</a:t>
          </a:r>
          <a:endParaRPr lang="cs-CZ"/>
        </a:p>
      </dgm:t>
    </dgm:pt>
    <dgm:pt modelId="{0597D188-96A6-48BF-BE5D-AA06B1D314AD}" type="parTrans" cxnId="{6C0C7F1C-3997-4A49-ABD0-96EE9F9AF69E}">
      <dgm:prSet/>
      <dgm:spPr/>
      <dgm:t>
        <a:bodyPr/>
        <a:lstStyle/>
        <a:p>
          <a:endParaRPr lang="cs-CZ"/>
        </a:p>
      </dgm:t>
    </dgm:pt>
    <dgm:pt modelId="{CD730983-72FD-4D47-B7F5-9535380EEF40}" type="sibTrans" cxnId="{6C0C7F1C-3997-4A49-ABD0-96EE9F9AF69E}">
      <dgm:prSet/>
      <dgm:spPr/>
      <dgm:t>
        <a:bodyPr/>
        <a:lstStyle/>
        <a:p>
          <a:endParaRPr lang="cs-CZ"/>
        </a:p>
      </dgm:t>
    </dgm:pt>
    <dgm:pt modelId="{02B1CB45-296A-48AB-AD8B-0C212A0C8975}">
      <dgm:prSet/>
      <dgm:spPr/>
      <dgm:t>
        <a:bodyPr/>
        <a:lstStyle/>
        <a:p>
          <a:pPr rtl="0"/>
          <a:r>
            <a:rPr lang="cs-CZ" smtClean="0"/>
            <a:t>Nemocenské</a:t>
          </a:r>
          <a:endParaRPr lang="cs-CZ"/>
        </a:p>
      </dgm:t>
    </dgm:pt>
    <dgm:pt modelId="{26B83B4A-1149-4C69-895B-3038E6196A09}" type="parTrans" cxnId="{FD4BF386-C07B-46DA-97A7-A609264DB40E}">
      <dgm:prSet/>
      <dgm:spPr/>
      <dgm:t>
        <a:bodyPr/>
        <a:lstStyle/>
        <a:p>
          <a:endParaRPr lang="cs-CZ"/>
        </a:p>
      </dgm:t>
    </dgm:pt>
    <dgm:pt modelId="{C248D0AC-11B8-4878-AA73-8DF14A4B9333}" type="sibTrans" cxnId="{FD4BF386-C07B-46DA-97A7-A609264DB40E}">
      <dgm:prSet/>
      <dgm:spPr/>
      <dgm:t>
        <a:bodyPr/>
        <a:lstStyle/>
        <a:p>
          <a:endParaRPr lang="cs-CZ"/>
        </a:p>
      </dgm:t>
    </dgm:pt>
    <dgm:pt modelId="{E4740D8D-D60C-441F-A3B9-0EA998E48E59}">
      <dgm:prSet/>
      <dgm:spPr/>
      <dgm:t>
        <a:bodyPr/>
        <a:lstStyle/>
        <a:p>
          <a:pPr rtl="0"/>
          <a:r>
            <a:rPr lang="cs-CZ" smtClean="0"/>
            <a:t>Peněžitá pomoc v mateřství</a:t>
          </a:r>
          <a:endParaRPr lang="cs-CZ"/>
        </a:p>
      </dgm:t>
    </dgm:pt>
    <dgm:pt modelId="{A14CF2AD-7615-411E-9085-861F32B81151}" type="parTrans" cxnId="{84BD8231-951B-403A-A0FB-243B10A0FD89}">
      <dgm:prSet/>
      <dgm:spPr/>
      <dgm:t>
        <a:bodyPr/>
        <a:lstStyle/>
        <a:p>
          <a:endParaRPr lang="cs-CZ"/>
        </a:p>
      </dgm:t>
    </dgm:pt>
    <dgm:pt modelId="{F583CD2B-3309-4E92-9DE2-3089754B09FF}" type="sibTrans" cxnId="{84BD8231-951B-403A-A0FB-243B10A0FD89}">
      <dgm:prSet/>
      <dgm:spPr/>
      <dgm:t>
        <a:bodyPr/>
        <a:lstStyle/>
        <a:p>
          <a:endParaRPr lang="cs-CZ"/>
        </a:p>
      </dgm:t>
    </dgm:pt>
    <dgm:pt modelId="{1C5922F2-49C7-4AAC-9E26-479AD4EC2CBA}">
      <dgm:prSet/>
      <dgm:spPr/>
      <dgm:t>
        <a:bodyPr/>
        <a:lstStyle/>
        <a:p>
          <a:pPr rtl="0"/>
          <a:r>
            <a:rPr lang="cs-CZ" smtClean="0"/>
            <a:t>Ošetřovné</a:t>
          </a:r>
          <a:endParaRPr lang="cs-CZ"/>
        </a:p>
      </dgm:t>
    </dgm:pt>
    <dgm:pt modelId="{A2B5A393-20A3-4538-B473-851F7550E7F9}" type="parTrans" cxnId="{1A9E6807-AEA3-4F62-8521-7EBBF3196E24}">
      <dgm:prSet/>
      <dgm:spPr/>
      <dgm:t>
        <a:bodyPr/>
        <a:lstStyle/>
        <a:p>
          <a:endParaRPr lang="cs-CZ"/>
        </a:p>
      </dgm:t>
    </dgm:pt>
    <dgm:pt modelId="{3623FCA5-15B0-4E6A-9F01-16038EC47784}" type="sibTrans" cxnId="{1A9E6807-AEA3-4F62-8521-7EBBF3196E24}">
      <dgm:prSet/>
      <dgm:spPr/>
      <dgm:t>
        <a:bodyPr/>
        <a:lstStyle/>
        <a:p>
          <a:endParaRPr lang="cs-CZ"/>
        </a:p>
      </dgm:t>
    </dgm:pt>
    <dgm:pt modelId="{BB76F20F-005E-4376-9FE4-A5FA8EC5F065}">
      <dgm:prSet/>
      <dgm:spPr/>
      <dgm:t>
        <a:bodyPr/>
        <a:lstStyle/>
        <a:p>
          <a:pPr rtl="0"/>
          <a:r>
            <a:rPr lang="cs-CZ" smtClean="0"/>
            <a:t>Vyrovnávací příspěvek v těhotenství a v mateřství</a:t>
          </a:r>
          <a:endParaRPr lang="cs-CZ"/>
        </a:p>
      </dgm:t>
    </dgm:pt>
    <dgm:pt modelId="{9B9498BE-36C2-4202-9EA4-8DB6D3A232DB}" type="parTrans" cxnId="{3C3AE018-AEAD-4C98-8A44-5389B9D77E10}">
      <dgm:prSet/>
      <dgm:spPr/>
      <dgm:t>
        <a:bodyPr/>
        <a:lstStyle/>
        <a:p>
          <a:endParaRPr lang="cs-CZ"/>
        </a:p>
      </dgm:t>
    </dgm:pt>
    <dgm:pt modelId="{BA433D09-7973-4ECA-8E51-AC3B654C8CC2}" type="sibTrans" cxnId="{3C3AE018-AEAD-4C98-8A44-5389B9D77E10}">
      <dgm:prSet/>
      <dgm:spPr/>
      <dgm:t>
        <a:bodyPr/>
        <a:lstStyle/>
        <a:p>
          <a:endParaRPr lang="cs-CZ"/>
        </a:p>
      </dgm:t>
    </dgm:pt>
    <dgm:pt modelId="{A3EA36D9-7D0A-472D-84B0-F2F8DB6FC7A2}" type="pres">
      <dgm:prSet presAssocID="{ACA4D999-8E72-4C1E-A777-AA37F7437BC4}" presName="Name0" presStyleCnt="0">
        <dgm:presLayoutVars>
          <dgm:dir/>
          <dgm:animLvl val="lvl"/>
          <dgm:resizeHandles val="exact"/>
        </dgm:presLayoutVars>
      </dgm:prSet>
      <dgm:spPr/>
      <dgm:t>
        <a:bodyPr/>
        <a:lstStyle/>
        <a:p>
          <a:endParaRPr lang="cs-CZ"/>
        </a:p>
      </dgm:t>
    </dgm:pt>
    <dgm:pt modelId="{473DDE1D-B46E-4791-91F0-22B25FC5520E}" type="pres">
      <dgm:prSet presAssocID="{6729D477-C301-436A-A929-A56B9BD5600E}" presName="composite" presStyleCnt="0"/>
      <dgm:spPr/>
    </dgm:pt>
    <dgm:pt modelId="{134523A8-E8FC-492D-97F6-247FF631D198}" type="pres">
      <dgm:prSet presAssocID="{6729D477-C301-436A-A929-A56B9BD5600E}" presName="parTx" presStyleLbl="alignNode1" presStyleIdx="0" presStyleCnt="2">
        <dgm:presLayoutVars>
          <dgm:chMax val="0"/>
          <dgm:chPref val="0"/>
          <dgm:bulletEnabled val="1"/>
        </dgm:presLayoutVars>
      </dgm:prSet>
      <dgm:spPr/>
      <dgm:t>
        <a:bodyPr/>
        <a:lstStyle/>
        <a:p>
          <a:endParaRPr lang="cs-CZ"/>
        </a:p>
      </dgm:t>
    </dgm:pt>
    <dgm:pt modelId="{50EF8B10-9507-4E11-B5CD-9A4968A60FC3}" type="pres">
      <dgm:prSet presAssocID="{6729D477-C301-436A-A929-A56B9BD5600E}" presName="desTx" presStyleLbl="alignAccFollowNode1" presStyleIdx="0" presStyleCnt="2">
        <dgm:presLayoutVars>
          <dgm:bulletEnabled val="1"/>
        </dgm:presLayoutVars>
      </dgm:prSet>
      <dgm:spPr/>
      <dgm:t>
        <a:bodyPr/>
        <a:lstStyle/>
        <a:p>
          <a:endParaRPr lang="cs-CZ"/>
        </a:p>
      </dgm:t>
    </dgm:pt>
    <dgm:pt modelId="{07B780E0-503F-4C4F-8359-CFFCBE8DD965}" type="pres">
      <dgm:prSet presAssocID="{34EB5E6A-2D0E-46F7-90F5-76F38545A098}" presName="space" presStyleCnt="0"/>
      <dgm:spPr/>
    </dgm:pt>
    <dgm:pt modelId="{883EB839-539F-407D-B2C9-8C1695E558B6}" type="pres">
      <dgm:prSet presAssocID="{A215BD18-7501-4B70-A977-A18B8ADE6E0D}" presName="composite" presStyleCnt="0"/>
      <dgm:spPr/>
    </dgm:pt>
    <dgm:pt modelId="{F04757F6-E8DB-41A3-8D96-0DF48E9BBDE1}" type="pres">
      <dgm:prSet presAssocID="{A215BD18-7501-4B70-A977-A18B8ADE6E0D}" presName="parTx" presStyleLbl="alignNode1" presStyleIdx="1" presStyleCnt="2">
        <dgm:presLayoutVars>
          <dgm:chMax val="0"/>
          <dgm:chPref val="0"/>
          <dgm:bulletEnabled val="1"/>
        </dgm:presLayoutVars>
      </dgm:prSet>
      <dgm:spPr/>
      <dgm:t>
        <a:bodyPr/>
        <a:lstStyle/>
        <a:p>
          <a:endParaRPr lang="cs-CZ"/>
        </a:p>
      </dgm:t>
    </dgm:pt>
    <dgm:pt modelId="{5797B1A8-81EB-4C34-BEF1-FE54D2A7F80C}" type="pres">
      <dgm:prSet presAssocID="{A215BD18-7501-4B70-A977-A18B8ADE6E0D}" presName="desTx" presStyleLbl="alignAccFollowNode1" presStyleIdx="1" presStyleCnt="2">
        <dgm:presLayoutVars>
          <dgm:bulletEnabled val="1"/>
        </dgm:presLayoutVars>
      </dgm:prSet>
      <dgm:spPr/>
      <dgm:t>
        <a:bodyPr/>
        <a:lstStyle/>
        <a:p>
          <a:endParaRPr lang="cs-CZ"/>
        </a:p>
      </dgm:t>
    </dgm:pt>
  </dgm:ptLst>
  <dgm:cxnLst>
    <dgm:cxn modelId="{84BD8231-951B-403A-A0FB-243B10A0FD89}" srcId="{A215BD18-7501-4B70-A977-A18B8ADE6E0D}" destId="{E4740D8D-D60C-441F-A3B9-0EA998E48E59}" srcOrd="1" destOrd="0" parTransId="{A14CF2AD-7615-411E-9085-861F32B81151}" sibTransId="{F583CD2B-3309-4E92-9DE2-3089754B09FF}"/>
    <dgm:cxn modelId="{B468918B-B870-4F96-9715-A633144C1635}" type="presOf" srcId="{84E0A690-D61F-4D80-9948-B97EAC88FF65}" destId="{50EF8B10-9507-4E11-B5CD-9A4968A60FC3}" srcOrd="0" destOrd="0" presId="urn:microsoft.com/office/officeart/2005/8/layout/hList1"/>
    <dgm:cxn modelId="{8221161E-6EFC-44B1-9D36-42526B480F8F}" type="presOf" srcId="{EF68E84F-657A-4184-968D-2206F26BFFEF}" destId="{50EF8B10-9507-4E11-B5CD-9A4968A60FC3}" srcOrd="0" destOrd="1" presId="urn:microsoft.com/office/officeart/2005/8/layout/hList1"/>
    <dgm:cxn modelId="{A5FC514C-7C50-4758-9038-16DCDFD3ADF9}" type="presOf" srcId="{A215BD18-7501-4B70-A977-A18B8ADE6E0D}" destId="{F04757F6-E8DB-41A3-8D96-0DF48E9BBDE1}" srcOrd="0" destOrd="0" presId="urn:microsoft.com/office/officeart/2005/8/layout/hList1"/>
    <dgm:cxn modelId="{1A9E6807-AEA3-4F62-8521-7EBBF3196E24}" srcId="{A215BD18-7501-4B70-A977-A18B8ADE6E0D}" destId="{1C5922F2-49C7-4AAC-9E26-479AD4EC2CBA}" srcOrd="2" destOrd="0" parTransId="{A2B5A393-20A3-4538-B473-851F7550E7F9}" sibTransId="{3623FCA5-15B0-4E6A-9F01-16038EC47784}"/>
    <dgm:cxn modelId="{D50207E2-BB27-446F-B61B-77A22C128D91}" type="presOf" srcId="{BB76F20F-005E-4376-9FE4-A5FA8EC5F065}" destId="{5797B1A8-81EB-4C34-BEF1-FE54D2A7F80C}" srcOrd="0" destOrd="3" presId="urn:microsoft.com/office/officeart/2005/8/layout/hList1"/>
    <dgm:cxn modelId="{2A815475-6A58-4CAE-9BDA-6B13D71C5F10}" srcId="{ACA4D999-8E72-4C1E-A777-AA37F7437BC4}" destId="{6729D477-C301-436A-A929-A56B9BD5600E}" srcOrd="0" destOrd="0" parTransId="{78576A85-387C-4FF8-B0F3-02DF6F0D56CB}" sibTransId="{34EB5E6A-2D0E-46F7-90F5-76F38545A098}"/>
    <dgm:cxn modelId="{C0AEDCC7-C36A-44D9-8FE5-96DEEE63170C}" type="presOf" srcId="{F1F4D700-5858-4F84-A326-DA56762F781E}" destId="{50EF8B10-9507-4E11-B5CD-9A4968A60FC3}" srcOrd="0" destOrd="2" presId="urn:microsoft.com/office/officeart/2005/8/layout/hList1"/>
    <dgm:cxn modelId="{5F12FECC-CF9A-4166-AE03-5ABF9C0D2139}" type="presOf" srcId="{6729D477-C301-436A-A929-A56B9BD5600E}" destId="{134523A8-E8FC-492D-97F6-247FF631D198}" srcOrd="0" destOrd="0" presId="urn:microsoft.com/office/officeart/2005/8/layout/hList1"/>
    <dgm:cxn modelId="{8FB1E9EF-706B-4F08-AF28-0687735606D2}" type="presOf" srcId="{ACA4D999-8E72-4C1E-A777-AA37F7437BC4}" destId="{A3EA36D9-7D0A-472D-84B0-F2F8DB6FC7A2}" srcOrd="0" destOrd="0" presId="urn:microsoft.com/office/officeart/2005/8/layout/hList1"/>
    <dgm:cxn modelId="{12C419D1-1816-4866-9F27-46FC9BB74616}" type="presOf" srcId="{1C5922F2-49C7-4AAC-9E26-479AD4EC2CBA}" destId="{5797B1A8-81EB-4C34-BEF1-FE54D2A7F80C}" srcOrd="0" destOrd="2" presId="urn:microsoft.com/office/officeart/2005/8/layout/hList1"/>
    <dgm:cxn modelId="{089D3069-306B-4BFD-A327-9A96A2C44DAA}" srcId="{6729D477-C301-436A-A929-A56B9BD5600E}" destId="{84E0A690-D61F-4D80-9948-B97EAC88FF65}" srcOrd="0" destOrd="0" parTransId="{37B17E10-B12A-4802-A8DC-8642FA82C4D5}" sibTransId="{02BDBCD9-1F5E-434B-8D97-562A0A48BE15}"/>
    <dgm:cxn modelId="{3C3AE018-AEAD-4C98-8A44-5389B9D77E10}" srcId="{A215BD18-7501-4B70-A977-A18B8ADE6E0D}" destId="{BB76F20F-005E-4376-9FE4-A5FA8EC5F065}" srcOrd="3" destOrd="0" parTransId="{9B9498BE-36C2-4202-9EA4-8DB6D3A232DB}" sibTransId="{BA433D09-7973-4ECA-8E51-AC3B654C8CC2}"/>
    <dgm:cxn modelId="{6C0C7F1C-3997-4A49-ABD0-96EE9F9AF69E}" srcId="{ACA4D999-8E72-4C1E-A777-AA37F7437BC4}" destId="{A215BD18-7501-4B70-A977-A18B8ADE6E0D}" srcOrd="1" destOrd="0" parTransId="{0597D188-96A6-48BF-BE5D-AA06B1D314AD}" sibTransId="{CD730983-72FD-4D47-B7F5-9535380EEF40}"/>
    <dgm:cxn modelId="{44908808-BD59-40A4-8F9D-ED204ABBD9E4}" srcId="{6729D477-C301-436A-A929-A56B9BD5600E}" destId="{F1F4D700-5858-4F84-A326-DA56762F781E}" srcOrd="2" destOrd="0" parTransId="{5FB1A2BB-37B5-4919-A04D-09A9E742E85B}" sibTransId="{EE96CA19-9B6D-4E88-908A-0220F98092AD}"/>
    <dgm:cxn modelId="{A5FB5F30-8C24-4EA0-915F-FFD94A4AF89E}" srcId="{6729D477-C301-436A-A929-A56B9BD5600E}" destId="{EF68E84F-657A-4184-968D-2206F26BFFEF}" srcOrd="1" destOrd="0" parTransId="{865339AE-C7A6-4223-BC49-AE41FC6BB8DC}" sibTransId="{F0142F30-5FC2-47C5-8FF0-CDBC304A261E}"/>
    <dgm:cxn modelId="{72B602A6-3097-46FE-B63F-65371DEF8643}" type="presOf" srcId="{02B1CB45-296A-48AB-AD8B-0C212A0C8975}" destId="{5797B1A8-81EB-4C34-BEF1-FE54D2A7F80C}" srcOrd="0" destOrd="0" presId="urn:microsoft.com/office/officeart/2005/8/layout/hList1"/>
    <dgm:cxn modelId="{FD4BF386-C07B-46DA-97A7-A609264DB40E}" srcId="{A215BD18-7501-4B70-A977-A18B8ADE6E0D}" destId="{02B1CB45-296A-48AB-AD8B-0C212A0C8975}" srcOrd="0" destOrd="0" parTransId="{26B83B4A-1149-4C69-895B-3038E6196A09}" sibTransId="{C248D0AC-11B8-4878-AA73-8DF14A4B9333}"/>
    <dgm:cxn modelId="{C770B276-E9AF-4E54-BA32-831F55440480}" type="presOf" srcId="{E4740D8D-D60C-441F-A3B9-0EA998E48E59}" destId="{5797B1A8-81EB-4C34-BEF1-FE54D2A7F80C}" srcOrd="0" destOrd="1" presId="urn:microsoft.com/office/officeart/2005/8/layout/hList1"/>
    <dgm:cxn modelId="{9DBB8FE4-8FE7-41E8-A843-BCED01A067E3}" type="presParOf" srcId="{A3EA36D9-7D0A-472D-84B0-F2F8DB6FC7A2}" destId="{473DDE1D-B46E-4791-91F0-22B25FC5520E}" srcOrd="0" destOrd="0" presId="urn:microsoft.com/office/officeart/2005/8/layout/hList1"/>
    <dgm:cxn modelId="{DCF6F317-BF85-4110-89C7-3D2104A0D7F1}" type="presParOf" srcId="{473DDE1D-B46E-4791-91F0-22B25FC5520E}" destId="{134523A8-E8FC-492D-97F6-247FF631D198}" srcOrd="0" destOrd="0" presId="urn:microsoft.com/office/officeart/2005/8/layout/hList1"/>
    <dgm:cxn modelId="{4C757509-5D57-4FFC-98A0-A5A244058DC8}" type="presParOf" srcId="{473DDE1D-B46E-4791-91F0-22B25FC5520E}" destId="{50EF8B10-9507-4E11-B5CD-9A4968A60FC3}" srcOrd="1" destOrd="0" presId="urn:microsoft.com/office/officeart/2005/8/layout/hList1"/>
    <dgm:cxn modelId="{24ECB83D-946F-45A5-8B9C-8C25F8C2DBDC}" type="presParOf" srcId="{A3EA36D9-7D0A-472D-84B0-F2F8DB6FC7A2}" destId="{07B780E0-503F-4C4F-8359-CFFCBE8DD965}" srcOrd="1" destOrd="0" presId="urn:microsoft.com/office/officeart/2005/8/layout/hList1"/>
    <dgm:cxn modelId="{1E927248-DD22-4932-9855-1BC7BAE581A1}" type="presParOf" srcId="{A3EA36D9-7D0A-472D-84B0-F2F8DB6FC7A2}" destId="{883EB839-539F-407D-B2C9-8C1695E558B6}" srcOrd="2" destOrd="0" presId="urn:microsoft.com/office/officeart/2005/8/layout/hList1"/>
    <dgm:cxn modelId="{0598B534-DD4E-4356-9C97-90EFB2604743}" type="presParOf" srcId="{883EB839-539F-407D-B2C9-8C1695E558B6}" destId="{F04757F6-E8DB-41A3-8D96-0DF48E9BBDE1}" srcOrd="0" destOrd="0" presId="urn:microsoft.com/office/officeart/2005/8/layout/hList1"/>
    <dgm:cxn modelId="{B96500C4-3A49-4273-9418-70072B9095E3}" type="presParOf" srcId="{883EB839-539F-407D-B2C9-8C1695E558B6}" destId="{5797B1A8-81EB-4C34-BEF1-FE54D2A7F80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059BE6-B1D1-4C03-804A-A305842F6AB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A322E4E-1013-45BB-9B75-36134FE0DF6D}">
      <dgm:prSet/>
      <dgm:spPr/>
      <dgm:t>
        <a:bodyPr/>
        <a:lstStyle/>
        <a:p>
          <a:pPr rtl="0"/>
          <a:r>
            <a:rPr lang="cs-CZ" b="1" smtClean="0"/>
            <a:t>Oznamovací povinnost</a:t>
          </a:r>
          <a:r>
            <a:rPr lang="cs-CZ" smtClean="0"/>
            <a:t>  plátců pojistného</a:t>
          </a:r>
          <a:endParaRPr lang="cs-CZ"/>
        </a:p>
      </dgm:t>
    </dgm:pt>
    <dgm:pt modelId="{1BE80728-93D3-41F9-BB7E-0541FF7A290E}" type="parTrans" cxnId="{95F9E38F-7B1C-4BA3-B5F6-A5C9EFE70BB6}">
      <dgm:prSet/>
      <dgm:spPr/>
      <dgm:t>
        <a:bodyPr/>
        <a:lstStyle/>
        <a:p>
          <a:endParaRPr lang="cs-CZ"/>
        </a:p>
      </dgm:t>
    </dgm:pt>
    <dgm:pt modelId="{254567E5-90E5-46EC-8CB6-2947F7B0B2D8}" type="sibTrans" cxnId="{95F9E38F-7B1C-4BA3-B5F6-A5C9EFE70BB6}">
      <dgm:prSet/>
      <dgm:spPr/>
      <dgm:t>
        <a:bodyPr/>
        <a:lstStyle/>
        <a:p>
          <a:endParaRPr lang="cs-CZ"/>
        </a:p>
      </dgm:t>
    </dgm:pt>
    <dgm:pt modelId="{9E17DBC9-7B08-4173-BFAE-47FAB2B450BD}">
      <dgm:prSet/>
      <dgm:spPr/>
      <dgm:t>
        <a:bodyPr/>
        <a:lstStyle/>
        <a:p>
          <a:pPr rtl="0"/>
          <a:r>
            <a:rPr lang="cs-CZ" smtClean="0"/>
            <a:t>Zaměstnavatel je povinen nejpozději </a:t>
          </a:r>
          <a:r>
            <a:rPr lang="cs-CZ" b="1" smtClean="0"/>
            <a:t>do osmi dnů</a:t>
          </a:r>
          <a:r>
            <a:rPr lang="cs-CZ" smtClean="0"/>
            <a:t> od vzniku skutečnosti, která se oznamuje, provést u příslušné zdravotní pojišťovny oznámení o:</a:t>
          </a:r>
          <a:endParaRPr lang="cs-CZ"/>
        </a:p>
      </dgm:t>
    </dgm:pt>
    <dgm:pt modelId="{DF170D72-0B04-4A4D-A5E6-DC521A93D7EE}" type="parTrans" cxnId="{CABDA9CD-2F74-4F27-A343-0234D9833434}">
      <dgm:prSet/>
      <dgm:spPr/>
      <dgm:t>
        <a:bodyPr/>
        <a:lstStyle/>
        <a:p>
          <a:endParaRPr lang="cs-CZ"/>
        </a:p>
      </dgm:t>
    </dgm:pt>
    <dgm:pt modelId="{C4956B28-300B-4E82-AB66-FF5F702B5487}" type="sibTrans" cxnId="{CABDA9CD-2F74-4F27-A343-0234D9833434}">
      <dgm:prSet/>
      <dgm:spPr/>
      <dgm:t>
        <a:bodyPr/>
        <a:lstStyle/>
        <a:p>
          <a:endParaRPr lang="cs-CZ"/>
        </a:p>
      </dgm:t>
    </dgm:pt>
    <dgm:pt modelId="{18C58E49-541E-438F-80CB-B4343ECDCA0B}">
      <dgm:prSet/>
      <dgm:spPr/>
      <dgm:t>
        <a:bodyPr/>
        <a:lstStyle/>
        <a:p>
          <a:pPr rtl="0"/>
          <a:r>
            <a:rPr lang="cs-CZ" smtClean="0"/>
            <a:t>a) nástupu zaměstnance do zaměstnání a jeho ukončení</a:t>
          </a:r>
          <a:endParaRPr lang="cs-CZ"/>
        </a:p>
      </dgm:t>
    </dgm:pt>
    <dgm:pt modelId="{B7ACF709-3BEF-4266-97F7-0EE9C426DCB6}" type="parTrans" cxnId="{6E671868-7C41-47F6-871D-83E7DDCEF355}">
      <dgm:prSet/>
      <dgm:spPr/>
      <dgm:t>
        <a:bodyPr/>
        <a:lstStyle/>
        <a:p>
          <a:endParaRPr lang="cs-CZ"/>
        </a:p>
      </dgm:t>
    </dgm:pt>
    <dgm:pt modelId="{8231C906-3913-4DCD-A530-E9465012E3E0}" type="sibTrans" cxnId="{6E671868-7C41-47F6-871D-83E7DDCEF355}">
      <dgm:prSet/>
      <dgm:spPr/>
      <dgm:t>
        <a:bodyPr/>
        <a:lstStyle/>
        <a:p>
          <a:endParaRPr lang="cs-CZ"/>
        </a:p>
      </dgm:t>
    </dgm:pt>
    <dgm:pt modelId="{FF43024C-A11F-4E76-A052-1AE7A3C71C8C}">
      <dgm:prSet/>
      <dgm:spPr/>
      <dgm:t>
        <a:bodyPr/>
        <a:lstStyle/>
        <a:p>
          <a:pPr rtl="0"/>
          <a:r>
            <a:rPr lang="cs-CZ" smtClean="0"/>
            <a:t>b) změně zdravotní pojišťovny zaměstnancem, </a:t>
          </a:r>
          <a:endParaRPr lang="cs-CZ"/>
        </a:p>
      </dgm:t>
    </dgm:pt>
    <dgm:pt modelId="{D246BEF2-BCE7-4C5F-9BDB-C8CAA5B7BBD8}" type="parTrans" cxnId="{8445275C-4D66-474A-B775-0BB6C357ECF3}">
      <dgm:prSet/>
      <dgm:spPr/>
      <dgm:t>
        <a:bodyPr/>
        <a:lstStyle/>
        <a:p>
          <a:endParaRPr lang="cs-CZ"/>
        </a:p>
      </dgm:t>
    </dgm:pt>
    <dgm:pt modelId="{61BC01F3-868F-4B56-AA21-D1206B49C3C7}" type="sibTrans" cxnId="{8445275C-4D66-474A-B775-0BB6C357ECF3}">
      <dgm:prSet/>
      <dgm:spPr/>
      <dgm:t>
        <a:bodyPr/>
        <a:lstStyle/>
        <a:p>
          <a:endParaRPr lang="cs-CZ"/>
        </a:p>
      </dgm:t>
    </dgm:pt>
    <dgm:pt modelId="{FC00B1BE-790F-4588-8AD5-0C4A6E08DA4D}">
      <dgm:prSet/>
      <dgm:spPr/>
      <dgm:t>
        <a:bodyPr/>
        <a:lstStyle/>
        <a:p>
          <a:pPr rtl="0"/>
          <a:r>
            <a:rPr lang="cs-CZ" smtClean="0"/>
            <a:t>c) skutečnostech rozhodných pro povinnost státu platit za zaměstnance pojistné, </a:t>
          </a:r>
          <a:endParaRPr lang="cs-CZ"/>
        </a:p>
      </dgm:t>
    </dgm:pt>
    <dgm:pt modelId="{EA2BB704-4941-4687-9002-CFCD401FAA03}" type="parTrans" cxnId="{899D8A8E-7412-4539-8375-254BDE80677F}">
      <dgm:prSet/>
      <dgm:spPr/>
      <dgm:t>
        <a:bodyPr/>
        <a:lstStyle/>
        <a:p>
          <a:endParaRPr lang="cs-CZ"/>
        </a:p>
      </dgm:t>
    </dgm:pt>
    <dgm:pt modelId="{3982F1DA-91CA-4B30-AE16-9924D31601D9}" type="sibTrans" cxnId="{899D8A8E-7412-4539-8375-254BDE80677F}">
      <dgm:prSet/>
      <dgm:spPr/>
      <dgm:t>
        <a:bodyPr/>
        <a:lstStyle/>
        <a:p>
          <a:endParaRPr lang="cs-CZ"/>
        </a:p>
      </dgm:t>
    </dgm:pt>
    <dgm:pt modelId="{9D8D93C9-468C-4100-8E0B-09B884B71E8F}" type="pres">
      <dgm:prSet presAssocID="{75059BE6-B1D1-4C03-804A-A305842F6AB5}" presName="linear" presStyleCnt="0">
        <dgm:presLayoutVars>
          <dgm:animLvl val="lvl"/>
          <dgm:resizeHandles val="exact"/>
        </dgm:presLayoutVars>
      </dgm:prSet>
      <dgm:spPr/>
      <dgm:t>
        <a:bodyPr/>
        <a:lstStyle/>
        <a:p>
          <a:endParaRPr lang="cs-CZ"/>
        </a:p>
      </dgm:t>
    </dgm:pt>
    <dgm:pt modelId="{B2451641-896C-4D1C-9EAE-0E77FF9E8D17}" type="pres">
      <dgm:prSet presAssocID="{6A322E4E-1013-45BB-9B75-36134FE0DF6D}" presName="parentText" presStyleLbl="node1" presStyleIdx="0" presStyleCnt="2">
        <dgm:presLayoutVars>
          <dgm:chMax val="0"/>
          <dgm:bulletEnabled val="1"/>
        </dgm:presLayoutVars>
      </dgm:prSet>
      <dgm:spPr/>
      <dgm:t>
        <a:bodyPr/>
        <a:lstStyle/>
        <a:p>
          <a:endParaRPr lang="cs-CZ"/>
        </a:p>
      </dgm:t>
    </dgm:pt>
    <dgm:pt modelId="{50D8C27B-2239-4B45-9857-BCA66D1EC585}" type="pres">
      <dgm:prSet presAssocID="{254567E5-90E5-46EC-8CB6-2947F7B0B2D8}" presName="spacer" presStyleCnt="0"/>
      <dgm:spPr/>
    </dgm:pt>
    <dgm:pt modelId="{EF54F1BE-DBE1-4693-A11B-9D7382B27E23}" type="pres">
      <dgm:prSet presAssocID="{9E17DBC9-7B08-4173-BFAE-47FAB2B450BD}" presName="parentText" presStyleLbl="node1" presStyleIdx="1" presStyleCnt="2">
        <dgm:presLayoutVars>
          <dgm:chMax val="0"/>
          <dgm:bulletEnabled val="1"/>
        </dgm:presLayoutVars>
      </dgm:prSet>
      <dgm:spPr/>
      <dgm:t>
        <a:bodyPr/>
        <a:lstStyle/>
        <a:p>
          <a:endParaRPr lang="cs-CZ"/>
        </a:p>
      </dgm:t>
    </dgm:pt>
    <dgm:pt modelId="{3BA24C3F-B92A-4860-8B7B-7A7EB0040213}" type="pres">
      <dgm:prSet presAssocID="{9E17DBC9-7B08-4173-BFAE-47FAB2B450BD}" presName="childText" presStyleLbl="revTx" presStyleIdx="0" presStyleCnt="1">
        <dgm:presLayoutVars>
          <dgm:bulletEnabled val="1"/>
        </dgm:presLayoutVars>
      </dgm:prSet>
      <dgm:spPr/>
      <dgm:t>
        <a:bodyPr/>
        <a:lstStyle/>
        <a:p>
          <a:endParaRPr lang="cs-CZ"/>
        </a:p>
      </dgm:t>
    </dgm:pt>
  </dgm:ptLst>
  <dgm:cxnLst>
    <dgm:cxn modelId="{899D8A8E-7412-4539-8375-254BDE80677F}" srcId="{9E17DBC9-7B08-4173-BFAE-47FAB2B450BD}" destId="{FC00B1BE-790F-4588-8AD5-0C4A6E08DA4D}" srcOrd="2" destOrd="0" parTransId="{EA2BB704-4941-4687-9002-CFCD401FAA03}" sibTransId="{3982F1DA-91CA-4B30-AE16-9924D31601D9}"/>
    <dgm:cxn modelId="{A611EC14-F12C-4D62-B1E6-ADB1CDD26D95}" type="presOf" srcId="{6A322E4E-1013-45BB-9B75-36134FE0DF6D}" destId="{B2451641-896C-4D1C-9EAE-0E77FF9E8D17}" srcOrd="0" destOrd="0" presId="urn:microsoft.com/office/officeart/2005/8/layout/vList2"/>
    <dgm:cxn modelId="{8445275C-4D66-474A-B775-0BB6C357ECF3}" srcId="{9E17DBC9-7B08-4173-BFAE-47FAB2B450BD}" destId="{FF43024C-A11F-4E76-A052-1AE7A3C71C8C}" srcOrd="1" destOrd="0" parTransId="{D246BEF2-BCE7-4C5F-9BDB-C8CAA5B7BBD8}" sibTransId="{61BC01F3-868F-4B56-AA21-D1206B49C3C7}"/>
    <dgm:cxn modelId="{12696B20-D6FD-422A-AF2B-2087081A7524}" type="presOf" srcId="{FC00B1BE-790F-4588-8AD5-0C4A6E08DA4D}" destId="{3BA24C3F-B92A-4860-8B7B-7A7EB0040213}" srcOrd="0" destOrd="2" presId="urn:microsoft.com/office/officeart/2005/8/layout/vList2"/>
    <dgm:cxn modelId="{95F9E38F-7B1C-4BA3-B5F6-A5C9EFE70BB6}" srcId="{75059BE6-B1D1-4C03-804A-A305842F6AB5}" destId="{6A322E4E-1013-45BB-9B75-36134FE0DF6D}" srcOrd="0" destOrd="0" parTransId="{1BE80728-93D3-41F9-BB7E-0541FF7A290E}" sibTransId="{254567E5-90E5-46EC-8CB6-2947F7B0B2D8}"/>
    <dgm:cxn modelId="{DD182249-A85F-4443-BCCA-31701E5409D5}" type="presOf" srcId="{75059BE6-B1D1-4C03-804A-A305842F6AB5}" destId="{9D8D93C9-468C-4100-8E0B-09B884B71E8F}" srcOrd="0" destOrd="0" presId="urn:microsoft.com/office/officeart/2005/8/layout/vList2"/>
    <dgm:cxn modelId="{9909017E-C70F-47CD-9576-F5691FDECBBD}" type="presOf" srcId="{9E17DBC9-7B08-4173-BFAE-47FAB2B450BD}" destId="{EF54F1BE-DBE1-4693-A11B-9D7382B27E23}" srcOrd="0" destOrd="0" presId="urn:microsoft.com/office/officeart/2005/8/layout/vList2"/>
    <dgm:cxn modelId="{B1A6C354-5893-4927-80DE-4A3ECEE4D866}" type="presOf" srcId="{18C58E49-541E-438F-80CB-B4343ECDCA0B}" destId="{3BA24C3F-B92A-4860-8B7B-7A7EB0040213}" srcOrd="0" destOrd="0" presId="urn:microsoft.com/office/officeart/2005/8/layout/vList2"/>
    <dgm:cxn modelId="{6E671868-7C41-47F6-871D-83E7DDCEF355}" srcId="{9E17DBC9-7B08-4173-BFAE-47FAB2B450BD}" destId="{18C58E49-541E-438F-80CB-B4343ECDCA0B}" srcOrd="0" destOrd="0" parTransId="{B7ACF709-3BEF-4266-97F7-0EE9C426DCB6}" sibTransId="{8231C906-3913-4DCD-A530-E9465012E3E0}"/>
    <dgm:cxn modelId="{15DBF64E-83C4-40E1-929C-33884F984C03}" type="presOf" srcId="{FF43024C-A11F-4E76-A052-1AE7A3C71C8C}" destId="{3BA24C3F-B92A-4860-8B7B-7A7EB0040213}" srcOrd="0" destOrd="1" presId="urn:microsoft.com/office/officeart/2005/8/layout/vList2"/>
    <dgm:cxn modelId="{CABDA9CD-2F74-4F27-A343-0234D9833434}" srcId="{75059BE6-B1D1-4C03-804A-A305842F6AB5}" destId="{9E17DBC9-7B08-4173-BFAE-47FAB2B450BD}" srcOrd="1" destOrd="0" parTransId="{DF170D72-0B04-4A4D-A5E6-DC521A93D7EE}" sibTransId="{C4956B28-300B-4E82-AB66-FF5F702B5487}"/>
    <dgm:cxn modelId="{97158DF4-0A92-4DDD-8907-81E839D51467}" type="presParOf" srcId="{9D8D93C9-468C-4100-8E0B-09B884B71E8F}" destId="{B2451641-896C-4D1C-9EAE-0E77FF9E8D17}" srcOrd="0" destOrd="0" presId="urn:microsoft.com/office/officeart/2005/8/layout/vList2"/>
    <dgm:cxn modelId="{62990E1E-4ACA-4641-9131-19AA719259BE}" type="presParOf" srcId="{9D8D93C9-468C-4100-8E0B-09B884B71E8F}" destId="{50D8C27B-2239-4B45-9857-BCA66D1EC585}" srcOrd="1" destOrd="0" presId="urn:microsoft.com/office/officeart/2005/8/layout/vList2"/>
    <dgm:cxn modelId="{D63E883F-122A-4D70-BB6F-E03EA9AE240D}" type="presParOf" srcId="{9D8D93C9-468C-4100-8E0B-09B884B71E8F}" destId="{EF54F1BE-DBE1-4693-A11B-9D7382B27E23}" srcOrd="2" destOrd="0" presId="urn:microsoft.com/office/officeart/2005/8/layout/vList2"/>
    <dgm:cxn modelId="{FA5698A2-BE28-4CC7-AD5F-F06E027AA03B}" type="presParOf" srcId="{9D8D93C9-468C-4100-8E0B-09B884B71E8F}" destId="{3BA24C3F-B92A-4860-8B7B-7A7EB0040213}"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9E6025-F0FC-4622-A7A9-9E1B336AF4F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8CC54A3-E399-457C-993B-0DB7E30733F4}">
      <dgm:prSet/>
      <dgm:spPr/>
      <dgm:t>
        <a:bodyPr/>
        <a:lstStyle/>
        <a:p>
          <a:pPr rtl="0"/>
          <a:r>
            <a:rPr lang="cs-CZ" dirty="0" smtClean="0"/>
            <a:t>Na výběr zdravotní pojišťovny, nestanoví-li tento zákon jinak,</a:t>
          </a:r>
          <a:endParaRPr lang="cs-CZ" dirty="0"/>
        </a:p>
      </dgm:t>
    </dgm:pt>
    <dgm:pt modelId="{4A6B3111-13A5-42DD-941F-851EC94EDE4F}" type="parTrans" cxnId="{02AE0D56-C274-4C9F-AC52-D36D2DAB4D32}">
      <dgm:prSet/>
      <dgm:spPr/>
      <dgm:t>
        <a:bodyPr/>
        <a:lstStyle/>
        <a:p>
          <a:endParaRPr lang="cs-CZ"/>
        </a:p>
      </dgm:t>
    </dgm:pt>
    <dgm:pt modelId="{F84D4C06-3D63-46AE-BC3C-1839D128DA9D}" type="sibTrans" cxnId="{02AE0D56-C274-4C9F-AC52-D36D2DAB4D32}">
      <dgm:prSet/>
      <dgm:spPr/>
      <dgm:t>
        <a:bodyPr/>
        <a:lstStyle/>
        <a:p>
          <a:endParaRPr lang="cs-CZ"/>
        </a:p>
      </dgm:t>
    </dgm:pt>
    <dgm:pt modelId="{EE6ED050-C6ED-406C-800F-E083703B7EF0}">
      <dgm:prSet/>
      <dgm:spPr/>
      <dgm:t>
        <a:bodyPr/>
        <a:lstStyle/>
        <a:p>
          <a:pPr rtl="0"/>
          <a:r>
            <a:rPr lang="cs-CZ" dirty="0" smtClean="0"/>
            <a:t>na výběr poskytovatele zdravotních služeb na území České republiky (dále jen "poskytovatel"), který je ve smluvním vztahu k příslušné zdravotní pojišťovně, a na výběr zdravotnického zařízení tohoto poskytovatele; </a:t>
          </a:r>
          <a:endParaRPr lang="cs-CZ" dirty="0"/>
        </a:p>
      </dgm:t>
    </dgm:pt>
    <dgm:pt modelId="{DA80A3A3-1D32-4A0E-BD3A-17771A18C427}" type="parTrans" cxnId="{F777ABA4-1E3A-461E-BE63-DA984603D3D4}">
      <dgm:prSet/>
      <dgm:spPr/>
      <dgm:t>
        <a:bodyPr/>
        <a:lstStyle/>
        <a:p>
          <a:endParaRPr lang="cs-CZ"/>
        </a:p>
      </dgm:t>
    </dgm:pt>
    <dgm:pt modelId="{3DC5CEDE-362E-4395-AC79-82F4395BDC11}" type="sibTrans" cxnId="{F777ABA4-1E3A-461E-BE63-DA984603D3D4}">
      <dgm:prSet/>
      <dgm:spPr/>
      <dgm:t>
        <a:bodyPr/>
        <a:lstStyle/>
        <a:p>
          <a:endParaRPr lang="cs-CZ"/>
        </a:p>
      </dgm:t>
    </dgm:pt>
    <dgm:pt modelId="{21292163-F08E-4917-8A78-BEBA0825943B}">
      <dgm:prSet/>
      <dgm:spPr/>
      <dgm:t>
        <a:bodyPr/>
        <a:lstStyle/>
        <a:p>
          <a:pPr rtl="0"/>
          <a:r>
            <a:rPr lang="cs-CZ" smtClean="0"/>
            <a:t>v případě registrujícího poskytovatele může toto právo uplatnit jednou za 3 měsíce,</a:t>
          </a:r>
          <a:endParaRPr lang="cs-CZ"/>
        </a:p>
      </dgm:t>
    </dgm:pt>
    <dgm:pt modelId="{2FF3E5E5-2A6A-4B0A-93E7-D4E71CF78AAC}" type="parTrans" cxnId="{527E2712-7DD3-4A83-ACA5-0532B863B3B5}">
      <dgm:prSet/>
      <dgm:spPr/>
      <dgm:t>
        <a:bodyPr/>
        <a:lstStyle/>
        <a:p>
          <a:endParaRPr lang="cs-CZ"/>
        </a:p>
      </dgm:t>
    </dgm:pt>
    <dgm:pt modelId="{29921B3C-5E48-458D-837A-037EF13A77EB}" type="sibTrans" cxnId="{527E2712-7DD3-4A83-ACA5-0532B863B3B5}">
      <dgm:prSet/>
      <dgm:spPr/>
      <dgm:t>
        <a:bodyPr/>
        <a:lstStyle/>
        <a:p>
          <a:endParaRPr lang="cs-CZ"/>
        </a:p>
      </dgm:t>
    </dgm:pt>
    <dgm:pt modelId="{9C882502-D622-4274-99CD-DC658F7F8CB9}">
      <dgm:prSet/>
      <dgm:spPr/>
      <dgm:t>
        <a:bodyPr/>
        <a:lstStyle/>
        <a:p>
          <a:pPr rtl="0"/>
          <a:endParaRPr lang="cs-CZ"/>
        </a:p>
      </dgm:t>
    </dgm:pt>
    <dgm:pt modelId="{CEEBC208-16FE-473E-970A-BCB4A7CD5146}" type="parTrans" cxnId="{9A37D504-9F0E-4742-B6CB-A69CDC24986A}">
      <dgm:prSet/>
      <dgm:spPr/>
      <dgm:t>
        <a:bodyPr/>
        <a:lstStyle/>
        <a:p>
          <a:endParaRPr lang="cs-CZ"/>
        </a:p>
      </dgm:t>
    </dgm:pt>
    <dgm:pt modelId="{2D4236C6-6FA4-4865-AF05-0FB10E383DBF}" type="sibTrans" cxnId="{9A37D504-9F0E-4742-B6CB-A69CDC24986A}">
      <dgm:prSet/>
      <dgm:spPr/>
      <dgm:t>
        <a:bodyPr/>
        <a:lstStyle/>
        <a:p>
          <a:endParaRPr lang="cs-CZ"/>
        </a:p>
      </dgm:t>
    </dgm:pt>
    <dgm:pt modelId="{75BA8817-F365-4B9B-ACE9-6A27D3670552}" type="pres">
      <dgm:prSet presAssocID="{779E6025-F0FC-4622-A7A9-9E1B336AF4F2}" presName="linear" presStyleCnt="0">
        <dgm:presLayoutVars>
          <dgm:animLvl val="lvl"/>
          <dgm:resizeHandles val="exact"/>
        </dgm:presLayoutVars>
      </dgm:prSet>
      <dgm:spPr/>
      <dgm:t>
        <a:bodyPr/>
        <a:lstStyle/>
        <a:p>
          <a:endParaRPr lang="cs-CZ"/>
        </a:p>
      </dgm:t>
    </dgm:pt>
    <dgm:pt modelId="{52E6C6C4-949D-4A3C-839C-F58543C808FD}" type="pres">
      <dgm:prSet presAssocID="{18CC54A3-E399-457C-993B-0DB7E30733F4}" presName="parentText" presStyleLbl="node1" presStyleIdx="0" presStyleCnt="3">
        <dgm:presLayoutVars>
          <dgm:chMax val="0"/>
          <dgm:bulletEnabled val="1"/>
        </dgm:presLayoutVars>
      </dgm:prSet>
      <dgm:spPr/>
      <dgm:t>
        <a:bodyPr/>
        <a:lstStyle/>
        <a:p>
          <a:endParaRPr lang="cs-CZ"/>
        </a:p>
      </dgm:t>
    </dgm:pt>
    <dgm:pt modelId="{8B64EA81-D657-46CD-AEA8-630582608B17}" type="pres">
      <dgm:prSet presAssocID="{F84D4C06-3D63-46AE-BC3C-1839D128DA9D}" presName="spacer" presStyleCnt="0"/>
      <dgm:spPr/>
    </dgm:pt>
    <dgm:pt modelId="{091F09DB-E7A6-4B03-B7A4-677974F04CB6}" type="pres">
      <dgm:prSet presAssocID="{EE6ED050-C6ED-406C-800F-E083703B7EF0}" presName="parentText" presStyleLbl="node1" presStyleIdx="1" presStyleCnt="3">
        <dgm:presLayoutVars>
          <dgm:chMax val="0"/>
          <dgm:bulletEnabled val="1"/>
        </dgm:presLayoutVars>
      </dgm:prSet>
      <dgm:spPr/>
      <dgm:t>
        <a:bodyPr/>
        <a:lstStyle/>
        <a:p>
          <a:endParaRPr lang="cs-CZ"/>
        </a:p>
      </dgm:t>
    </dgm:pt>
    <dgm:pt modelId="{AD2EE0EC-5470-4767-99A3-F356C6B8B60A}" type="pres">
      <dgm:prSet presAssocID="{3DC5CEDE-362E-4395-AC79-82F4395BDC11}" presName="spacer" presStyleCnt="0"/>
      <dgm:spPr/>
    </dgm:pt>
    <dgm:pt modelId="{6981BCC0-97CC-4A0E-A60C-5A0374A7860F}" type="pres">
      <dgm:prSet presAssocID="{21292163-F08E-4917-8A78-BEBA0825943B}" presName="parentText" presStyleLbl="node1" presStyleIdx="2" presStyleCnt="3">
        <dgm:presLayoutVars>
          <dgm:chMax val="0"/>
          <dgm:bulletEnabled val="1"/>
        </dgm:presLayoutVars>
      </dgm:prSet>
      <dgm:spPr/>
      <dgm:t>
        <a:bodyPr/>
        <a:lstStyle/>
        <a:p>
          <a:endParaRPr lang="cs-CZ"/>
        </a:p>
      </dgm:t>
    </dgm:pt>
    <dgm:pt modelId="{CAB452D7-0015-448E-A005-1A665CE3012A}" type="pres">
      <dgm:prSet presAssocID="{21292163-F08E-4917-8A78-BEBA0825943B}" presName="childText" presStyleLbl="revTx" presStyleIdx="0" presStyleCnt="1">
        <dgm:presLayoutVars>
          <dgm:bulletEnabled val="1"/>
        </dgm:presLayoutVars>
      </dgm:prSet>
      <dgm:spPr/>
      <dgm:t>
        <a:bodyPr/>
        <a:lstStyle/>
        <a:p>
          <a:endParaRPr lang="cs-CZ"/>
        </a:p>
      </dgm:t>
    </dgm:pt>
  </dgm:ptLst>
  <dgm:cxnLst>
    <dgm:cxn modelId="{9A37D504-9F0E-4742-B6CB-A69CDC24986A}" srcId="{21292163-F08E-4917-8A78-BEBA0825943B}" destId="{9C882502-D622-4274-99CD-DC658F7F8CB9}" srcOrd="0" destOrd="0" parTransId="{CEEBC208-16FE-473E-970A-BCB4A7CD5146}" sibTransId="{2D4236C6-6FA4-4865-AF05-0FB10E383DBF}"/>
    <dgm:cxn modelId="{527E2712-7DD3-4A83-ACA5-0532B863B3B5}" srcId="{779E6025-F0FC-4622-A7A9-9E1B336AF4F2}" destId="{21292163-F08E-4917-8A78-BEBA0825943B}" srcOrd="2" destOrd="0" parTransId="{2FF3E5E5-2A6A-4B0A-93E7-D4E71CF78AAC}" sibTransId="{29921B3C-5E48-458D-837A-037EF13A77EB}"/>
    <dgm:cxn modelId="{602A9082-EA57-4276-96F6-349641B78214}" type="presOf" srcId="{9C882502-D622-4274-99CD-DC658F7F8CB9}" destId="{CAB452D7-0015-448E-A005-1A665CE3012A}" srcOrd="0" destOrd="0" presId="urn:microsoft.com/office/officeart/2005/8/layout/vList2"/>
    <dgm:cxn modelId="{F777ABA4-1E3A-461E-BE63-DA984603D3D4}" srcId="{779E6025-F0FC-4622-A7A9-9E1B336AF4F2}" destId="{EE6ED050-C6ED-406C-800F-E083703B7EF0}" srcOrd="1" destOrd="0" parTransId="{DA80A3A3-1D32-4A0E-BD3A-17771A18C427}" sibTransId="{3DC5CEDE-362E-4395-AC79-82F4395BDC11}"/>
    <dgm:cxn modelId="{02AE0D56-C274-4C9F-AC52-D36D2DAB4D32}" srcId="{779E6025-F0FC-4622-A7A9-9E1B336AF4F2}" destId="{18CC54A3-E399-457C-993B-0DB7E30733F4}" srcOrd="0" destOrd="0" parTransId="{4A6B3111-13A5-42DD-941F-851EC94EDE4F}" sibTransId="{F84D4C06-3D63-46AE-BC3C-1839D128DA9D}"/>
    <dgm:cxn modelId="{04EC2D17-B78D-4F2D-89A6-6411DC8318FB}" type="presOf" srcId="{18CC54A3-E399-457C-993B-0DB7E30733F4}" destId="{52E6C6C4-949D-4A3C-839C-F58543C808FD}" srcOrd="0" destOrd="0" presId="urn:microsoft.com/office/officeart/2005/8/layout/vList2"/>
    <dgm:cxn modelId="{9611096F-159E-4E8E-B9A3-2FDA538FD359}" type="presOf" srcId="{EE6ED050-C6ED-406C-800F-E083703B7EF0}" destId="{091F09DB-E7A6-4B03-B7A4-677974F04CB6}" srcOrd="0" destOrd="0" presId="urn:microsoft.com/office/officeart/2005/8/layout/vList2"/>
    <dgm:cxn modelId="{28E31D0B-9DDF-4209-8601-F9FA12BB91C2}" type="presOf" srcId="{779E6025-F0FC-4622-A7A9-9E1B336AF4F2}" destId="{75BA8817-F365-4B9B-ACE9-6A27D3670552}" srcOrd="0" destOrd="0" presId="urn:microsoft.com/office/officeart/2005/8/layout/vList2"/>
    <dgm:cxn modelId="{1FA2595C-8AB5-4D43-BB45-4EDB340DCEAE}" type="presOf" srcId="{21292163-F08E-4917-8A78-BEBA0825943B}" destId="{6981BCC0-97CC-4A0E-A60C-5A0374A7860F}" srcOrd="0" destOrd="0" presId="urn:microsoft.com/office/officeart/2005/8/layout/vList2"/>
    <dgm:cxn modelId="{532298F3-03A6-452D-8F43-494E213B82DC}" type="presParOf" srcId="{75BA8817-F365-4B9B-ACE9-6A27D3670552}" destId="{52E6C6C4-949D-4A3C-839C-F58543C808FD}" srcOrd="0" destOrd="0" presId="urn:microsoft.com/office/officeart/2005/8/layout/vList2"/>
    <dgm:cxn modelId="{82CEE31C-64E6-477B-A08A-9AD3B68EC63E}" type="presParOf" srcId="{75BA8817-F365-4B9B-ACE9-6A27D3670552}" destId="{8B64EA81-D657-46CD-AEA8-630582608B17}" srcOrd="1" destOrd="0" presId="urn:microsoft.com/office/officeart/2005/8/layout/vList2"/>
    <dgm:cxn modelId="{730D2703-511C-43B7-A9B0-97CF4E593EFD}" type="presParOf" srcId="{75BA8817-F365-4B9B-ACE9-6A27D3670552}" destId="{091F09DB-E7A6-4B03-B7A4-677974F04CB6}" srcOrd="2" destOrd="0" presId="urn:microsoft.com/office/officeart/2005/8/layout/vList2"/>
    <dgm:cxn modelId="{7E49888F-FF56-4696-AC92-A72D1BB45C18}" type="presParOf" srcId="{75BA8817-F365-4B9B-ACE9-6A27D3670552}" destId="{AD2EE0EC-5470-4767-99A3-F356C6B8B60A}" srcOrd="3" destOrd="0" presId="urn:microsoft.com/office/officeart/2005/8/layout/vList2"/>
    <dgm:cxn modelId="{A321A2B9-920F-49B2-830C-D1FF2795A224}" type="presParOf" srcId="{75BA8817-F365-4B9B-ACE9-6A27D3670552}" destId="{6981BCC0-97CC-4A0E-A60C-5A0374A7860F}" srcOrd="4" destOrd="0" presId="urn:microsoft.com/office/officeart/2005/8/layout/vList2"/>
    <dgm:cxn modelId="{5D951E4A-436A-4816-8EAF-EE506384F2B8}" type="presParOf" srcId="{75BA8817-F365-4B9B-ACE9-6A27D3670552}" destId="{CAB452D7-0015-448E-A005-1A665CE3012A}"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F2DA910-4144-407C-8FCC-0942F66E21A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CBED10D5-64E4-4DBD-AA64-9481FF5D32EB}">
      <dgm:prSet/>
      <dgm:spPr/>
      <dgm:t>
        <a:bodyPr/>
        <a:lstStyle/>
        <a:p>
          <a:pPr rtl="0"/>
          <a:r>
            <a:rPr lang="cs-CZ" dirty="0" smtClean="0"/>
            <a:t>na časovou a místní dostupnost hrazených služeb poskytovaných smluvními poskytovateli příslušné zdravotní pojišťovny,</a:t>
          </a:r>
          <a:endParaRPr lang="cs-CZ" dirty="0"/>
        </a:p>
      </dgm:t>
    </dgm:pt>
    <dgm:pt modelId="{CC5D39E8-74E7-4260-9907-5AE040284E40}" type="parTrans" cxnId="{323AD435-EC4E-43E3-857A-B268A10A1234}">
      <dgm:prSet/>
      <dgm:spPr/>
      <dgm:t>
        <a:bodyPr/>
        <a:lstStyle/>
        <a:p>
          <a:endParaRPr lang="cs-CZ"/>
        </a:p>
      </dgm:t>
    </dgm:pt>
    <dgm:pt modelId="{E58CAF8D-76A0-4F3B-BEEE-5F321095345F}" type="sibTrans" cxnId="{323AD435-EC4E-43E3-857A-B268A10A1234}">
      <dgm:prSet/>
      <dgm:spPr/>
      <dgm:t>
        <a:bodyPr/>
        <a:lstStyle/>
        <a:p>
          <a:endParaRPr lang="cs-CZ"/>
        </a:p>
      </dgm:t>
    </dgm:pt>
    <dgm:pt modelId="{E76B693B-BBDA-4FA3-B2EB-C0904DFD4346}">
      <dgm:prSet/>
      <dgm:spPr/>
      <dgm:t>
        <a:bodyPr/>
        <a:lstStyle/>
        <a:p>
          <a:pPr rtl="0"/>
          <a:r>
            <a:rPr lang="cs-CZ" smtClean="0"/>
            <a:t>na poskytnutí hrazených služeb v rozsahu a za podmínek stanovených tímto zákonem, přičemž poskytovatel nesmí za tyto hrazené služby přijmout od pojištěnce žádnou úhradu,</a:t>
          </a:r>
          <a:endParaRPr lang="cs-CZ"/>
        </a:p>
      </dgm:t>
    </dgm:pt>
    <dgm:pt modelId="{954C1813-1A16-4CCC-9C9F-D1D3E2C0AEB2}" type="parTrans" cxnId="{C96A065E-ED33-4FB9-8911-B02EAF58FB35}">
      <dgm:prSet/>
      <dgm:spPr/>
      <dgm:t>
        <a:bodyPr/>
        <a:lstStyle/>
        <a:p>
          <a:endParaRPr lang="cs-CZ"/>
        </a:p>
      </dgm:t>
    </dgm:pt>
    <dgm:pt modelId="{F651EDD7-8AF7-46C9-B442-4AC1B2B758F2}" type="sibTrans" cxnId="{C96A065E-ED33-4FB9-8911-B02EAF58FB35}">
      <dgm:prSet/>
      <dgm:spPr/>
      <dgm:t>
        <a:bodyPr/>
        <a:lstStyle/>
        <a:p>
          <a:endParaRPr lang="cs-CZ"/>
        </a:p>
      </dgm:t>
    </dgm:pt>
    <dgm:pt modelId="{49756EC6-56C2-4223-A24B-7483C8098A78}" type="pres">
      <dgm:prSet presAssocID="{CF2DA910-4144-407C-8FCC-0942F66E21A6}" presName="linear" presStyleCnt="0">
        <dgm:presLayoutVars>
          <dgm:animLvl val="lvl"/>
          <dgm:resizeHandles val="exact"/>
        </dgm:presLayoutVars>
      </dgm:prSet>
      <dgm:spPr/>
      <dgm:t>
        <a:bodyPr/>
        <a:lstStyle/>
        <a:p>
          <a:endParaRPr lang="cs-CZ"/>
        </a:p>
      </dgm:t>
    </dgm:pt>
    <dgm:pt modelId="{8F11BB71-B4C2-4218-BAE6-867FC9936256}" type="pres">
      <dgm:prSet presAssocID="{CBED10D5-64E4-4DBD-AA64-9481FF5D32EB}" presName="parentText" presStyleLbl="node1" presStyleIdx="0" presStyleCnt="2">
        <dgm:presLayoutVars>
          <dgm:chMax val="0"/>
          <dgm:bulletEnabled val="1"/>
        </dgm:presLayoutVars>
      </dgm:prSet>
      <dgm:spPr/>
      <dgm:t>
        <a:bodyPr/>
        <a:lstStyle/>
        <a:p>
          <a:endParaRPr lang="cs-CZ"/>
        </a:p>
      </dgm:t>
    </dgm:pt>
    <dgm:pt modelId="{6669DFA0-CBA6-4058-9125-946BDCCF3E5C}" type="pres">
      <dgm:prSet presAssocID="{E58CAF8D-76A0-4F3B-BEEE-5F321095345F}" presName="spacer" presStyleCnt="0"/>
      <dgm:spPr/>
    </dgm:pt>
    <dgm:pt modelId="{00680C0F-557F-491D-B4A6-63574FB1761E}" type="pres">
      <dgm:prSet presAssocID="{E76B693B-BBDA-4FA3-B2EB-C0904DFD4346}" presName="parentText" presStyleLbl="node1" presStyleIdx="1" presStyleCnt="2">
        <dgm:presLayoutVars>
          <dgm:chMax val="0"/>
          <dgm:bulletEnabled val="1"/>
        </dgm:presLayoutVars>
      </dgm:prSet>
      <dgm:spPr/>
      <dgm:t>
        <a:bodyPr/>
        <a:lstStyle/>
        <a:p>
          <a:endParaRPr lang="cs-CZ"/>
        </a:p>
      </dgm:t>
    </dgm:pt>
  </dgm:ptLst>
  <dgm:cxnLst>
    <dgm:cxn modelId="{C2F29CF6-4C2A-4830-957B-3219364FDD73}" type="presOf" srcId="{E76B693B-BBDA-4FA3-B2EB-C0904DFD4346}" destId="{00680C0F-557F-491D-B4A6-63574FB1761E}" srcOrd="0" destOrd="0" presId="urn:microsoft.com/office/officeart/2005/8/layout/vList2"/>
    <dgm:cxn modelId="{40F766FE-4BF3-45FA-8C14-0E45B668905A}" type="presOf" srcId="{CF2DA910-4144-407C-8FCC-0942F66E21A6}" destId="{49756EC6-56C2-4223-A24B-7483C8098A78}" srcOrd="0" destOrd="0" presId="urn:microsoft.com/office/officeart/2005/8/layout/vList2"/>
    <dgm:cxn modelId="{323AD435-EC4E-43E3-857A-B268A10A1234}" srcId="{CF2DA910-4144-407C-8FCC-0942F66E21A6}" destId="{CBED10D5-64E4-4DBD-AA64-9481FF5D32EB}" srcOrd="0" destOrd="0" parTransId="{CC5D39E8-74E7-4260-9907-5AE040284E40}" sibTransId="{E58CAF8D-76A0-4F3B-BEEE-5F321095345F}"/>
    <dgm:cxn modelId="{CA7F988F-5387-471F-9290-229DF9B63C53}" type="presOf" srcId="{CBED10D5-64E4-4DBD-AA64-9481FF5D32EB}" destId="{8F11BB71-B4C2-4218-BAE6-867FC9936256}" srcOrd="0" destOrd="0" presId="urn:microsoft.com/office/officeart/2005/8/layout/vList2"/>
    <dgm:cxn modelId="{C96A065E-ED33-4FB9-8911-B02EAF58FB35}" srcId="{CF2DA910-4144-407C-8FCC-0942F66E21A6}" destId="{E76B693B-BBDA-4FA3-B2EB-C0904DFD4346}" srcOrd="1" destOrd="0" parTransId="{954C1813-1A16-4CCC-9C9F-D1D3E2C0AEB2}" sibTransId="{F651EDD7-8AF7-46C9-B442-4AC1B2B758F2}"/>
    <dgm:cxn modelId="{CB437F45-0A79-42C1-B5B1-431C7AA15489}" type="presParOf" srcId="{49756EC6-56C2-4223-A24B-7483C8098A78}" destId="{8F11BB71-B4C2-4218-BAE6-867FC9936256}" srcOrd="0" destOrd="0" presId="urn:microsoft.com/office/officeart/2005/8/layout/vList2"/>
    <dgm:cxn modelId="{06FACF67-A12D-462F-A33F-1B3A347EAC9D}" type="presParOf" srcId="{49756EC6-56C2-4223-A24B-7483C8098A78}" destId="{6669DFA0-CBA6-4058-9125-946BDCCF3E5C}" srcOrd="1" destOrd="0" presId="urn:microsoft.com/office/officeart/2005/8/layout/vList2"/>
    <dgm:cxn modelId="{C8DDD980-458F-42E1-B960-5F26ABB2339E}" type="presParOf" srcId="{49756EC6-56C2-4223-A24B-7483C8098A78}" destId="{00680C0F-557F-491D-B4A6-63574FB1761E}"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72EBC98-C750-4A00-89B2-7B3E336BBB3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C9D2A37-98A0-4AFD-8D12-07774C2AE0AD}">
      <dgm:prSet/>
      <dgm:spPr/>
      <dgm:t>
        <a:bodyPr/>
        <a:lstStyle/>
        <a:p>
          <a:pPr rtl="0"/>
          <a:r>
            <a:rPr lang="cs-CZ" smtClean="0"/>
            <a:t>na léčivé přípravky a potraviny pro zvláštní lékařské účely bez přímé úhrady, jde-li o léčivé přípravky a potraviny pro zvláštní lékařské účely hrazené ze zdravotního pojištění a předepsané v souladu s tímto zákonem; </a:t>
          </a:r>
          <a:endParaRPr lang="cs-CZ"/>
        </a:p>
      </dgm:t>
    </dgm:pt>
    <dgm:pt modelId="{0AFFB814-7234-41EB-B24E-E1B77BD123C6}" type="parTrans" cxnId="{BFF74A56-CFCA-4996-BD52-96517DB7E97B}">
      <dgm:prSet/>
      <dgm:spPr/>
      <dgm:t>
        <a:bodyPr/>
        <a:lstStyle/>
        <a:p>
          <a:endParaRPr lang="cs-CZ"/>
        </a:p>
      </dgm:t>
    </dgm:pt>
    <dgm:pt modelId="{9C195EBC-66EF-4A25-B563-F1C426077F94}" type="sibTrans" cxnId="{BFF74A56-CFCA-4996-BD52-96517DB7E97B}">
      <dgm:prSet/>
      <dgm:spPr/>
      <dgm:t>
        <a:bodyPr/>
        <a:lstStyle/>
        <a:p>
          <a:endParaRPr lang="cs-CZ"/>
        </a:p>
      </dgm:t>
    </dgm:pt>
    <dgm:pt modelId="{5C99FD58-B3B4-4E3F-8B3A-2F2BB179D24C}">
      <dgm:prSet/>
      <dgm:spPr/>
      <dgm:t>
        <a:bodyPr/>
        <a:lstStyle/>
        <a:p>
          <a:pPr rtl="0"/>
          <a:r>
            <a:rPr lang="cs-CZ" smtClean="0"/>
            <a:t>to platí i v případech, kdy poskytovatel lékárenské péče nemá se zdravotní pojišťovnou pojištěnce dosud uzavřenou smlouvu,</a:t>
          </a:r>
          <a:endParaRPr lang="cs-CZ"/>
        </a:p>
      </dgm:t>
    </dgm:pt>
    <dgm:pt modelId="{048B7872-1FB7-4B22-BC48-F26521E29F0B}" type="parTrans" cxnId="{BE9E4951-A045-4A73-8BDA-DE03AFC729E5}">
      <dgm:prSet/>
      <dgm:spPr/>
      <dgm:t>
        <a:bodyPr/>
        <a:lstStyle/>
        <a:p>
          <a:endParaRPr lang="cs-CZ"/>
        </a:p>
      </dgm:t>
    </dgm:pt>
    <dgm:pt modelId="{AD9E98EC-3D06-4C5D-9921-462FD790EAF5}" type="sibTrans" cxnId="{BE9E4951-A045-4A73-8BDA-DE03AFC729E5}">
      <dgm:prSet/>
      <dgm:spPr/>
      <dgm:t>
        <a:bodyPr/>
        <a:lstStyle/>
        <a:p>
          <a:endParaRPr lang="cs-CZ"/>
        </a:p>
      </dgm:t>
    </dgm:pt>
    <dgm:pt modelId="{2FD308B4-3D55-4750-BAAA-4D7C3EECB4F1}" type="pres">
      <dgm:prSet presAssocID="{572EBC98-C750-4A00-89B2-7B3E336BBB3D}" presName="linear" presStyleCnt="0">
        <dgm:presLayoutVars>
          <dgm:animLvl val="lvl"/>
          <dgm:resizeHandles val="exact"/>
        </dgm:presLayoutVars>
      </dgm:prSet>
      <dgm:spPr/>
      <dgm:t>
        <a:bodyPr/>
        <a:lstStyle/>
        <a:p>
          <a:endParaRPr lang="cs-CZ"/>
        </a:p>
      </dgm:t>
    </dgm:pt>
    <dgm:pt modelId="{3808C525-72F0-49B5-8D5B-1A5A761F7CDC}" type="pres">
      <dgm:prSet presAssocID="{DC9D2A37-98A0-4AFD-8D12-07774C2AE0AD}" presName="parentText" presStyleLbl="node1" presStyleIdx="0" presStyleCnt="2">
        <dgm:presLayoutVars>
          <dgm:chMax val="0"/>
          <dgm:bulletEnabled val="1"/>
        </dgm:presLayoutVars>
      </dgm:prSet>
      <dgm:spPr/>
      <dgm:t>
        <a:bodyPr/>
        <a:lstStyle/>
        <a:p>
          <a:endParaRPr lang="cs-CZ"/>
        </a:p>
      </dgm:t>
    </dgm:pt>
    <dgm:pt modelId="{5A5B1616-1AB2-4B9C-9023-74ADA859FBED}" type="pres">
      <dgm:prSet presAssocID="{9C195EBC-66EF-4A25-B563-F1C426077F94}" presName="spacer" presStyleCnt="0"/>
      <dgm:spPr/>
    </dgm:pt>
    <dgm:pt modelId="{C1765150-A9B2-4BC4-9E0B-F4A7E98316A3}" type="pres">
      <dgm:prSet presAssocID="{5C99FD58-B3B4-4E3F-8B3A-2F2BB179D24C}" presName="parentText" presStyleLbl="node1" presStyleIdx="1" presStyleCnt="2">
        <dgm:presLayoutVars>
          <dgm:chMax val="0"/>
          <dgm:bulletEnabled val="1"/>
        </dgm:presLayoutVars>
      </dgm:prSet>
      <dgm:spPr/>
      <dgm:t>
        <a:bodyPr/>
        <a:lstStyle/>
        <a:p>
          <a:endParaRPr lang="cs-CZ"/>
        </a:p>
      </dgm:t>
    </dgm:pt>
  </dgm:ptLst>
  <dgm:cxnLst>
    <dgm:cxn modelId="{FD86C6D5-B0FB-48E2-9F68-2B8C74705DF1}" type="presOf" srcId="{5C99FD58-B3B4-4E3F-8B3A-2F2BB179D24C}" destId="{C1765150-A9B2-4BC4-9E0B-F4A7E98316A3}" srcOrd="0" destOrd="0" presId="urn:microsoft.com/office/officeart/2005/8/layout/vList2"/>
    <dgm:cxn modelId="{BFF74A56-CFCA-4996-BD52-96517DB7E97B}" srcId="{572EBC98-C750-4A00-89B2-7B3E336BBB3D}" destId="{DC9D2A37-98A0-4AFD-8D12-07774C2AE0AD}" srcOrd="0" destOrd="0" parTransId="{0AFFB814-7234-41EB-B24E-E1B77BD123C6}" sibTransId="{9C195EBC-66EF-4A25-B563-F1C426077F94}"/>
    <dgm:cxn modelId="{BE9E4951-A045-4A73-8BDA-DE03AFC729E5}" srcId="{572EBC98-C750-4A00-89B2-7B3E336BBB3D}" destId="{5C99FD58-B3B4-4E3F-8B3A-2F2BB179D24C}" srcOrd="1" destOrd="0" parTransId="{048B7872-1FB7-4B22-BC48-F26521E29F0B}" sibTransId="{AD9E98EC-3D06-4C5D-9921-462FD790EAF5}"/>
    <dgm:cxn modelId="{67A6B907-25DA-4C68-BBFA-23FCACEAC709}" type="presOf" srcId="{DC9D2A37-98A0-4AFD-8D12-07774C2AE0AD}" destId="{3808C525-72F0-49B5-8D5B-1A5A761F7CDC}" srcOrd="0" destOrd="0" presId="urn:microsoft.com/office/officeart/2005/8/layout/vList2"/>
    <dgm:cxn modelId="{523D40B7-DCE9-41BC-9B01-EEB42E1E21C5}" type="presOf" srcId="{572EBC98-C750-4A00-89B2-7B3E336BBB3D}" destId="{2FD308B4-3D55-4750-BAAA-4D7C3EECB4F1}" srcOrd="0" destOrd="0" presId="urn:microsoft.com/office/officeart/2005/8/layout/vList2"/>
    <dgm:cxn modelId="{6CAEB547-FFA3-4873-BB46-CC1F870D1382}" type="presParOf" srcId="{2FD308B4-3D55-4750-BAAA-4D7C3EECB4F1}" destId="{3808C525-72F0-49B5-8D5B-1A5A761F7CDC}" srcOrd="0" destOrd="0" presId="urn:microsoft.com/office/officeart/2005/8/layout/vList2"/>
    <dgm:cxn modelId="{DB855FB3-4F7D-4BC3-87A5-779E6F043144}" type="presParOf" srcId="{2FD308B4-3D55-4750-BAAA-4D7C3EECB4F1}" destId="{5A5B1616-1AB2-4B9C-9023-74ADA859FBED}" srcOrd="1" destOrd="0" presId="urn:microsoft.com/office/officeart/2005/8/layout/vList2"/>
    <dgm:cxn modelId="{318DAAC7-02E6-44FF-9CEA-75D3A077DB68}" type="presParOf" srcId="{2FD308B4-3D55-4750-BAAA-4D7C3EECB4F1}" destId="{C1765150-A9B2-4BC4-9E0B-F4A7E98316A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EF632-035E-4029-9C34-7061278A78B3}">
      <dsp:nvSpPr>
        <dsp:cNvPr id="0" name=""/>
        <dsp:cNvSpPr/>
      </dsp:nvSpPr>
      <dsp:spPr>
        <a:xfrm>
          <a:off x="0" y="523043"/>
          <a:ext cx="10515600" cy="15590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cs-CZ" sz="6500" kern="1200" smtClean="0"/>
            <a:t>Přímé daně</a:t>
          </a:r>
          <a:endParaRPr lang="cs-CZ" sz="6500" kern="1200"/>
        </a:p>
      </dsp:txBody>
      <dsp:txXfrm>
        <a:off x="76105" y="599148"/>
        <a:ext cx="10363390" cy="1406815"/>
      </dsp:txXfrm>
    </dsp:sp>
    <dsp:sp modelId="{D7C3B870-5AEE-4D13-8042-9F08998D7D05}">
      <dsp:nvSpPr>
        <dsp:cNvPr id="0" name=""/>
        <dsp:cNvSpPr/>
      </dsp:nvSpPr>
      <dsp:spPr>
        <a:xfrm>
          <a:off x="0" y="2269269"/>
          <a:ext cx="10515600" cy="155902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cs-CZ" sz="6500" kern="1200" smtClean="0"/>
            <a:t>Nepřímé daně</a:t>
          </a:r>
          <a:endParaRPr lang="cs-CZ" sz="6500" kern="1200"/>
        </a:p>
      </dsp:txBody>
      <dsp:txXfrm>
        <a:off x="76105" y="2345374"/>
        <a:ext cx="10363390" cy="140681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703DB8-05E2-4F1E-B0DD-80366E1EA1F0}">
      <dsp:nvSpPr>
        <dsp:cNvPr id="0" name=""/>
        <dsp:cNvSpPr/>
      </dsp:nvSpPr>
      <dsp:spPr>
        <a:xfrm>
          <a:off x="0" y="584033"/>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smtClean="0"/>
            <a:t>na poskytnutí informací od zdravotní pojišťovny o jemu poskytnutých hrazených službách,</a:t>
          </a:r>
          <a:endParaRPr lang="cs-CZ" sz="1900" kern="1200"/>
        </a:p>
      </dsp:txBody>
      <dsp:txXfrm>
        <a:off x="36845" y="620878"/>
        <a:ext cx="10441910" cy="681087"/>
      </dsp:txXfrm>
    </dsp:sp>
    <dsp:sp modelId="{78F67887-3023-4E62-9445-E26C47F12793}">
      <dsp:nvSpPr>
        <dsp:cNvPr id="0" name=""/>
        <dsp:cNvSpPr/>
      </dsp:nvSpPr>
      <dsp:spPr>
        <a:xfrm>
          <a:off x="0" y="1393531"/>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smtClean="0"/>
            <a:t>podílet se na kontrole poskytnuté zdravotní péče hrazené zdravotním pojištěním,</a:t>
          </a:r>
          <a:endParaRPr lang="cs-CZ" sz="1900" kern="1200"/>
        </a:p>
      </dsp:txBody>
      <dsp:txXfrm>
        <a:off x="36845" y="1430376"/>
        <a:ext cx="10441910" cy="681087"/>
      </dsp:txXfrm>
    </dsp:sp>
    <dsp:sp modelId="{747AB080-3B00-4F8B-9F3D-88830DD1587F}">
      <dsp:nvSpPr>
        <dsp:cNvPr id="0" name=""/>
        <dsp:cNvSpPr/>
      </dsp:nvSpPr>
      <dsp:spPr>
        <a:xfrm>
          <a:off x="0" y="2203029"/>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smtClean="0"/>
            <a:t>na vystavení dokladu o zaplacení regulačního poplatku; poskytovatel je povinen tento doklad pojištěnci na jeho žádost vydat,</a:t>
          </a:r>
          <a:endParaRPr lang="cs-CZ" sz="1900" kern="1200"/>
        </a:p>
      </dsp:txBody>
      <dsp:txXfrm>
        <a:off x="36845" y="2239874"/>
        <a:ext cx="10441910" cy="681087"/>
      </dsp:txXfrm>
    </dsp:sp>
    <dsp:sp modelId="{416F3812-4F4E-4CF8-9023-4AB15B0F58F8}">
      <dsp:nvSpPr>
        <dsp:cNvPr id="0" name=""/>
        <dsp:cNvSpPr/>
      </dsp:nvSpPr>
      <dsp:spPr>
        <a:xfrm>
          <a:off x="0" y="3012526"/>
          <a:ext cx="10515600"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cs-CZ" sz="1900" kern="1200" dirty="0" smtClean="0"/>
            <a:t>na vystavení dokladu o zaplacení regulačního poplatku a o zaplacení doplatku za vydání částečně hrazeného léčivého přípravku nebo potraviny pro zvláštní lékařské účely poskytovatelem lékárenské péče; </a:t>
          </a:r>
          <a:endParaRPr lang="cs-CZ" sz="1900" kern="1200" dirty="0"/>
        </a:p>
      </dsp:txBody>
      <dsp:txXfrm>
        <a:off x="36845" y="3049371"/>
        <a:ext cx="10441910" cy="68108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436D7-21FC-42E0-8CEA-533327D07C65}">
      <dsp:nvSpPr>
        <dsp:cNvPr id="0" name=""/>
        <dsp:cNvSpPr/>
      </dsp:nvSpPr>
      <dsp:spPr>
        <a:xfrm>
          <a:off x="0" y="414458"/>
          <a:ext cx="10515600" cy="1814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smtClean="0"/>
            <a:t>Ze zdravotního pojištění se hradí zdravotní služby poskytnuté pojištěnci </a:t>
          </a:r>
          <a:r>
            <a:rPr lang="cs-CZ" sz="3300" b="1" kern="1200" dirty="0" smtClean="0"/>
            <a:t>s cílem</a:t>
          </a:r>
          <a:r>
            <a:rPr lang="cs-CZ" sz="3300" kern="1200" dirty="0" smtClean="0"/>
            <a:t> zlepšit nebo zachovat jeho zdravotní stav nebo zmírnit jeho utrpení, pokud</a:t>
          </a:r>
          <a:endParaRPr lang="cs-CZ" sz="3300" kern="1200" dirty="0"/>
        </a:p>
      </dsp:txBody>
      <dsp:txXfrm>
        <a:off x="88585" y="503043"/>
        <a:ext cx="10338430" cy="1637500"/>
      </dsp:txXfrm>
    </dsp:sp>
    <dsp:sp modelId="{290A44C3-4938-4A4A-921A-C913ECB373B2}">
      <dsp:nvSpPr>
        <dsp:cNvPr id="0" name=""/>
        <dsp:cNvSpPr/>
      </dsp:nvSpPr>
      <dsp:spPr>
        <a:xfrm>
          <a:off x="0" y="2229129"/>
          <a:ext cx="10515600" cy="170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smtClean="0"/>
            <a:t>a) odpovídají zdravotnímu stavu pojištěnce a účelu, jehož má být jejich poskytnutím dosaženo, a jsou pro pojištěnce přiměřeně bezpečné,</a:t>
          </a:r>
          <a:endParaRPr lang="cs-CZ" sz="2600" kern="1200"/>
        </a:p>
        <a:p>
          <a:pPr marL="228600" lvl="1" indent="-228600" algn="l" defTabSz="1155700" rtl="0">
            <a:lnSpc>
              <a:spcPct val="90000"/>
            </a:lnSpc>
            <a:spcBef>
              <a:spcPct val="0"/>
            </a:spcBef>
            <a:spcAft>
              <a:spcPct val="20000"/>
            </a:spcAft>
            <a:buChar char="••"/>
          </a:pPr>
          <a:r>
            <a:rPr lang="cs-CZ" sz="2600" kern="1200" dirty="0" smtClean="0"/>
            <a:t>b) jsou v souladu se současnými dostupnými poznatky lékařské vědy,</a:t>
          </a:r>
          <a:endParaRPr lang="cs-CZ" sz="2600" kern="1200" dirty="0"/>
        </a:p>
        <a:p>
          <a:pPr marL="228600" lvl="1" indent="-228600" algn="l" defTabSz="1155700" rtl="0">
            <a:lnSpc>
              <a:spcPct val="90000"/>
            </a:lnSpc>
            <a:spcBef>
              <a:spcPct val="0"/>
            </a:spcBef>
            <a:spcAft>
              <a:spcPct val="20000"/>
            </a:spcAft>
            <a:buChar char="••"/>
          </a:pPr>
          <a:r>
            <a:rPr lang="cs-CZ" sz="2600" kern="1200" smtClean="0"/>
            <a:t>c) existují důkazy o jejich účinnosti vzhledem k účelu jejich poskytování.</a:t>
          </a:r>
          <a:endParaRPr lang="cs-CZ" sz="2600" kern="1200"/>
        </a:p>
      </dsp:txBody>
      <dsp:txXfrm>
        <a:off x="0" y="2229129"/>
        <a:ext cx="10515600" cy="17077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F1E0E-FE01-4C01-AAB2-8021A3132E3A}">
      <dsp:nvSpPr>
        <dsp:cNvPr id="0" name=""/>
        <dsp:cNvSpPr/>
      </dsp:nvSpPr>
      <dsp:spPr>
        <a:xfrm>
          <a:off x="0" y="82809"/>
          <a:ext cx="10515600" cy="1113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smtClean="0"/>
            <a:t>Hrazenými službami jsou v rozsahu a za podmínek stanovených tímto zákonem</a:t>
          </a:r>
          <a:endParaRPr lang="cs-CZ" sz="2800" kern="1200"/>
        </a:p>
      </dsp:txBody>
      <dsp:txXfrm>
        <a:off x="54373" y="137182"/>
        <a:ext cx="10406854" cy="1005094"/>
      </dsp:txXfrm>
    </dsp:sp>
    <dsp:sp modelId="{B7610635-E720-414C-A2D3-79B6A08E0371}">
      <dsp:nvSpPr>
        <dsp:cNvPr id="0" name=""/>
        <dsp:cNvSpPr/>
      </dsp:nvSpPr>
      <dsp:spPr>
        <a:xfrm>
          <a:off x="0" y="1196649"/>
          <a:ext cx="10515600" cy="3071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smtClean="0"/>
            <a:t>a) zdravotní péče preventivní, dispenzární, diagnostická, léčebná, léčebně rehabilitační, lázeňská léčebně rehabilitační, posudková, ošetřovatelská, paliativní a zdravotní péče o dárce krve, tkání a buněk nebo orgánů související s jejich odběrem, a to ve všech formách jejího poskytování podle zákona o zdravotních službách,</a:t>
          </a:r>
          <a:endParaRPr lang="cs-CZ" sz="2200" kern="1200"/>
        </a:p>
        <a:p>
          <a:pPr marL="228600" lvl="1" indent="-228600" algn="l" defTabSz="977900" rtl="0">
            <a:lnSpc>
              <a:spcPct val="90000"/>
            </a:lnSpc>
            <a:spcBef>
              <a:spcPct val="0"/>
            </a:spcBef>
            <a:spcAft>
              <a:spcPct val="20000"/>
            </a:spcAft>
            <a:buChar char="••"/>
          </a:pPr>
          <a:r>
            <a:rPr lang="cs-CZ" sz="2200" kern="1200" dirty="0" smtClean="0"/>
            <a:t>b) poskytování léčivých přípravků, potravin pro zvláštní lékařské účely, zdravotnických prostředků a stomatologických výrobků,</a:t>
          </a:r>
          <a:endParaRPr lang="cs-CZ" sz="2200" kern="1200" dirty="0"/>
        </a:p>
        <a:p>
          <a:pPr marL="228600" lvl="1" indent="-228600" algn="l" defTabSz="977900" rtl="0">
            <a:lnSpc>
              <a:spcPct val="90000"/>
            </a:lnSpc>
            <a:spcBef>
              <a:spcPct val="0"/>
            </a:spcBef>
            <a:spcAft>
              <a:spcPct val="20000"/>
            </a:spcAft>
            <a:buChar char="••"/>
          </a:pPr>
          <a:r>
            <a:rPr lang="cs-CZ" sz="2200" kern="1200" dirty="0" smtClean="0"/>
            <a:t>c) přeprava pojištěnců a náhrada cestovních nákladů,</a:t>
          </a:r>
          <a:endParaRPr lang="cs-CZ" sz="2200" kern="1200" dirty="0"/>
        </a:p>
        <a:p>
          <a:pPr marL="228600" lvl="1" indent="-228600" algn="l" defTabSz="977900" rtl="0">
            <a:lnSpc>
              <a:spcPct val="90000"/>
            </a:lnSpc>
            <a:spcBef>
              <a:spcPct val="0"/>
            </a:spcBef>
            <a:spcAft>
              <a:spcPct val="20000"/>
            </a:spcAft>
            <a:buChar char="••"/>
          </a:pPr>
          <a:r>
            <a:rPr lang="cs-CZ" sz="2200" kern="1200" dirty="0" smtClean="0"/>
            <a:t>d) odběr krve a odběr tkání, buněk a orgánů určených k transplantaci a nezbytné nakládání s nimi (uchovávání, skladování, zpracování a vyšetření),</a:t>
          </a:r>
          <a:endParaRPr lang="cs-CZ" sz="2200" kern="1200" dirty="0"/>
        </a:p>
      </dsp:txBody>
      <dsp:txXfrm>
        <a:off x="0" y="1196649"/>
        <a:ext cx="10515600" cy="3071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5EE93-B294-4474-ACF8-5C053C0110A0}">
      <dsp:nvSpPr>
        <dsp:cNvPr id="0" name=""/>
        <dsp:cNvSpPr/>
      </dsp:nvSpPr>
      <dsp:spPr>
        <a:xfrm>
          <a:off x="3286" y="239050"/>
          <a:ext cx="3203971" cy="87569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cs-CZ" sz="2400" kern="1200" dirty="0" smtClean="0"/>
            <a:t>15 procent ze základu daně</a:t>
          </a:r>
          <a:endParaRPr lang="cs-CZ" sz="2400" kern="1200" dirty="0"/>
        </a:p>
      </dsp:txBody>
      <dsp:txXfrm>
        <a:off x="3286" y="239050"/>
        <a:ext cx="3203971" cy="875696"/>
      </dsp:txXfrm>
    </dsp:sp>
    <dsp:sp modelId="{384AB2A3-7EB7-4599-A2BF-DB6B5FCA84D0}">
      <dsp:nvSpPr>
        <dsp:cNvPr id="0" name=""/>
        <dsp:cNvSpPr/>
      </dsp:nvSpPr>
      <dsp:spPr>
        <a:xfrm>
          <a:off x="3286" y="1114747"/>
          <a:ext cx="3203971" cy="29975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cs-CZ" sz="2400" kern="1200" dirty="0" smtClean="0"/>
            <a:t>Příjmy FO </a:t>
          </a:r>
          <a:endParaRPr lang="cs-CZ" sz="2400" kern="1200" dirty="0"/>
        </a:p>
        <a:p>
          <a:pPr marL="457200" lvl="2" indent="-228600" algn="l" defTabSz="1066800" rtl="0">
            <a:lnSpc>
              <a:spcPct val="90000"/>
            </a:lnSpc>
            <a:spcBef>
              <a:spcPct val="0"/>
            </a:spcBef>
            <a:spcAft>
              <a:spcPct val="15000"/>
            </a:spcAft>
            <a:buChar char="••"/>
          </a:pPr>
          <a:r>
            <a:rPr lang="cs-CZ" sz="2400" kern="1200" dirty="0" smtClean="0"/>
            <a:t>Závislá činnost</a:t>
          </a:r>
          <a:endParaRPr lang="cs-CZ" sz="2400" kern="1200" dirty="0"/>
        </a:p>
        <a:p>
          <a:pPr marL="457200" lvl="2" indent="-228600" algn="l" defTabSz="1066800" rtl="0">
            <a:lnSpc>
              <a:spcPct val="90000"/>
            </a:lnSpc>
            <a:spcBef>
              <a:spcPct val="0"/>
            </a:spcBef>
            <a:spcAft>
              <a:spcPct val="15000"/>
            </a:spcAft>
            <a:buChar char="••"/>
          </a:pPr>
          <a:r>
            <a:rPr lang="cs-CZ" sz="2400" kern="1200" dirty="0" smtClean="0"/>
            <a:t>Podnikání</a:t>
          </a:r>
          <a:endParaRPr lang="cs-CZ" sz="2400" kern="1200" dirty="0"/>
        </a:p>
        <a:p>
          <a:pPr marL="457200" lvl="2" indent="-228600" algn="l" defTabSz="1066800" rtl="0">
            <a:lnSpc>
              <a:spcPct val="90000"/>
            </a:lnSpc>
            <a:spcBef>
              <a:spcPct val="0"/>
            </a:spcBef>
            <a:spcAft>
              <a:spcPct val="15000"/>
            </a:spcAft>
            <a:buChar char="••"/>
          </a:pPr>
          <a:r>
            <a:rPr lang="cs-CZ" sz="2400" kern="1200" dirty="0" smtClean="0"/>
            <a:t>Další příjmy</a:t>
          </a:r>
          <a:endParaRPr lang="cs-CZ" sz="2400" kern="1200" dirty="0"/>
        </a:p>
      </dsp:txBody>
      <dsp:txXfrm>
        <a:off x="3286" y="1114747"/>
        <a:ext cx="3203971" cy="2997540"/>
      </dsp:txXfrm>
    </dsp:sp>
    <dsp:sp modelId="{B0DA6E3E-074A-4C84-905E-3814879BC528}">
      <dsp:nvSpPr>
        <dsp:cNvPr id="0" name=""/>
        <dsp:cNvSpPr/>
      </dsp:nvSpPr>
      <dsp:spPr>
        <a:xfrm>
          <a:off x="3655814" y="239050"/>
          <a:ext cx="3203971" cy="87569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cs-CZ" sz="2400" kern="1200" smtClean="0"/>
            <a:t>- „odečítatelné položky od základu daně“</a:t>
          </a:r>
          <a:endParaRPr lang="cs-CZ" sz="2400" kern="1200"/>
        </a:p>
      </dsp:txBody>
      <dsp:txXfrm>
        <a:off x="3655814" y="239050"/>
        <a:ext cx="3203971" cy="875696"/>
      </dsp:txXfrm>
    </dsp:sp>
    <dsp:sp modelId="{DBE0559A-C459-43CD-A7F0-C775A37C8797}">
      <dsp:nvSpPr>
        <dsp:cNvPr id="0" name=""/>
        <dsp:cNvSpPr/>
      </dsp:nvSpPr>
      <dsp:spPr>
        <a:xfrm>
          <a:off x="3655814" y="1114747"/>
          <a:ext cx="3203971" cy="29975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cs-CZ" sz="2400" kern="1200" smtClean="0"/>
            <a:t>Dary</a:t>
          </a:r>
          <a:endParaRPr lang="cs-CZ" sz="2400" kern="1200"/>
        </a:p>
        <a:p>
          <a:pPr marL="228600" lvl="1" indent="-228600" algn="l" defTabSz="1066800" rtl="0">
            <a:lnSpc>
              <a:spcPct val="90000"/>
            </a:lnSpc>
            <a:spcBef>
              <a:spcPct val="0"/>
            </a:spcBef>
            <a:spcAft>
              <a:spcPct val="15000"/>
            </a:spcAft>
            <a:buChar char="••"/>
          </a:pPr>
          <a:r>
            <a:rPr lang="cs-CZ" sz="2400" kern="1200" smtClean="0"/>
            <a:t>Úroky</a:t>
          </a:r>
          <a:endParaRPr lang="cs-CZ" sz="2400" kern="1200"/>
        </a:p>
        <a:p>
          <a:pPr marL="228600" lvl="1" indent="-228600" algn="l" defTabSz="1066800" rtl="0">
            <a:lnSpc>
              <a:spcPct val="90000"/>
            </a:lnSpc>
            <a:spcBef>
              <a:spcPct val="0"/>
            </a:spcBef>
            <a:spcAft>
              <a:spcPct val="15000"/>
            </a:spcAft>
            <a:buChar char="••"/>
          </a:pPr>
          <a:r>
            <a:rPr lang="cs-CZ" sz="2400" kern="1200" smtClean="0"/>
            <a:t>Spoření na penzi</a:t>
          </a:r>
          <a:endParaRPr lang="cs-CZ" sz="2400" kern="1200"/>
        </a:p>
        <a:p>
          <a:pPr marL="228600" lvl="1" indent="-228600" algn="l" defTabSz="1066800" rtl="0">
            <a:lnSpc>
              <a:spcPct val="90000"/>
            </a:lnSpc>
            <a:spcBef>
              <a:spcPct val="0"/>
            </a:spcBef>
            <a:spcAft>
              <a:spcPct val="15000"/>
            </a:spcAft>
            <a:buChar char="••"/>
          </a:pPr>
          <a:r>
            <a:rPr lang="cs-CZ" sz="2400" kern="1200" smtClean="0"/>
            <a:t>Životní pojištění</a:t>
          </a:r>
          <a:endParaRPr lang="cs-CZ" sz="2400" kern="1200"/>
        </a:p>
        <a:p>
          <a:pPr marL="228600" lvl="1" indent="-228600" algn="l" defTabSz="1066800" rtl="0">
            <a:lnSpc>
              <a:spcPct val="90000"/>
            </a:lnSpc>
            <a:spcBef>
              <a:spcPct val="0"/>
            </a:spcBef>
            <a:spcAft>
              <a:spcPct val="15000"/>
            </a:spcAft>
            <a:buChar char="••"/>
          </a:pPr>
          <a:r>
            <a:rPr lang="cs-CZ" sz="2400" kern="1200" smtClean="0"/>
            <a:t>Odbory</a:t>
          </a:r>
          <a:endParaRPr lang="cs-CZ" sz="2400" kern="1200"/>
        </a:p>
        <a:p>
          <a:pPr marL="228600" lvl="1" indent="-228600" algn="l" defTabSz="1066800" rtl="0">
            <a:lnSpc>
              <a:spcPct val="90000"/>
            </a:lnSpc>
            <a:spcBef>
              <a:spcPct val="0"/>
            </a:spcBef>
            <a:spcAft>
              <a:spcPct val="15000"/>
            </a:spcAft>
            <a:buChar char="••"/>
          </a:pPr>
          <a:r>
            <a:rPr lang="cs-CZ" sz="2400" kern="1200" smtClean="0"/>
            <a:t>Vzdělávaní (atestační zkouška) </a:t>
          </a:r>
          <a:endParaRPr lang="cs-CZ" sz="2400" kern="1200"/>
        </a:p>
      </dsp:txBody>
      <dsp:txXfrm>
        <a:off x="3655814" y="1114747"/>
        <a:ext cx="3203971" cy="2997540"/>
      </dsp:txXfrm>
    </dsp:sp>
    <dsp:sp modelId="{26AA94C5-EAEB-4CD5-B67B-85E29AAC8366}">
      <dsp:nvSpPr>
        <dsp:cNvPr id="0" name=""/>
        <dsp:cNvSpPr/>
      </dsp:nvSpPr>
      <dsp:spPr>
        <a:xfrm>
          <a:off x="7308342" y="239050"/>
          <a:ext cx="3203971" cy="87569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cs-CZ" sz="2400" kern="1200" smtClean="0"/>
            <a:t>Následně se odečítají slevy na dani</a:t>
          </a:r>
          <a:endParaRPr lang="cs-CZ" sz="2400" kern="1200"/>
        </a:p>
      </dsp:txBody>
      <dsp:txXfrm>
        <a:off x="7308342" y="239050"/>
        <a:ext cx="3203971" cy="875696"/>
      </dsp:txXfrm>
    </dsp:sp>
    <dsp:sp modelId="{85442BB5-2FCB-4550-B5AC-9563AF9ECCFB}">
      <dsp:nvSpPr>
        <dsp:cNvPr id="0" name=""/>
        <dsp:cNvSpPr/>
      </dsp:nvSpPr>
      <dsp:spPr>
        <a:xfrm>
          <a:off x="7308342" y="1114747"/>
          <a:ext cx="3203971" cy="29975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cs-CZ" sz="2400" kern="1200" smtClean="0"/>
            <a:t>Manžel bez příjmu</a:t>
          </a:r>
          <a:endParaRPr lang="cs-CZ" sz="2400" kern="1200"/>
        </a:p>
        <a:p>
          <a:pPr marL="228600" lvl="1" indent="-228600" algn="l" defTabSz="1066800" rtl="0">
            <a:lnSpc>
              <a:spcPct val="90000"/>
            </a:lnSpc>
            <a:spcBef>
              <a:spcPct val="0"/>
            </a:spcBef>
            <a:spcAft>
              <a:spcPct val="15000"/>
            </a:spcAft>
            <a:buChar char="••"/>
          </a:pPr>
          <a:r>
            <a:rPr lang="cs-CZ" sz="2400" kern="1200" smtClean="0"/>
            <a:t>Dítě</a:t>
          </a:r>
          <a:endParaRPr lang="cs-CZ" sz="2400" kern="1200"/>
        </a:p>
      </dsp:txBody>
      <dsp:txXfrm>
        <a:off x="7308342" y="1114747"/>
        <a:ext cx="3203971" cy="29975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B8A79-EE06-4072-BF45-A7DA639BEA92}">
      <dsp:nvSpPr>
        <dsp:cNvPr id="0" name=""/>
        <dsp:cNvSpPr/>
      </dsp:nvSpPr>
      <dsp:spPr>
        <a:xfrm>
          <a:off x="0" y="3850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Důchodové</a:t>
          </a:r>
          <a:endParaRPr lang="cs-CZ" sz="5500" kern="1200"/>
        </a:p>
      </dsp:txBody>
      <dsp:txXfrm>
        <a:off x="64397" y="102903"/>
        <a:ext cx="10386806" cy="1190381"/>
      </dsp:txXfrm>
    </dsp:sp>
    <dsp:sp modelId="{295DC540-3156-4419-9B16-0D807891DA8C}">
      <dsp:nvSpPr>
        <dsp:cNvPr id="0" name=""/>
        <dsp:cNvSpPr/>
      </dsp:nvSpPr>
      <dsp:spPr>
        <a:xfrm>
          <a:off x="0" y="1516081"/>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Nemocenské</a:t>
          </a:r>
          <a:endParaRPr lang="cs-CZ" sz="5500" kern="1200"/>
        </a:p>
      </dsp:txBody>
      <dsp:txXfrm>
        <a:off x="64397" y="1580478"/>
        <a:ext cx="10386806" cy="1190381"/>
      </dsp:txXfrm>
    </dsp:sp>
    <dsp:sp modelId="{162F2224-31D1-46A6-A650-04312A628490}">
      <dsp:nvSpPr>
        <dsp:cNvPr id="0" name=""/>
        <dsp:cNvSpPr/>
      </dsp:nvSpPr>
      <dsp:spPr>
        <a:xfrm>
          <a:off x="0" y="299365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Zdravotní </a:t>
          </a:r>
          <a:endParaRPr lang="cs-CZ" sz="5500" kern="1200"/>
        </a:p>
      </dsp:txBody>
      <dsp:txXfrm>
        <a:off x="64397" y="3058053"/>
        <a:ext cx="10386806" cy="11903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594C2B-4AB2-404C-8DA5-19DFCE951297}">
      <dsp:nvSpPr>
        <dsp:cNvPr id="0" name=""/>
        <dsp:cNvSpPr/>
      </dsp:nvSpPr>
      <dsp:spPr>
        <a:xfrm>
          <a:off x="51" y="50459"/>
          <a:ext cx="4913783" cy="115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lvl="0" algn="ctr" defTabSz="1778000" rtl="0">
            <a:lnSpc>
              <a:spcPct val="90000"/>
            </a:lnSpc>
            <a:spcBef>
              <a:spcPct val="0"/>
            </a:spcBef>
            <a:spcAft>
              <a:spcPct val="35000"/>
            </a:spcAft>
          </a:pPr>
          <a:r>
            <a:rPr lang="cs-CZ" sz="4000" b="1" kern="1200" smtClean="0"/>
            <a:t>Sazba</a:t>
          </a:r>
          <a:endParaRPr lang="cs-CZ" sz="4000" kern="1200"/>
        </a:p>
      </dsp:txBody>
      <dsp:txXfrm>
        <a:off x="51" y="50459"/>
        <a:ext cx="4913783" cy="1152000"/>
      </dsp:txXfrm>
    </dsp:sp>
    <dsp:sp modelId="{3462D63A-3D70-4917-94FE-972CD27A8F12}">
      <dsp:nvSpPr>
        <dsp:cNvPr id="0" name=""/>
        <dsp:cNvSpPr/>
      </dsp:nvSpPr>
      <dsp:spPr>
        <a:xfrm>
          <a:off x="51" y="1202459"/>
          <a:ext cx="4913783" cy="30984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rtl="0">
            <a:lnSpc>
              <a:spcPct val="90000"/>
            </a:lnSpc>
            <a:spcBef>
              <a:spcPct val="0"/>
            </a:spcBef>
            <a:spcAft>
              <a:spcPct val="15000"/>
            </a:spcAft>
            <a:buChar char="••"/>
          </a:pPr>
          <a:r>
            <a:rPr lang="cs-CZ" sz="4000" kern="1200" smtClean="0"/>
            <a:t>6,5 zaměstnanec + 21,5 zaměstnavatel</a:t>
          </a:r>
          <a:endParaRPr lang="cs-CZ" sz="4000" kern="1200"/>
        </a:p>
        <a:p>
          <a:pPr marL="285750" lvl="1" indent="-285750" algn="l" defTabSz="1778000" rtl="0">
            <a:lnSpc>
              <a:spcPct val="90000"/>
            </a:lnSpc>
            <a:spcBef>
              <a:spcPct val="0"/>
            </a:spcBef>
            <a:spcAft>
              <a:spcPct val="15000"/>
            </a:spcAft>
            <a:buChar char="••"/>
          </a:pPr>
          <a:r>
            <a:rPr lang="cs-CZ" sz="4000" kern="1200" dirty="0" smtClean="0"/>
            <a:t>29,2 OSVČ</a:t>
          </a:r>
          <a:endParaRPr lang="cs-CZ" sz="4000" kern="1200" dirty="0"/>
        </a:p>
      </dsp:txBody>
      <dsp:txXfrm>
        <a:off x="51" y="1202459"/>
        <a:ext cx="4913783" cy="3098418"/>
      </dsp:txXfrm>
    </dsp:sp>
    <dsp:sp modelId="{54779E04-6C54-4777-B532-AF53B70F6C37}">
      <dsp:nvSpPr>
        <dsp:cNvPr id="0" name=""/>
        <dsp:cNvSpPr/>
      </dsp:nvSpPr>
      <dsp:spPr>
        <a:xfrm>
          <a:off x="5601764" y="50459"/>
          <a:ext cx="4913783" cy="1152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lvl="0" algn="ctr" defTabSz="1778000" rtl="0">
            <a:lnSpc>
              <a:spcPct val="90000"/>
            </a:lnSpc>
            <a:spcBef>
              <a:spcPct val="0"/>
            </a:spcBef>
            <a:spcAft>
              <a:spcPct val="35000"/>
            </a:spcAft>
          </a:pPr>
          <a:r>
            <a:rPr lang="cs-CZ" sz="4000" b="1" kern="1200" smtClean="0"/>
            <a:t>Dávky</a:t>
          </a:r>
          <a:endParaRPr lang="cs-CZ" sz="4000" kern="1200"/>
        </a:p>
      </dsp:txBody>
      <dsp:txXfrm>
        <a:off x="5601764" y="50459"/>
        <a:ext cx="4913783" cy="1152000"/>
      </dsp:txXfrm>
    </dsp:sp>
    <dsp:sp modelId="{0A6A17D7-3BA5-4E5B-9C3F-8822E90045BE}">
      <dsp:nvSpPr>
        <dsp:cNvPr id="0" name=""/>
        <dsp:cNvSpPr/>
      </dsp:nvSpPr>
      <dsp:spPr>
        <a:xfrm>
          <a:off x="5601764" y="1202459"/>
          <a:ext cx="4913783" cy="30984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213360" rIns="284480" bIns="320040" numCol="1" spcCol="1270" anchor="t" anchorCtr="0">
          <a:noAutofit/>
        </a:bodyPr>
        <a:lstStyle/>
        <a:p>
          <a:pPr marL="285750" lvl="1" indent="-285750" algn="l" defTabSz="1778000" rtl="0">
            <a:lnSpc>
              <a:spcPct val="90000"/>
            </a:lnSpc>
            <a:spcBef>
              <a:spcPct val="0"/>
            </a:spcBef>
            <a:spcAft>
              <a:spcPct val="15000"/>
            </a:spcAft>
            <a:buChar char="••"/>
          </a:pPr>
          <a:r>
            <a:rPr lang="cs-CZ" sz="4000" kern="1200" smtClean="0"/>
            <a:t>starobní </a:t>
          </a:r>
          <a:endParaRPr lang="cs-CZ" sz="4000" kern="1200"/>
        </a:p>
        <a:p>
          <a:pPr marL="285750" lvl="1" indent="-285750" algn="l" defTabSz="1778000" rtl="0">
            <a:lnSpc>
              <a:spcPct val="90000"/>
            </a:lnSpc>
            <a:spcBef>
              <a:spcPct val="0"/>
            </a:spcBef>
            <a:spcAft>
              <a:spcPct val="15000"/>
            </a:spcAft>
            <a:buChar char="••"/>
          </a:pPr>
          <a:r>
            <a:rPr lang="cs-CZ" sz="4000" kern="1200" smtClean="0"/>
            <a:t>invalidní,</a:t>
          </a:r>
          <a:endParaRPr lang="cs-CZ" sz="4000" kern="1200"/>
        </a:p>
        <a:p>
          <a:pPr marL="285750" lvl="1" indent="-285750" algn="l" defTabSz="1778000" rtl="0">
            <a:lnSpc>
              <a:spcPct val="90000"/>
            </a:lnSpc>
            <a:spcBef>
              <a:spcPct val="0"/>
            </a:spcBef>
            <a:spcAft>
              <a:spcPct val="15000"/>
            </a:spcAft>
            <a:buChar char="••"/>
          </a:pPr>
          <a:r>
            <a:rPr lang="cs-CZ" sz="4000" kern="1200" smtClean="0"/>
            <a:t>vdovský a vdovecký,</a:t>
          </a:r>
          <a:endParaRPr lang="cs-CZ" sz="4000" kern="1200"/>
        </a:p>
        <a:p>
          <a:pPr marL="285750" lvl="1" indent="-285750" algn="l" defTabSz="1778000" rtl="0">
            <a:lnSpc>
              <a:spcPct val="90000"/>
            </a:lnSpc>
            <a:spcBef>
              <a:spcPct val="0"/>
            </a:spcBef>
            <a:spcAft>
              <a:spcPct val="15000"/>
            </a:spcAft>
            <a:buChar char="••"/>
          </a:pPr>
          <a:r>
            <a:rPr lang="cs-CZ" sz="4000" kern="1200" dirty="0" smtClean="0"/>
            <a:t>sirotčí</a:t>
          </a:r>
          <a:endParaRPr lang="cs-CZ" sz="4000" kern="1200" dirty="0"/>
        </a:p>
      </dsp:txBody>
      <dsp:txXfrm>
        <a:off x="5601764" y="1202459"/>
        <a:ext cx="4913783" cy="30984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4523A8-E8FC-492D-97F6-247FF631D198}">
      <dsp:nvSpPr>
        <dsp:cNvPr id="0" name=""/>
        <dsp:cNvSpPr/>
      </dsp:nvSpPr>
      <dsp:spPr>
        <a:xfrm>
          <a:off x="51" y="113793"/>
          <a:ext cx="4913783" cy="892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cs-CZ" sz="3100" kern="1200" smtClean="0"/>
            <a:t>Sazba</a:t>
          </a:r>
          <a:endParaRPr lang="cs-CZ" sz="3100" kern="1200"/>
        </a:p>
      </dsp:txBody>
      <dsp:txXfrm>
        <a:off x="51" y="113793"/>
        <a:ext cx="4913783" cy="892800"/>
      </dsp:txXfrm>
    </dsp:sp>
    <dsp:sp modelId="{50EF8B10-9507-4E11-B5CD-9A4968A60FC3}">
      <dsp:nvSpPr>
        <dsp:cNvPr id="0" name=""/>
        <dsp:cNvSpPr/>
      </dsp:nvSpPr>
      <dsp:spPr>
        <a:xfrm>
          <a:off x="51" y="1006593"/>
          <a:ext cx="4913783" cy="32309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cs-CZ" sz="3100" kern="1200" dirty="0" smtClean="0"/>
            <a:t>3,5 zaměstnanec + 2,3 zaměstnavatel</a:t>
          </a:r>
          <a:endParaRPr lang="cs-CZ" sz="3100" kern="1200" dirty="0"/>
        </a:p>
        <a:p>
          <a:pPr marL="285750" lvl="1" indent="-285750" algn="l" defTabSz="1377950" rtl="0">
            <a:lnSpc>
              <a:spcPct val="90000"/>
            </a:lnSpc>
            <a:spcBef>
              <a:spcPct val="0"/>
            </a:spcBef>
            <a:spcAft>
              <a:spcPct val="15000"/>
            </a:spcAft>
            <a:buChar char="••"/>
          </a:pPr>
          <a:r>
            <a:rPr lang="cs-CZ" sz="3100" kern="1200" smtClean="0"/>
            <a:t>Zaměstnanci povinně</a:t>
          </a:r>
          <a:endParaRPr lang="cs-CZ" sz="3100" kern="1200"/>
        </a:p>
        <a:p>
          <a:pPr marL="285750" lvl="1" indent="-285750" algn="l" defTabSz="1377950" rtl="0">
            <a:lnSpc>
              <a:spcPct val="90000"/>
            </a:lnSpc>
            <a:spcBef>
              <a:spcPct val="0"/>
            </a:spcBef>
            <a:spcAft>
              <a:spcPct val="15000"/>
            </a:spcAft>
            <a:buChar char="••"/>
          </a:pPr>
          <a:r>
            <a:rPr lang="cs-CZ" sz="3100" kern="1200" dirty="0" smtClean="0"/>
            <a:t>OSVČ dobrovolně</a:t>
          </a:r>
          <a:endParaRPr lang="cs-CZ" sz="3100" kern="1200" dirty="0"/>
        </a:p>
      </dsp:txBody>
      <dsp:txXfrm>
        <a:off x="51" y="1006593"/>
        <a:ext cx="4913783" cy="3230950"/>
      </dsp:txXfrm>
    </dsp:sp>
    <dsp:sp modelId="{F04757F6-E8DB-41A3-8D96-0DF48E9BBDE1}">
      <dsp:nvSpPr>
        <dsp:cNvPr id="0" name=""/>
        <dsp:cNvSpPr/>
      </dsp:nvSpPr>
      <dsp:spPr>
        <a:xfrm>
          <a:off x="5601764" y="113793"/>
          <a:ext cx="4913783" cy="892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lvl="0" algn="ctr" defTabSz="1377950" rtl="0">
            <a:lnSpc>
              <a:spcPct val="90000"/>
            </a:lnSpc>
            <a:spcBef>
              <a:spcPct val="0"/>
            </a:spcBef>
            <a:spcAft>
              <a:spcPct val="35000"/>
            </a:spcAft>
          </a:pPr>
          <a:r>
            <a:rPr lang="cs-CZ" sz="3100" kern="1200" smtClean="0"/>
            <a:t>Dávky</a:t>
          </a:r>
          <a:endParaRPr lang="cs-CZ" sz="3100" kern="1200"/>
        </a:p>
      </dsp:txBody>
      <dsp:txXfrm>
        <a:off x="5601764" y="113793"/>
        <a:ext cx="4913783" cy="892800"/>
      </dsp:txXfrm>
    </dsp:sp>
    <dsp:sp modelId="{5797B1A8-81EB-4C34-BEF1-FE54D2A7F80C}">
      <dsp:nvSpPr>
        <dsp:cNvPr id="0" name=""/>
        <dsp:cNvSpPr/>
      </dsp:nvSpPr>
      <dsp:spPr>
        <a:xfrm>
          <a:off x="5601764" y="1006593"/>
          <a:ext cx="4913783" cy="32309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rtl="0">
            <a:lnSpc>
              <a:spcPct val="90000"/>
            </a:lnSpc>
            <a:spcBef>
              <a:spcPct val="0"/>
            </a:spcBef>
            <a:spcAft>
              <a:spcPct val="15000"/>
            </a:spcAft>
            <a:buChar char="••"/>
          </a:pPr>
          <a:r>
            <a:rPr lang="cs-CZ" sz="3100" kern="1200" smtClean="0"/>
            <a:t>Nemocenské</a:t>
          </a:r>
          <a:endParaRPr lang="cs-CZ" sz="3100" kern="1200"/>
        </a:p>
        <a:p>
          <a:pPr marL="285750" lvl="1" indent="-285750" algn="l" defTabSz="1377950" rtl="0">
            <a:lnSpc>
              <a:spcPct val="90000"/>
            </a:lnSpc>
            <a:spcBef>
              <a:spcPct val="0"/>
            </a:spcBef>
            <a:spcAft>
              <a:spcPct val="15000"/>
            </a:spcAft>
            <a:buChar char="••"/>
          </a:pPr>
          <a:r>
            <a:rPr lang="cs-CZ" sz="3100" kern="1200" smtClean="0"/>
            <a:t>Peněžitá pomoc v mateřství</a:t>
          </a:r>
          <a:endParaRPr lang="cs-CZ" sz="3100" kern="1200"/>
        </a:p>
        <a:p>
          <a:pPr marL="285750" lvl="1" indent="-285750" algn="l" defTabSz="1377950" rtl="0">
            <a:lnSpc>
              <a:spcPct val="90000"/>
            </a:lnSpc>
            <a:spcBef>
              <a:spcPct val="0"/>
            </a:spcBef>
            <a:spcAft>
              <a:spcPct val="15000"/>
            </a:spcAft>
            <a:buChar char="••"/>
          </a:pPr>
          <a:r>
            <a:rPr lang="cs-CZ" sz="3100" kern="1200" smtClean="0"/>
            <a:t>Ošetřovné</a:t>
          </a:r>
          <a:endParaRPr lang="cs-CZ" sz="3100" kern="1200"/>
        </a:p>
        <a:p>
          <a:pPr marL="285750" lvl="1" indent="-285750" algn="l" defTabSz="1377950" rtl="0">
            <a:lnSpc>
              <a:spcPct val="90000"/>
            </a:lnSpc>
            <a:spcBef>
              <a:spcPct val="0"/>
            </a:spcBef>
            <a:spcAft>
              <a:spcPct val="15000"/>
            </a:spcAft>
            <a:buChar char="••"/>
          </a:pPr>
          <a:r>
            <a:rPr lang="cs-CZ" sz="3100" kern="1200" smtClean="0"/>
            <a:t>Vyrovnávací příspěvek v těhotenství a v mateřství</a:t>
          </a:r>
          <a:endParaRPr lang="cs-CZ" sz="3100" kern="1200"/>
        </a:p>
      </dsp:txBody>
      <dsp:txXfrm>
        <a:off x="5601764" y="1006593"/>
        <a:ext cx="4913783" cy="32309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51641-896C-4D1C-9EAE-0E77FF9E8D17}">
      <dsp:nvSpPr>
        <dsp:cNvPr id="0" name=""/>
        <dsp:cNvSpPr/>
      </dsp:nvSpPr>
      <dsp:spPr>
        <a:xfrm>
          <a:off x="0" y="17210"/>
          <a:ext cx="10515600" cy="1553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b="1" kern="1200" smtClean="0"/>
            <a:t>Oznamovací povinnost</a:t>
          </a:r>
          <a:r>
            <a:rPr lang="cs-CZ" sz="2800" kern="1200" smtClean="0"/>
            <a:t>  plátců pojistného</a:t>
          </a:r>
          <a:endParaRPr lang="cs-CZ" sz="2800" kern="1200"/>
        </a:p>
      </dsp:txBody>
      <dsp:txXfrm>
        <a:off x="75813" y="93023"/>
        <a:ext cx="10363974" cy="1401402"/>
      </dsp:txXfrm>
    </dsp:sp>
    <dsp:sp modelId="{EF54F1BE-DBE1-4693-A11B-9D7382B27E23}">
      <dsp:nvSpPr>
        <dsp:cNvPr id="0" name=""/>
        <dsp:cNvSpPr/>
      </dsp:nvSpPr>
      <dsp:spPr>
        <a:xfrm>
          <a:off x="0" y="1650878"/>
          <a:ext cx="10515600" cy="15530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smtClean="0"/>
            <a:t>Zaměstnavatel je povinen nejpozději </a:t>
          </a:r>
          <a:r>
            <a:rPr lang="cs-CZ" sz="2800" b="1" kern="1200" smtClean="0"/>
            <a:t>do osmi dnů</a:t>
          </a:r>
          <a:r>
            <a:rPr lang="cs-CZ" sz="2800" kern="1200" smtClean="0"/>
            <a:t> od vzniku skutečnosti, která se oznamuje, provést u příslušné zdravotní pojišťovny oznámení o:</a:t>
          </a:r>
          <a:endParaRPr lang="cs-CZ" sz="2800" kern="1200"/>
        </a:p>
      </dsp:txBody>
      <dsp:txXfrm>
        <a:off x="75813" y="1726691"/>
        <a:ext cx="10363974" cy="1401402"/>
      </dsp:txXfrm>
    </dsp:sp>
    <dsp:sp modelId="{3BA24C3F-B92A-4860-8B7B-7A7EB0040213}">
      <dsp:nvSpPr>
        <dsp:cNvPr id="0" name=""/>
        <dsp:cNvSpPr/>
      </dsp:nvSpPr>
      <dsp:spPr>
        <a:xfrm>
          <a:off x="0" y="3203907"/>
          <a:ext cx="10515600"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smtClean="0"/>
            <a:t>a) nástupu zaměstnance do zaměstnání a jeho ukončení</a:t>
          </a:r>
          <a:endParaRPr lang="cs-CZ" sz="2200" kern="1200"/>
        </a:p>
        <a:p>
          <a:pPr marL="228600" lvl="1" indent="-228600" algn="l" defTabSz="977900" rtl="0">
            <a:lnSpc>
              <a:spcPct val="90000"/>
            </a:lnSpc>
            <a:spcBef>
              <a:spcPct val="0"/>
            </a:spcBef>
            <a:spcAft>
              <a:spcPct val="20000"/>
            </a:spcAft>
            <a:buChar char="••"/>
          </a:pPr>
          <a:r>
            <a:rPr lang="cs-CZ" sz="2200" kern="1200" smtClean="0"/>
            <a:t>b) změně zdravotní pojišťovny zaměstnancem, </a:t>
          </a:r>
          <a:endParaRPr lang="cs-CZ" sz="2200" kern="1200"/>
        </a:p>
        <a:p>
          <a:pPr marL="228600" lvl="1" indent="-228600" algn="l" defTabSz="977900" rtl="0">
            <a:lnSpc>
              <a:spcPct val="90000"/>
            </a:lnSpc>
            <a:spcBef>
              <a:spcPct val="0"/>
            </a:spcBef>
            <a:spcAft>
              <a:spcPct val="20000"/>
            </a:spcAft>
            <a:buChar char="••"/>
          </a:pPr>
          <a:r>
            <a:rPr lang="cs-CZ" sz="2200" kern="1200" smtClean="0"/>
            <a:t>c) skutečnostech rozhodných pro povinnost státu platit za zaměstnance pojistné, </a:t>
          </a:r>
          <a:endParaRPr lang="cs-CZ" sz="2200" kern="1200"/>
        </a:p>
      </dsp:txBody>
      <dsp:txXfrm>
        <a:off x="0" y="3203907"/>
        <a:ext cx="10515600" cy="11302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E6C6C4-949D-4A3C-839C-F58543C808FD}">
      <dsp:nvSpPr>
        <dsp:cNvPr id="0" name=""/>
        <dsp:cNvSpPr/>
      </dsp:nvSpPr>
      <dsp:spPr>
        <a:xfrm>
          <a:off x="0" y="5435"/>
          <a:ext cx="10515600" cy="12757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dirty="0" smtClean="0"/>
            <a:t>Na výběr zdravotní pojišťovny, nestanoví-li tento zákon jinak,</a:t>
          </a:r>
          <a:endParaRPr lang="cs-CZ" sz="2300" kern="1200" dirty="0"/>
        </a:p>
      </dsp:txBody>
      <dsp:txXfrm>
        <a:off x="62275" y="67710"/>
        <a:ext cx="10391050" cy="1151152"/>
      </dsp:txXfrm>
    </dsp:sp>
    <dsp:sp modelId="{091F09DB-E7A6-4B03-B7A4-677974F04CB6}">
      <dsp:nvSpPr>
        <dsp:cNvPr id="0" name=""/>
        <dsp:cNvSpPr/>
      </dsp:nvSpPr>
      <dsp:spPr>
        <a:xfrm>
          <a:off x="0" y="1347377"/>
          <a:ext cx="10515600" cy="12757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dirty="0" smtClean="0"/>
            <a:t>na výběr poskytovatele zdravotních služeb na území České republiky (dále jen "poskytovatel"), který je ve smluvním vztahu k příslušné zdravotní pojišťovně, a na výběr zdravotnického zařízení tohoto poskytovatele; </a:t>
          </a:r>
          <a:endParaRPr lang="cs-CZ" sz="2300" kern="1200" dirty="0"/>
        </a:p>
      </dsp:txBody>
      <dsp:txXfrm>
        <a:off x="62275" y="1409652"/>
        <a:ext cx="10391050" cy="1151152"/>
      </dsp:txXfrm>
    </dsp:sp>
    <dsp:sp modelId="{6981BCC0-97CC-4A0E-A60C-5A0374A7860F}">
      <dsp:nvSpPr>
        <dsp:cNvPr id="0" name=""/>
        <dsp:cNvSpPr/>
      </dsp:nvSpPr>
      <dsp:spPr>
        <a:xfrm>
          <a:off x="0" y="2689320"/>
          <a:ext cx="10515600" cy="12757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smtClean="0"/>
            <a:t>v případě registrujícího poskytovatele může toto právo uplatnit jednou za 3 měsíce,</a:t>
          </a:r>
          <a:endParaRPr lang="cs-CZ" sz="2300" kern="1200"/>
        </a:p>
      </dsp:txBody>
      <dsp:txXfrm>
        <a:off x="62275" y="2751595"/>
        <a:ext cx="10391050" cy="1151152"/>
      </dsp:txXfrm>
    </dsp:sp>
    <dsp:sp modelId="{CAB452D7-0015-448E-A005-1A665CE3012A}">
      <dsp:nvSpPr>
        <dsp:cNvPr id="0" name=""/>
        <dsp:cNvSpPr/>
      </dsp:nvSpPr>
      <dsp:spPr>
        <a:xfrm>
          <a:off x="0" y="3965022"/>
          <a:ext cx="105156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rtl="0">
            <a:lnSpc>
              <a:spcPct val="90000"/>
            </a:lnSpc>
            <a:spcBef>
              <a:spcPct val="0"/>
            </a:spcBef>
            <a:spcAft>
              <a:spcPct val="20000"/>
            </a:spcAft>
            <a:buChar char="••"/>
          </a:pPr>
          <a:endParaRPr lang="cs-CZ" sz="1800" kern="1200"/>
        </a:p>
      </dsp:txBody>
      <dsp:txXfrm>
        <a:off x="0" y="3965022"/>
        <a:ext cx="10515600" cy="3808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1BB71-B4C2-4218-BAE6-867FC9936256}">
      <dsp:nvSpPr>
        <dsp:cNvPr id="0" name=""/>
        <dsp:cNvSpPr/>
      </dsp:nvSpPr>
      <dsp:spPr>
        <a:xfrm>
          <a:off x="0" y="369909"/>
          <a:ext cx="10515600" cy="1759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smtClean="0"/>
            <a:t>na časovou a místní dostupnost hrazených služeb poskytovaných smluvními poskytovateli příslušné zdravotní pojišťovny,</a:t>
          </a:r>
          <a:endParaRPr lang="cs-CZ" sz="3200" kern="1200" dirty="0"/>
        </a:p>
      </dsp:txBody>
      <dsp:txXfrm>
        <a:off x="85900" y="455809"/>
        <a:ext cx="10343800" cy="1587880"/>
      </dsp:txXfrm>
    </dsp:sp>
    <dsp:sp modelId="{00680C0F-557F-491D-B4A6-63574FB1761E}">
      <dsp:nvSpPr>
        <dsp:cNvPr id="0" name=""/>
        <dsp:cNvSpPr/>
      </dsp:nvSpPr>
      <dsp:spPr>
        <a:xfrm>
          <a:off x="0" y="2221749"/>
          <a:ext cx="10515600" cy="1759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na poskytnutí hrazených služeb v rozsahu a za podmínek stanovených tímto zákonem, přičemž poskytovatel nesmí za tyto hrazené služby přijmout od pojištěnce žádnou úhradu,</a:t>
          </a:r>
          <a:endParaRPr lang="cs-CZ" sz="3200" kern="1200"/>
        </a:p>
      </dsp:txBody>
      <dsp:txXfrm>
        <a:off x="85900" y="2307649"/>
        <a:ext cx="10343800" cy="1587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08C525-72F0-49B5-8D5B-1A5A761F7CDC}">
      <dsp:nvSpPr>
        <dsp:cNvPr id="0" name=""/>
        <dsp:cNvSpPr/>
      </dsp:nvSpPr>
      <dsp:spPr>
        <a:xfrm>
          <a:off x="0" y="64179"/>
          <a:ext cx="10515600" cy="2069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na léčivé přípravky a potraviny pro zvláštní lékařské účely bez přímé úhrady, jde-li o léčivé přípravky a potraviny pro zvláštní lékařské účely hrazené ze zdravotního pojištění a předepsané v souladu s tímto zákonem; </a:t>
          </a:r>
          <a:endParaRPr lang="cs-CZ" sz="2900" kern="1200"/>
        </a:p>
      </dsp:txBody>
      <dsp:txXfrm>
        <a:off x="101036" y="165215"/>
        <a:ext cx="10313528" cy="1867658"/>
      </dsp:txXfrm>
    </dsp:sp>
    <dsp:sp modelId="{C1765150-A9B2-4BC4-9E0B-F4A7E98316A3}">
      <dsp:nvSpPr>
        <dsp:cNvPr id="0" name=""/>
        <dsp:cNvSpPr/>
      </dsp:nvSpPr>
      <dsp:spPr>
        <a:xfrm>
          <a:off x="0" y="2217429"/>
          <a:ext cx="10515600" cy="2069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to platí i v případech, kdy poskytovatel lékárenské péče nemá se zdravotní pojišťovnou pojištěnce dosud uzavřenou smlouvu,</a:t>
          </a:r>
          <a:endParaRPr lang="cs-CZ" sz="2900" kern="1200"/>
        </a:p>
      </dsp:txBody>
      <dsp:txXfrm>
        <a:off x="101036" y="2318465"/>
        <a:ext cx="10313528" cy="18676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12527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439494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13924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4E11A8-CC09-44A6-9BF2-E1B7D8FF02B8}"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201738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64E11A8-CC09-44A6-9BF2-E1B7D8FF02B8}" type="datetimeFigureOut">
              <a:rPr lang="cs-CZ" smtClean="0"/>
              <a:t>30.04.2018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1886163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4E11A8-CC09-44A6-9BF2-E1B7D8FF02B8}" type="datetimeFigureOut">
              <a:rPr lang="cs-CZ" smtClean="0"/>
              <a:t>30.04.2018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2925078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4E11A8-CC09-44A6-9BF2-E1B7D8FF02B8}" type="datetimeFigureOut">
              <a:rPr lang="cs-CZ" smtClean="0"/>
              <a:t>30.04.2018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94723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4E11A8-CC09-44A6-9BF2-E1B7D8FF02B8}" type="datetimeFigureOut">
              <a:rPr lang="cs-CZ" smtClean="0"/>
              <a:t>30.04.2018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269228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4E11A8-CC09-44A6-9BF2-E1B7D8FF02B8}" type="datetimeFigureOut">
              <a:rPr lang="cs-CZ" smtClean="0"/>
              <a:t>30.04.2018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181313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4E11A8-CC09-44A6-9BF2-E1B7D8FF02B8}" type="datetimeFigureOut">
              <a:rPr lang="cs-CZ" smtClean="0"/>
              <a:t>30.04.2018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376834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4E11A8-CC09-44A6-9BF2-E1B7D8FF02B8}" type="datetimeFigureOut">
              <a:rPr lang="cs-CZ" smtClean="0"/>
              <a:t>30.04.2018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971010-794F-4051-AC4E-250AE8630191}" type="slidenum">
              <a:rPr lang="cs-CZ" smtClean="0"/>
              <a:t>‹#›</a:t>
            </a:fld>
            <a:endParaRPr lang="cs-CZ"/>
          </a:p>
        </p:txBody>
      </p:sp>
    </p:spTree>
    <p:extLst>
      <p:ext uri="{BB962C8B-B14F-4D97-AF65-F5344CB8AC3E}">
        <p14:creationId xmlns:p14="http://schemas.microsoft.com/office/powerpoint/2010/main" val="7242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E11A8-CC09-44A6-9BF2-E1B7D8FF02B8}" type="datetimeFigureOut">
              <a:rPr lang="cs-CZ" smtClean="0"/>
              <a:t>30.04.2018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71010-794F-4051-AC4E-250AE8630191}" type="slidenum">
              <a:rPr lang="cs-CZ" smtClean="0"/>
              <a:t>‹#›</a:t>
            </a:fld>
            <a:endParaRPr lang="cs-CZ"/>
          </a:p>
        </p:txBody>
      </p:sp>
    </p:spTree>
    <p:extLst>
      <p:ext uri="{BB962C8B-B14F-4D97-AF65-F5344CB8AC3E}">
        <p14:creationId xmlns:p14="http://schemas.microsoft.com/office/powerpoint/2010/main" val="1233383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1.xml"/><Relationship Id="rId1" Type="http://schemas.openxmlformats.org/officeDocument/2006/relationships/tags" Target="../tags/tag1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1.xml"/><Relationship Id="rId1" Type="http://schemas.openxmlformats.org/officeDocument/2006/relationships/tags" Target="../tags/tag1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Layout" Target="../slideLayouts/slideLayout1.xml"/><Relationship Id="rId1" Type="http://schemas.openxmlformats.org/officeDocument/2006/relationships/tags" Target="../tags/tag20.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1.xml"/><Relationship Id="rId1" Type="http://schemas.openxmlformats.org/officeDocument/2006/relationships/tags" Target="../tags/tag21.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slideLayout" Target="../slideLayouts/slideLayout1.xml"/><Relationship Id="rId1" Type="http://schemas.openxmlformats.org/officeDocument/2006/relationships/tags" Target="../tags/tag26.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slideLayout" Target="../slideLayouts/slideLayout1.xml"/><Relationship Id="rId1" Type="http://schemas.openxmlformats.org/officeDocument/2006/relationships/tags" Target="../tags/tag2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hyperlink" Target="http://www.mesec.cz/dane/dan-z-prijmu/pruvodce/slevy-na-dani/" TargetMode="External"/><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Systém daní a sociálního pojištění v ČR</a:t>
            </a:r>
            <a:endParaRPr lang="cs-CZ" dirty="0"/>
          </a:p>
        </p:txBody>
      </p:sp>
      <p:sp>
        <p:nvSpPr>
          <p:cNvPr id="3" name="Podnadpis 2"/>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2039559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Daň z příjmů právnických osob</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24828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Poplatník daně</a:t>
            </a:r>
            <a:endParaRPr lang="cs-CZ" dirty="0"/>
          </a:p>
        </p:txBody>
      </p:sp>
      <p:sp>
        <p:nvSpPr>
          <p:cNvPr id="3" name="Zástupný symbol pro obsah 2"/>
          <p:cNvSpPr>
            <a:spLocks noGrp="1"/>
          </p:cNvSpPr>
          <p:nvPr>
            <p:ph idx="1"/>
          </p:nvPr>
        </p:nvSpPr>
        <p:spPr/>
        <p:txBody>
          <a:bodyPr/>
          <a:lstStyle/>
          <a:p>
            <a:r>
              <a:rPr lang="cs-CZ" dirty="0" smtClean="0"/>
              <a:t>PO mají </a:t>
            </a:r>
            <a:r>
              <a:rPr lang="cs-CZ" dirty="0"/>
              <a:t>na území České republiky své sídlo nebo místo svého vedení, kterým se rozumí adresa místa, ze kterého je poplatník řízen (dále jen "sídlo"), mají daňovou povinnost, která se vztahuje jak na příjmy plynoucí ze zdroje na území České republiky, tak i na příjmy plynoucí ze zdrojů v zahraničí</a:t>
            </a:r>
          </a:p>
          <a:p>
            <a:endParaRPr lang="cs-CZ" dirty="0"/>
          </a:p>
        </p:txBody>
      </p:sp>
    </p:spTree>
    <p:custDataLst>
      <p:tags r:id="rId1"/>
    </p:custDataLst>
    <p:extLst>
      <p:ext uri="{BB962C8B-B14F-4D97-AF65-F5344CB8AC3E}">
        <p14:creationId xmlns:p14="http://schemas.microsoft.com/office/powerpoint/2010/main" val="3453835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Výpočet u právnických osob</a:t>
            </a:r>
            <a:endParaRPr lang="cs-CZ" dirty="0"/>
          </a:p>
        </p:txBody>
      </p:sp>
      <p:sp>
        <p:nvSpPr>
          <p:cNvPr id="3" name="Zástupný symbol pro obsah 2"/>
          <p:cNvSpPr>
            <a:spLocks noGrp="1"/>
          </p:cNvSpPr>
          <p:nvPr>
            <p:ph idx="1"/>
          </p:nvPr>
        </p:nvSpPr>
        <p:spPr/>
        <p:txBody>
          <a:bodyPr/>
          <a:lstStyle/>
          <a:p>
            <a:r>
              <a:rPr lang="cs-CZ" dirty="0" smtClean="0"/>
              <a:t>Výsledek hospodaření </a:t>
            </a:r>
          </a:p>
          <a:p>
            <a:pPr lvl="1"/>
            <a:r>
              <a:rPr lang="cs-CZ" dirty="0" smtClean="0"/>
              <a:t>Dozvíme se z účetnictví</a:t>
            </a:r>
          </a:p>
          <a:p>
            <a:r>
              <a:rPr lang="cs-CZ" dirty="0" smtClean="0"/>
              <a:t>Upravíme výsledek pro daňové účely</a:t>
            </a:r>
          </a:p>
          <a:p>
            <a:pPr lvl="1"/>
            <a:r>
              <a:rPr lang="cs-CZ" dirty="0" smtClean="0"/>
              <a:t>Ne všechny účetní náklady jsou také daňové</a:t>
            </a:r>
          </a:p>
          <a:p>
            <a:r>
              <a:rPr lang="cs-CZ" dirty="0" smtClean="0"/>
              <a:t>Odčítají se položky odčitatelné od základu daně</a:t>
            </a:r>
          </a:p>
          <a:p>
            <a:r>
              <a:rPr lang="cs-CZ" dirty="0" smtClean="0"/>
              <a:t>Sníží se o poskytnuté dary</a:t>
            </a:r>
          </a:p>
          <a:p>
            <a:r>
              <a:rPr lang="cs-CZ" dirty="0" smtClean="0"/>
              <a:t>Výpočet sazbou 19 procent</a:t>
            </a:r>
          </a:p>
        </p:txBody>
      </p:sp>
    </p:spTree>
    <p:extLst>
      <p:ext uri="{BB962C8B-B14F-4D97-AF65-F5344CB8AC3E}">
        <p14:creationId xmlns:p14="http://schemas.microsoft.com/office/powerpoint/2010/main" val="2091918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Sociální zabezpečení a zdravotní pojištění</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29839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povinných pojištění</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488343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973302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Důchodové pojištění</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6377778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752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Nemocenské pojištění (neplést se zdravotním)</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524454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7133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descr="Výřez obrazovky"/>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35941" y="782320"/>
            <a:ext cx="8931107" cy="5425440"/>
          </a:xfrm>
        </p:spPr>
      </p:pic>
    </p:spTree>
    <p:custDataLst>
      <p:tags r:id="rId1"/>
    </p:custDataLst>
    <p:extLst>
      <p:ext uri="{BB962C8B-B14F-4D97-AF65-F5344CB8AC3E}">
        <p14:creationId xmlns:p14="http://schemas.microsoft.com/office/powerpoint/2010/main" val="790026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Reálný dopad na Vaši výplatní pásku</a:t>
            </a:r>
            <a:endParaRPr lang="cs-CZ"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20720" y="1533402"/>
            <a:ext cx="5100320" cy="4810209"/>
          </a:xfrm>
        </p:spPr>
      </p:pic>
    </p:spTree>
    <p:extLst>
      <p:ext uri="{BB962C8B-B14F-4D97-AF65-F5344CB8AC3E}">
        <p14:creationId xmlns:p14="http://schemas.microsoft.com/office/powerpoint/2010/main" val="791492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Den daňové svobody !</a:t>
            </a:r>
            <a:endParaRPr lang="cs-CZ" dirty="0"/>
          </a:p>
        </p:txBody>
      </p:sp>
      <p:sp>
        <p:nvSpPr>
          <p:cNvPr id="3" name="Zástupný symbol pro obsah 2"/>
          <p:cNvSpPr>
            <a:spLocks noGrp="1"/>
          </p:cNvSpPr>
          <p:nvPr>
            <p:ph idx="1"/>
          </p:nvPr>
        </p:nvSpPr>
        <p:spPr/>
        <p:txBody>
          <a:bodyPr>
            <a:normAutofit/>
          </a:bodyPr>
          <a:lstStyle/>
          <a:p>
            <a:pPr marL="0" indent="0" algn="ctr">
              <a:lnSpc>
                <a:spcPct val="150000"/>
              </a:lnSpc>
              <a:buNone/>
            </a:pPr>
            <a:r>
              <a:rPr lang="cs-CZ" sz="6000" dirty="0" smtClean="0"/>
              <a:t>22. červen 2015</a:t>
            </a:r>
            <a:endParaRPr lang="cs-CZ" sz="6000" dirty="0"/>
          </a:p>
        </p:txBody>
      </p:sp>
    </p:spTree>
    <p:extLst>
      <p:ext uri="{BB962C8B-B14F-4D97-AF65-F5344CB8AC3E}">
        <p14:creationId xmlns:p14="http://schemas.microsoft.com/office/powerpoint/2010/main" val="658568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rozlišení</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5742725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449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7651261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8213" y="908050"/>
            <a:ext cx="7847012" cy="1873250"/>
          </a:xfrm>
        </p:spPr>
        <p:txBody>
          <a:bodyPr/>
          <a:lstStyle/>
          <a:p>
            <a:pPr eaLnBrk="1" hangingPunct="1">
              <a:defRPr/>
            </a:pPr>
            <a:r>
              <a:rPr lang="cs-CZ" altLang="cs-CZ" smtClean="0">
                <a:latin typeface="Arial" charset="0"/>
                <a:cs typeface="Arial" charset="0"/>
              </a:rPr>
              <a:t>Financování péče v ČR</a:t>
            </a:r>
          </a:p>
        </p:txBody>
      </p:sp>
      <p:pic>
        <p:nvPicPr>
          <p:cNvPr id="3075" name="Picture 11" descr="Bankovk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1313" y="2997200"/>
            <a:ext cx="403225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13" descr="10_Hal_1999_1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2125" y="2905125"/>
            <a:ext cx="10477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758713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latin typeface="Tahoma" panose="020B0604030504040204" pitchFamily="34" charset="0"/>
                <a:cs typeface="Arial" panose="020B0604020202020204" pitchFamily="34" charset="0"/>
              </a:rPr>
              <a:t>Systém financování zdravotní péče ČR</a:t>
            </a:r>
          </a:p>
        </p:txBody>
      </p:sp>
      <p:sp>
        <p:nvSpPr>
          <p:cNvPr id="409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latin typeface="Tahoma" panose="020B0604030504040204" pitchFamily="34" charset="0"/>
                <a:cs typeface="Arial" panose="020B0604020202020204" pitchFamily="34" charset="0"/>
              </a:rPr>
              <a:t>Čl. 31 Listiny základních práv a svobod (dále též „Listiny“)</a:t>
            </a:r>
          </a:p>
          <a:p>
            <a:pPr>
              <a:buFont typeface="Wingdings" panose="05000000000000000000" pitchFamily="2" charset="2"/>
              <a:buNone/>
            </a:pPr>
            <a:r>
              <a:rPr lang="cs-CZ" altLang="cs-CZ" smtClean="0">
                <a:effectLst/>
                <a:latin typeface="Tahoma" panose="020B0604030504040204" pitchFamily="34" charset="0"/>
                <a:cs typeface="Arial" panose="020B0604020202020204" pitchFamily="34" charset="0"/>
              </a:rPr>
              <a:t> „</a:t>
            </a:r>
            <a:r>
              <a:rPr lang="cs-CZ" altLang="cs-CZ" i="1" smtClean="0">
                <a:effectLst/>
                <a:latin typeface="Tahoma" panose="020B0604030504040204" pitchFamily="34" charset="0"/>
                <a:cs typeface="Arial" panose="020B0604020202020204" pitchFamily="34" charset="0"/>
              </a:rPr>
              <a:t>Každý má právo na ochranu zdraví. Občané mají na základě veřejného pojištění právo na bezplatnou zdravotní péči a na zdravotní pomůcky za podmínek, které stanoví zákon.“</a:t>
            </a:r>
            <a:endParaRPr lang="cs-CZ" altLang="cs-CZ" smtClean="0">
              <a:effectLst/>
              <a:latin typeface="Tahoma" panose="020B060403050404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308589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latin typeface="Tahoma" panose="020B0604030504040204" pitchFamily="34" charset="0"/>
                <a:cs typeface="Arial" panose="020B0604020202020204" pitchFamily="34" charset="0"/>
              </a:rPr>
              <a:t>Systém financování zdravotní péče ČR</a:t>
            </a:r>
          </a:p>
        </p:txBody>
      </p:sp>
      <p:sp>
        <p:nvSpPr>
          <p:cNvPr id="512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latin typeface="Tahoma" panose="020B0604030504040204" pitchFamily="34" charset="0"/>
                <a:cs typeface="Arial" panose="020B0604020202020204" pitchFamily="34" charset="0"/>
              </a:rPr>
              <a:t> Čl. 41 Listiny, tzv. výhrada zákona, práva uvedeného v čl. 31 se lze dovolávat pouze v mezích zákonů, které jej provádí. </a:t>
            </a:r>
          </a:p>
          <a:p>
            <a:r>
              <a:rPr lang="cs-CZ" altLang="cs-CZ" smtClean="0">
                <a:effectLst/>
                <a:latin typeface="Tahoma" panose="020B0604030504040204" pitchFamily="34" charset="0"/>
                <a:cs typeface="Arial" panose="020B0604020202020204" pitchFamily="34" charset="0"/>
              </a:rPr>
              <a:t>Právo na zdravotní péči se dle dikce Listiny nevztahuje na cizince, neboť Listina hovoří „občanech“, tedy občanech České republiky.</a:t>
            </a:r>
          </a:p>
          <a:p>
            <a:endParaRPr lang="cs-CZ" altLang="cs-CZ" smtClean="0">
              <a:effectLst/>
              <a:latin typeface="Tahoma" panose="020B060403050404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059102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9839" y="1381125"/>
            <a:ext cx="7172325" cy="4095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44056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Základní ustanovení</a:t>
            </a:r>
          </a:p>
        </p:txBody>
      </p:sp>
      <p:sp>
        <p:nvSpPr>
          <p:cNvPr id="819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cs-CZ" altLang="cs-CZ" smtClean="0">
                <a:effectLst/>
                <a:cs typeface="Arial" panose="020B0604020202020204" pitchFamily="34" charset="0"/>
              </a:rPr>
              <a:t>Veřejné zdravotní pojištění (dále jen "zdravotní pojištění"),</a:t>
            </a:r>
          </a:p>
          <a:p>
            <a:pPr>
              <a:lnSpc>
                <a:spcPct val="90000"/>
              </a:lnSpc>
            </a:pPr>
            <a:r>
              <a:rPr lang="cs-CZ" altLang="cs-CZ" smtClean="0">
                <a:effectLst/>
                <a:cs typeface="Arial" panose="020B0604020202020204" pitchFamily="34" charset="0"/>
              </a:rPr>
              <a:t>Rozsah a podmínky, za nichž jsou na základě tohoto zákona ze zdravotního pojištění hrazeny zdravotní služby (dále jen "hrazené služby"),</a:t>
            </a:r>
          </a:p>
          <a:p>
            <a:pPr>
              <a:lnSpc>
                <a:spcPct val="90000"/>
              </a:lnSpc>
            </a:pPr>
            <a:r>
              <a:rPr lang="cs-CZ" altLang="cs-CZ" smtClean="0">
                <a:effectLst/>
                <a:cs typeface="Arial" panose="020B0604020202020204" pitchFamily="34" charset="0"/>
              </a:rPr>
              <a:t>Způsob stanovení cen a úhrad léčivých přípravků a potravin pro zvláštní lékařské účely hrazených ze zdravotního pojištění.</a:t>
            </a:r>
          </a:p>
        </p:txBody>
      </p:sp>
    </p:spTree>
    <p:custDataLst>
      <p:tags r:id="rId1"/>
    </p:custDataLst>
    <p:extLst>
      <p:ext uri="{BB962C8B-B14F-4D97-AF65-F5344CB8AC3E}">
        <p14:creationId xmlns:p14="http://schemas.microsoft.com/office/powerpoint/2010/main" val="2231055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Osobní rozsah zdravotního pojištění</a:t>
            </a:r>
          </a:p>
        </p:txBody>
      </p:sp>
      <p:sp>
        <p:nvSpPr>
          <p:cNvPr id="921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Osoby, které mají trvalý pobyt na území České republiky,</a:t>
            </a:r>
          </a:p>
          <a:p>
            <a:r>
              <a:rPr lang="cs-CZ" altLang="cs-CZ" smtClean="0">
                <a:effectLst/>
                <a:cs typeface="Arial" panose="020B0604020202020204" pitchFamily="34" charset="0"/>
              </a:rPr>
              <a:t>osoby, které na území České republiky nemají trvalý pobyt, pokud jsou zaměstnanci zaměstnavatele, který má sídlo nebo trvalý pobyt na území České republiky, (dále jen "pojištěnci").</a:t>
            </a:r>
          </a:p>
        </p:txBody>
      </p:sp>
    </p:spTree>
    <p:extLst>
      <p:ext uri="{BB962C8B-B14F-4D97-AF65-F5344CB8AC3E}">
        <p14:creationId xmlns:p14="http://schemas.microsoft.com/office/powerpoint/2010/main" val="3222000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Vznik zdravotního pojištění</a:t>
            </a:r>
          </a:p>
        </p:txBody>
      </p:sp>
      <p:sp>
        <p:nvSpPr>
          <p:cNvPr id="102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Narození, jde-li o osobu s trvalým pobytem na území České republiky,</a:t>
            </a:r>
          </a:p>
          <a:p>
            <a:r>
              <a:rPr lang="cs-CZ" altLang="cs-CZ" smtClean="0">
                <a:effectLst/>
                <a:cs typeface="Arial" panose="020B0604020202020204" pitchFamily="34" charset="0"/>
              </a:rPr>
              <a:t>osoba bez trvalého pobytu na území České republiky stala zaměstnancem,</a:t>
            </a:r>
          </a:p>
          <a:p>
            <a:r>
              <a:rPr lang="cs-CZ" altLang="cs-CZ" smtClean="0">
                <a:effectLst/>
                <a:cs typeface="Arial" panose="020B0604020202020204" pitchFamily="34" charset="0"/>
              </a:rPr>
              <a:t>získání trvalého pobytu na území České republiky.</a:t>
            </a:r>
          </a:p>
          <a:p>
            <a:endParaRPr lang="cs-CZ" altLang="cs-CZ"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3732845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Zánik zdravotního pojištění</a:t>
            </a:r>
          </a:p>
        </p:txBody>
      </p:sp>
      <p:sp>
        <p:nvSpPr>
          <p:cNvPr id="1126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dirty="0" smtClean="0">
                <a:effectLst/>
                <a:cs typeface="Arial" panose="020B0604020202020204" pitchFamily="34" charset="0"/>
              </a:rPr>
              <a:t>Úmrtí pojištěnce nebo jeho prohlášení za mrtvého,</a:t>
            </a:r>
          </a:p>
          <a:p>
            <a:r>
              <a:rPr lang="cs-CZ" altLang="cs-CZ" smtClean="0">
                <a:effectLst/>
                <a:cs typeface="Arial" panose="020B0604020202020204" pitchFamily="34" charset="0"/>
              </a:rPr>
              <a:t>osoba bez trvalého pobytu na území České republiky přestala být zaměstnancem,</a:t>
            </a:r>
          </a:p>
          <a:p>
            <a:r>
              <a:rPr lang="cs-CZ" altLang="cs-CZ" dirty="0" smtClean="0">
                <a:effectLst/>
                <a:cs typeface="Arial" panose="020B0604020202020204" pitchFamily="34" charset="0"/>
              </a:rPr>
              <a:t>ukončení trvalého pobytu na území České republiky.</a:t>
            </a:r>
          </a:p>
          <a:p>
            <a:endParaRPr lang="cs-CZ" altLang="cs-CZ" dirty="0" smtClean="0">
              <a:effectLst/>
              <a:latin typeface="Tahoma" panose="020B060403050404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928756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Plátci pojistného zdravotního pojištění</a:t>
            </a:r>
          </a:p>
        </p:txBody>
      </p:sp>
      <p:sp>
        <p:nvSpPr>
          <p:cNvPr id="1229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effectLst/>
              <a:cs typeface="Arial" panose="020B0604020202020204" pitchFamily="34" charset="0"/>
            </a:endParaRPr>
          </a:p>
          <a:p>
            <a:endParaRPr lang="cs-CZ" altLang="cs-CZ" smtClean="0">
              <a:effectLst/>
              <a:cs typeface="Arial" panose="020B0604020202020204" pitchFamily="34" charset="0"/>
            </a:endParaRPr>
          </a:p>
          <a:p>
            <a:r>
              <a:rPr lang="cs-CZ" altLang="cs-CZ" smtClean="0">
                <a:effectLst/>
                <a:cs typeface="Arial" panose="020B0604020202020204" pitchFamily="34" charset="0"/>
              </a:rPr>
              <a:t> a) pojištěnci </a:t>
            </a:r>
          </a:p>
          <a:p>
            <a:r>
              <a:rPr lang="cs-CZ" altLang="cs-CZ" smtClean="0">
                <a:effectLst/>
                <a:cs typeface="Arial" panose="020B0604020202020204" pitchFamily="34" charset="0"/>
              </a:rPr>
              <a:t> b) zaměstnavatelé</a:t>
            </a:r>
          </a:p>
          <a:p>
            <a:r>
              <a:rPr lang="cs-CZ" altLang="cs-CZ" smtClean="0">
                <a:effectLst/>
                <a:cs typeface="Arial" panose="020B0604020202020204" pitchFamily="34" charset="0"/>
              </a:rPr>
              <a:t> c) stát</a:t>
            </a:r>
          </a:p>
          <a:p>
            <a:pPr>
              <a:buFont typeface="Wingdings" panose="05000000000000000000" pitchFamily="2" charset="2"/>
              <a:buNone/>
            </a:pPr>
            <a:endParaRPr lang="cs-CZ" altLang="cs-CZ" smtClean="0">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144151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Přímé daně</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Daň z příjmu fyzických osob</a:t>
            </a:r>
          </a:p>
          <a:p>
            <a:pPr lvl="1"/>
            <a:r>
              <a:rPr lang="cs-CZ" dirty="0" smtClean="0"/>
              <a:t>Sazba 15 procent ze „</a:t>
            </a:r>
            <a:r>
              <a:rPr lang="cs-CZ" dirty="0" err="1" smtClean="0"/>
              <a:t>superhrubé</a:t>
            </a:r>
            <a:r>
              <a:rPr lang="cs-CZ" dirty="0" smtClean="0"/>
              <a:t> mzdy“</a:t>
            </a:r>
          </a:p>
          <a:p>
            <a:r>
              <a:rPr lang="cs-CZ" dirty="0" smtClean="0"/>
              <a:t>Daň z příjmu právnických osob</a:t>
            </a:r>
          </a:p>
          <a:p>
            <a:pPr lvl="1"/>
            <a:r>
              <a:rPr lang="cs-CZ" dirty="0" smtClean="0"/>
              <a:t>19 procent ze základu daně (hospodářský výsledek)</a:t>
            </a:r>
          </a:p>
          <a:p>
            <a:r>
              <a:rPr lang="cs-CZ" dirty="0" smtClean="0"/>
              <a:t>Daň z nemovitostí</a:t>
            </a:r>
          </a:p>
          <a:p>
            <a:pPr lvl="1"/>
            <a:r>
              <a:rPr lang="cs-CZ" dirty="0" smtClean="0"/>
              <a:t>Stanoví obec</a:t>
            </a:r>
          </a:p>
          <a:p>
            <a:r>
              <a:rPr lang="cs-CZ" dirty="0" smtClean="0"/>
              <a:t>Daň z převodu nemovitosti</a:t>
            </a:r>
          </a:p>
          <a:p>
            <a:pPr lvl="1"/>
            <a:r>
              <a:rPr lang="cs-CZ" dirty="0" smtClean="0"/>
              <a:t>4 procenta</a:t>
            </a:r>
          </a:p>
          <a:p>
            <a:r>
              <a:rPr lang="cs-CZ" dirty="0" smtClean="0"/>
              <a:t>Silniční daň </a:t>
            </a:r>
          </a:p>
          <a:p>
            <a:pPr lvl="1"/>
            <a:r>
              <a:rPr lang="cs-CZ" dirty="0" smtClean="0"/>
              <a:t>Jednorázová částka ročně, vozidla určená k podnikání</a:t>
            </a:r>
            <a:endParaRPr lang="cs-CZ" dirty="0"/>
          </a:p>
        </p:txBody>
      </p:sp>
    </p:spTree>
    <p:extLst>
      <p:ext uri="{BB962C8B-B14F-4D97-AF65-F5344CB8AC3E}">
        <p14:creationId xmlns:p14="http://schemas.microsoft.com/office/powerpoint/2010/main" val="29434654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 </a:t>
            </a:r>
            <a:r>
              <a:rPr lang="cs-CZ" altLang="cs-CZ" sz="2800">
                <a:cs typeface="Arial" panose="020B0604020202020204" pitchFamily="34" charset="0"/>
              </a:rPr>
              <a:t>Stát je plátcem pojistného prostřednictvím státního rozpočtu za tyto pojištěnce</a:t>
            </a:r>
          </a:p>
        </p:txBody>
      </p:sp>
      <p:sp>
        <p:nvSpPr>
          <p:cNvPr id="1945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dirty="0" smtClean="0">
                <a:effectLst/>
                <a:cs typeface="Arial" panose="020B0604020202020204" pitchFamily="34" charset="0"/>
              </a:rPr>
              <a:t>a) </a:t>
            </a:r>
            <a:r>
              <a:rPr lang="cs-CZ" altLang="cs-CZ" b="1" u="sng" dirty="0" smtClean="0">
                <a:effectLst/>
                <a:cs typeface="Arial" panose="020B0604020202020204" pitchFamily="34" charset="0"/>
              </a:rPr>
              <a:t>nezaopatřené děti;</a:t>
            </a:r>
            <a:r>
              <a:rPr lang="cs-CZ" altLang="cs-CZ" dirty="0" smtClean="0">
                <a:effectLst/>
                <a:cs typeface="Arial" panose="020B0604020202020204" pitchFamily="34" charset="0"/>
              </a:rPr>
              <a:t> nezaopatřenost dítěte se posuzuje podle zákona o státní sociální podpoře,</a:t>
            </a:r>
          </a:p>
          <a:p>
            <a:r>
              <a:rPr lang="cs-CZ" altLang="cs-CZ" dirty="0" smtClean="0">
                <a:effectLst/>
                <a:cs typeface="Arial" panose="020B0604020202020204" pitchFamily="34" charset="0"/>
              </a:rPr>
              <a:t>b) poživatele důchodů z důchodového pojištění, </a:t>
            </a:r>
          </a:p>
          <a:p>
            <a:r>
              <a:rPr lang="cs-CZ" altLang="cs-CZ" dirty="0" smtClean="0">
                <a:effectLst/>
                <a:cs typeface="Arial" panose="020B0604020202020204" pitchFamily="34" charset="0"/>
              </a:rPr>
              <a:t>c) příjemce rodičovského příspěvku</a:t>
            </a:r>
          </a:p>
          <a:p>
            <a:pPr>
              <a:lnSpc>
                <a:spcPct val="80000"/>
              </a:lnSpc>
            </a:pPr>
            <a:r>
              <a:rPr lang="cs-CZ" altLang="cs-CZ" dirty="0" smtClean="0">
                <a:cs typeface="Arial" panose="020B0604020202020204" pitchFamily="34" charset="0"/>
              </a:rPr>
              <a:t>d) ženy na mateřské</a:t>
            </a:r>
          </a:p>
          <a:p>
            <a:pPr>
              <a:lnSpc>
                <a:spcPct val="80000"/>
              </a:lnSpc>
            </a:pPr>
            <a:r>
              <a:rPr lang="cs-CZ" altLang="cs-CZ" dirty="0" smtClean="0">
                <a:cs typeface="Arial" panose="020B0604020202020204" pitchFamily="34" charset="0"/>
              </a:rPr>
              <a:t>e) uchazeče o zaměstnání včetně</a:t>
            </a:r>
          </a:p>
          <a:p>
            <a:pPr>
              <a:lnSpc>
                <a:spcPct val="80000"/>
              </a:lnSpc>
            </a:pPr>
            <a:r>
              <a:rPr lang="cs-CZ" altLang="cs-CZ" dirty="0" smtClean="0">
                <a:cs typeface="Arial" panose="020B0604020202020204" pitchFamily="34" charset="0"/>
              </a:rPr>
              <a:t>f) osoby pobírající dávku pomoci v hmotné nouzi</a:t>
            </a:r>
          </a:p>
          <a:p>
            <a:pPr>
              <a:lnSpc>
                <a:spcPct val="80000"/>
              </a:lnSpc>
            </a:pPr>
            <a:r>
              <a:rPr lang="cs-CZ" altLang="cs-CZ" dirty="0" smtClean="0">
                <a:latin typeface="Tahoma" panose="020B0604030504040204" pitchFamily="34" charset="0"/>
                <a:cs typeface="Arial" panose="020B0604020202020204" pitchFamily="34" charset="0"/>
              </a:rPr>
              <a:t>…. všichni bez příjmu</a:t>
            </a:r>
          </a:p>
          <a:p>
            <a:pPr marL="0" indent="0">
              <a:buNone/>
            </a:pPr>
            <a:endParaRPr lang="cs-CZ" altLang="cs-CZ" dirty="0" smtClean="0">
              <a:effectLst/>
              <a:cs typeface="Arial" panose="020B0604020202020204" pitchFamily="34" charset="0"/>
            </a:endParaRPr>
          </a:p>
          <a:p>
            <a:pPr>
              <a:buFont typeface="Wingdings" panose="05000000000000000000" pitchFamily="2" charset="2"/>
              <a:buNone/>
            </a:pPr>
            <a:endParaRPr lang="cs-CZ" altLang="cs-CZ" dirty="0" smtClean="0">
              <a:effectLst/>
              <a:cs typeface="Arial" panose="020B0604020202020204" pitchFamily="34" charset="0"/>
            </a:endParaRPr>
          </a:p>
        </p:txBody>
      </p:sp>
    </p:spTree>
    <p:extLst>
      <p:ext uri="{BB962C8B-B14F-4D97-AF65-F5344CB8AC3E}">
        <p14:creationId xmlns:p14="http://schemas.microsoft.com/office/powerpoint/2010/main" val="306783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Povinnost platit pojistné</a:t>
            </a:r>
          </a:p>
        </p:txBody>
      </p:sp>
      <p:sp>
        <p:nvSpPr>
          <p:cNvPr id="2867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buFont typeface="Wingdings" panose="05000000000000000000" pitchFamily="2" charset="2"/>
              <a:buNone/>
            </a:pPr>
            <a:r>
              <a:rPr lang="cs-CZ" altLang="cs-CZ" b="1" dirty="0" smtClean="0">
                <a:effectLst/>
                <a:cs typeface="Arial" panose="020B0604020202020204" pitchFamily="34" charset="0"/>
              </a:rPr>
              <a:t>	Povinnost platit pojistné vzniká pojištěnci dnem:</a:t>
            </a:r>
          </a:p>
          <a:p>
            <a:pPr>
              <a:lnSpc>
                <a:spcPct val="90000"/>
              </a:lnSpc>
            </a:pPr>
            <a:r>
              <a:rPr lang="cs-CZ" altLang="cs-CZ" dirty="0" smtClean="0">
                <a:effectLst/>
                <a:cs typeface="Arial" panose="020B0604020202020204" pitchFamily="34" charset="0"/>
              </a:rPr>
              <a:t> a) nástupu zaměstnance do zaměstnání </a:t>
            </a:r>
          </a:p>
          <a:p>
            <a:pPr>
              <a:lnSpc>
                <a:spcPct val="90000"/>
              </a:lnSpc>
            </a:pPr>
            <a:r>
              <a:rPr lang="cs-CZ" altLang="cs-CZ" dirty="0" smtClean="0">
                <a:effectLst/>
                <a:cs typeface="Arial" panose="020B0604020202020204" pitchFamily="34" charset="0"/>
              </a:rPr>
              <a:t> b) zahájení samostatné výdělečné činnosti </a:t>
            </a:r>
          </a:p>
          <a:p>
            <a:pPr>
              <a:lnSpc>
                <a:spcPct val="90000"/>
              </a:lnSpc>
            </a:pPr>
            <a:r>
              <a:rPr lang="cs-CZ" altLang="cs-CZ" dirty="0" smtClean="0">
                <a:effectLst/>
                <a:cs typeface="Arial" panose="020B0604020202020204" pitchFamily="34" charset="0"/>
              </a:rPr>
              <a:t> c) kdy se stal pojištěncem </a:t>
            </a:r>
          </a:p>
          <a:p>
            <a:pPr>
              <a:lnSpc>
                <a:spcPct val="90000"/>
              </a:lnSpc>
            </a:pPr>
            <a:r>
              <a:rPr lang="cs-CZ" altLang="cs-CZ" dirty="0" smtClean="0">
                <a:effectLst/>
                <a:cs typeface="Arial" panose="020B0604020202020204" pitchFamily="34" charset="0"/>
              </a:rPr>
              <a:t> d) ke kterému se po návratu do České republiky pojištěnec přihlásil u příslušné zdravotní pojišťovny</a:t>
            </a:r>
          </a:p>
          <a:p>
            <a:pPr>
              <a:lnSpc>
                <a:spcPct val="90000"/>
              </a:lnSpc>
            </a:pPr>
            <a:endParaRPr lang="cs-CZ" altLang="cs-CZ" dirty="0" smtClean="0">
              <a:effectLst/>
              <a:latin typeface="Tahoma" panose="020B060403050404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8081486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latin typeface="Tahoma" panose="020B0604030504040204" pitchFamily="34" charset="0"/>
                <a:cs typeface="Arial" panose="020B0604020202020204" pitchFamily="34" charset="0"/>
              </a:rPr>
              <a:t>Pojištěnec v cizině</a:t>
            </a:r>
          </a:p>
        </p:txBody>
      </p:sp>
      <p:sp>
        <p:nvSpPr>
          <p:cNvPr id="3891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80000"/>
              </a:lnSpc>
            </a:pPr>
            <a:r>
              <a:rPr lang="cs-CZ" altLang="cs-CZ" sz="2000" dirty="0">
                <a:cs typeface="Arial" panose="020B0604020202020204" pitchFamily="34" charset="0"/>
              </a:rPr>
              <a:t>Pojištěnec </a:t>
            </a:r>
            <a:r>
              <a:rPr lang="cs-CZ" altLang="cs-CZ" sz="2000" b="1" dirty="0">
                <a:cs typeface="Arial" panose="020B0604020202020204" pitchFamily="34" charset="0"/>
              </a:rPr>
              <a:t>není povinen</a:t>
            </a:r>
            <a:r>
              <a:rPr lang="cs-CZ" altLang="cs-CZ" sz="2000" dirty="0">
                <a:cs typeface="Arial" panose="020B0604020202020204" pitchFamily="34" charset="0"/>
              </a:rPr>
              <a:t> platit pojistné po dobu, kdy je dlouhodobě v cizině, pokud je v cizině zdravotně pojištěn a učinil o této skutečnosti u příslušné zdravotní pojišťovny písemné prohlášení. </a:t>
            </a:r>
          </a:p>
          <a:p>
            <a:pPr>
              <a:lnSpc>
                <a:spcPct val="80000"/>
              </a:lnSpc>
            </a:pPr>
            <a:r>
              <a:rPr lang="cs-CZ" altLang="cs-CZ" sz="2000" dirty="0" smtClean="0">
                <a:cs typeface="Arial" panose="020B0604020202020204" pitchFamily="34" charset="0"/>
              </a:rPr>
              <a:t>Povinnost </a:t>
            </a:r>
            <a:r>
              <a:rPr lang="cs-CZ" altLang="cs-CZ" sz="2000" dirty="0">
                <a:cs typeface="Arial" panose="020B0604020202020204" pitchFamily="34" charset="0"/>
              </a:rPr>
              <a:t>platit pojistné však zaniká až dnem, který pojištěnec v prohlášení podle věty prvé uvedl, ne však dříve než dnem následujícím po dni, kdy toto prohlášení bylo doručeno příslušné zdravotní pojišťovně. </a:t>
            </a:r>
          </a:p>
        </p:txBody>
      </p:sp>
    </p:spTree>
    <p:custDataLst>
      <p:tags r:id="rId1"/>
    </p:custDataLst>
    <p:extLst>
      <p:ext uri="{BB962C8B-B14F-4D97-AF65-F5344CB8AC3E}">
        <p14:creationId xmlns:p14="http://schemas.microsoft.com/office/powerpoint/2010/main" val="36358766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z="4000">
                <a:cs typeface="Arial" panose="020B0604020202020204" pitchFamily="34" charset="0"/>
              </a:rPr>
              <a:t>Výše a způsob placení pojistného a penále</a:t>
            </a:r>
          </a:p>
        </p:txBody>
      </p:sp>
      <p:sp>
        <p:nvSpPr>
          <p:cNvPr id="39939"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3600" dirty="0" smtClean="0">
                <a:cs typeface="Arial" panose="020B0604020202020204" pitchFamily="34" charset="0"/>
              </a:rPr>
              <a:t>Pojistné </a:t>
            </a:r>
            <a:r>
              <a:rPr lang="cs-CZ" altLang="cs-CZ" sz="3600" dirty="0">
                <a:cs typeface="Arial" panose="020B0604020202020204" pitchFamily="34" charset="0"/>
              </a:rPr>
              <a:t>za zaměstnance </a:t>
            </a:r>
            <a:r>
              <a:rPr lang="cs-CZ" altLang="cs-CZ" sz="3600" dirty="0" smtClean="0">
                <a:cs typeface="Arial" panose="020B0604020202020204" pitchFamily="34" charset="0"/>
              </a:rPr>
              <a:t>hradí:</a:t>
            </a:r>
          </a:p>
          <a:p>
            <a:pPr lvl="1">
              <a:lnSpc>
                <a:spcPct val="80000"/>
              </a:lnSpc>
            </a:pPr>
            <a:r>
              <a:rPr lang="cs-CZ" altLang="cs-CZ" sz="2800" dirty="0" smtClean="0">
                <a:cs typeface="Arial" panose="020B0604020202020204" pitchFamily="34" charset="0"/>
              </a:rPr>
              <a:t> </a:t>
            </a:r>
            <a:r>
              <a:rPr lang="cs-CZ" altLang="cs-CZ" sz="2800" dirty="0">
                <a:cs typeface="Arial" panose="020B0604020202020204" pitchFamily="34" charset="0"/>
              </a:rPr>
              <a:t>z jedné třetiny zaměstnanec, </a:t>
            </a:r>
            <a:endParaRPr lang="cs-CZ" altLang="cs-CZ" sz="2800" dirty="0" smtClean="0">
              <a:cs typeface="Arial" panose="020B0604020202020204" pitchFamily="34" charset="0"/>
            </a:endParaRPr>
          </a:p>
          <a:p>
            <a:pPr lvl="1">
              <a:lnSpc>
                <a:spcPct val="80000"/>
              </a:lnSpc>
            </a:pPr>
            <a:r>
              <a:rPr lang="cs-CZ" altLang="cs-CZ" sz="2800" dirty="0" smtClean="0">
                <a:cs typeface="Arial" panose="020B0604020202020204" pitchFamily="34" charset="0"/>
              </a:rPr>
              <a:t>ze </a:t>
            </a:r>
            <a:r>
              <a:rPr lang="cs-CZ" altLang="cs-CZ" sz="2800" dirty="0">
                <a:cs typeface="Arial" panose="020B0604020202020204" pitchFamily="34" charset="0"/>
              </a:rPr>
              <a:t>dvou třetin zaměstnavatel. </a:t>
            </a:r>
            <a:endParaRPr lang="cs-CZ" altLang="cs-CZ" sz="2800" dirty="0" smtClean="0">
              <a:cs typeface="Arial" panose="020B0604020202020204" pitchFamily="34" charset="0"/>
            </a:endParaRPr>
          </a:p>
          <a:p>
            <a:pPr lvl="1">
              <a:lnSpc>
                <a:spcPct val="80000"/>
              </a:lnSpc>
            </a:pPr>
            <a:r>
              <a:rPr lang="cs-CZ" altLang="cs-CZ" sz="2800" dirty="0" smtClean="0">
                <a:cs typeface="Arial" panose="020B0604020202020204" pitchFamily="34" charset="0"/>
              </a:rPr>
              <a:t>Pojistné </a:t>
            </a:r>
            <a:r>
              <a:rPr lang="cs-CZ" altLang="cs-CZ" sz="2800" dirty="0">
                <a:cs typeface="Arial" panose="020B0604020202020204" pitchFamily="34" charset="0"/>
              </a:rPr>
              <a:t>za státního zaměstnance podle služebního zákona hradí </a:t>
            </a:r>
            <a:r>
              <a:rPr lang="cs-CZ" altLang="cs-CZ" sz="2800" dirty="0" smtClean="0">
                <a:cs typeface="Arial" panose="020B0604020202020204" pitchFamily="34" charset="0"/>
              </a:rPr>
              <a:t>stát </a:t>
            </a:r>
            <a:r>
              <a:rPr lang="cs-CZ" altLang="cs-CZ" sz="2800" dirty="0">
                <a:cs typeface="Arial" panose="020B0604020202020204" pitchFamily="34" charset="0"/>
              </a:rPr>
              <a:t>v plné výši.</a:t>
            </a:r>
          </a:p>
          <a:p>
            <a:pPr>
              <a:lnSpc>
                <a:spcPct val="80000"/>
              </a:lnSpc>
            </a:pPr>
            <a:endParaRPr lang="cs-CZ" altLang="cs-CZ" sz="2000" dirty="0">
              <a:cs typeface="Arial" panose="020B0604020202020204" pitchFamily="34" charset="0"/>
            </a:endParaRPr>
          </a:p>
        </p:txBody>
      </p:sp>
    </p:spTree>
    <p:custDataLst>
      <p:tags r:id="rId1"/>
    </p:custDataLst>
    <p:extLst>
      <p:ext uri="{BB962C8B-B14F-4D97-AF65-F5344CB8AC3E}">
        <p14:creationId xmlns:p14="http://schemas.microsoft.com/office/powerpoint/2010/main" val="13989294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cs-CZ" sz="4000">
                <a:latin typeface="Tahoma" panose="020B0604030504040204" pitchFamily="34" charset="0"/>
                <a:cs typeface="Arial" panose="020B0604020202020204" pitchFamily="34" charset="0"/>
              </a:rPr>
              <a:t>Práva a povinnosti plátců pojistného</a:t>
            </a:r>
            <a:endParaRPr lang="cs-CZ" altLang="cs-CZ" sz="4000">
              <a:latin typeface="Tahoma" panose="020B0604030504040204" pitchFamily="34" charset="0"/>
              <a:cs typeface="Arial" panose="020B0604020202020204" pitchFamily="34" charset="0"/>
            </a:endParaRP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1373850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cs-CZ" sz="4000">
                <a:latin typeface="Tahoma" panose="020B0604030504040204" pitchFamily="34" charset="0"/>
                <a:cs typeface="Arial" panose="020B0604020202020204" pitchFamily="34" charset="0"/>
              </a:rPr>
              <a:t>Práva a povinnosti plátců pojistného</a:t>
            </a:r>
            <a:endParaRPr lang="cs-CZ" altLang="cs-CZ" sz="4000">
              <a:latin typeface="Tahoma" panose="020B0604030504040204" pitchFamily="34" charset="0"/>
              <a:cs typeface="Arial" panose="020B0604020202020204" pitchFamily="34" charset="0"/>
            </a:endParaRPr>
          </a:p>
        </p:txBody>
      </p:sp>
      <p:sp>
        <p:nvSpPr>
          <p:cNvPr id="4198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dirty="0" smtClean="0">
                <a:effectLst/>
                <a:cs typeface="Arial" panose="020B0604020202020204" pitchFamily="34" charset="0"/>
              </a:rPr>
              <a:t>O oznamovacích skutečnostech je zaměstnavatel povinen </a:t>
            </a:r>
            <a:r>
              <a:rPr lang="cs-CZ" altLang="cs-CZ" b="1" dirty="0" smtClean="0">
                <a:effectLst/>
                <a:cs typeface="Arial" panose="020B0604020202020204" pitchFamily="34" charset="0"/>
              </a:rPr>
              <a:t>vést evidenci a dokumentaci. </a:t>
            </a:r>
          </a:p>
          <a:p>
            <a:r>
              <a:rPr lang="cs-CZ" altLang="cs-CZ" dirty="0" smtClean="0">
                <a:effectLst/>
                <a:cs typeface="Arial" panose="020B0604020202020204" pitchFamily="34" charset="0"/>
              </a:rPr>
              <a:t>Při plnění oznamovací povinnosti sděluje zaměstnavatel jméno, příjmení, trvalý pobyt a rodné číslo zaměstnance, případně jiné číslo pojištěnce.</a:t>
            </a:r>
          </a:p>
          <a:p>
            <a:pPr>
              <a:buFont typeface="Wingdings" panose="05000000000000000000" pitchFamily="2" charset="2"/>
              <a:buNone/>
            </a:pPr>
            <a:endParaRPr lang="cs-CZ" altLang="cs-CZ" dirty="0" smtClean="0">
              <a:effectLst/>
              <a:latin typeface="Tahoma" panose="020B0604030504040204" pitchFamily="34" charset="0"/>
              <a:cs typeface="Arial" panose="020B0604020202020204" pitchFamily="34" charset="0"/>
            </a:endParaRPr>
          </a:p>
          <a:p>
            <a:endParaRPr lang="cs-CZ" altLang="cs-CZ" dirty="0" smtClean="0">
              <a:effectLst/>
              <a:latin typeface="Tahoma" panose="020B060403050404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4652465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it-IT" altLang="cs-CZ" sz="4000">
                <a:latin typeface="Tahoma" panose="020B0604030504040204" pitchFamily="34" charset="0"/>
                <a:cs typeface="Arial" panose="020B0604020202020204" pitchFamily="34" charset="0"/>
              </a:rPr>
              <a:t>Práva a povinnosti plátců pojistného</a:t>
            </a:r>
            <a:endParaRPr lang="cs-CZ" altLang="cs-CZ" sz="4000">
              <a:latin typeface="Tahoma" panose="020B0604030504040204" pitchFamily="34" charset="0"/>
              <a:cs typeface="Arial" panose="020B0604020202020204" pitchFamily="34" charset="0"/>
            </a:endParaRPr>
          </a:p>
        </p:txBody>
      </p:sp>
      <p:sp>
        <p:nvSpPr>
          <p:cNvPr id="4403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000" dirty="0">
                <a:cs typeface="Arial" panose="020B0604020202020204" pitchFamily="34" charset="0"/>
              </a:rPr>
              <a:t>Pojištěnec je povinen oznámit příslušné zdravotní pojišťovně nejpozději do osmi dnů skutečnosti rozhodné pro vznik nebo zánik povinnost státu platit za něj pojistné. </a:t>
            </a:r>
          </a:p>
          <a:p>
            <a:pPr>
              <a:lnSpc>
                <a:spcPct val="80000"/>
              </a:lnSpc>
            </a:pPr>
            <a:r>
              <a:rPr lang="cs-CZ" altLang="cs-CZ" sz="2000" dirty="0">
                <a:cs typeface="Arial" panose="020B0604020202020204" pitchFamily="34" charset="0"/>
              </a:rPr>
              <a:t>Za osoby zaměstnané plní tuto povinnost zaměstnavatel, pokud jsou mu tyto skutečnosti známy. Za osoby nezletilé nebo osoby bez způsobilosti k právním úkonům plní tuto povinnost jejich zákonný zástupce.</a:t>
            </a:r>
          </a:p>
          <a:p>
            <a:pPr>
              <a:lnSpc>
                <a:spcPct val="80000"/>
              </a:lnSpc>
            </a:pPr>
            <a:r>
              <a:rPr lang="cs-CZ" altLang="cs-CZ" sz="2000" dirty="0" smtClean="0">
                <a:cs typeface="Arial" panose="020B0604020202020204" pitchFamily="34" charset="0"/>
              </a:rPr>
              <a:t> </a:t>
            </a:r>
            <a:r>
              <a:rPr lang="cs-CZ" altLang="cs-CZ" sz="2000" dirty="0">
                <a:cs typeface="Arial" panose="020B0604020202020204" pitchFamily="34" charset="0"/>
              </a:rPr>
              <a:t>Narození pojištěnce je jeho zákonný zástupce povinen oznámit do osmi dnů ode dne narození zdravotní pojišťovně, u které je pojištěna matka dítěte v den jeho narození. </a:t>
            </a:r>
          </a:p>
          <a:p>
            <a:pPr>
              <a:lnSpc>
                <a:spcPct val="80000"/>
              </a:lnSpc>
            </a:pPr>
            <a:r>
              <a:rPr lang="cs-CZ" altLang="cs-CZ" sz="2000" dirty="0" smtClean="0">
                <a:cs typeface="Arial" panose="020B0604020202020204" pitchFamily="34" charset="0"/>
              </a:rPr>
              <a:t>Úmrtí </a:t>
            </a:r>
            <a:r>
              <a:rPr lang="cs-CZ" altLang="cs-CZ" sz="2000" dirty="0">
                <a:cs typeface="Arial" panose="020B0604020202020204" pitchFamily="34" charset="0"/>
              </a:rPr>
              <a:t>pojištěnce nebo jeho prohlášení za mrtvého je povinen oznámit Centrálnímu registru pojištěnců do osmi dnů od zápisu do matriky příslušný obecní úřad pověřený vedením matriky.</a:t>
            </a:r>
          </a:p>
          <a:p>
            <a:pPr>
              <a:lnSpc>
                <a:spcPct val="80000"/>
              </a:lnSpc>
            </a:pPr>
            <a:endParaRPr lang="cs-CZ" altLang="cs-CZ" sz="1800" dirty="0">
              <a:latin typeface="Tahoma" panose="020B060403050404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4079163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extLst>
              <p:ext uri="{D42A27DB-BD31-4B8C-83A1-F6EECF244321}">
                <p14:modId xmlns:p14="http://schemas.microsoft.com/office/powerpoint/2010/main" val="196137555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6268927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3006414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674631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Nepřímé daně</a:t>
            </a:r>
            <a:endParaRPr lang="cs-CZ" dirty="0"/>
          </a:p>
        </p:txBody>
      </p:sp>
      <p:sp>
        <p:nvSpPr>
          <p:cNvPr id="3" name="Zástupný symbol pro obsah 2"/>
          <p:cNvSpPr>
            <a:spLocks noGrp="1"/>
          </p:cNvSpPr>
          <p:nvPr>
            <p:ph idx="1"/>
          </p:nvPr>
        </p:nvSpPr>
        <p:spPr/>
        <p:txBody>
          <a:bodyPr/>
          <a:lstStyle/>
          <a:p>
            <a:r>
              <a:rPr lang="cs-CZ" dirty="0" smtClean="0"/>
              <a:t>Daň z přidané hodnoty</a:t>
            </a:r>
          </a:p>
          <a:p>
            <a:pPr lvl="1"/>
            <a:r>
              <a:rPr lang="cs-CZ" dirty="0"/>
              <a:t>základní sazba DPH je 21%</a:t>
            </a:r>
          </a:p>
          <a:p>
            <a:pPr lvl="1"/>
            <a:r>
              <a:rPr lang="cs-CZ" dirty="0"/>
              <a:t>první snížená sazba DPH je 15</a:t>
            </a:r>
            <a:r>
              <a:rPr lang="cs-CZ" dirty="0" smtClean="0"/>
              <a:t>%  (energie, hotely, vybrané služby)</a:t>
            </a:r>
            <a:endParaRPr lang="cs-CZ" dirty="0"/>
          </a:p>
          <a:p>
            <a:pPr lvl="1"/>
            <a:r>
              <a:rPr lang="cs-CZ" dirty="0"/>
              <a:t>druhá snížená sazba DPH je 10</a:t>
            </a:r>
            <a:r>
              <a:rPr lang="cs-CZ" dirty="0" smtClean="0"/>
              <a:t>% (jídlo, knihy, rostliny, vybrané zboží pro děti)</a:t>
            </a:r>
          </a:p>
          <a:p>
            <a:r>
              <a:rPr lang="cs-CZ" dirty="0"/>
              <a:t>S</a:t>
            </a:r>
            <a:r>
              <a:rPr lang="cs-CZ" dirty="0" smtClean="0"/>
              <a:t>potřební daně </a:t>
            </a:r>
          </a:p>
          <a:p>
            <a:pPr lvl="1"/>
            <a:r>
              <a:rPr lang="cs-CZ" dirty="0" smtClean="0"/>
              <a:t>Líh</a:t>
            </a:r>
          </a:p>
          <a:p>
            <a:pPr lvl="1"/>
            <a:r>
              <a:rPr lang="cs-CZ" dirty="0" smtClean="0"/>
              <a:t>Tabák</a:t>
            </a:r>
          </a:p>
          <a:p>
            <a:pPr lvl="1"/>
            <a:r>
              <a:rPr lang="cs-CZ" dirty="0" err="1" smtClean="0"/>
              <a:t>Minrální</a:t>
            </a:r>
            <a:r>
              <a:rPr lang="cs-CZ" dirty="0" smtClean="0"/>
              <a:t> oleje</a:t>
            </a:r>
          </a:p>
          <a:p>
            <a:r>
              <a:rPr lang="cs-CZ" dirty="0" smtClean="0"/>
              <a:t>Cla</a:t>
            </a:r>
            <a:endParaRPr lang="cs-CZ" dirty="0"/>
          </a:p>
          <a:p>
            <a:endParaRPr lang="cs-CZ" dirty="0"/>
          </a:p>
        </p:txBody>
      </p:sp>
    </p:spTree>
    <p:extLst>
      <p:ext uri="{BB962C8B-B14F-4D97-AF65-F5344CB8AC3E}">
        <p14:creationId xmlns:p14="http://schemas.microsoft.com/office/powerpoint/2010/main" val="25512196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graphicFrame>
        <p:nvGraphicFramePr>
          <p:cNvPr id="2" name="Diagram 1"/>
          <p:cNvGraphicFramePr/>
          <p:nvPr>
            <p:extLst>
              <p:ext uri="{D42A27DB-BD31-4B8C-83A1-F6EECF244321}">
                <p14:modId xmlns:p14="http://schemas.microsoft.com/office/powerpoint/2010/main" val="356908113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5044506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Práva pojištěnce</a:t>
            </a:r>
          </a:p>
        </p:txBody>
      </p:sp>
      <p:sp>
        <p:nvSpPr>
          <p:cNvPr id="5120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Má-li pojištěnec za to, že mu nejsou poskytovány hrazené služby v souladu s tímto zákonem, může podat stížnost podle zákona o zdravotních službách.</a:t>
            </a:r>
          </a:p>
          <a:p>
            <a:pPr>
              <a:buFont typeface="Wingdings" panose="05000000000000000000" pitchFamily="2" charset="2"/>
              <a:buNone/>
            </a:pPr>
            <a:endParaRPr lang="cs-CZ" altLang="cs-CZ" smtClean="0">
              <a:effectLst/>
              <a:latin typeface="Tahoma" panose="020B060403050404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3370228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Pojištěnec je povinen</a:t>
            </a:r>
          </a:p>
        </p:txBody>
      </p:sp>
      <p:sp>
        <p:nvSpPr>
          <p:cNvPr id="52227"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400" b="1" u="sng">
                <a:cs typeface="Arial" panose="020B0604020202020204" pitchFamily="34" charset="0"/>
              </a:rPr>
              <a:t>Plnit oznamovací povinnost </a:t>
            </a:r>
          </a:p>
          <a:p>
            <a:pPr>
              <a:lnSpc>
                <a:spcPct val="80000"/>
              </a:lnSpc>
            </a:pPr>
            <a:r>
              <a:rPr lang="cs-CZ" altLang="cs-CZ" sz="2400">
                <a:cs typeface="Arial" panose="020B0604020202020204" pitchFamily="34" charset="0"/>
              </a:rPr>
              <a:t>Sdělit v den nástupu do zaměstnání svému zaměstnavateli, u které zdravotní pojišťovny je pojištěn. Stejnou povinnost má i tehdy, stane-li se pojištěncem jiné zdravotní pojišťovny v době trvání zaměstnání; tuto povinnost splní do osmi dnů ode dne změny zdravotní pojišťovny,</a:t>
            </a:r>
          </a:p>
          <a:p>
            <a:pPr>
              <a:lnSpc>
                <a:spcPct val="80000"/>
              </a:lnSpc>
            </a:pPr>
            <a:r>
              <a:rPr lang="cs-CZ" altLang="cs-CZ" sz="2400">
                <a:cs typeface="Arial" panose="020B0604020202020204" pitchFamily="34" charset="0"/>
              </a:rPr>
              <a:t>přijetí sdělení podle předchozích vět je zaměstnavatel povinen pojištěnci písemně potvrdit. Zaměstnavatel má právo požadovat na zaměstnanci nebo bývalém zaměstnanci úhradu penále, které zaplatil v souvislosti s neoznámením nebo opožděným oznámením změny zdravotní pojišťovny pojištěncem,</a:t>
            </a:r>
          </a:p>
          <a:p>
            <a:pPr>
              <a:lnSpc>
                <a:spcPct val="80000"/>
              </a:lnSpc>
            </a:pPr>
            <a:endParaRPr lang="cs-CZ" altLang="cs-CZ" sz="2400">
              <a:cs typeface="Arial" panose="020B0604020202020204" pitchFamily="34" charset="0"/>
            </a:endParaRPr>
          </a:p>
        </p:txBody>
      </p:sp>
    </p:spTree>
    <p:custDataLst>
      <p:tags r:id="rId1"/>
    </p:custDataLst>
    <p:extLst>
      <p:ext uri="{BB962C8B-B14F-4D97-AF65-F5344CB8AC3E}">
        <p14:creationId xmlns:p14="http://schemas.microsoft.com/office/powerpoint/2010/main" val="32309497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Pojištěnec je povinen</a:t>
            </a:r>
          </a:p>
        </p:txBody>
      </p:sp>
      <p:sp>
        <p:nvSpPr>
          <p:cNvPr id="5325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a:cs typeface="Arial" panose="020B0604020202020204" pitchFamily="34" charset="0"/>
              </a:rPr>
              <a:t>poskytnout součinnost při poskytování zdravotních služeb a kontrole průběhu individuálního léčebného postupu a dodržovat poskytovatelem stanovený léčebný režim,</a:t>
            </a:r>
          </a:p>
          <a:p>
            <a:pPr>
              <a:lnSpc>
                <a:spcPct val="80000"/>
              </a:lnSpc>
            </a:pPr>
            <a:r>
              <a:rPr lang="cs-CZ" altLang="cs-CZ">
                <a:cs typeface="Arial" panose="020B0604020202020204" pitchFamily="34" charset="0"/>
              </a:rPr>
              <a:t>podrobit se na vyzvání preventivním prohlídkám, pokud tak stanoví tento zákon nebo obecně závazné právní předpisy,</a:t>
            </a:r>
          </a:p>
          <a:p>
            <a:pPr>
              <a:lnSpc>
                <a:spcPct val="80000"/>
              </a:lnSpc>
            </a:pPr>
            <a:r>
              <a:rPr lang="cs-CZ" altLang="cs-CZ">
                <a:cs typeface="Arial" panose="020B0604020202020204" pitchFamily="34" charset="0"/>
              </a:rPr>
              <a:t>dodržovat opatření směřující k odvrácení nemocí,</a:t>
            </a:r>
          </a:p>
          <a:p>
            <a:pPr>
              <a:lnSpc>
                <a:spcPct val="80000"/>
              </a:lnSpc>
            </a:pPr>
            <a:r>
              <a:rPr lang="cs-CZ" altLang="cs-CZ">
                <a:cs typeface="Arial" panose="020B0604020202020204" pitchFamily="34" charset="0"/>
              </a:rPr>
              <a:t>vyvarovat se jednání, jehož cílem je vědomé poškození vlastního zdraví,</a:t>
            </a:r>
          </a:p>
        </p:txBody>
      </p:sp>
    </p:spTree>
    <p:custDataLst>
      <p:tags r:id="rId1"/>
    </p:custDataLst>
    <p:extLst>
      <p:ext uri="{BB962C8B-B14F-4D97-AF65-F5344CB8AC3E}">
        <p14:creationId xmlns:p14="http://schemas.microsoft.com/office/powerpoint/2010/main" val="6651163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Pojištěnec je povinen</a:t>
            </a:r>
          </a:p>
        </p:txBody>
      </p:sp>
      <p:sp>
        <p:nvSpPr>
          <p:cNvPr id="5427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000">
                <a:cs typeface="Arial" panose="020B0604020202020204" pitchFamily="34" charset="0"/>
              </a:rPr>
              <a:t>prokazovat se při poskytování zdravotních služeb, s výjimkou poskytování léčivých přípravků, potravin pro zvláštní lékařské účely a zdravotnických prostředků, platným průkazem pojištěnce nebo náhradním dokladem vydaným příslušnou zdravotní pojišťovnou,</a:t>
            </a:r>
          </a:p>
          <a:p>
            <a:pPr>
              <a:lnSpc>
                <a:spcPct val="80000"/>
              </a:lnSpc>
            </a:pPr>
            <a:endParaRPr lang="cs-CZ" altLang="cs-CZ" sz="2000">
              <a:cs typeface="Arial" panose="020B0604020202020204" pitchFamily="34" charset="0"/>
            </a:endParaRPr>
          </a:p>
          <a:p>
            <a:pPr>
              <a:lnSpc>
                <a:spcPct val="80000"/>
              </a:lnSpc>
            </a:pPr>
            <a:r>
              <a:rPr lang="cs-CZ" altLang="cs-CZ" sz="2000">
                <a:cs typeface="Arial" panose="020B0604020202020204" pitchFamily="34" charset="0"/>
              </a:rPr>
              <a:t>oznámit do osmi dnů příslušné zdravotní pojišťovně ztrátu nebo poškození průkazu pojištěnce,</a:t>
            </a:r>
          </a:p>
          <a:p>
            <a:pPr>
              <a:lnSpc>
                <a:spcPct val="80000"/>
              </a:lnSpc>
            </a:pPr>
            <a:endParaRPr lang="cs-CZ" altLang="cs-CZ" sz="2000">
              <a:cs typeface="Arial" panose="020B0604020202020204" pitchFamily="34" charset="0"/>
            </a:endParaRPr>
          </a:p>
          <a:p>
            <a:pPr>
              <a:lnSpc>
                <a:spcPct val="80000"/>
              </a:lnSpc>
            </a:pPr>
            <a:r>
              <a:rPr lang="cs-CZ" altLang="cs-CZ" sz="2000">
                <a:cs typeface="Arial" panose="020B0604020202020204" pitchFamily="34" charset="0"/>
              </a:rPr>
              <a:t>vrátit do osmi dnů příslušné zdravotní pojišťovně průkaz pojištěnce při</a:t>
            </a:r>
          </a:p>
          <a:p>
            <a:pPr>
              <a:lnSpc>
                <a:spcPct val="80000"/>
              </a:lnSpc>
            </a:pPr>
            <a:endParaRPr lang="cs-CZ" altLang="cs-CZ" sz="2000">
              <a:cs typeface="Arial" panose="020B0604020202020204" pitchFamily="34" charset="0"/>
            </a:endParaRPr>
          </a:p>
          <a:p>
            <a:pPr>
              <a:lnSpc>
                <a:spcPct val="80000"/>
              </a:lnSpc>
            </a:pPr>
            <a:r>
              <a:rPr lang="cs-CZ" altLang="cs-CZ" sz="2000">
                <a:cs typeface="Arial" panose="020B0604020202020204" pitchFamily="34" charset="0"/>
              </a:rPr>
              <a:t>1. zániku zdravotního pojištění </a:t>
            </a:r>
          </a:p>
          <a:p>
            <a:pPr>
              <a:lnSpc>
                <a:spcPct val="80000"/>
              </a:lnSpc>
            </a:pPr>
            <a:r>
              <a:rPr lang="cs-CZ" altLang="cs-CZ" sz="2000">
                <a:cs typeface="Arial" panose="020B0604020202020204" pitchFamily="34" charset="0"/>
              </a:rPr>
              <a:t>2. změně zdravotní pojišťovny;</a:t>
            </a:r>
          </a:p>
          <a:p>
            <a:pPr>
              <a:lnSpc>
                <a:spcPct val="80000"/>
              </a:lnSpc>
            </a:pPr>
            <a:r>
              <a:rPr lang="cs-CZ" altLang="cs-CZ" sz="2000">
                <a:cs typeface="Arial" panose="020B0604020202020204" pitchFamily="34" charset="0"/>
              </a:rPr>
              <a:t>3. dlouhodobém pobytu v zahraničí,</a:t>
            </a:r>
          </a:p>
          <a:p>
            <a:pPr>
              <a:lnSpc>
                <a:spcPct val="80000"/>
              </a:lnSpc>
            </a:pPr>
            <a:endParaRPr lang="cs-CZ" altLang="cs-CZ" sz="2000">
              <a:cs typeface="Arial" panose="020B0604020202020204" pitchFamily="34" charset="0"/>
            </a:endParaRPr>
          </a:p>
        </p:txBody>
      </p:sp>
    </p:spTree>
    <p:custDataLst>
      <p:tags r:id="rId1"/>
    </p:custDataLst>
    <p:extLst>
      <p:ext uri="{BB962C8B-B14F-4D97-AF65-F5344CB8AC3E}">
        <p14:creationId xmlns:p14="http://schemas.microsoft.com/office/powerpoint/2010/main" val="27676732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solidFill>
            <a:schemeClr val="accent2"/>
          </a:solidFill>
          <a:extLst/>
        </p:spPr>
        <p:txBody>
          <a:bodyPr/>
          <a:lstStyle/>
          <a:p>
            <a:r>
              <a:rPr lang="cs-CZ" altLang="cs-CZ" smtClean="0">
                <a:effectLst/>
                <a:cs typeface="Arial" panose="020B0604020202020204" pitchFamily="34" charset="0"/>
              </a:rPr>
              <a:t>Hrazené služby</a:t>
            </a:r>
          </a:p>
        </p:txBody>
      </p:sp>
      <p:graphicFrame>
        <p:nvGraphicFramePr>
          <p:cNvPr id="2" name="Diagram 1"/>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1086339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Hrazené služby</a:t>
            </a:r>
          </a:p>
        </p:txBody>
      </p:sp>
      <p:graphicFrame>
        <p:nvGraphicFramePr>
          <p:cNvPr id="2" name="Diagram 1"/>
          <p:cNvGraphicFramePr/>
          <p:nvPr>
            <p:extLst>
              <p:ext uri="{D42A27DB-BD31-4B8C-83A1-F6EECF244321}">
                <p14:modId xmlns:p14="http://schemas.microsoft.com/office/powerpoint/2010/main" val="334489158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8711355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Hrazené služby</a:t>
            </a:r>
          </a:p>
        </p:txBody>
      </p:sp>
      <p:sp>
        <p:nvSpPr>
          <p:cNvPr id="58371"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endParaRPr lang="cs-CZ" altLang="cs-CZ" sz="2000" dirty="0">
              <a:cs typeface="Arial" panose="020B0604020202020204" pitchFamily="34" charset="0"/>
            </a:endParaRPr>
          </a:p>
          <a:p>
            <a:pPr>
              <a:lnSpc>
                <a:spcPct val="80000"/>
              </a:lnSpc>
            </a:pPr>
            <a:r>
              <a:rPr lang="cs-CZ" altLang="cs-CZ" sz="2000" dirty="0">
                <a:cs typeface="Arial" panose="020B0604020202020204" pitchFamily="34" charset="0"/>
              </a:rPr>
              <a:t>e) přeprava žijícího dárce do místa odběru a z tohoto místa do místa poskytnutí zdravotní péče související s odběrem a z tohoto místa a náhradu cestovních nákladů,</a:t>
            </a:r>
          </a:p>
          <a:p>
            <a:pPr>
              <a:lnSpc>
                <a:spcPct val="80000"/>
              </a:lnSpc>
            </a:pPr>
            <a:r>
              <a:rPr lang="cs-CZ" altLang="cs-CZ" sz="2000" dirty="0">
                <a:cs typeface="Arial" panose="020B0604020202020204" pitchFamily="34" charset="0"/>
              </a:rPr>
              <a:t> f) přeprava zemřelého dárce do místa odběru a z tohoto místa,</a:t>
            </a:r>
          </a:p>
          <a:p>
            <a:pPr>
              <a:lnSpc>
                <a:spcPct val="80000"/>
              </a:lnSpc>
            </a:pPr>
            <a:r>
              <a:rPr lang="cs-CZ" altLang="cs-CZ" sz="2000" dirty="0">
                <a:cs typeface="Arial" panose="020B0604020202020204" pitchFamily="34" charset="0"/>
              </a:rPr>
              <a:t> g) přeprava odebraných tkání, buněk a orgánů,</a:t>
            </a:r>
          </a:p>
          <a:p>
            <a:pPr>
              <a:lnSpc>
                <a:spcPct val="80000"/>
              </a:lnSpc>
            </a:pPr>
            <a:r>
              <a:rPr lang="cs-CZ" altLang="cs-CZ" sz="2000" dirty="0">
                <a:cs typeface="Arial" panose="020B0604020202020204" pitchFamily="34" charset="0"/>
              </a:rPr>
              <a:t> h) prohlídka zemřelého pojištěnce a pitva včetně přepravy,</a:t>
            </a:r>
          </a:p>
          <a:p>
            <a:pPr>
              <a:lnSpc>
                <a:spcPct val="80000"/>
              </a:lnSpc>
            </a:pPr>
            <a:r>
              <a:rPr lang="cs-CZ" altLang="cs-CZ" sz="2000" dirty="0">
                <a:cs typeface="Arial" panose="020B0604020202020204" pitchFamily="34" charset="0"/>
              </a:rPr>
              <a:t> i) pobyt průvodce pojištěnce ve zdravotnickém zařízení lůžkové péče,</a:t>
            </a:r>
          </a:p>
          <a:p>
            <a:pPr>
              <a:lnSpc>
                <a:spcPct val="80000"/>
              </a:lnSpc>
            </a:pPr>
            <a:r>
              <a:rPr lang="cs-CZ" altLang="cs-CZ" sz="2000" dirty="0">
                <a:cs typeface="Arial" panose="020B0604020202020204" pitchFamily="34" charset="0"/>
              </a:rPr>
              <a:t> j) zdravotní péče související s těhotenstvím a porodem dítěte, jehož matka požádala o utajení své osoby v souvislosti s porodem; tuto péči hradí zdravotní pojišťovna, kterou na základě identifikačních údajů pojištěnce o úhradu požádá příslušný poskytovatel.</a:t>
            </a:r>
          </a:p>
          <a:p>
            <a:pPr>
              <a:lnSpc>
                <a:spcPct val="80000"/>
              </a:lnSpc>
            </a:pPr>
            <a:endParaRPr lang="cs-CZ" altLang="cs-CZ" sz="2000" dirty="0">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1086800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Hrazené služby</a:t>
            </a:r>
          </a:p>
        </p:txBody>
      </p:sp>
      <p:sp>
        <p:nvSpPr>
          <p:cNvPr id="59395"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cs-CZ" altLang="cs-CZ" sz="2000" dirty="0">
                <a:cs typeface="Arial" panose="020B0604020202020204" pitchFamily="34" charset="0"/>
              </a:rPr>
              <a:t>Ze zdravotního pojištění se hradí zdravotní služby poskytnuté na území České republiky</a:t>
            </a:r>
            <a:r>
              <a:rPr lang="cs-CZ" altLang="cs-CZ" sz="2000" dirty="0" smtClean="0">
                <a:cs typeface="Arial" panose="020B0604020202020204" pitchFamily="34" charset="0"/>
              </a:rPr>
              <a:t>.</a:t>
            </a:r>
            <a:endParaRPr lang="cs-CZ" altLang="cs-CZ" sz="2000" dirty="0">
              <a:cs typeface="Arial" panose="020B0604020202020204" pitchFamily="34" charset="0"/>
            </a:endParaRPr>
          </a:p>
          <a:p>
            <a:pPr>
              <a:lnSpc>
                <a:spcPct val="80000"/>
              </a:lnSpc>
            </a:pPr>
            <a:r>
              <a:rPr lang="cs-CZ" altLang="cs-CZ" sz="2000" dirty="0">
                <a:cs typeface="Arial" panose="020B0604020202020204" pitchFamily="34" charset="0"/>
              </a:rPr>
              <a:t> Ze zdravotního pojištění se pojištěnci na základě jeho žádosti poskytne náhrada nákladů vynaložených na neodkladnou zdravotní péči, jejíž potřeba nastala během jeho pobytu v cizině, a to pouze do výše stanovené pro úhradu takových služeb, pokud by byly poskytnuty na území České republiky</a:t>
            </a:r>
            <a:r>
              <a:rPr lang="cs-CZ" altLang="cs-CZ" sz="2000" dirty="0" smtClean="0">
                <a:cs typeface="Arial" panose="020B0604020202020204" pitchFamily="34" charset="0"/>
              </a:rPr>
              <a:t>.</a:t>
            </a:r>
            <a:endParaRPr lang="cs-CZ" altLang="cs-CZ" sz="2000" dirty="0">
              <a:cs typeface="Arial" panose="020B0604020202020204" pitchFamily="34" charset="0"/>
            </a:endParaRPr>
          </a:p>
        </p:txBody>
      </p:sp>
    </p:spTree>
    <p:extLst>
      <p:ext uri="{BB962C8B-B14F-4D97-AF65-F5344CB8AC3E}">
        <p14:creationId xmlns:p14="http://schemas.microsoft.com/office/powerpoint/2010/main" val="19548986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Výše náhrady nákladů</a:t>
            </a:r>
          </a:p>
        </p:txBody>
      </p:sp>
      <p:sp>
        <p:nvSpPr>
          <p:cNvPr id="61443" name="Rectangle 3"/>
          <p:cNvSpPr>
            <a:spLocks noGrp="1"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effectLst/>
                <a:cs typeface="Arial" panose="020B0604020202020204" pitchFamily="34" charset="0"/>
              </a:rPr>
              <a:t>na základě tohoto zákona</a:t>
            </a:r>
          </a:p>
          <a:p>
            <a:r>
              <a:rPr lang="cs-CZ" altLang="cs-CZ" smtClean="0">
                <a:effectLst/>
                <a:cs typeface="Arial" panose="020B0604020202020204" pitchFamily="34" charset="0"/>
              </a:rPr>
              <a:t>vyhlášky </a:t>
            </a:r>
          </a:p>
          <a:p>
            <a:r>
              <a:rPr lang="cs-CZ" altLang="cs-CZ" smtClean="0">
                <a:effectLst/>
                <a:cs typeface="Arial" panose="020B0604020202020204" pitchFamily="34" charset="0"/>
              </a:rPr>
              <a:t>cenového předpisu</a:t>
            </a:r>
          </a:p>
          <a:p>
            <a:r>
              <a:rPr lang="cs-CZ" altLang="cs-CZ" smtClean="0">
                <a:effectLst/>
                <a:cs typeface="Arial" panose="020B0604020202020204" pitchFamily="34" charset="0"/>
              </a:rPr>
              <a:t>opatření obecné povahy </a:t>
            </a:r>
          </a:p>
          <a:p>
            <a:r>
              <a:rPr lang="cs-CZ" altLang="cs-CZ" smtClean="0">
                <a:effectLst/>
                <a:cs typeface="Arial" panose="020B0604020202020204" pitchFamily="34" charset="0"/>
              </a:rPr>
              <a:t>rozhodnutí Ústavu ke dni vyhotovení účetního dokladu, na jehož základě se náhrada provádí</a:t>
            </a:r>
          </a:p>
        </p:txBody>
      </p:sp>
    </p:spTree>
    <p:extLst>
      <p:ext uri="{BB962C8B-B14F-4D97-AF65-F5344CB8AC3E}">
        <p14:creationId xmlns:p14="http://schemas.microsoft.com/office/powerpoint/2010/main" val="1846756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Daň z příjmu fyzických osob</a:t>
            </a:r>
            <a:endParaRPr lang="cs-CZ" dirty="0"/>
          </a:p>
        </p:txBody>
      </p:sp>
      <p:sp>
        <p:nvSpPr>
          <p:cNvPr id="5" name="Zástupný symbol pro text 4"/>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3000348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Obecné pravidlo</a:t>
            </a:r>
            <a:endParaRPr lang="cs-CZ" dirty="0"/>
          </a:p>
        </p:txBody>
      </p:sp>
      <p:sp>
        <p:nvSpPr>
          <p:cNvPr id="5" name="Zástupný symbol pro obsah 4"/>
          <p:cNvSpPr>
            <a:spLocks noGrp="1"/>
          </p:cNvSpPr>
          <p:nvPr>
            <p:ph idx="1"/>
          </p:nvPr>
        </p:nvSpPr>
        <p:spPr/>
        <p:txBody>
          <a:bodyPr/>
          <a:lstStyle/>
          <a:p>
            <a:r>
              <a:rPr lang="cs-CZ" dirty="0" smtClean="0"/>
              <a:t>Vyplňuje zaměstnavatel,</a:t>
            </a:r>
          </a:p>
          <a:p>
            <a:r>
              <a:rPr lang="cs-CZ" dirty="0" smtClean="0"/>
              <a:t>Zálohy na daň odvádí zaměstnavatel ze mzdy</a:t>
            </a:r>
          </a:p>
          <a:p>
            <a:r>
              <a:rPr lang="cs-CZ" dirty="0" smtClean="0"/>
              <a:t>Daňové přiznání</a:t>
            </a:r>
          </a:p>
          <a:p>
            <a:pPr lvl="1"/>
            <a:r>
              <a:rPr lang="cs-CZ" dirty="0" smtClean="0"/>
              <a:t>Pokud máte vícero zaměstnavatelů</a:t>
            </a:r>
          </a:p>
          <a:p>
            <a:pPr lvl="1"/>
            <a:r>
              <a:rPr lang="cs-CZ" dirty="0" smtClean="0"/>
              <a:t>Vedlejší příjmy nad 6000 Kč</a:t>
            </a:r>
          </a:p>
        </p:txBody>
      </p:sp>
    </p:spTree>
    <p:extLst>
      <p:ext uri="{BB962C8B-B14F-4D97-AF65-F5344CB8AC3E}">
        <p14:creationId xmlns:p14="http://schemas.microsoft.com/office/powerpoint/2010/main" val="969002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Sazba</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57437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9131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6480" y="149410"/>
            <a:ext cx="6736913" cy="6525393"/>
          </a:xfrm>
        </p:spPr>
      </p:pic>
      <p:sp>
        <p:nvSpPr>
          <p:cNvPr id="5" name="TextovéPole 4"/>
          <p:cNvSpPr txBox="1"/>
          <p:nvPr/>
        </p:nvSpPr>
        <p:spPr>
          <a:xfrm>
            <a:off x="8219440" y="5059680"/>
            <a:ext cx="3505200" cy="1200329"/>
          </a:xfrm>
          <a:prstGeom prst="rect">
            <a:avLst/>
          </a:prstGeom>
          <a:noFill/>
        </p:spPr>
        <p:txBody>
          <a:bodyPr wrap="square" rtlCol="0">
            <a:spAutoFit/>
          </a:bodyPr>
          <a:lstStyle/>
          <a:p>
            <a:r>
              <a:rPr lang="cs-CZ" dirty="0" smtClean="0"/>
              <a:t>Srov. Mesec.cz</a:t>
            </a:r>
          </a:p>
          <a:p>
            <a:r>
              <a:rPr lang="cs-CZ" dirty="0" smtClean="0">
                <a:hlinkClick r:id="rId3"/>
              </a:rPr>
              <a:t>http://www.mesec.cz/dane/dan-z-prijmu/pruvodce/slevy-na-dani/</a:t>
            </a:r>
            <a:r>
              <a:rPr lang="cs-CZ" dirty="0" smtClean="0"/>
              <a:t> </a:t>
            </a:r>
          </a:p>
          <a:p>
            <a:r>
              <a:rPr lang="cs-CZ" dirty="0" smtClean="0"/>
              <a:t>(cit. 20.4.2015)</a:t>
            </a:r>
            <a:endParaRPr lang="cs-CZ" dirty="0"/>
          </a:p>
        </p:txBody>
      </p:sp>
    </p:spTree>
    <p:extLst>
      <p:ext uri="{BB962C8B-B14F-4D97-AF65-F5344CB8AC3E}">
        <p14:creationId xmlns:p14="http://schemas.microsoft.com/office/powerpoint/2010/main" val="77695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přiznání</a:t>
            </a:r>
            <a:endParaRPr lang="cs-CZ" dirty="0"/>
          </a:p>
        </p:txBody>
      </p:sp>
      <p:pic>
        <p:nvPicPr>
          <p:cNvPr id="1028" name="Picture 4" descr="http://i.iinfo.cz/images/501/prvni-strana-dp-1.jpg"/>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2046647" y="1825625"/>
            <a:ext cx="2764706"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 name="Zástupný symbol pro obsah 4" descr="Daňový portál : Elektronické podání - Daň z příjmů fyzických osob - od roku 2013 včetně - Úvod - Google Chrome"/>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582969" y="2235201"/>
            <a:ext cx="5770831" cy="3204946"/>
          </a:xfrm>
        </p:spPr>
      </p:pic>
    </p:spTree>
    <p:extLst>
      <p:ext uri="{BB962C8B-B14F-4D97-AF65-F5344CB8AC3E}">
        <p14:creationId xmlns:p14="http://schemas.microsoft.com/office/powerpoint/2010/main" val="35312709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d855a45f-82df-451c-8486-a4a873fcc262.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2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1943</Words>
  <Application>Microsoft Office PowerPoint</Application>
  <PresentationFormat>Širokoúhlá obrazovka</PresentationFormat>
  <Paragraphs>218</Paragraphs>
  <Slides>49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49</vt:i4>
      </vt:variant>
    </vt:vector>
  </HeadingPairs>
  <TitlesOfParts>
    <vt:vector size="55" baseType="lpstr">
      <vt:lpstr>Arial</vt:lpstr>
      <vt:lpstr>Calibri</vt:lpstr>
      <vt:lpstr>Calibri Light</vt:lpstr>
      <vt:lpstr>Tahoma</vt:lpstr>
      <vt:lpstr>Wingdings</vt:lpstr>
      <vt:lpstr>Motiv Office</vt:lpstr>
      <vt:lpstr>Systém daní a sociálního pojištění v ČR</vt:lpstr>
      <vt:lpstr>Základní rozlišení</vt:lpstr>
      <vt:lpstr>Přímé daně</vt:lpstr>
      <vt:lpstr>Nepřímé daně</vt:lpstr>
      <vt:lpstr>Daň z příjmu fyzických osob</vt:lpstr>
      <vt:lpstr>Obecné pravidlo</vt:lpstr>
      <vt:lpstr>Sazba</vt:lpstr>
      <vt:lpstr>Prezentace aplikace PowerPoint</vt:lpstr>
      <vt:lpstr>Daňové přiznání</vt:lpstr>
      <vt:lpstr>Daň z příjmů právnických osob</vt:lpstr>
      <vt:lpstr>Poplatník daně</vt:lpstr>
      <vt:lpstr>Výpočet u právnických osob</vt:lpstr>
      <vt:lpstr>Sociální zabezpečení a zdravotní pojištění</vt:lpstr>
      <vt:lpstr>Přehled povinných pojištění</vt:lpstr>
      <vt:lpstr>Důchodové pojištění</vt:lpstr>
      <vt:lpstr>Nemocenské pojištění (neplést se zdravotním)</vt:lpstr>
      <vt:lpstr>Prezentace aplikace PowerPoint</vt:lpstr>
      <vt:lpstr>Reálný dopad na Vaši výplatní pásku</vt:lpstr>
      <vt:lpstr>Den daňové svobody !</vt:lpstr>
      <vt:lpstr>Prezentace aplikace PowerPoint</vt:lpstr>
      <vt:lpstr>Financování péče v ČR</vt:lpstr>
      <vt:lpstr>Systém financování zdravotní péče ČR</vt:lpstr>
      <vt:lpstr>Systém financování zdravotní péče ČR</vt:lpstr>
      <vt:lpstr>Prezentace aplikace PowerPoint</vt:lpstr>
      <vt:lpstr>Základní ustanovení</vt:lpstr>
      <vt:lpstr>Osobní rozsah zdravotního pojištění</vt:lpstr>
      <vt:lpstr>Vznik zdravotního pojištění</vt:lpstr>
      <vt:lpstr>Zánik zdravotního pojištění</vt:lpstr>
      <vt:lpstr>Plátci pojistného zdravotního pojištění</vt:lpstr>
      <vt:lpstr> Stát je plátcem pojistného prostřednictvím státního rozpočtu za tyto pojištěnce</vt:lpstr>
      <vt:lpstr>Povinnost platit pojistné</vt:lpstr>
      <vt:lpstr>Pojištěnec v cizině</vt:lpstr>
      <vt:lpstr>Výše a způsob placení pojistného a penále</vt:lpstr>
      <vt:lpstr>Práva a povinnosti plátců pojistného</vt:lpstr>
      <vt:lpstr>Práva a povinnosti plátců pojistného</vt:lpstr>
      <vt:lpstr>Práva a povinnosti plátců pojistného</vt:lpstr>
      <vt:lpstr>Práva pojištěnce</vt:lpstr>
      <vt:lpstr>Práva pojištěnce</vt:lpstr>
      <vt:lpstr>Práva pojištěnce</vt:lpstr>
      <vt:lpstr>Práva pojištěnce</vt:lpstr>
      <vt:lpstr>Práva pojištěnce</vt:lpstr>
      <vt:lpstr>Pojištěnec je povinen</vt:lpstr>
      <vt:lpstr>Pojištěnec je povinen</vt:lpstr>
      <vt:lpstr>Pojištěnec je povinen</vt:lpstr>
      <vt:lpstr>Hrazené služby</vt:lpstr>
      <vt:lpstr>Hrazené služby</vt:lpstr>
      <vt:lpstr>Hrazené služby</vt:lpstr>
      <vt:lpstr>Hrazené služby</vt:lpstr>
      <vt:lpstr>Výše náhrady nákladů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Systém daní a sociálního pojištění v ČR</dc:title>
  <dc:creator>Michal Koščík</dc:creator>
  <cp:lastModifiedBy>ucitel</cp:lastModifiedBy>
  <cp:revision>10</cp:revision>
  <dcterms:created xsi:type="dcterms:W3CDTF">2015-04-19T20:13:59Z</dcterms:created>
  <dcterms:modified xsi:type="dcterms:W3CDTF">2018-04-30T07:34:39Z</dcterms:modified>
</cp:coreProperties>
</file>