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0" r:id="rId3"/>
    <p:sldId id="271" r:id="rId4"/>
    <p:sldId id="274" r:id="rId5"/>
    <p:sldId id="265" r:id="rId6"/>
    <p:sldId id="263" r:id="rId7"/>
    <p:sldId id="268" r:id="rId8"/>
    <p:sldId id="256" r:id="rId9"/>
    <p:sldId id="275" r:id="rId10"/>
    <p:sldId id="267" r:id="rId11"/>
    <p:sldId id="266" r:id="rId12"/>
    <p:sldId id="258" r:id="rId13"/>
    <p:sldId id="277" r:id="rId14"/>
    <p:sldId id="279" r:id="rId15"/>
    <p:sldId id="276" r:id="rId16"/>
    <p:sldId id="278" r:id="rId17"/>
    <p:sldId id="269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41" autoAdjust="0"/>
  </p:normalViewPr>
  <p:slideViewPr>
    <p:cSldViewPr snapToGrid="0">
      <p:cViewPr varScale="1">
        <p:scale>
          <a:sx n="94" d="100"/>
          <a:sy n="94" d="100"/>
        </p:scale>
        <p:origin x="1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F097-301B-44AC-9391-A19EB6B80006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3612-3945-4897-88D7-FC156403E7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46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F097-301B-44AC-9391-A19EB6B80006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3612-3945-4897-88D7-FC156403E7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66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F097-301B-44AC-9391-A19EB6B80006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3612-3945-4897-88D7-FC156403E7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11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F097-301B-44AC-9391-A19EB6B80006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3612-3945-4897-88D7-FC156403E7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5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F097-301B-44AC-9391-A19EB6B80006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3612-3945-4897-88D7-FC156403E7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99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F097-301B-44AC-9391-A19EB6B80006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3612-3945-4897-88D7-FC156403E7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40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F097-301B-44AC-9391-A19EB6B80006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3612-3945-4897-88D7-FC156403E7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75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F097-301B-44AC-9391-A19EB6B80006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3612-3945-4897-88D7-FC156403E7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54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F097-301B-44AC-9391-A19EB6B80006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3612-3945-4897-88D7-FC156403E7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91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F097-301B-44AC-9391-A19EB6B80006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3612-3945-4897-88D7-FC156403E7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88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F097-301B-44AC-9391-A19EB6B80006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03612-3945-4897-88D7-FC156403E7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8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1F097-301B-44AC-9391-A19EB6B80006}" type="datetimeFigureOut">
              <a:rPr lang="cs-CZ" smtClean="0"/>
              <a:t>07.05.2019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03612-3945-4897-88D7-FC156403E7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44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1.jpeg"/><Relationship Id="rId7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19.jpeg"/><Relationship Id="rId4" Type="http://schemas.openxmlformats.org/officeDocument/2006/relationships/image" Target="../media/image22.jpe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:\Users\matonoha\Desktop\img02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" t="38695" r="28960" b="27002"/>
          <a:stretch/>
        </p:blipFill>
        <p:spPr bwMode="auto">
          <a:xfrm>
            <a:off x="1588168" y="280736"/>
            <a:ext cx="8205537" cy="63045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921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03" y="88991"/>
            <a:ext cx="4945711" cy="637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3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79" y="80939"/>
            <a:ext cx="5647173" cy="647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3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1024128"/>
            <a:ext cx="3429000" cy="480974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944" y="1668780"/>
            <a:ext cx="3182112" cy="352044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91" y="60989"/>
            <a:ext cx="3694567" cy="661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225" y="132806"/>
            <a:ext cx="2718638" cy="651477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4" y="91259"/>
            <a:ext cx="2938600" cy="655631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83" y="112032"/>
            <a:ext cx="3881953" cy="655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56" y="306325"/>
            <a:ext cx="4051886" cy="62382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881" y="188348"/>
            <a:ext cx="2344065" cy="647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2" y="161571"/>
            <a:ext cx="3441031" cy="641903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021" y="284836"/>
            <a:ext cx="3737811" cy="629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1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68" y="208547"/>
            <a:ext cx="4154905" cy="627962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3" y="208547"/>
            <a:ext cx="4265118" cy="62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3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269" y="3187783"/>
            <a:ext cx="1184672" cy="352535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862" y="121682"/>
            <a:ext cx="1497793" cy="27940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66" y="121682"/>
            <a:ext cx="1659277" cy="279404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895" y="121684"/>
            <a:ext cx="1985434" cy="300073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3" y="121684"/>
            <a:ext cx="2108606" cy="308481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70" y="3122423"/>
            <a:ext cx="1614028" cy="368713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895" y="3284845"/>
            <a:ext cx="2026994" cy="342343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28" y="3257193"/>
            <a:ext cx="1354275" cy="351492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812" y="3187783"/>
            <a:ext cx="2245894" cy="35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007" y="247553"/>
            <a:ext cx="5777802" cy="639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554" y="136294"/>
            <a:ext cx="3707129" cy="636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92" y="183945"/>
            <a:ext cx="7256772" cy="642511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0" y="-204439"/>
            <a:ext cx="4010527" cy="68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65" y="56447"/>
            <a:ext cx="3562883" cy="655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2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966" y="69377"/>
            <a:ext cx="4957917" cy="651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37" y="76539"/>
            <a:ext cx="5221099" cy="64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0" y="0"/>
            <a:ext cx="5309995" cy="67429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769" y="871350"/>
            <a:ext cx="6047932" cy="438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7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4"/>
          <a:stretch/>
        </p:blipFill>
        <p:spPr bwMode="auto">
          <a:xfrm>
            <a:off x="3219439" y="114587"/>
            <a:ext cx="5339024" cy="6454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033846" y="5422232"/>
            <a:ext cx="141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OTEVŘENÍ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SRDCE</a:t>
            </a:r>
            <a:endParaRPr lang="cs-CZ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</Words>
  <Application>Microsoft Office PowerPoint</Application>
  <PresentationFormat>Širokoúhlá obrazovka</PresentationFormat>
  <Paragraphs>2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matonoha</dc:creator>
  <cp:lastModifiedBy>Pavel Matonoha</cp:lastModifiedBy>
  <cp:revision>11</cp:revision>
  <dcterms:created xsi:type="dcterms:W3CDTF">2014-11-30T08:57:07Z</dcterms:created>
  <dcterms:modified xsi:type="dcterms:W3CDTF">2019-05-07T10:21:11Z</dcterms:modified>
</cp:coreProperties>
</file>