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9" r:id="rId2"/>
    <p:sldId id="278" r:id="rId3"/>
    <p:sldId id="357" r:id="rId4"/>
    <p:sldId id="352" r:id="rId5"/>
    <p:sldId id="353" r:id="rId6"/>
    <p:sldId id="354" r:id="rId7"/>
    <p:sldId id="266" r:id="rId8"/>
    <p:sldId id="361" r:id="rId9"/>
    <p:sldId id="358" r:id="rId10"/>
    <p:sldId id="34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2B1EF-2D4F-46A9-9CCC-6EB51EC1977B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F0E88-6230-4E7F-BC8C-D22950268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44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7B407D-61FD-4A20-B60C-D3C6DFD3A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4D703-86BC-4C24-BAB2-F353FE700AF3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3884808-1504-4510-AFA5-79015BFB1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DE898DE-DC10-402C-BC39-DCD20274A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25C092-30CD-4C35-B6BD-8A7FD23B0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770F2-E7A6-4EA2-A7B1-88E695003266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4B0F59F5-7C44-4B31-84FA-93E6FC847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91D3933A-722D-4350-AF8C-4ACFACBB9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F1C326-9474-4D29-B796-B2AF75BB2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1D7EA-5D51-44AE-8BAE-3ECFD96425DA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BAE1F33B-A285-41DF-A99A-07AFA7EE3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F1A064CE-F2D0-441F-9F01-4BD54B654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82C808-AA18-4379-BF65-BB4D4AB638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20E47-1505-4B1A-BE2B-3BAB053100A0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8744704C-4EDA-4882-801A-6A81BBB6BF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082D0BF8-887B-4600-8CFD-E086A3FCB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Lymfatický systém stěn trupu- vidní předěl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57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14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13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65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76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6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8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9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66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BC3BB-892F-4258-BE31-28EC55ADAC03}" type="datetimeFigureOut">
              <a:rPr lang="cs-CZ" smtClean="0"/>
              <a:t>14.03.2019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475F7-A1FB-4C90-BCDD-948E4CD26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3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2EF31604-4BB1-4D68-BAC7-1D014D3AC2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908050"/>
            <a:ext cx="4572000" cy="5949950"/>
          </a:xfrm>
        </p:spPr>
        <p:txBody>
          <a:bodyPr/>
          <a:lstStyle/>
          <a:p>
            <a:pPr marL="0" indent="0"/>
            <a:endParaRPr lang="cs-CZ" altLang="cs-CZ" b="1"/>
          </a:p>
          <a:p>
            <a:pPr marL="0" indent="0">
              <a:buNone/>
            </a:pPr>
            <a:endParaRPr lang="cs-CZ" altLang="cs-CZ" b="1"/>
          </a:p>
        </p:txBody>
      </p:sp>
      <p:pic>
        <p:nvPicPr>
          <p:cNvPr id="13316" name="Picture 5" descr="miza_kmeny">
            <a:extLst>
              <a:ext uri="{FF2B5EF4-FFF2-40B4-BE49-F238E27FC236}">
                <a16:creationId xmlns:a16="http://schemas.microsoft.com/office/drawing/2014/main" id="{AD953FC3-FB18-49B0-8DF6-A5695C2AB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6"/>
          <a:stretch/>
        </p:blipFill>
        <p:spPr bwMode="auto">
          <a:xfrm>
            <a:off x="6757892" y="149291"/>
            <a:ext cx="3455779" cy="652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obr 9-3">
            <a:extLst>
              <a:ext uri="{FF2B5EF4-FFF2-40B4-BE49-F238E27FC236}">
                <a16:creationId xmlns:a16="http://schemas.microsoft.com/office/drawing/2014/main" id="{10E72BC4-9278-472F-B7AA-B5152264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383063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7">
            <a:extLst>
              <a:ext uri="{FF2B5EF4-FFF2-40B4-BE49-F238E27FC236}">
                <a16:creationId xmlns:a16="http://schemas.microsoft.com/office/drawing/2014/main" id="{4FD6D0D3-5A97-40DB-A143-F7AB12F511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9150" y="1268414"/>
            <a:ext cx="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1671D26F-A7DF-4F7C-B7A8-AC135F7C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92150"/>
            <a:ext cx="8280400" cy="59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3" name="Rectangle 5">
            <a:extLst>
              <a:ext uri="{FF2B5EF4-FFF2-40B4-BE49-F238E27FC236}">
                <a16:creationId xmlns:a16="http://schemas.microsoft.com/office/drawing/2014/main" id="{F651FFDF-C1C6-4A83-A50E-443EDF2A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"/>
            <a:ext cx="7486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cs-CZ" altLang="cs-CZ" sz="3200" b="1" u="sng">
                <a:solidFill>
                  <a:schemeClr val="bg1"/>
                </a:solidFill>
              </a:rPr>
              <a:t>Lymfatický systém stěn trupu- vodní předěl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4718D00-1987-4D2C-AE88-B323B7C75C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1"/>
            <a:ext cx="4500563" cy="76517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1"/>
                </a:solidFill>
              </a:rPr>
              <a:t>Mízní uzliny hlavy</a:t>
            </a:r>
          </a:p>
        </p:txBody>
      </p:sp>
      <p:pic>
        <p:nvPicPr>
          <p:cNvPr id="7" name="Picture 4" descr="miza_jazyk">
            <a:extLst>
              <a:ext uri="{FF2B5EF4-FFF2-40B4-BE49-F238E27FC236}">
                <a16:creationId xmlns:a16="http://schemas.microsoft.com/office/drawing/2014/main" id="{DD376802-710D-4910-AE5A-A78A8A0BD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10054" b="21088"/>
          <a:stretch/>
        </p:blipFill>
        <p:spPr bwMode="auto">
          <a:xfrm>
            <a:off x="-29198" y="-1"/>
            <a:ext cx="4500562" cy="50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miza_hlavakrk">
            <a:extLst>
              <a:ext uri="{FF2B5EF4-FFF2-40B4-BE49-F238E27FC236}">
                <a16:creationId xmlns:a16="http://schemas.microsoft.com/office/drawing/2014/main" id="{7608AF97-3147-445F-AD4B-C61FF8EE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r="18701" b="26898"/>
          <a:stretch>
            <a:fillRect/>
          </a:stretch>
        </p:blipFill>
        <p:spPr bwMode="auto">
          <a:xfrm>
            <a:off x="7577763" y="-23325"/>
            <a:ext cx="443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ymfa-2">
            <a:extLst>
              <a:ext uri="{FF2B5EF4-FFF2-40B4-BE49-F238E27FC236}">
                <a16:creationId xmlns:a16="http://schemas.microsoft.com/office/drawing/2014/main" id="{F693D26C-C3F7-48DB-AD2A-61B9FFBE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89" y="2323435"/>
            <a:ext cx="3792450" cy="45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8" name="Rectangle 14">
            <a:extLst>
              <a:ext uri="{FF2B5EF4-FFF2-40B4-BE49-F238E27FC236}">
                <a16:creationId xmlns:a16="http://schemas.microsoft.com/office/drawing/2014/main" id="{E6BD35A9-0F6C-46F2-A66F-66736B4682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620713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1"/>
                </a:solidFill>
              </a:rPr>
              <a:t>Lymfatický systém horní končetiny</a:t>
            </a:r>
          </a:p>
        </p:txBody>
      </p:sp>
      <p:sp>
        <p:nvSpPr>
          <p:cNvPr id="47122" name="Line 18">
            <a:extLst>
              <a:ext uri="{FF2B5EF4-FFF2-40B4-BE49-F238E27FC236}">
                <a16:creationId xmlns:a16="http://schemas.microsoft.com/office/drawing/2014/main" id="{AC3397FD-AD47-4A8D-A2F3-9969AC2ED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5734050"/>
            <a:ext cx="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7124" name="Picture 20" descr="Mízní systém HK">
            <a:extLst>
              <a:ext uri="{FF2B5EF4-FFF2-40B4-BE49-F238E27FC236}">
                <a16:creationId xmlns:a16="http://schemas.microsoft.com/office/drawing/2014/main" id="{0D8747A5-68D8-4D45-A1B2-14B01467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3796" r="7527" b="3796"/>
          <a:stretch>
            <a:fillRect/>
          </a:stretch>
        </p:blipFill>
        <p:spPr bwMode="auto">
          <a:xfrm>
            <a:off x="2926796" y="106395"/>
            <a:ext cx="5926089" cy="66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miza_axilla">
            <a:extLst>
              <a:ext uri="{FF2B5EF4-FFF2-40B4-BE49-F238E27FC236}">
                <a16:creationId xmlns:a16="http://schemas.microsoft.com/office/drawing/2014/main" id="{AE51EE64-5DBF-4CBC-949B-A8C540D4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7047" b="18495"/>
          <a:stretch>
            <a:fillRect/>
          </a:stretch>
        </p:blipFill>
        <p:spPr bwMode="auto">
          <a:xfrm>
            <a:off x="0" y="6350"/>
            <a:ext cx="630078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7" name="Picture 3">
            <a:extLst>
              <a:ext uri="{FF2B5EF4-FFF2-40B4-BE49-F238E27FC236}">
                <a16:creationId xmlns:a16="http://schemas.microsoft.com/office/drawing/2014/main" id="{488FCDC5-7139-4285-A175-6A79CF49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t="5669" r="3923" b="3831"/>
          <a:stretch>
            <a:fillRect/>
          </a:stretch>
        </p:blipFill>
        <p:spPr bwMode="auto">
          <a:xfrm>
            <a:off x="6823785" y="242596"/>
            <a:ext cx="5141203" cy="331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9" name="Rectangle 5">
            <a:extLst>
              <a:ext uri="{FF2B5EF4-FFF2-40B4-BE49-F238E27FC236}">
                <a16:creationId xmlns:a16="http://schemas.microsoft.com/office/drawing/2014/main" id="{82DD94B8-89A1-489D-BD2A-A7869E761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2852739"/>
            <a:ext cx="180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chemeClr val="bg1"/>
                </a:solidFill>
              </a:rPr>
              <a:t>40 uzlin</a:t>
            </a:r>
          </a:p>
          <a:p>
            <a:r>
              <a:rPr lang="cs-CZ" altLang="cs-CZ" sz="2000" b="1">
                <a:solidFill>
                  <a:schemeClr val="bg1"/>
                </a:solidFill>
              </a:rPr>
              <a:t>6 skupin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L09 lymfa prsu">
            <a:extLst>
              <a:ext uri="{FF2B5EF4-FFF2-40B4-BE49-F238E27FC236}">
                <a16:creationId xmlns:a16="http://schemas.microsoft.com/office/drawing/2014/main" id="{0ACC5437-02DD-45F3-8C90-4219BBA2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>
            <a:fillRect/>
          </a:stretch>
        </p:blipFill>
        <p:spPr bwMode="auto">
          <a:xfrm>
            <a:off x="942392" y="59304"/>
            <a:ext cx="5921895" cy="6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Text Box 3">
            <a:extLst>
              <a:ext uri="{FF2B5EF4-FFF2-40B4-BE49-F238E27FC236}">
                <a16:creationId xmlns:a16="http://schemas.microsoft.com/office/drawing/2014/main" id="{636F305E-6FCA-441F-A863-5F9DCA5B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0"/>
            <a:ext cx="421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 b="1">
              <a:solidFill>
                <a:schemeClr val="bg1"/>
              </a:solidFill>
            </a:endParaRPr>
          </a:p>
        </p:txBody>
      </p:sp>
      <p:pic>
        <p:nvPicPr>
          <p:cNvPr id="227332" name="Picture 4">
            <a:extLst>
              <a:ext uri="{FF2B5EF4-FFF2-40B4-BE49-F238E27FC236}">
                <a16:creationId xmlns:a16="http://schemas.microsoft.com/office/drawing/2014/main" id="{034F7271-8211-4FAC-99A2-E59A9BA5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606"/>
            <a:ext cx="4572000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6" name="Line 8">
            <a:extLst>
              <a:ext uri="{FF2B5EF4-FFF2-40B4-BE49-F238E27FC236}">
                <a16:creationId xmlns:a16="http://schemas.microsoft.com/office/drawing/2014/main" id="{0306B0EE-6047-4BFE-96C0-C90D362124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23979" y="3175424"/>
            <a:ext cx="339995" cy="560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7" name="Line 9">
            <a:extLst>
              <a:ext uri="{FF2B5EF4-FFF2-40B4-BE49-F238E27FC236}">
                <a16:creationId xmlns:a16="http://schemas.microsoft.com/office/drawing/2014/main" id="{2E9C1D5C-E2CC-4038-BB90-9E81BCC3F7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1613" y="4136772"/>
            <a:ext cx="508125" cy="32024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8" name="Line 10">
            <a:extLst>
              <a:ext uri="{FF2B5EF4-FFF2-40B4-BE49-F238E27FC236}">
                <a16:creationId xmlns:a16="http://schemas.microsoft.com/office/drawing/2014/main" id="{2F2766D6-6682-45C9-989E-4F59919A4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9820" y="2032478"/>
            <a:ext cx="848120" cy="2568996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9" name="Line 11">
            <a:extLst>
              <a:ext uri="{FF2B5EF4-FFF2-40B4-BE49-F238E27FC236}">
                <a16:creationId xmlns:a16="http://schemas.microsoft.com/office/drawing/2014/main" id="{C5B43B82-B556-4672-8352-2A96845BD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348" y="5294748"/>
            <a:ext cx="764054" cy="9624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0" name="Line 12">
            <a:extLst>
              <a:ext uri="{FF2B5EF4-FFF2-40B4-BE49-F238E27FC236}">
                <a16:creationId xmlns:a16="http://schemas.microsoft.com/office/drawing/2014/main" id="{2532B4F1-05DC-4D5F-B612-168011617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078" y="5062306"/>
            <a:ext cx="169997" cy="112349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2" name="Line 14">
            <a:extLst>
              <a:ext uri="{FF2B5EF4-FFF2-40B4-BE49-F238E27FC236}">
                <a16:creationId xmlns:a16="http://schemas.microsoft.com/office/drawing/2014/main" id="{20A013C6-BD03-4980-8B2B-145195846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175" y="5033274"/>
            <a:ext cx="5081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Mízní uzliny hrudní">
            <a:extLst>
              <a:ext uri="{FF2B5EF4-FFF2-40B4-BE49-F238E27FC236}">
                <a16:creationId xmlns:a16="http://schemas.microsoft.com/office/drawing/2014/main" id="{6CF25DEE-D270-4EFB-BDD3-631C48AB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689" r="6027" b="20747"/>
          <a:stretch>
            <a:fillRect/>
          </a:stretch>
        </p:blipFill>
        <p:spPr bwMode="auto">
          <a:xfrm>
            <a:off x="0" y="-46653"/>
            <a:ext cx="6305550" cy="68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60" name="Text Box 8">
            <a:extLst>
              <a:ext uri="{FF2B5EF4-FFF2-40B4-BE49-F238E27FC236}">
                <a16:creationId xmlns:a16="http://schemas.microsoft.com/office/drawing/2014/main" id="{94D479D0-5CBE-42FE-8C07-36B2B23C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5751514"/>
            <a:ext cx="3492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dirty="0">
                <a:solidFill>
                  <a:schemeClr val="bg1"/>
                </a:solidFill>
              </a:rPr>
              <a:t>(mezižeberní prostory, páteřní kanál)</a:t>
            </a:r>
          </a:p>
        </p:txBody>
      </p:sp>
      <p:sp>
        <p:nvSpPr>
          <p:cNvPr id="228368" name="Rectangle 16">
            <a:extLst>
              <a:ext uri="{FF2B5EF4-FFF2-40B4-BE49-F238E27FC236}">
                <a16:creationId xmlns:a16="http://schemas.microsoft.com/office/drawing/2014/main" id="{CB3B27E6-410B-4E9B-949E-F9546D4A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357564"/>
            <a:ext cx="3240087" cy="1582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69" name="Rectangle 17">
            <a:extLst>
              <a:ext uri="{FF2B5EF4-FFF2-40B4-BE49-F238E27FC236}">
                <a16:creationId xmlns:a16="http://schemas.microsoft.com/office/drawing/2014/main" id="{9F011094-11BE-48C1-91D4-17D77587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111750"/>
            <a:ext cx="3097213" cy="1341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E8C0ACB6-1A16-4F7C-A312-50E66A0A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055521E8-E52B-425A-A143-8F191839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0"/>
            <a:ext cx="5886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145D8009-101A-4042-9231-A65FE9078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78395"/>
              </p:ext>
            </p:extLst>
          </p:nvPr>
        </p:nvGraphicFramePr>
        <p:xfrm>
          <a:off x="3896151" y="0"/>
          <a:ext cx="54943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Fotografie" r:id="rId3" imgW="18323810" imgH="18295238" progId="MSPhotoEd.3">
                  <p:embed/>
                </p:oleObj>
              </mc:Choice>
              <mc:Fallback>
                <p:oleObj name="Fotografie" r:id="rId3" imgW="18323810" imgH="18295238" progId="MSPhotoEd.3">
                  <p:embed/>
                  <p:pic>
                    <p:nvPicPr>
                      <p:cNvPr id="22530" name="Object 4">
                        <a:extLst>
                          <a:ext uri="{FF2B5EF4-FFF2-40B4-BE49-F238E27FC236}">
                            <a16:creationId xmlns:a16="http://schemas.microsoft.com/office/drawing/2014/main" id="{71D62555-427B-4D0F-BF9E-46DCEBF817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890" r="14131" b="3792"/>
                      <a:stretch>
                        <a:fillRect/>
                      </a:stretch>
                    </p:blipFill>
                    <p:spPr bwMode="auto">
                      <a:xfrm>
                        <a:off x="3896151" y="0"/>
                        <a:ext cx="54943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Paraaortátní">
            <a:extLst>
              <a:ext uri="{FF2B5EF4-FFF2-40B4-BE49-F238E27FC236}">
                <a16:creationId xmlns:a16="http://schemas.microsoft.com/office/drawing/2014/main" id="{5CF986FD-954A-487C-8179-44FE9B0A7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9897"/>
          <a:stretch/>
        </p:blipFill>
        <p:spPr bwMode="auto">
          <a:xfrm>
            <a:off x="0" y="0"/>
            <a:ext cx="4277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634800-89CC-456C-A5C3-69E1510B77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71" t="9659" r="34796" b="5851"/>
          <a:stretch/>
        </p:blipFill>
        <p:spPr>
          <a:xfrm>
            <a:off x="9391291" y="1"/>
            <a:ext cx="2800709" cy="4765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7A9FD25-969A-4C53-9CB6-562A110B0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3" t="9486" r="7200" b="31193"/>
          <a:stretch/>
        </p:blipFill>
        <p:spPr>
          <a:xfrm>
            <a:off x="8341360" y="121920"/>
            <a:ext cx="3850640" cy="3220721"/>
          </a:xfrm>
          <a:prstGeom prst="rect">
            <a:avLst/>
          </a:prstGeom>
        </p:spPr>
      </p:pic>
      <p:pic>
        <p:nvPicPr>
          <p:cNvPr id="5" name="Picture 4" descr="nový-21">
            <a:extLst>
              <a:ext uri="{FF2B5EF4-FFF2-40B4-BE49-F238E27FC236}">
                <a16:creationId xmlns:a16="http://schemas.microsoft.com/office/drawing/2014/main" id="{6B2C2221-7DC5-4B39-9CA6-0AD8E30D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64" y="0"/>
            <a:ext cx="4911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Ã½sledek obrÃ¡zku pro nodi lymphatici mesenterici">
            <a:extLst>
              <a:ext uri="{FF2B5EF4-FFF2-40B4-BE49-F238E27FC236}">
                <a16:creationId xmlns:a16="http://schemas.microsoft.com/office/drawing/2014/main" id="{839D8B4F-AC85-43D6-A6BE-111DC6D6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6" t="21630" r="9000" b="16444"/>
          <a:stretch/>
        </p:blipFill>
        <p:spPr bwMode="auto">
          <a:xfrm>
            <a:off x="6771846" y="2570480"/>
            <a:ext cx="2716084" cy="424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1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FD084DF6-B7AE-4800-BA49-F4DA4D82FA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476250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1"/>
                </a:solidFill>
              </a:rPr>
              <a:t>Lymfatický systém dolní končetiny</a:t>
            </a:r>
          </a:p>
        </p:txBody>
      </p:sp>
      <p:pic>
        <p:nvPicPr>
          <p:cNvPr id="53258" name="Picture 10" descr="Mízní systém DK">
            <a:extLst>
              <a:ext uri="{FF2B5EF4-FFF2-40B4-BE49-F238E27FC236}">
                <a16:creationId xmlns:a16="http://schemas.microsoft.com/office/drawing/2014/main" id="{FBB91B15-A6A0-4F37-ACFA-BA4D0C7B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5255" r="7634" b="1689"/>
          <a:stretch>
            <a:fillRect/>
          </a:stretch>
        </p:blipFill>
        <p:spPr bwMode="auto">
          <a:xfrm>
            <a:off x="4591206" y="45079"/>
            <a:ext cx="4735674" cy="67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9" name="Picture 11" descr="nový-13">
            <a:extLst>
              <a:ext uri="{FF2B5EF4-FFF2-40B4-BE49-F238E27FC236}">
                <a16:creationId xmlns:a16="http://schemas.microsoft.com/office/drawing/2014/main" id="{1F2633F1-F118-490F-8E77-C9CDA7A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5987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0" name="Line 12">
            <a:extLst>
              <a:ext uri="{FF2B5EF4-FFF2-40B4-BE49-F238E27FC236}">
                <a16:creationId xmlns:a16="http://schemas.microsoft.com/office/drawing/2014/main" id="{3F649921-C3EB-41FF-ADA2-7C921D35B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3573464"/>
            <a:ext cx="576262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38</Words>
  <Application>Microsoft Office PowerPoint</Application>
  <PresentationFormat>Širokoúhlá obrazovka</PresentationFormat>
  <Paragraphs>12</Paragraphs>
  <Slides>10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Fotografie</vt:lpstr>
      <vt:lpstr>Prezentace aplikace PowerPoint</vt:lpstr>
      <vt:lpstr>Mízní uzliny hlavy</vt:lpstr>
      <vt:lpstr>Lymfatický systém horní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Lymfatický systém dolní končetiny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54</cp:revision>
  <dcterms:created xsi:type="dcterms:W3CDTF">2019-03-08T12:52:16Z</dcterms:created>
  <dcterms:modified xsi:type="dcterms:W3CDTF">2019-03-14T17:40:05Z</dcterms:modified>
</cp:coreProperties>
</file>