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54F29-9064-4845-B20E-C28B67109AD2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A6298-5BE2-475C-957C-147856A49F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0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24A8D74-5CB1-4C3F-BC3D-AE98ABC9AA79}" type="slidenum">
              <a:rPr lang="cs-CZ" altLang="cs-CZ" sz="1200" b="0" smtClean="0"/>
              <a:pPr/>
              <a:t>3</a:t>
            </a:fld>
            <a:endParaRPr lang="cs-CZ" altLang="cs-CZ" sz="1200" b="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/>
              <a:t>RTG- zadopřední projekce</a:t>
            </a:r>
          </a:p>
        </p:txBody>
      </p:sp>
    </p:spTree>
    <p:extLst>
      <p:ext uri="{BB962C8B-B14F-4D97-AF65-F5344CB8AC3E}">
        <p14:creationId xmlns:p14="http://schemas.microsoft.com/office/powerpoint/2010/main" val="648416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BCCE40-C495-485D-99F4-A0D57E80B4AE}" type="slidenum">
              <a:rPr lang="cs-CZ" altLang="cs-CZ" sz="1200" b="0" smtClean="0"/>
              <a:pPr/>
              <a:t>4</a:t>
            </a:fld>
            <a:endParaRPr lang="cs-CZ" altLang="cs-CZ" sz="1200" b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/>
              <a:t>Šikmá šermýřská</a:t>
            </a:r>
          </a:p>
        </p:txBody>
      </p:sp>
    </p:spTree>
    <p:extLst>
      <p:ext uri="{BB962C8B-B14F-4D97-AF65-F5344CB8AC3E}">
        <p14:creationId xmlns:p14="http://schemas.microsoft.com/office/powerpoint/2010/main" val="176998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187AFA-CCE1-4397-9D82-4279CF7224FF}" type="slidenum">
              <a:rPr lang="cs-CZ" altLang="cs-CZ" sz="1200" b="0" smtClean="0"/>
              <a:pPr/>
              <a:t>5</a:t>
            </a:fld>
            <a:endParaRPr lang="cs-CZ" altLang="cs-CZ" sz="1200" b="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/>
              <a:t>Šikmá boxerská</a:t>
            </a:r>
          </a:p>
        </p:txBody>
      </p:sp>
    </p:spTree>
    <p:extLst>
      <p:ext uri="{BB962C8B-B14F-4D97-AF65-F5344CB8AC3E}">
        <p14:creationId xmlns:p14="http://schemas.microsoft.com/office/powerpoint/2010/main" val="2710324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B0D5-7818-490A-B5BA-27CABE92D796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0A7C-CACF-4955-AD12-8E8855843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73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B0D5-7818-490A-B5BA-27CABE92D796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0A7C-CACF-4955-AD12-8E8855843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55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B0D5-7818-490A-B5BA-27CABE92D796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0A7C-CACF-4955-AD12-8E8855843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091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B0D5-7818-490A-B5BA-27CABE92D796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0A7C-CACF-4955-AD12-8E8855843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47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B0D5-7818-490A-B5BA-27CABE92D796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0A7C-CACF-4955-AD12-8E8855843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70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B0D5-7818-490A-B5BA-27CABE92D796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0A7C-CACF-4955-AD12-8E8855843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819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B0D5-7818-490A-B5BA-27CABE92D796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0A7C-CACF-4955-AD12-8E8855843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446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B0D5-7818-490A-B5BA-27CABE92D796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0A7C-CACF-4955-AD12-8E8855843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93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B0D5-7818-490A-B5BA-27CABE92D796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0A7C-CACF-4955-AD12-8E8855843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728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B0D5-7818-490A-B5BA-27CABE92D796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0A7C-CACF-4955-AD12-8E8855843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1790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B0D5-7818-490A-B5BA-27CABE92D796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0A7C-CACF-4955-AD12-8E8855843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95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BB0D5-7818-490A-B5BA-27CABE92D796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10A7C-CACF-4955-AD12-8E8855843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75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633472" y="1984248"/>
            <a:ext cx="64303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Zobrazovací metody - srdce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373092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6092826" y="454025"/>
          <a:ext cx="4575175" cy="594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Fotografie" r:id="rId3" imgW="20466667" imgH="14104762" progId="MSPhotoEd.3">
                  <p:embed/>
                </p:oleObj>
              </mc:Choice>
              <mc:Fallback>
                <p:oleObj name="Fotografie" r:id="rId3" imgW="20466667" imgH="14104762" progId="MSPhotoEd.3">
                  <p:embed/>
                  <p:pic>
                    <p:nvPicPr>
                      <p:cNvPr id="2355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305" t="8881" r="31131" b="14575"/>
                      <a:stretch>
                        <a:fillRect/>
                      </a:stretch>
                    </p:blipFill>
                    <p:spPr bwMode="auto">
                      <a:xfrm>
                        <a:off x="6092826" y="454025"/>
                        <a:ext cx="4575175" cy="594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5" name="Picture 4" descr="Projekce chlopn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r="10315"/>
          <a:stretch>
            <a:fillRect/>
          </a:stretch>
        </p:blipFill>
        <p:spPr bwMode="auto">
          <a:xfrm>
            <a:off x="1524000" y="0"/>
            <a:ext cx="4402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90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"/>
            <a:ext cx="6011862" cy="60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Obrys srdečního stín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62364"/>
            <a:ext cx="327660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240464" y="6164264"/>
            <a:ext cx="38082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u="sng"/>
              <a:t>RTG- zadopřední projekce</a:t>
            </a:r>
          </a:p>
        </p:txBody>
      </p:sp>
      <p:pic>
        <p:nvPicPr>
          <p:cNvPr id="24581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9" y="0"/>
            <a:ext cx="3024187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972437"/>
      </p:ext>
    </p:extLst>
  </p:cSld>
  <p:clrMapOvr>
    <a:masterClrMapping/>
  </p:clrMapOvr>
  <p:transition advClick="0" advTm="12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00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7751763" y="5734051"/>
            <a:ext cx="193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Šikmá šermýřská</a:t>
            </a:r>
          </a:p>
        </p:txBody>
      </p:sp>
      <p:pic>
        <p:nvPicPr>
          <p:cNvPr id="26628" name="Picture 9" descr="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6" y="0"/>
            <a:ext cx="41560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11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09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 descr="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6" y="1"/>
            <a:ext cx="40417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7680325" y="5445126"/>
            <a:ext cx="180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Šikmá boxerská</a:t>
            </a:r>
          </a:p>
        </p:txBody>
      </p:sp>
    </p:spTree>
    <p:extLst>
      <p:ext uri="{BB962C8B-B14F-4D97-AF65-F5344CB8AC3E}">
        <p14:creationId xmlns:p14="http://schemas.microsoft.com/office/powerpoint/2010/main" val="4778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46039"/>
            <a:ext cx="7720013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1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"/>
            <a:ext cx="7656512" cy="68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2819400" y="3276600"/>
            <a:ext cx="53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1</a:t>
            </a: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3276600" y="5867400"/>
            <a:ext cx="53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600"/>
          </a:p>
        </p:txBody>
      </p:sp>
    </p:spTree>
    <p:extLst>
      <p:ext uri="{BB962C8B-B14F-4D97-AF65-F5344CB8AC3E}">
        <p14:creationId xmlns:p14="http://schemas.microsoft.com/office/powerpoint/2010/main" val="311014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097089"/>
            <a:ext cx="28575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15889"/>
            <a:ext cx="28575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4113213"/>
            <a:ext cx="28416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6" r="5193"/>
          <a:stretch>
            <a:fillRect/>
          </a:stretch>
        </p:blipFill>
        <p:spPr bwMode="auto">
          <a:xfrm>
            <a:off x="4508500" y="333375"/>
            <a:ext cx="295275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3783013"/>
            <a:ext cx="533717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28589"/>
            <a:ext cx="32893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2019301"/>
            <a:ext cx="285908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6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Širokoúhlá obrazovka</PresentationFormat>
  <Paragraphs>11</Paragraphs>
  <Slides>8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Fotografie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Lucie Kubíčková</cp:lastModifiedBy>
  <cp:revision>1</cp:revision>
  <dcterms:created xsi:type="dcterms:W3CDTF">2019-03-13T10:02:27Z</dcterms:created>
  <dcterms:modified xsi:type="dcterms:W3CDTF">2019-03-13T10:02:48Z</dcterms:modified>
</cp:coreProperties>
</file>