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0" d="100"/>
          <a:sy n="80" d="100"/>
        </p:scale>
        <p:origin x="1626" y="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18.02.2019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18.02.2019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18.02.2019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18.02.2019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18.02.2019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484784"/>
            <a:ext cx="8590855" cy="491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18.   2.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 	úvod do analýzy dat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25.   2. </a:t>
            </a:r>
            <a:r>
              <a:rPr lang="cs-CZ" dirty="0" smtClean="0"/>
              <a:t>2018	typy dat + </a:t>
            </a:r>
            <a:r>
              <a:rPr lang="cs-CZ" dirty="0"/>
              <a:t>příprava dat – MS Excel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</a:t>
            </a:r>
            <a:r>
              <a:rPr lang="cs-CZ" dirty="0" smtClean="0"/>
              <a:t>4.   3. </a:t>
            </a:r>
            <a:r>
              <a:rPr lang="cs-CZ" dirty="0" smtClean="0"/>
              <a:t>2018 	MS </a:t>
            </a:r>
            <a:r>
              <a:rPr lang="cs-CZ" dirty="0"/>
              <a:t>Excel, zpracování větších objemů dat, tipy, triky, ovládání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11.   3. </a:t>
            </a:r>
            <a:r>
              <a:rPr lang="cs-CZ" dirty="0" smtClean="0"/>
              <a:t>2018</a:t>
            </a:r>
            <a:r>
              <a:rPr lang="cs-CZ" dirty="0"/>
              <a:t>	</a:t>
            </a:r>
            <a:r>
              <a:rPr lang="cs-CZ" dirty="0" smtClean="0"/>
              <a:t>makra </a:t>
            </a:r>
            <a:r>
              <a:rPr lang="cs-CZ" dirty="0" err="1"/>
              <a:t>Visual</a:t>
            </a:r>
            <a:r>
              <a:rPr lang="cs-CZ" dirty="0"/>
              <a:t> Basic v MS </a:t>
            </a:r>
            <a:r>
              <a:rPr lang="cs-CZ" dirty="0" smtClean="0"/>
              <a:t>Excel?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18.   3. </a:t>
            </a:r>
            <a:r>
              <a:rPr lang="cs-CZ" dirty="0" smtClean="0"/>
              <a:t>2018 	práce </a:t>
            </a:r>
            <a:r>
              <a:rPr lang="cs-CZ" dirty="0"/>
              <a:t>se software </a:t>
            </a:r>
            <a:r>
              <a:rPr lang="cs-CZ" dirty="0" err="1"/>
              <a:t>Statistica</a:t>
            </a:r>
            <a:r>
              <a:rPr lang="cs-CZ" dirty="0"/>
              <a:t>, popisné statistiky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25.   3. </a:t>
            </a:r>
            <a:r>
              <a:rPr lang="cs-CZ" dirty="0" smtClean="0"/>
              <a:t>2018	rozdělení </a:t>
            </a:r>
            <a:r>
              <a:rPr lang="cs-CZ" dirty="0"/>
              <a:t>pravděpodobnosti + principy statistického testování</a:t>
            </a: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</a:t>
            </a:r>
            <a:r>
              <a:rPr lang="cs-CZ" dirty="0" smtClean="0"/>
              <a:t>1.   4. </a:t>
            </a:r>
            <a:r>
              <a:rPr lang="cs-CZ" dirty="0" smtClean="0"/>
              <a:t>2018	</a:t>
            </a:r>
            <a:r>
              <a:rPr lang="cs-CZ" dirty="0"/>
              <a:t>parametrické testy shody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8.   4. </a:t>
            </a:r>
            <a:r>
              <a:rPr lang="cs-CZ" dirty="0" smtClean="0"/>
              <a:t>2018</a:t>
            </a:r>
            <a:r>
              <a:rPr lang="cs-CZ" dirty="0"/>
              <a:t>	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  <a:r>
              <a:rPr lang="cs-CZ" dirty="0" smtClean="0"/>
              <a:t>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15.   4. </a:t>
            </a:r>
            <a:r>
              <a:rPr lang="cs-CZ" dirty="0" smtClean="0"/>
              <a:t>2018	</a:t>
            </a:r>
            <a:r>
              <a:rPr lang="cs-CZ" dirty="0"/>
              <a:t>analýza rozptylu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22.   4. </a:t>
            </a:r>
            <a:r>
              <a:rPr lang="cs-CZ" dirty="0" smtClean="0"/>
              <a:t>2018	</a:t>
            </a:r>
            <a:r>
              <a:rPr lang="cs-CZ" dirty="0" smtClean="0"/>
              <a:t>odpadá (</a:t>
            </a:r>
            <a:r>
              <a:rPr lang="cs-CZ" dirty="0" err="1" smtClean="0"/>
              <a:t>Velikonce</a:t>
            </a:r>
            <a:r>
              <a:rPr lang="cs-CZ" dirty="0" smtClean="0"/>
              <a:t>)</a:t>
            </a: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29.   4. </a:t>
            </a:r>
            <a:r>
              <a:rPr lang="cs-CZ" dirty="0" smtClean="0"/>
              <a:t>2018	</a:t>
            </a:r>
            <a:r>
              <a:rPr lang="cs-CZ" dirty="0" smtClean="0"/>
              <a:t>kontingenční </a:t>
            </a:r>
            <a:r>
              <a:rPr lang="cs-CZ" dirty="0"/>
              <a:t>tabulky, X2 test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6.   5. 2018</a:t>
            </a:r>
            <a:r>
              <a:rPr lang="cs-CZ" dirty="0"/>
              <a:t>	</a:t>
            </a:r>
            <a:r>
              <a:rPr lang="cs-CZ" dirty="0" smtClean="0"/>
              <a:t>korelace</a:t>
            </a:r>
            <a:r>
              <a:rPr lang="cs-CZ" dirty="0"/>
              <a:t>, regrese, lineární modely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13.   5. </a:t>
            </a:r>
            <a:r>
              <a:rPr lang="cs-CZ" dirty="0" smtClean="0"/>
              <a:t>2018	písemný klasifikovaný zápočet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K dispozici bude opravný </a:t>
            </a:r>
            <a:r>
              <a:rPr lang="cs-CZ" smtClean="0"/>
              <a:t>termín zápočtu v </a:t>
            </a:r>
            <a:r>
              <a:rPr lang="cs-CZ" dirty="0" smtClean="0"/>
              <a:t>květnu nebo červnu..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2018).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236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0. Organizace výuky Bi7541 Analýza dat na PC 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98</cp:revision>
  <dcterms:created xsi:type="dcterms:W3CDTF">2011-03-03T07:28:24Z</dcterms:created>
  <dcterms:modified xsi:type="dcterms:W3CDTF">2019-02-18T10:55:11Z</dcterms:modified>
</cp:coreProperties>
</file>