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0" r:id="rId3"/>
    <p:sldId id="262" r:id="rId4"/>
    <p:sldId id="281" r:id="rId5"/>
    <p:sldId id="259" r:id="rId6"/>
    <p:sldId id="301" r:id="rId7"/>
    <p:sldId id="265" r:id="rId8"/>
    <p:sldId id="28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E233D-5CD1-45D0-8E55-D0301D70B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583F04-9DD0-42E1-B97C-13FC2BFA5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0955F8-13E3-4B6E-8A6F-F72EEF01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99EF-6616-4FDF-B6EF-7E3C27F33CC7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ED4A55-56B6-4980-9F0D-E317D862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BE4C7F-0B28-4007-A5E7-4BE4683B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084-B4CD-4DA8-BE9D-C261D0D1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22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4E908-77BE-4172-A946-E4FCEF4A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21CCB3-3D4E-416C-8C8B-431C3CCBC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F3B609-1E60-40F5-A334-5B3E9356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99EF-6616-4FDF-B6EF-7E3C27F33CC7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316155-E03B-4D52-959A-702166BB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9A85B6-055D-44EE-BFD4-B2B0B12F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084-B4CD-4DA8-BE9D-C261D0D1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30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476826C-A299-4A93-8784-90C1DF7F3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5AE75E-DAA4-49D5-9D8B-3B32192D5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CE4192-AA25-495B-B092-ED5DCA38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99EF-6616-4FDF-B6EF-7E3C27F33CC7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096B0B-33FA-45B5-B000-708765C2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99CAFA-323C-4B81-8693-D9BFCF78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084-B4CD-4DA8-BE9D-C261D0D1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76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515DA-9D69-404F-BED3-99645175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291926-4797-4A29-99A4-2DF284774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B5AF81-255B-46F7-B78D-D35B7940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99EF-6616-4FDF-B6EF-7E3C27F33CC7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42C990-D075-4FB1-AB7C-92D26FB9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21BDFF-2582-4AAC-8E06-F92008AB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084-B4CD-4DA8-BE9D-C261D0D1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54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7B06F-48A4-4569-8B68-A0801AF9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223A35-A566-4EE8-941B-3F90AAAE1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E892A8-5C4C-47D1-9071-A5D84267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99EF-6616-4FDF-B6EF-7E3C27F33CC7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3FDC13-DCC5-4C7B-A535-75AE999D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204E42-BE7E-4D18-A20C-B432E5AD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084-B4CD-4DA8-BE9D-C261D0D1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5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ABE40-8DB6-40F3-9799-30856B61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F14DB-1C3F-4073-AE23-DE7179232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7A9EBB-3BB9-4BF3-B444-CC7D54853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F7447D-D551-45AC-A1DF-FE953197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99EF-6616-4FDF-B6EF-7E3C27F33CC7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65BCC9-CD11-4BDA-983B-6B4D42B2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836834-8389-4789-9279-47F53564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084-B4CD-4DA8-BE9D-C261D0D1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42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2B2F3-AB45-4A7C-AF8E-CFDABE255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4F9AD0-463E-403F-98ED-75F560090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7A0D75-A146-480D-80F5-869C4EBF5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363BC3-22E8-4039-8496-C77CB78A2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537099D-B71F-4717-9ED0-CC9F49250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05EAA9D-0568-414D-80E3-0506151C7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99EF-6616-4FDF-B6EF-7E3C27F33CC7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7162087-C638-48C7-8995-6143A4B2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EA8421-2E4B-436F-BA2A-05F206E2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084-B4CD-4DA8-BE9D-C261D0D1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51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8C14C-482A-42A9-AA31-01682DEE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B6DFC0D-9ABB-43CE-9756-5934DE9E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99EF-6616-4FDF-B6EF-7E3C27F33CC7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EB01626-A6D7-47F5-98C3-B514F3D8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D7C17A-2EBA-41F3-85C2-F65A54B2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084-B4CD-4DA8-BE9D-C261D0D1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06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F5D0430-0044-4B7C-8D97-D7C5274E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99EF-6616-4FDF-B6EF-7E3C27F33CC7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685EF8C-06BC-4C1C-9D50-9A8E7EF0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58D3F3-24A5-4A64-A6CB-1AB08792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084-B4CD-4DA8-BE9D-C261D0D1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2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6AD426-A55B-45C4-981D-F33F1B2D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E3E7FC-E5FC-453E-9923-FB51CD8C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64D6CC-27D5-43F4-9C5C-D408DD921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230436-3E67-48D3-B8E9-0324599D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99EF-6616-4FDF-B6EF-7E3C27F33CC7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1B113E-FD8B-47F0-AB2D-65C3DE47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EE4D9F-2B82-4FD2-99BB-F72C49B6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084-B4CD-4DA8-BE9D-C261D0D1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7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75F24-48DC-486D-9BD3-A857A510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6D1E423-6252-4A51-842E-9D01C0548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9B0439-F4D6-4AF2-A0A8-0DE99E7FC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087221-04DA-4514-BD9F-83D6247C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99EF-6616-4FDF-B6EF-7E3C27F33CC7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87D4F0-6A01-4BDD-A916-0AB808D2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4F83FD-BFBD-4100-826B-36775BA1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3084-B4CD-4DA8-BE9D-C261D0D1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41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3AA9E99-FC1B-4D83-8A3F-2E17FF8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95E20E-2A44-4EAC-B03E-DC07654C0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F9BDD0-3070-46B8-8125-3D7EDBB61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599EF-6616-4FDF-B6EF-7E3C27F33CC7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D79856-445B-4EF0-9254-DC4FF4AA8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3BD2D-026D-4E60-9429-A8AC525E4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93084-B4CD-4DA8-BE9D-C261D0D14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4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DC09536-83F7-446F-B382-6B97F2B78D5A}"/>
              </a:ext>
            </a:extLst>
          </p:cNvPr>
          <p:cNvSpPr txBox="1"/>
          <p:nvPr/>
        </p:nvSpPr>
        <p:spPr>
          <a:xfrm flipH="1">
            <a:off x="503853" y="2687216"/>
            <a:ext cx="1107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ZOBRAZOVACÍ METODY- HEPAR, LIEN, PANCREAS</a:t>
            </a:r>
          </a:p>
        </p:txBody>
      </p:sp>
    </p:spTree>
    <p:extLst>
      <p:ext uri="{BB962C8B-B14F-4D97-AF65-F5344CB8AC3E}">
        <p14:creationId xmlns:p14="http://schemas.microsoft.com/office/powerpoint/2010/main" val="88720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03830E26-9B88-4E5B-B35B-0E4C25E4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3276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EF731076-0BC9-42DC-A7C9-3FDEBF2F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618583CA-AAC9-4A46-A285-E6F0BA1A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6" y="1168401"/>
            <a:ext cx="2954591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/>
              <a:t>cholecystografie</a:t>
            </a: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74D61CD4-0FA5-4844-A004-368948D4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644900"/>
            <a:ext cx="5545138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0" name="Text Box 8">
            <a:extLst>
              <a:ext uri="{FF2B5EF4-FFF2-40B4-BE49-F238E27FC236}">
                <a16:creationId xmlns:a16="http://schemas.microsoft.com/office/drawing/2014/main" id="{96E1F450-8C1F-4606-96AC-E3EDF983E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1916114"/>
            <a:ext cx="22472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jodové preparáty!!!</a:t>
            </a:r>
          </a:p>
          <a:p>
            <a:r>
              <a:rPr lang="cs-CZ" altLang="cs-CZ" b="1"/>
              <a:t>zobrazen jen žlučník!!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A36419C0-A6C0-4192-BFA0-A0294926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r="13335" b="51347"/>
          <a:stretch>
            <a:fillRect/>
          </a:stretch>
        </p:blipFill>
        <p:spPr bwMode="auto">
          <a:xfrm>
            <a:off x="1524001" y="-9525"/>
            <a:ext cx="5148263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66C1C2F3-2BD0-432E-AB82-1C971570F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" b="4327"/>
          <a:stretch>
            <a:fillRect/>
          </a:stretch>
        </p:blipFill>
        <p:spPr bwMode="auto">
          <a:xfrm>
            <a:off x="5448300" y="1"/>
            <a:ext cx="207168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6">
            <a:extLst>
              <a:ext uri="{FF2B5EF4-FFF2-40B4-BE49-F238E27FC236}">
                <a16:creationId xmlns:a16="http://schemas.microsoft.com/office/drawing/2014/main" id="{AE7D6818-DC22-4132-9741-249289C17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6" y="2636839"/>
            <a:ext cx="2803973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/>
              <a:t>cholangiografie</a:t>
            </a:r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id="{3E27C98D-C4A0-4A37-89D6-3AD575E85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3689350"/>
            <a:ext cx="293052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BF3A796E-720F-4EF7-901B-2E8114656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48076"/>
            <a:ext cx="55149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1" name="Rectangle 9">
            <a:extLst>
              <a:ext uri="{FF2B5EF4-FFF2-40B4-BE49-F238E27FC236}">
                <a16:creationId xmlns:a16="http://schemas.microsoft.com/office/drawing/2014/main" id="{B7596A18-7B4F-4336-8F81-07CE5EDBB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3213100"/>
            <a:ext cx="31608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zobrazen žlučník i žlučové cesty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49B7B7C8-04EE-4A2D-B87F-626C4ECE5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83"/>
          <a:stretch>
            <a:fillRect/>
          </a:stretch>
        </p:blipFill>
        <p:spPr bwMode="auto">
          <a:xfrm>
            <a:off x="1524000" y="0"/>
            <a:ext cx="543560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EC88D170-64FC-4AEB-82DA-B6B17953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0"/>
          <a:stretch>
            <a:fillRect/>
          </a:stretch>
        </p:blipFill>
        <p:spPr bwMode="auto">
          <a:xfrm>
            <a:off x="5159376" y="3167064"/>
            <a:ext cx="5508625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Text Box 10">
            <a:extLst>
              <a:ext uri="{FF2B5EF4-FFF2-40B4-BE49-F238E27FC236}">
                <a16:creationId xmlns:a16="http://schemas.microsoft.com/office/drawing/2014/main" id="{83A22651-2B1C-477B-871A-F8256AD86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404814"/>
            <a:ext cx="3994150" cy="13234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 b="1"/>
              <a:t>ERCP</a:t>
            </a:r>
          </a:p>
          <a:p>
            <a:r>
              <a:rPr lang="cs-CZ" altLang="cs-CZ" sz="2400"/>
              <a:t>(endoskopická retrográdní cholangiopancreatikografie)</a:t>
            </a:r>
          </a:p>
        </p:txBody>
      </p:sp>
      <p:pic>
        <p:nvPicPr>
          <p:cNvPr id="2059" name="Picture 11">
            <a:extLst>
              <a:ext uri="{FF2B5EF4-FFF2-40B4-BE49-F238E27FC236}">
                <a16:creationId xmlns:a16="http://schemas.microsoft.com/office/drawing/2014/main" id="{F49022C7-CB3D-4CC9-898D-671923C35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860800"/>
            <a:ext cx="2751138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8912CC04-A9E7-42E5-8E45-C6B84911F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723582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41AE49DB-1A0A-4F5B-99C9-EC056790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260351"/>
            <a:ext cx="2555875" cy="169277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 b="1"/>
              <a:t>PTC</a:t>
            </a:r>
            <a:r>
              <a:rPr lang="cs-CZ" altLang="cs-CZ" sz="3200"/>
              <a:t> </a:t>
            </a:r>
          </a:p>
          <a:p>
            <a:r>
              <a:rPr lang="cs-CZ" altLang="cs-CZ" sz="2400"/>
              <a:t>(perkutánní transhepatální cholangiografie)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93428D2A-1D2B-4418-A68D-73A384B79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2"/>
          <a:stretch>
            <a:fillRect/>
          </a:stretch>
        </p:blipFill>
        <p:spPr bwMode="auto">
          <a:xfrm>
            <a:off x="8651876" y="4292600"/>
            <a:ext cx="201612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67915C6E-1F55-4AE0-BCB5-ADB3D393D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7"/>
          <a:stretch>
            <a:fillRect/>
          </a:stretch>
        </p:blipFill>
        <p:spPr bwMode="auto">
          <a:xfrm>
            <a:off x="8651876" y="2133600"/>
            <a:ext cx="2016125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DED21DB4-CA83-43D5-B53B-7E642443D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4716463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3A6FCE27-95FA-4906-B3AC-D1CE95E82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3429000"/>
            <a:ext cx="17069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CT- poloha jater</a:t>
            </a:r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E77A2718-7A4B-4C7D-B7D2-67C00E791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3"/>
          <a:stretch>
            <a:fillRect/>
          </a:stretch>
        </p:blipFill>
        <p:spPr bwMode="auto">
          <a:xfrm>
            <a:off x="6456364" y="1"/>
            <a:ext cx="421163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Rectangle 8">
            <a:extLst>
              <a:ext uri="{FF2B5EF4-FFF2-40B4-BE49-F238E27FC236}">
                <a16:creationId xmlns:a16="http://schemas.microsoft.com/office/drawing/2014/main" id="{205694C8-8B84-4A43-9A4B-5D4A8E355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3573463"/>
            <a:ext cx="22426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CT- poloha pankreatu</a:t>
            </a:r>
          </a:p>
        </p:txBody>
      </p:sp>
      <p:pic>
        <p:nvPicPr>
          <p:cNvPr id="4105" name="Picture 9">
            <a:extLst>
              <a:ext uri="{FF2B5EF4-FFF2-40B4-BE49-F238E27FC236}">
                <a16:creationId xmlns:a16="http://schemas.microsoft.com/office/drawing/2014/main" id="{2A02388D-9ADF-4E38-AD93-B1866EC08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33825"/>
            <a:ext cx="33147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Rectangle 10">
            <a:extLst>
              <a:ext uri="{FF2B5EF4-FFF2-40B4-BE49-F238E27FC236}">
                <a16:creationId xmlns:a16="http://schemas.microsoft.com/office/drawing/2014/main" id="{B0C202AE-4BBC-42B4-9B3B-03F7679A9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491288"/>
            <a:ext cx="2152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CT- žlučník s kameny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B02C626C-66D4-4036-BA3C-4BDDE16D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27527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E1E9046C-288C-40AD-BF19-A48FADA2E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2420938"/>
            <a:ext cx="153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SONO- žlučník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5B59272C-3886-413A-AEF1-63ADB04D4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3160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pic>
        <p:nvPicPr>
          <p:cNvPr id="12296" name="Picture 8">
            <a:extLst>
              <a:ext uri="{FF2B5EF4-FFF2-40B4-BE49-F238E27FC236}">
                <a16:creationId xmlns:a16="http://schemas.microsoft.com/office/drawing/2014/main" id="{12AD6CF8-0B65-41E6-9E80-07AD8390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1"/>
            <a:ext cx="3024187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>
            <a:extLst>
              <a:ext uri="{FF2B5EF4-FFF2-40B4-BE49-F238E27FC236}">
                <a16:creationId xmlns:a16="http://schemas.microsoft.com/office/drawing/2014/main" id="{0CA611FB-9F64-4314-8E9D-E35040FC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1"/>
            <a:ext cx="28797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>
            <a:extLst>
              <a:ext uri="{FF2B5EF4-FFF2-40B4-BE49-F238E27FC236}">
                <a16:creationId xmlns:a16="http://schemas.microsoft.com/office/drawing/2014/main" id="{CAE9C5FB-4C23-4CB5-8ABB-F0F80FFA4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429000"/>
            <a:ext cx="48863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>
            <a:extLst>
              <a:ext uri="{FF2B5EF4-FFF2-40B4-BE49-F238E27FC236}">
                <a16:creationId xmlns:a16="http://schemas.microsoft.com/office/drawing/2014/main" id="{47043C7E-03E6-4D5E-A133-EB2619DBD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10150"/>
            <a:ext cx="50958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0" name="Rectangle 12">
            <a:extLst>
              <a:ext uri="{FF2B5EF4-FFF2-40B4-BE49-F238E27FC236}">
                <a16:creationId xmlns:a16="http://schemas.microsoft.com/office/drawing/2014/main" id="{4AA0087F-6507-4B38-BFC5-495AF9B40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4221164"/>
            <a:ext cx="31908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/>
              <a:t>Magnetic Resonance Cholangiopancreatography (MRCP)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E4239249-B631-46DB-990E-4878AC70F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4"/>
            <a:ext cx="34575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FE1B3FC4-8715-4DDB-986F-D48628A7F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949700"/>
            <a:ext cx="640873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62313EF5-A979-48B7-A581-CE644E378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4" y="1239839"/>
            <a:ext cx="3261599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/>
              <a:t>Splenoportografie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37049A3B-34C6-4A9B-9844-3FB3B4620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4508500"/>
            <a:ext cx="17011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S radionuklidem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</Words>
  <Application>Microsoft Office PowerPoint</Application>
  <PresentationFormat>Širokoúhlá obrazovka</PresentationFormat>
  <Paragraphs>17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Lucík</dc:creator>
  <cp:lastModifiedBy>Lucík</cp:lastModifiedBy>
  <cp:revision>1</cp:revision>
  <dcterms:created xsi:type="dcterms:W3CDTF">2019-03-01T19:46:37Z</dcterms:created>
  <dcterms:modified xsi:type="dcterms:W3CDTF">2019-03-01T19:50:03Z</dcterms:modified>
</cp:coreProperties>
</file>