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86" r:id="rId2"/>
    <p:sldId id="287" r:id="rId3"/>
    <p:sldId id="284" r:id="rId4"/>
    <p:sldId id="283" r:id="rId5"/>
    <p:sldId id="281" r:id="rId6"/>
    <p:sldId id="256" r:id="rId7"/>
    <p:sldId id="271" r:id="rId8"/>
    <p:sldId id="273" r:id="rId9"/>
    <p:sldId id="278" r:id="rId10"/>
    <p:sldId id="288" r:id="rId11"/>
    <p:sldId id="279" r:id="rId12"/>
    <p:sldId id="272" r:id="rId13"/>
    <p:sldId id="289" r:id="rId14"/>
    <p:sldId id="290" r:id="rId15"/>
    <p:sldId id="259" r:id="rId16"/>
    <p:sldId id="260" r:id="rId17"/>
    <p:sldId id="263" r:id="rId18"/>
    <p:sldId id="265" r:id="rId19"/>
    <p:sldId id="266" r:id="rId20"/>
    <p:sldId id="267" r:id="rId21"/>
    <p:sldId id="269" r:id="rId22"/>
    <p:sldId id="270" r:id="rId23"/>
    <p:sldId id="274" r:id="rId24"/>
    <p:sldId id="285" r:id="rId25"/>
    <p:sldId id="275" r:id="rId26"/>
    <p:sldId id="276" r:id="rId27"/>
    <p:sldId id="261" r:id="rId28"/>
    <p:sldId id="262" r:id="rId29"/>
    <p:sldId id="264" r:id="rId30"/>
  </p:sldIdLst>
  <p:sldSz cx="9144000" cy="6858000" type="screen4x3"/>
  <p:notesSz cx="6797675" cy="9928225"/>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224" autoAdjust="0"/>
  </p:normalViewPr>
  <p:slideViewPr>
    <p:cSldViewPr>
      <p:cViewPr>
        <p:scale>
          <a:sx n="70" d="100"/>
          <a:sy n="70" d="100"/>
        </p:scale>
        <p:origin x="-1302" y="-60"/>
      </p:cViewPr>
      <p:guideLst>
        <p:guide orient="horz" pos="2160"/>
        <p:guide pos="2880"/>
      </p:guideLst>
    </p:cSldViewPr>
  </p:slideViewPr>
  <p:notesTextViewPr>
    <p:cViewPr>
      <p:scale>
        <a:sx n="100" d="100"/>
        <a:sy n="100" d="100"/>
      </p:scale>
      <p:origin x="0" y="16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234FF4-4316-824B-88C4-2756EA39C37A}" type="doc">
      <dgm:prSet loTypeId="urn:microsoft.com/office/officeart/2005/8/layout/hierarchy2" loCatId="" qsTypeId="urn:microsoft.com/office/officeart/2005/8/quickstyle/simple4" qsCatId="simple" csTypeId="urn:microsoft.com/office/officeart/2005/8/colors/accent1_2" csCatId="accent1" phldr="1"/>
      <dgm:spPr/>
      <dgm:t>
        <a:bodyPr/>
        <a:lstStyle/>
        <a:p>
          <a:endParaRPr lang="en-US"/>
        </a:p>
      </dgm:t>
    </dgm:pt>
    <dgm:pt modelId="{614476D1-B192-6F4B-A70E-2C2EBCCF3C91}">
      <dgm:prSet phldrT="[Text]" custT="1"/>
      <dgm:spPr/>
      <dgm:t>
        <a:bodyPr/>
        <a:lstStyle/>
        <a:p>
          <a:r>
            <a:rPr lang="en-US" sz="2000" dirty="0" smtClean="0">
              <a:latin typeface="Cambria"/>
              <a:cs typeface="Cambria"/>
            </a:rPr>
            <a:t>INJECTIO</a:t>
          </a:r>
          <a:endParaRPr lang="en-US" sz="2000" dirty="0">
            <a:latin typeface="Cambria"/>
            <a:cs typeface="Cambria"/>
          </a:endParaRPr>
        </a:p>
      </dgm:t>
    </dgm:pt>
    <dgm:pt modelId="{06056BC3-45F3-DC4E-90E5-6CA248E49A50}" type="parTrans" cxnId="{7C9D9414-9971-644F-9862-706F538F0549}">
      <dgm:prSet/>
      <dgm:spPr/>
      <dgm:t>
        <a:bodyPr/>
        <a:lstStyle/>
        <a:p>
          <a:endParaRPr lang="en-US"/>
        </a:p>
      </dgm:t>
    </dgm:pt>
    <dgm:pt modelId="{0AC5A56B-B8F6-394D-ADB2-22473051F858}" type="sibTrans" cxnId="{7C9D9414-9971-644F-9862-706F538F0549}">
      <dgm:prSet/>
      <dgm:spPr/>
      <dgm:t>
        <a:bodyPr/>
        <a:lstStyle/>
        <a:p>
          <a:endParaRPr lang="en-US"/>
        </a:p>
      </dgm:t>
    </dgm:pt>
    <dgm:pt modelId="{823EF707-F1AC-0748-B3F1-0892DB167331}">
      <dgm:prSet phldrT="[Text]" custT="1"/>
      <dgm:spPr>
        <a:solidFill>
          <a:srgbClr val="FF0000"/>
        </a:solidFill>
      </dgm:spPr>
      <dgm:t>
        <a:bodyPr/>
        <a:lstStyle/>
        <a:p>
          <a:r>
            <a:rPr lang="en-US" sz="2000" dirty="0" err="1" smtClean="0">
              <a:latin typeface="Cambria"/>
              <a:cs typeface="Cambria"/>
            </a:rPr>
            <a:t>intravenosa</a:t>
          </a:r>
          <a:endParaRPr lang="en-US" sz="2000" dirty="0">
            <a:latin typeface="Cambria"/>
            <a:cs typeface="Cambria"/>
          </a:endParaRPr>
        </a:p>
      </dgm:t>
    </dgm:pt>
    <dgm:pt modelId="{B3DFE2F7-FEED-D742-AD54-C1917058C5F8}" type="parTrans" cxnId="{87ABA7D5-8162-8342-BE0F-C5AF944F15D2}">
      <dgm:prSet/>
      <dgm:spPr/>
      <dgm:t>
        <a:bodyPr/>
        <a:lstStyle/>
        <a:p>
          <a:endParaRPr lang="en-US"/>
        </a:p>
      </dgm:t>
    </dgm:pt>
    <dgm:pt modelId="{308259ED-53C5-4443-B7E5-B58F6C3A32C6}" type="sibTrans" cxnId="{87ABA7D5-8162-8342-BE0F-C5AF944F15D2}">
      <dgm:prSet/>
      <dgm:spPr/>
      <dgm:t>
        <a:bodyPr/>
        <a:lstStyle/>
        <a:p>
          <a:endParaRPr lang="en-US"/>
        </a:p>
      </dgm:t>
    </dgm:pt>
    <dgm:pt modelId="{091F019D-3A49-964A-A632-748F13443D2E}">
      <dgm:prSet phldrT="[Text]" custT="1"/>
      <dgm:spPr>
        <a:solidFill>
          <a:srgbClr val="FF0000"/>
        </a:solidFill>
      </dgm:spPr>
      <dgm:t>
        <a:bodyPr/>
        <a:lstStyle/>
        <a:p>
          <a:r>
            <a:rPr lang="en-US" sz="2000" dirty="0" err="1" smtClean="0">
              <a:latin typeface="Cambria"/>
              <a:cs typeface="Cambria"/>
            </a:rPr>
            <a:t>intraarterialis</a:t>
          </a:r>
          <a:endParaRPr lang="en-US" sz="2000" dirty="0">
            <a:latin typeface="Cambria"/>
            <a:cs typeface="Cambria"/>
          </a:endParaRPr>
        </a:p>
      </dgm:t>
    </dgm:pt>
    <dgm:pt modelId="{6033CCB5-BFE8-6349-B62C-CA6618D99A66}" type="parTrans" cxnId="{915F2AF5-A7D2-6A40-9C8F-2553C01DF4A2}">
      <dgm:prSet/>
      <dgm:spPr/>
      <dgm:t>
        <a:bodyPr/>
        <a:lstStyle/>
        <a:p>
          <a:endParaRPr lang="en-US"/>
        </a:p>
      </dgm:t>
    </dgm:pt>
    <dgm:pt modelId="{DD53B686-7F1E-F347-9E6B-B81699DF12F8}" type="sibTrans" cxnId="{915F2AF5-A7D2-6A40-9C8F-2553C01DF4A2}">
      <dgm:prSet/>
      <dgm:spPr/>
      <dgm:t>
        <a:bodyPr/>
        <a:lstStyle/>
        <a:p>
          <a:endParaRPr lang="en-US"/>
        </a:p>
      </dgm:t>
    </dgm:pt>
    <dgm:pt modelId="{8D89B93C-9D18-9E4A-A871-E86057F9E501}">
      <dgm:prSet phldrT="[Text]" custT="1"/>
      <dgm:spPr>
        <a:solidFill>
          <a:srgbClr val="FF0000"/>
        </a:solidFill>
      </dgm:spPr>
      <dgm:t>
        <a:bodyPr/>
        <a:lstStyle/>
        <a:p>
          <a:r>
            <a:rPr lang="en-US" sz="2000" dirty="0" err="1" smtClean="0">
              <a:latin typeface="Cambria"/>
              <a:cs typeface="Cambria"/>
            </a:rPr>
            <a:t>intramuscularis</a:t>
          </a:r>
          <a:endParaRPr lang="en-US" sz="2000" dirty="0">
            <a:latin typeface="Cambria"/>
            <a:cs typeface="Cambria"/>
          </a:endParaRPr>
        </a:p>
      </dgm:t>
    </dgm:pt>
    <dgm:pt modelId="{06359AD5-2799-CC4B-A941-0DC39236C5DD}" type="parTrans" cxnId="{0342E608-9218-B445-BC96-A285D42DE24C}">
      <dgm:prSet/>
      <dgm:spPr/>
      <dgm:t>
        <a:bodyPr/>
        <a:lstStyle/>
        <a:p>
          <a:endParaRPr lang="en-US"/>
        </a:p>
      </dgm:t>
    </dgm:pt>
    <dgm:pt modelId="{B8FB5838-7DD9-E54E-9230-24D1A52D59EF}" type="sibTrans" cxnId="{0342E608-9218-B445-BC96-A285D42DE24C}">
      <dgm:prSet/>
      <dgm:spPr/>
      <dgm:t>
        <a:bodyPr/>
        <a:lstStyle/>
        <a:p>
          <a:endParaRPr lang="en-US"/>
        </a:p>
      </dgm:t>
    </dgm:pt>
    <dgm:pt modelId="{31ACAEC7-49AC-D643-95DD-E7EC496D2750}">
      <dgm:prSet phldrT="[Text]" custT="1"/>
      <dgm:spPr>
        <a:solidFill>
          <a:srgbClr val="FF0000"/>
        </a:solidFill>
      </dgm:spPr>
      <dgm:t>
        <a:bodyPr/>
        <a:lstStyle/>
        <a:p>
          <a:r>
            <a:rPr lang="en-US" sz="2000" dirty="0" err="1" smtClean="0">
              <a:latin typeface="Cambria"/>
              <a:cs typeface="Cambria"/>
            </a:rPr>
            <a:t>subcutanea</a:t>
          </a:r>
          <a:endParaRPr lang="en-US" sz="2000" dirty="0">
            <a:latin typeface="Cambria"/>
            <a:cs typeface="Cambria"/>
          </a:endParaRPr>
        </a:p>
      </dgm:t>
    </dgm:pt>
    <dgm:pt modelId="{E3DA2550-65C3-814F-90F3-36B6AC1DC70D}" type="parTrans" cxnId="{09942EBE-FF9C-764B-A207-1EB5978C7DE3}">
      <dgm:prSet/>
      <dgm:spPr/>
      <dgm:t>
        <a:bodyPr/>
        <a:lstStyle/>
        <a:p>
          <a:endParaRPr lang="en-US"/>
        </a:p>
      </dgm:t>
    </dgm:pt>
    <dgm:pt modelId="{CCA31125-33A5-B745-9DD9-F2FF358E3BBC}" type="sibTrans" cxnId="{09942EBE-FF9C-764B-A207-1EB5978C7DE3}">
      <dgm:prSet/>
      <dgm:spPr/>
      <dgm:t>
        <a:bodyPr/>
        <a:lstStyle/>
        <a:p>
          <a:endParaRPr lang="en-US"/>
        </a:p>
      </dgm:t>
    </dgm:pt>
    <dgm:pt modelId="{98254B02-15D9-2247-ADA5-46811FEDF696}" type="pres">
      <dgm:prSet presAssocID="{93234FF4-4316-824B-88C4-2756EA39C37A}" presName="diagram" presStyleCnt="0">
        <dgm:presLayoutVars>
          <dgm:chPref val="1"/>
          <dgm:dir/>
          <dgm:animOne val="branch"/>
          <dgm:animLvl val="lvl"/>
          <dgm:resizeHandles val="exact"/>
        </dgm:presLayoutVars>
      </dgm:prSet>
      <dgm:spPr/>
      <dgm:t>
        <a:bodyPr/>
        <a:lstStyle/>
        <a:p>
          <a:endParaRPr lang="en-US"/>
        </a:p>
      </dgm:t>
    </dgm:pt>
    <dgm:pt modelId="{95A83981-7913-4F43-B680-97C8D1321456}" type="pres">
      <dgm:prSet presAssocID="{614476D1-B192-6F4B-A70E-2C2EBCCF3C91}" presName="root1" presStyleCnt="0"/>
      <dgm:spPr/>
    </dgm:pt>
    <dgm:pt modelId="{E416A283-EF37-A144-8C26-E91E5A8C6059}" type="pres">
      <dgm:prSet presAssocID="{614476D1-B192-6F4B-A70E-2C2EBCCF3C91}" presName="LevelOneTextNode" presStyleLbl="node0" presStyleIdx="0" presStyleCnt="1">
        <dgm:presLayoutVars>
          <dgm:chPref val="3"/>
        </dgm:presLayoutVars>
      </dgm:prSet>
      <dgm:spPr/>
      <dgm:t>
        <a:bodyPr/>
        <a:lstStyle/>
        <a:p>
          <a:endParaRPr lang="en-US"/>
        </a:p>
      </dgm:t>
    </dgm:pt>
    <dgm:pt modelId="{ACB509D5-6C4C-6441-AA70-E02D85B45195}" type="pres">
      <dgm:prSet presAssocID="{614476D1-B192-6F4B-A70E-2C2EBCCF3C91}" presName="level2hierChild" presStyleCnt="0"/>
      <dgm:spPr/>
    </dgm:pt>
    <dgm:pt modelId="{696D7637-E820-B24F-8613-6810833B127E}" type="pres">
      <dgm:prSet presAssocID="{B3DFE2F7-FEED-D742-AD54-C1917058C5F8}" presName="conn2-1" presStyleLbl="parChTrans1D2" presStyleIdx="0" presStyleCnt="4"/>
      <dgm:spPr/>
      <dgm:t>
        <a:bodyPr/>
        <a:lstStyle/>
        <a:p>
          <a:endParaRPr lang="en-US"/>
        </a:p>
      </dgm:t>
    </dgm:pt>
    <dgm:pt modelId="{33DD6198-4354-AA44-B0B7-551074217E15}" type="pres">
      <dgm:prSet presAssocID="{B3DFE2F7-FEED-D742-AD54-C1917058C5F8}" presName="connTx" presStyleLbl="parChTrans1D2" presStyleIdx="0" presStyleCnt="4"/>
      <dgm:spPr/>
      <dgm:t>
        <a:bodyPr/>
        <a:lstStyle/>
        <a:p>
          <a:endParaRPr lang="en-US"/>
        </a:p>
      </dgm:t>
    </dgm:pt>
    <dgm:pt modelId="{15396202-9147-ED40-9DAA-935C46FF1FC4}" type="pres">
      <dgm:prSet presAssocID="{823EF707-F1AC-0748-B3F1-0892DB167331}" presName="root2" presStyleCnt="0"/>
      <dgm:spPr/>
    </dgm:pt>
    <dgm:pt modelId="{7E302B26-D41E-4D40-99B5-11C2C906D91C}" type="pres">
      <dgm:prSet presAssocID="{823EF707-F1AC-0748-B3F1-0892DB167331}" presName="LevelTwoTextNode" presStyleLbl="node2" presStyleIdx="0" presStyleCnt="4" custScaleX="115255">
        <dgm:presLayoutVars>
          <dgm:chPref val="3"/>
        </dgm:presLayoutVars>
      </dgm:prSet>
      <dgm:spPr/>
      <dgm:t>
        <a:bodyPr/>
        <a:lstStyle/>
        <a:p>
          <a:endParaRPr lang="en-US"/>
        </a:p>
      </dgm:t>
    </dgm:pt>
    <dgm:pt modelId="{E76A57EB-A5E5-914C-8BB3-6A5733DDFBC6}" type="pres">
      <dgm:prSet presAssocID="{823EF707-F1AC-0748-B3F1-0892DB167331}" presName="level3hierChild" presStyleCnt="0"/>
      <dgm:spPr/>
    </dgm:pt>
    <dgm:pt modelId="{58A09175-792F-1B4E-A0A4-F3DA04E865FC}" type="pres">
      <dgm:prSet presAssocID="{6033CCB5-BFE8-6349-B62C-CA6618D99A66}" presName="conn2-1" presStyleLbl="parChTrans1D2" presStyleIdx="1" presStyleCnt="4"/>
      <dgm:spPr/>
      <dgm:t>
        <a:bodyPr/>
        <a:lstStyle/>
        <a:p>
          <a:endParaRPr lang="en-US"/>
        </a:p>
      </dgm:t>
    </dgm:pt>
    <dgm:pt modelId="{ACAE3342-3FC2-864F-B996-AB0817EDBB9B}" type="pres">
      <dgm:prSet presAssocID="{6033CCB5-BFE8-6349-B62C-CA6618D99A66}" presName="connTx" presStyleLbl="parChTrans1D2" presStyleIdx="1" presStyleCnt="4"/>
      <dgm:spPr/>
      <dgm:t>
        <a:bodyPr/>
        <a:lstStyle/>
        <a:p>
          <a:endParaRPr lang="en-US"/>
        </a:p>
      </dgm:t>
    </dgm:pt>
    <dgm:pt modelId="{2E6138F3-67C3-3044-83D0-1EC612898D4F}" type="pres">
      <dgm:prSet presAssocID="{091F019D-3A49-964A-A632-748F13443D2E}" presName="root2" presStyleCnt="0"/>
      <dgm:spPr/>
    </dgm:pt>
    <dgm:pt modelId="{7192C62B-9715-1443-AF77-D82B72E23266}" type="pres">
      <dgm:prSet presAssocID="{091F019D-3A49-964A-A632-748F13443D2E}" presName="LevelTwoTextNode" presStyleLbl="node2" presStyleIdx="1" presStyleCnt="4" custScaleX="134329">
        <dgm:presLayoutVars>
          <dgm:chPref val="3"/>
        </dgm:presLayoutVars>
      </dgm:prSet>
      <dgm:spPr/>
      <dgm:t>
        <a:bodyPr/>
        <a:lstStyle/>
        <a:p>
          <a:endParaRPr lang="en-US"/>
        </a:p>
      </dgm:t>
    </dgm:pt>
    <dgm:pt modelId="{3464F7D4-BCFB-D444-9DBC-C15ABDC90FB7}" type="pres">
      <dgm:prSet presAssocID="{091F019D-3A49-964A-A632-748F13443D2E}" presName="level3hierChild" presStyleCnt="0"/>
      <dgm:spPr/>
    </dgm:pt>
    <dgm:pt modelId="{9B96BB97-DE68-C649-9CE6-DF3F95501D54}" type="pres">
      <dgm:prSet presAssocID="{06359AD5-2799-CC4B-A941-0DC39236C5DD}" presName="conn2-1" presStyleLbl="parChTrans1D2" presStyleIdx="2" presStyleCnt="4"/>
      <dgm:spPr/>
      <dgm:t>
        <a:bodyPr/>
        <a:lstStyle/>
        <a:p>
          <a:endParaRPr lang="en-US"/>
        </a:p>
      </dgm:t>
    </dgm:pt>
    <dgm:pt modelId="{AF53DDA3-131C-4147-8CEA-AA029D1818B4}" type="pres">
      <dgm:prSet presAssocID="{06359AD5-2799-CC4B-A941-0DC39236C5DD}" presName="connTx" presStyleLbl="parChTrans1D2" presStyleIdx="2" presStyleCnt="4"/>
      <dgm:spPr/>
      <dgm:t>
        <a:bodyPr/>
        <a:lstStyle/>
        <a:p>
          <a:endParaRPr lang="en-US"/>
        </a:p>
      </dgm:t>
    </dgm:pt>
    <dgm:pt modelId="{3AA79F11-1225-7C4E-AECC-F7EAD19779DB}" type="pres">
      <dgm:prSet presAssocID="{8D89B93C-9D18-9E4A-A871-E86057F9E501}" presName="root2" presStyleCnt="0"/>
      <dgm:spPr/>
    </dgm:pt>
    <dgm:pt modelId="{B954F74A-D863-6740-9E65-8CDA562CBB4E}" type="pres">
      <dgm:prSet presAssocID="{8D89B93C-9D18-9E4A-A871-E86057F9E501}" presName="LevelTwoTextNode" presStyleLbl="node2" presStyleIdx="2" presStyleCnt="4" custScaleX="134055">
        <dgm:presLayoutVars>
          <dgm:chPref val="3"/>
        </dgm:presLayoutVars>
      </dgm:prSet>
      <dgm:spPr/>
      <dgm:t>
        <a:bodyPr/>
        <a:lstStyle/>
        <a:p>
          <a:endParaRPr lang="en-US"/>
        </a:p>
      </dgm:t>
    </dgm:pt>
    <dgm:pt modelId="{4DDC8F80-25D3-B74D-87AC-BA51B4E7C37C}" type="pres">
      <dgm:prSet presAssocID="{8D89B93C-9D18-9E4A-A871-E86057F9E501}" presName="level3hierChild" presStyleCnt="0"/>
      <dgm:spPr/>
    </dgm:pt>
    <dgm:pt modelId="{F4967CBF-9FE1-E543-933A-86A5A733B161}" type="pres">
      <dgm:prSet presAssocID="{E3DA2550-65C3-814F-90F3-36B6AC1DC70D}" presName="conn2-1" presStyleLbl="parChTrans1D2" presStyleIdx="3" presStyleCnt="4"/>
      <dgm:spPr/>
      <dgm:t>
        <a:bodyPr/>
        <a:lstStyle/>
        <a:p>
          <a:endParaRPr lang="en-US"/>
        </a:p>
      </dgm:t>
    </dgm:pt>
    <dgm:pt modelId="{652752C2-B40C-B047-85F4-CF1732A56A4D}" type="pres">
      <dgm:prSet presAssocID="{E3DA2550-65C3-814F-90F3-36B6AC1DC70D}" presName="connTx" presStyleLbl="parChTrans1D2" presStyleIdx="3" presStyleCnt="4"/>
      <dgm:spPr/>
      <dgm:t>
        <a:bodyPr/>
        <a:lstStyle/>
        <a:p>
          <a:endParaRPr lang="en-US"/>
        </a:p>
      </dgm:t>
    </dgm:pt>
    <dgm:pt modelId="{BF7E312B-1EB6-2C44-9121-8B8ACB48704D}" type="pres">
      <dgm:prSet presAssocID="{31ACAEC7-49AC-D643-95DD-E7EC496D2750}" presName="root2" presStyleCnt="0"/>
      <dgm:spPr/>
    </dgm:pt>
    <dgm:pt modelId="{9724D336-840A-784B-9FFA-644EC4AD2D1F}" type="pres">
      <dgm:prSet presAssocID="{31ACAEC7-49AC-D643-95DD-E7EC496D2750}" presName="LevelTwoTextNode" presStyleLbl="node2" presStyleIdx="3" presStyleCnt="4">
        <dgm:presLayoutVars>
          <dgm:chPref val="3"/>
        </dgm:presLayoutVars>
      </dgm:prSet>
      <dgm:spPr/>
      <dgm:t>
        <a:bodyPr/>
        <a:lstStyle/>
        <a:p>
          <a:endParaRPr lang="en-US"/>
        </a:p>
      </dgm:t>
    </dgm:pt>
    <dgm:pt modelId="{D38B8EB8-8C09-C946-AA3F-0FF4823AD022}" type="pres">
      <dgm:prSet presAssocID="{31ACAEC7-49AC-D643-95DD-E7EC496D2750}" presName="level3hierChild" presStyleCnt="0"/>
      <dgm:spPr/>
    </dgm:pt>
  </dgm:ptLst>
  <dgm:cxnLst>
    <dgm:cxn modelId="{A716859E-4737-4E07-8CA6-06E1F8A02FF7}" type="presOf" srcId="{091F019D-3A49-964A-A632-748F13443D2E}" destId="{7192C62B-9715-1443-AF77-D82B72E23266}" srcOrd="0" destOrd="0" presId="urn:microsoft.com/office/officeart/2005/8/layout/hierarchy2"/>
    <dgm:cxn modelId="{09942EBE-FF9C-764B-A207-1EB5978C7DE3}" srcId="{614476D1-B192-6F4B-A70E-2C2EBCCF3C91}" destId="{31ACAEC7-49AC-D643-95DD-E7EC496D2750}" srcOrd="3" destOrd="0" parTransId="{E3DA2550-65C3-814F-90F3-36B6AC1DC70D}" sibTransId="{CCA31125-33A5-B745-9DD9-F2FF358E3BBC}"/>
    <dgm:cxn modelId="{915F2AF5-A7D2-6A40-9C8F-2553C01DF4A2}" srcId="{614476D1-B192-6F4B-A70E-2C2EBCCF3C91}" destId="{091F019D-3A49-964A-A632-748F13443D2E}" srcOrd="1" destOrd="0" parTransId="{6033CCB5-BFE8-6349-B62C-CA6618D99A66}" sibTransId="{DD53B686-7F1E-F347-9E6B-B81699DF12F8}"/>
    <dgm:cxn modelId="{9052C005-46A0-4B4D-86C6-5CFFBA0B36B0}" type="presOf" srcId="{6033CCB5-BFE8-6349-B62C-CA6618D99A66}" destId="{ACAE3342-3FC2-864F-B996-AB0817EDBB9B}" srcOrd="1" destOrd="0" presId="urn:microsoft.com/office/officeart/2005/8/layout/hierarchy2"/>
    <dgm:cxn modelId="{0D46B443-A876-4920-9C65-852FC6C1C0D8}" type="presOf" srcId="{6033CCB5-BFE8-6349-B62C-CA6618D99A66}" destId="{58A09175-792F-1B4E-A0A4-F3DA04E865FC}" srcOrd="0" destOrd="0" presId="urn:microsoft.com/office/officeart/2005/8/layout/hierarchy2"/>
    <dgm:cxn modelId="{9EBA6521-4E08-4760-B414-E7FCD9D77E60}" type="presOf" srcId="{E3DA2550-65C3-814F-90F3-36B6AC1DC70D}" destId="{F4967CBF-9FE1-E543-933A-86A5A733B161}" srcOrd="0" destOrd="0" presId="urn:microsoft.com/office/officeart/2005/8/layout/hierarchy2"/>
    <dgm:cxn modelId="{DBB9F452-FAEF-4D19-82B4-9C3D729FC5E8}" type="presOf" srcId="{B3DFE2F7-FEED-D742-AD54-C1917058C5F8}" destId="{33DD6198-4354-AA44-B0B7-551074217E15}" srcOrd="1" destOrd="0" presId="urn:microsoft.com/office/officeart/2005/8/layout/hierarchy2"/>
    <dgm:cxn modelId="{87ABA7D5-8162-8342-BE0F-C5AF944F15D2}" srcId="{614476D1-B192-6F4B-A70E-2C2EBCCF3C91}" destId="{823EF707-F1AC-0748-B3F1-0892DB167331}" srcOrd="0" destOrd="0" parTransId="{B3DFE2F7-FEED-D742-AD54-C1917058C5F8}" sibTransId="{308259ED-53C5-4443-B7E5-B58F6C3A32C6}"/>
    <dgm:cxn modelId="{00039323-E4EA-42FB-AD54-80CD102367E7}" type="presOf" srcId="{8D89B93C-9D18-9E4A-A871-E86057F9E501}" destId="{B954F74A-D863-6740-9E65-8CDA562CBB4E}" srcOrd="0" destOrd="0" presId="urn:microsoft.com/office/officeart/2005/8/layout/hierarchy2"/>
    <dgm:cxn modelId="{0342E608-9218-B445-BC96-A285D42DE24C}" srcId="{614476D1-B192-6F4B-A70E-2C2EBCCF3C91}" destId="{8D89B93C-9D18-9E4A-A871-E86057F9E501}" srcOrd="2" destOrd="0" parTransId="{06359AD5-2799-CC4B-A941-0DC39236C5DD}" sibTransId="{B8FB5838-7DD9-E54E-9230-24D1A52D59EF}"/>
    <dgm:cxn modelId="{6E34E235-13F1-4D32-937C-48FE1AA07E12}" type="presOf" srcId="{B3DFE2F7-FEED-D742-AD54-C1917058C5F8}" destId="{696D7637-E820-B24F-8613-6810833B127E}" srcOrd="0" destOrd="0" presId="urn:microsoft.com/office/officeart/2005/8/layout/hierarchy2"/>
    <dgm:cxn modelId="{F38E5F2F-6EA0-44C3-BC7C-43832827DEB5}" type="presOf" srcId="{31ACAEC7-49AC-D643-95DD-E7EC496D2750}" destId="{9724D336-840A-784B-9FFA-644EC4AD2D1F}" srcOrd="0" destOrd="0" presId="urn:microsoft.com/office/officeart/2005/8/layout/hierarchy2"/>
    <dgm:cxn modelId="{08F8D3D0-014A-4649-9D8A-D167C167F6FA}" type="presOf" srcId="{E3DA2550-65C3-814F-90F3-36B6AC1DC70D}" destId="{652752C2-B40C-B047-85F4-CF1732A56A4D}" srcOrd="1" destOrd="0" presId="urn:microsoft.com/office/officeart/2005/8/layout/hierarchy2"/>
    <dgm:cxn modelId="{573D7F9C-2E57-41CF-A19A-619B9F50D8B2}" type="presOf" srcId="{06359AD5-2799-CC4B-A941-0DC39236C5DD}" destId="{AF53DDA3-131C-4147-8CEA-AA029D1818B4}" srcOrd="1" destOrd="0" presId="urn:microsoft.com/office/officeart/2005/8/layout/hierarchy2"/>
    <dgm:cxn modelId="{55159C46-4CB0-48D6-8492-803737BCDC51}" type="presOf" srcId="{06359AD5-2799-CC4B-A941-0DC39236C5DD}" destId="{9B96BB97-DE68-C649-9CE6-DF3F95501D54}" srcOrd="0" destOrd="0" presId="urn:microsoft.com/office/officeart/2005/8/layout/hierarchy2"/>
    <dgm:cxn modelId="{CA01ADD5-16FB-4A86-8427-63751345ABB6}" type="presOf" srcId="{823EF707-F1AC-0748-B3F1-0892DB167331}" destId="{7E302B26-D41E-4D40-99B5-11C2C906D91C}" srcOrd="0" destOrd="0" presId="urn:microsoft.com/office/officeart/2005/8/layout/hierarchy2"/>
    <dgm:cxn modelId="{7C9D9414-9971-644F-9862-706F538F0549}" srcId="{93234FF4-4316-824B-88C4-2756EA39C37A}" destId="{614476D1-B192-6F4B-A70E-2C2EBCCF3C91}" srcOrd="0" destOrd="0" parTransId="{06056BC3-45F3-DC4E-90E5-6CA248E49A50}" sibTransId="{0AC5A56B-B8F6-394D-ADB2-22473051F858}"/>
    <dgm:cxn modelId="{5CBE5A99-C99C-4123-9D5C-4252A2B38B1C}" type="presOf" srcId="{614476D1-B192-6F4B-A70E-2C2EBCCF3C91}" destId="{E416A283-EF37-A144-8C26-E91E5A8C6059}" srcOrd="0" destOrd="0" presId="urn:microsoft.com/office/officeart/2005/8/layout/hierarchy2"/>
    <dgm:cxn modelId="{C2F07D70-8CBD-444D-92E7-5A79DED1E8D3}" type="presOf" srcId="{93234FF4-4316-824B-88C4-2756EA39C37A}" destId="{98254B02-15D9-2247-ADA5-46811FEDF696}" srcOrd="0" destOrd="0" presId="urn:microsoft.com/office/officeart/2005/8/layout/hierarchy2"/>
    <dgm:cxn modelId="{FC775D48-D47E-450B-84BB-931C5539CB34}" type="presParOf" srcId="{98254B02-15D9-2247-ADA5-46811FEDF696}" destId="{95A83981-7913-4F43-B680-97C8D1321456}" srcOrd="0" destOrd="0" presId="urn:microsoft.com/office/officeart/2005/8/layout/hierarchy2"/>
    <dgm:cxn modelId="{DFF1F884-BF7E-452A-BCAC-375CF59F54DB}" type="presParOf" srcId="{95A83981-7913-4F43-B680-97C8D1321456}" destId="{E416A283-EF37-A144-8C26-E91E5A8C6059}" srcOrd="0" destOrd="0" presId="urn:microsoft.com/office/officeart/2005/8/layout/hierarchy2"/>
    <dgm:cxn modelId="{88D0C14B-D7D2-4EC0-A5B1-056D706A1369}" type="presParOf" srcId="{95A83981-7913-4F43-B680-97C8D1321456}" destId="{ACB509D5-6C4C-6441-AA70-E02D85B45195}" srcOrd="1" destOrd="0" presId="urn:microsoft.com/office/officeart/2005/8/layout/hierarchy2"/>
    <dgm:cxn modelId="{E9BBB52A-7746-4DC5-9C4F-CDB51DB8058C}" type="presParOf" srcId="{ACB509D5-6C4C-6441-AA70-E02D85B45195}" destId="{696D7637-E820-B24F-8613-6810833B127E}" srcOrd="0" destOrd="0" presId="urn:microsoft.com/office/officeart/2005/8/layout/hierarchy2"/>
    <dgm:cxn modelId="{AC05E080-20A0-4EC1-9AAA-306BEFB83EAD}" type="presParOf" srcId="{696D7637-E820-B24F-8613-6810833B127E}" destId="{33DD6198-4354-AA44-B0B7-551074217E15}" srcOrd="0" destOrd="0" presId="urn:microsoft.com/office/officeart/2005/8/layout/hierarchy2"/>
    <dgm:cxn modelId="{D778043F-9CE1-450A-A58F-5385C4748EF8}" type="presParOf" srcId="{ACB509D5-6C4C-6441-AA70-E02D85B45195}" destId="{15396202-9147-ED40-9DAA-935C46FF1FC4}" srcOrd="1" destOrd="0" presId="urn:microsoft.com/office/officeart/2005/8/layout/hierarchy2"/>
    <dgm:cxn modelId="{3929BEA5-38A0-4683-82F6-2BBE0D99461D}" type="presParOf" srcId="{15396202-9147-ED40-9DAA-935C46FF1FC4}" destId="{7E302B26-D41E-4D40-99B5-11C2C906D91C}" srcOrd="0" destOrd="0" presId="urn:microsoft.com/office/officeart/2005/8/layout/hierarchy2"/>
    <dgm:cxn modelId="{8F877694-E30F-44F4-895B-02C0EFFBFAFC}" type="presParOf" srcId="{15396202-9147-ED40-9DAA-935C46FF1FC4}" destId="{E76A57EB-A5E5-914C-8BB3-6A5733DDFBC6}" srcOrd="1" destOrd="0" presId="urn:microsoft.com/office/officeart/2005/8/layout/hierarchy2"/>
    <dgm:cxn modelId="{163103E3-C9E8-4BDA-968A-C309C3D7EA75}" type="presParOf" srcId="{ACB509D5-6C4C-6441-AA70-E02D85B45195}" destId="{58A09175-792F-1B4E-A0A4-F3DA04E865FC}" srcOrd="2" destOrd="0" presId="urn:microsoft.com/office/officeart/2005/8/layout/hierarchy2"/>
    <dgm:cxn modelId="{14274F79-0500-43F6-B214-56C212F5E019}" type="presParOf" srcId="{58A09175-792F-1B4E-A0A4-F3DA04E865FC}" destId="{ACAE3342-3FC2-864F-B996-AB0817EDBB9B}" srcOrd="0" destOrd="0" presId="urn:microsoft.com/office/officeart/2005/8/layout/hierarchy2"/>
    <dgm:cxn modelId="{057BEF98-F575-4091-A3F7-1542926B463B}" type="presParOf" srcId="{ACB509D5-6C4C-6441-AA70-E02D85B45195}" destId="{2E6138F3-67C3-3044-83D0-1EC612898D4F}" srcOrd="3" destOrd="0" presId="urn:microsoft.com/office/officeart/2005/8/layout/hierarchy2"/>
    <dgm:cxn modelId="{4F92A22F-3259-4CB6-B2B2-4F14FF6673CE}" type="presParOf" srcId="{2E6138F3-67C3-3044-83D0-1EC612898D4F}" destId="{7192C62B-9715-1443-AF77-D82B72E23266}" srcOrd="0" destOrd="0" presId="urn:microsoft.com/office/officeart/2005/8/layout/hierarchy2"/>
    <dgm:cxn modelId="{58E35DAD-FC82-4DBC-A770-FAC7414F55B6}" type="presParOf" srcId="{2E6138F3-67C3-3044-83D0-1EC612898D4F}" destId="{3464F7D4-BCFB-D444-9DBC-C15ABDC90FB7}" srcOrd="1" destOrd="0" presId="urn:microsoft.com/office/officeart/2005/8/layout/hierarchy2"/>
    <dgm:cxn modelId="{EEF83EA0-88DC-4FE0-8233-9D2CB13D547F}" type="presParOf" srcId="{ACB509D5-6C4C-6441-AA70-E02D85B45195}" destId="{9B96BB97-DE68-C649-9CE6-DF3F95501D54}" srcOrd="4" destOrd="0" presId="urn:microsoft.com/office/officeart/2005/8/layout/hierarchy2"/>
    <dgm:cxn modelId="{6010C824-A42F-435D-9114-3D7F49E2CF9C}" type="presParOf" srcId="{9B96BB97-DE68-C649-9CE6-DF3F95501D54}" destId="{AF53DDA3-131C-4147-8CEA-AA029D1818B4}" srcOrd="0" destOrd="0" presId="urn:microsoft.com/office/officeart/2005/8/layout/hierarchy2"/>
    <dgm:cxn modelId="{BA03B343-3774-4995-BD27-E2404D1975D0}" type="presParOf" srcId="{ACB509D5-6C4C-6441-AA70-E02D85B45195}" destId="{3AA79F11-1225-7C4E-AECC-F7EAD19779DB}" srcOrd="5" destOrd="0" presId="urn:microsoft.com/office/officeart/2005/8/layout/hierarchy2"/>
    <dgm:cxn modelId="{DE923697-4673-4495-822B-4BCEEDE76201}" type="presParOf" srcId="{3AA79F11-1225-7C4E-AECC-F7EAD19779DB}" destId="{B954F74A-D863-6740-9E65-8CDA562CBB4E}" srcOrd="0" destOrd="0" presId="urn:microsoft.com/office/officeart/2005/8/layout/hierarchy2"/>
    <dgm:cxn modelId="{E51D043E-846F-4180-8AEB-D59CFBD913B4}" type="presParOf" srcId="{3AA79F11-1225-7C4E-AECC-F7EAD19779DB}" destId="{4DDC8F80-25D3-B74D-87AC-BA51B4E7C37C}" srcOrd="1" destOrd="0" presId="urn:microsoft.com/office/officeart/2005/8/layout/hierarchy2"/>
    <dgm:cxn modelId="{380E4362-2938-46A0-8CEC-7224B22ECC73}" type="presParOf" srcId="{ACB509D5-6C4C-6441-AA70-E02D85B45195}" destId="{F4967CBF-9FE1-E543-933A-86A5A733B161}" srcOrd="6" destOrd="0" presId="urn:microsoft.com/office/officeart/2005/8/layout/hierarchy2"/>
    <dgm:cxn modelId="{FE4203E6-3C95-4B4A-90BD-BCCD2D4031FF}" type="presParOf" srcId="{F4967CBF-9FE1-E543-933A-86A5A733B161}" destId="{652752C2-B40C-B047-85F4-CF1732A56A4D}" srcOrd="0" destOrd="0" presId="urn:microsoft.com/office/officeart/2005/8/layout/hierarchy2"/>
    <dgm:cxn modelId="{E7026638-88BA-426F-B8C9-04FEE106022E}" type="presParOf" srcId="{ACB509D5-6C4C-6441-AA70-E02D85B45195}" destId="{BF7E312B-1EB6-2C44-9121-8B8ACB48704D}" srcOrd="7" destOrd="0" presId="urn:microsoft.com/office/officeart/2005/8/layout/hierarchy2"/>
    <dgm:cxn modelId="{6CFB4639-F31D-4899-AA53-090A7EE38BC5}" type="presParOf" srcId="{BF7E312B-1EB6-2C44-9121-8B8ACB48704D}" destId="{9724D336-840A-784B-9FFA-644EC4AD2D1F}" srcOrd="0" destOrd="0" presId="urn:microsoft.com/office/officeart/2005/8/layout/hierarchy2"/>
    <dgm:cxn modelId="{93A1CFD4-EF02-4AAA-97FD-71361A53E49B}" type="presParOf" srcId="{BF7E312B-1EB6-2C44-9121-8B8ACB48704D}" destId="{D38B8EB8-8C09-C946-AA3F-0FF4823AD02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A319FD-5823-7841-A50D-7788231C619A}" type="doc">
      <dgm:prSet loTypeId="urn:microsoft.com/office/officeart/2005/8/layout/hierarchy2" loCatId="" qsTypeId="urn:microsoft.com/office/officeart/2005/8/quickstyle/simple4" qsCatId="simple" csTypeId="urn:microsoft.com/office/officeart/2005/8/colors/accent2_2" csCatId="accent2" phldr="1"/>
      <dgm:spPr/>
      <dgm:t>
        <a:bodyPr/>
        <a:lstStyle/>
        <a:p>
          <a:endParaRPr lang="en-US"/>
        </a:p>
      </dgm:t>
    </dgm:pt>
    <dgm:pt modelId="{421F6381-D52D-AE41-BDCD-46EBF072A938}">
      <dgm:prSet phldrT="[Text]" custT="1"/>
      <dgm:spPr/>
      <dgm:t>
        <a:bodyPr/>
        <a:lstStyle/>
        <a:p>
          <a:r>
            <a:rPr lang="en-US" sz="2000" dirty="0" smtClean="0">
              <a:solidFill>
                <a:schemeClr val="tx1"/>
              </a:solidFill>
              <a:latin typeface="Cambria"/>
              <a:cs typeface="Cambria"/>
            </a:rPr>
            <a:t>ABSCESSUS</a:t>
          </a:r>
          <a:endParaRPr lang="en-US" sz="2000" dirty="0">
            <a:solidFill>
              <a:schemeClr val="tx1"/>
            </a:solidFill>
            <a:latin typeface="Cambria"/>
            <a:cs typeface="Cambria"/>
          </a:endParaRPr>
        </a:p>
      </dgm:t>
    </dgm:pt>
    <dgm:pt modelId="{3D6A53B1-FE68-8447-BE65-3CF897A69B5A}" type="parTrans" cxnId="{040A5A3C-7B1D-5B44-A1DE-99DEF61498F3}">
      <dgm:prSet/>
      <dgm:spPr/>
      <dgm:t>
        <a:bodyPr/>
        <a:lstStyle/>
        <a:p>
          <a:endParaRPr lang="en-US"/>
        </a:p>
      </dgm:t>
    </dgm:pt>
    <dgm:pt modelId="{B74DF21E-5B7B-7A4F-8219-5AEF0C556E06}" type="sibTrans" cxnId="{040A5A3C-7B1D-5B44-A1DE-99DEF61498F3}">
      <dgm:prSet/>
      <dgm:spPr/>
      <dgm:t>
        <a:bodyPr/>
        <a:lstStyle/>
        <a:p>
          <a:endParaRPr lang="en-US"/>
        </a:p>
      </dgm:t>
    </dgm:pt>
    <dgm:pt modelId="{83E03844-386E-D740-857C-8C4149449D05}">
      <dgm:prSet phldrT="[Text]" custT="1"/>
      <dgm:spPr>
        <a:solidFill>
          <a:srgbClr val="FFC000"/>
        </a:solidFill>
      </dgm:spPr>
      <dgm:t>
        <a:bodyPr/>
        <a:lstStyle/>
        <a:p>
          <a:r>
            <a:rPr lang="en-US" sz="2000" dirty="0" err="1" smtClean="0">
              <a:solidFill>
                <a:schemeClr val="tx1"/>
              </a:solidFill>
              <a:latin typeface="Cambria"/>
              <a:cs typeface="Cambria"/>
            </a:rPr>
            <a:t>intracranialis</a:t>
          </a:r>
          <a:endParaRPr lang="en-US" sz="2000" dirty="0">
            <a:solidFill>
              <a:schemeClr val="tx1"/>
            </a:solidFill>
            <a:latin typeface="Cambria"/>
            <a:cs typeface="Cambria"/>
          </a:endParaRPr>
        </a:p>
      </dgm:t>
    </dgm:pt>
    <dgm:pt modelId="{77D55DD3-26A7-4742-8452-F98C615D60EF}" type="parTrans" cxnId="{69E9129A-9B89-EA4C-9CE1-ACE746A358D5}">
      <dgm:prSet/>
      <dgm:spPr/>
      <dgm:t>
        <a:bodyPr/>
        <a:lstStyle/>
        <a:p>
          <a:endParaRPr lang="en-US"/>
        </a:p>
      </dgm:t>
    </dgm:pt>
    <dgm:pt modelId="{A3B11A0C-6EDD-3344-9C74-DA76D0CC2683}" type="sibTrans" cxnId="{69E9129A-9B89-EA4C-9CE1-ACE746A358D5}">
      <dgm:prSet/>
      <dgm:spPr/>
      <dgm:t>
        <a:bodyPr/>
        <a:lstStyle/>
        <a:p>
          <a:endParaRPr lang="en-US"/>
        </a:p>
      </dgm:t>
    </dgm:pt>
    <dgm:pt modelId="{F8F1B089-04BA-D043-BA2D-45D08BC51CD3}">
      <dgm:prSet phldrT="[Text]" custT="1"/>
      <dgm:spPr>
        <a:solidFill>
          <a:srgbClr val="FFC000"/>
        </a:solidFill>
      </dgm:spPr>
      <dgm:t>
        <a:bodyPr/>
        <a:lstStyle/>
        <a:p>
          <a:r>
            <a:rPr lang="en-US" sz="2000" dirty="0" err="1" smtClean="0">
              <a:solidFill>
                <a:schemeClr val="tx1"/>
              </a:solidFill>
              <a:latin typeface="Cambria"/>
              <a:cs typeface="Cambria"/>
            </a:rPr>
            <a:t>retrocaecalis</a:t>
          </a:r>
          <a:endParaRPr lang="en-US" sz="2000" dirty="0">
            <a:solidFill>
              <a:schemeClr val="tx1"/>
            </a:solidFill>
            <a:latin typeface="Cambria"/>
            <a:cs typeface="Cambria"/>
          </a:endParaRPr>
        </a:p>
      </dgm:t>
    </dgm:pt>
    <dgm:pt modelId="{0EB043F2-C1A7-244E-9955-3FBFCFF8858B}" type="parTrans" cxnId="{D2A075CD-BBD5-7448-82DC-4281089DE09C}">
      <dgm:prSet/>
      <dgm:spPr/>
      <dgm:t>
        <a:bodyPr/>
        <a:lstStyle/>
        <a:p>
          <a:endParaRPr lang="en-US"/>
        </a:p>
      </dgm:t>
    </dgm:pt>
    <dgm:pt modelId="{A13F1EA9-B3E0-9A43-BFE6-01C3BF9A426D}" type="sibTrans" cxnId="{D2A075CD-BBD5-7448-82DC-4281089DE09C}">
      <dgm:prSet/>
      <dgm:spPr/>
      <dgm:t>
        <a:bodyPr/>
        <a:lstStyle/>
        <a:p>
          <a:endParaRPr lang="en-US"/>
        </a:p>
      </dgm:t>
    </dgm:pt>
    <dgm:pt modelId="{F0E64E03-4823-464B-8747-3140A919BBBC}">
      <dgm:prSet phldrT="[Text]" custT="1"/>
      <dgm:spPr>
        <a:solidFill>
          <a:srgbClr val="FFC000"/>
        </a:solidFill>
      </dgm:spPr>
      <dgm:t>
        <a:bodyPr/>
        <a:lstStyle/>
        <a:p>
          <a:r>
            <a:rPr lang="en-US" sz="2000" dirty="0" err="1" smtClean="0">
              <a:solidFill>
                <a:schemeClr val="tx1"/>
              </a:solidFill>
              <a:latin typeface="Cambria"/>
              <a:cs typeface="Cambria"/>
            </a:rPr>
            <a:t>extraduralis</a:t>
          </a:r>
          <a:endParaRPr lang="en-US" sz="2000" dirty="0">
            <a:solidFill>
              <a:schemeClr val="tx1"/>
            </a:solidFill>
            <a:latin typeface="Cambria"/>
            <a:cs typeface="Cambria"/>
          </a:endParaRPr>
        </a:p>
      </dgm:t>
    </dgm:pt>
    <dgm:pt modelId="{C0535F46-DE03-EC4D-8607-0DAF4DC6C03D}" type="parTrans" cxnId="{F8AEF13A-6B48-814A-B53E-FB82D1B03009}">
      <dgm:prSet/>
      <dgm:spPr/>
      <dgm:t>
        <a:bodyPr/>
        <a:lstStyle/>
        <a:p>
          <a:endParaRPr lang="en-US"/>
        </a:p>
      </dgm:t>
    </dgm:pt>
    <dgm:pt modelId="{2C0F8BA3-30E5-344C-A7BA-EBE4D18DF873}" type="sibTrans" cxnId="{F8AEF13A-6B48-814A-B53E-FB82D1B03009}">
      <dgm:prSet/>
      <dgm:spPr/>
      <dgm:t>
        <a:bodyPr/>
        <a:lstStyle/>
        <a:p>
          <a:endParaRPr lang="en-US"/>
        </a:p>
      </dgm:t>
    </dgm:pt>
    <dgm:pt modelId="{39A392D0-F74B-BA40-9D73-7F94ADB0FD94}">
      <dgm:prSet phldrT="[Text]" custT="1"/>
      <dgm:spPr>
        <a:solidFill>
          <a:srgbClr val="FFC000"/>
        </a:solidFill>
      </dgm:spPr>
      <dgm:t>
        <a:bodyPr/>
        <a:lstStyle/>
        <a:p>
          <a:r>
            <a:rPr lang="en-US" sz="2000" dirty="0" err="1" smtClean="0">
              <a:solidFill>
                <a:schemeClr val="tx1"/>
              </a:solidFill>
              <a:latin typeface="Cambria"/>
              <a:cs typeface="Cambria"/>
            </a:rPr>
            <a:t>epiduralis</a:t>
          </a:r>
          <a:endParaRPr lang="en-US" sz="2000" dirty="0">
            <a:solidFill>
              <a:schemeClr val="tx1"/>
            </a:solidFill>
            <a:latin typeface="Cambria"/>
            <a:cs typeface="Cambria"/>
          </a:endParaRPr>
        </a:p>
      </dgm:t>
    </dgm:pt>
    <dgm:pt modelId="{B72142CE-42BF-5A4B-83C3-E5D9331C708F}" type="parTrans" cxnId="{9F47BD53-5E55-7348-A4D0-4759B21B1F50}">
      <dgm:prSet/>
      <dgm:spPr/>
      <dgm:t>
        <a:bodyPr/>
        <a:lstStyle/>
        <a:p>
          <a:endParaRPr lang="en-US"/>
        </a:p>
      </dgm:t>
    </dgm:pt>
    <dgm:pt modelId="{79069652-7DD8-8C4B-888B-BE27130E294A}" type="sibTrans" cxnId="{9F47BD53-5E55-7348-A4D0-4759B21B1F50}">
      <dgm:prSet/>
      <dgm:spPr/>
      <dgm:t>
        <a:bodyPr/>
        <a:lstStyle/>
        <a:p>
          <a:endParaRPr lang="en-US"/>
        </a:p>
      </dgm:t>
    </dgm:pt>
    <dgm:pt modelId="{74693A1A-F4FD-B749-8D36-FF87457067C8}">
      <dgm:prSet phldrT="[Text]" custT="1"/>
      <dgm:spPr>
        <a:solidFill>
          <a:srgbClr val="FFC000"/>
        </a:solidFill>
      </dgm:spPr>
      <dgm:t>
        <a:bodyPr/>
        <a:lstStyle/>
        <a:p>
          <a:r>
            <a:rPr lang="en-US" sz="2000" dirty="0" err="1" smtClean="0">
              <a:solidFill>
                <a:schemeClr val="tx1"/>
              </a:solidFill>
              <a:latin typeface="Cambria"/>
              <a:cs typeface="Cambria"/>
            </a:rPr>
            <a:t>paraurethralis</a:t>
          </a:r>
          <a:endParaRPr lang="en-US" sz="2000" dirty="0" smtClean="0">
            <a:solidFill>
              <a:schemeClr val="tx1"/>
            </a:solidFill>
            <a:latin typeface="Cambria"/>
            <a:cs typeface="Cambria"/>
          </a:endParaRPr>
        </a:p>
      </dgm:t>
    </dgm:pt>
    <dgm:pt modelId="{B9D47874-6C97-5349-862A-8EF315395378}" type="parTrans" cxnId="{1CEC9A0C-75A9-7241-8896-3A35E434593B}">
      <dgm:prSet/>
      <dgm:spPr/>
      <dgm:t>
        <a:bodyPr/>
        <a:lstStyle/>
        <a:p>
          <a:endParaRPr lang="en-US"/>
        </a:p>
      </dgm:t>
    </dgm:pt>
    <dgm:pt modelId="{312E5B25-CF08-3B42-9323-621C16042B8F}" type="sibTrans" cxnId="{1CEC9A0C-75A9-7241-8896-3A35E434593B}">
      <dgm:prSet/>
      <dgm:spPr/>
      <dgm:t>
        <a:bodyPr/>
        <a:lstStyle/>
        <a:p>
          <a:endParaRPr lang="en-US"/>
        </a:p>
      </dgm:t>
    </dgm:pt>
    <dgm:pt modelId="{2620A303-0C7E-1040-9F65-62479EEAC014}">
      <dgm:prSet phldrT="[Text]" custT="1"/>
      <dgm:spPr>
        <a:solidFill>
          <a:srgbClr val="FFC000"/>
        </a:solidFill>
      </dgm:spPr>
      <dgm:t>
        <a:bodyPr/>
        <a:lstStyle/>
        <a:p>
          <a:r>
            <a:rPr lang="en-US" sz="2000" dirty="0" err="1" smtClean="0">
              <a:solidFill>
                <a:schemeClr val="tx1"/>
              </a:solidFill>
              <a:latin typeface="Cambria"/>
              <a:cs typeface="Cambria"/>
            </a:rPr>
            <a:t>peri</a:t>
          </a:r>
          <a:r>
            <a:rPr lang="cs-CZ" sz="2000" dirty="0" err="1" smtClean="0">
              <a:solidFill>
                <a:schemeClr val="tx1"/>
              </a:solidFill>
              <a:latin typeface="Cambria"/>
              <a:cs typeface="Cambria"/>
            </a:rPr>
            <a:t>renalis</a:t>
          </a:r>
          <a:endParaRPr lang="en-US" sz="2000" dirty="0" smtClean="0">
            <a:solidFill>
              <a:schemeClr val="tx1"/>
            </a:solidFill>
            <a:latin typeface="Cambria"/>
            <a:cs typeface="Cambria"/>
          </a:endParaRPr>
        </a:p>
      </dgm:t>
    </dgm:pt>
    <dgm:pt modelId="{1E99CCFD-CF04-E84C-A995-FCF9028A7F41}" type="parTrans" cxnId="{5EB45A71-8C2E-5842-99D0-25441A265F83}">
      <dgm:prSet/>
      <dgm:spPr/>
      <dgm:t>
        <a:bodyPr/>
        <a:lstStyle/>
        <a:p>
          <a:endParaRPr lang="en-US"/>
        </a:p>
      </dgm:t>
    </dgm:pt>
    <dgm:pt modelId="{F5F1D134-CF54-A743-91DA-AB799C63FAFC}" type="sibTrans" cxnId="{5EB45A71-8C2E-5842-99D0-25441A265F83}">
      <dgm:prSet/>
      <dgm:spPr/>
      <dgm:t>
        <a:bodyPr/>
        <a:lstStyle/>
        <a:p>
          <a:endParaRPr lang="en-US"/>
        </a:p>
      </dgm:t>
    </dgm:pt>
    <dgm:pt modelId="{C0F94597-77E4-D249-A683-891D43A8B2CC}" type="pres">
      <dgm:prSet presAssocID="{F2A319FD-5823-7841-A50D-7788231C619A}" presName="diagram" presStyleCnt="0">
        <dgm:presLayoutVars>
          <dgm:chPref val="1"/>
          <dgm:dir/>
          <dgm:animOne val="branch"/>
          <dgm:animLvl val="lvl"/>
          <dgm:resizeHandles val="exact"/>
        </dgm:presLayoutVars>
      </dgm:prSet>
      <dgm:spPr/>
      <dgm:t>
        <a:bodyPr/>
        <a:lstStyle/>
        <a:p>
          <a:endParaRPr lang="en-US"/>
        </a:p>
      </dgm:t>
    </dgm:pt>
    <dgm:pt modelId="{246A24A4-2976-A540-A729-1334833C267F}" type="pres">
      <dgm:prSet presAssocID="{421F6381-D52D-AE41-BDCD-46EBF072A938}" presName="root1" presStyleCnt="0"/>
      <dgm:spPr/>
    </dgm:pt>
    <dgm:pt modelId="{401D42E8-4E44-9D4B-93C0-436F41A48AAA}" type="pres">
      <dgm:prSet presAssocID="{421F6381-D52D-AE41-BDCD-46EBF072A938}" presName="LevelOneTextNode" presStyleLbl="node0" presStyleIdx="0" presStyleCnt="1" custScaleX="123337">
        <dgm:presLayoutVars>
          <dgm:chPref val="3"/>
        </dgm:presLayoutVars>
      </dgm:prSet>
      <dgm:spPr/>
      <dgm:t>
        <a:bodyPr/>
        <a:lstStyle/>
        <a:p>
          <a:endParaRPr lang="en-US"/>
        </a:p>
      </dgm:t>
    </dgm:pt>
    <dgm:pt modelId="{A438DB99-8BED-9B48-A14E-E7A1D50125FD}" type="pres">
      <dgm:prSet presAssocID="{421F6381-D52D-AE41-BDCD-46EBF072A938}" presName="level2hierChild" presStyleCnt="0"/>
      <dgm:spPr/>
    </dgm:pt>
    <dgm:pt modelId="{0AFEBE97-2849-1249-B5EF-A8DCBA919F22}" type="pres">
      <dgm:prSet presAssocID="{77D55DD3-26A7-4742-8452-F98C615D60EF}" presName="conn2-1" presStyleLbl="parChTrans1D2" presStyleIdx="0" presStyleCnt="6"/>
      <dgm:spPr/>
      <dgm:t>
        <a:bodyPr/>
        <a:lstStyle/>
        <a:p>
          <a:endParaRPr lang="en-US"/>
        </a:p>
      </dgm:t>
    </dgm:pt>
    <dgm:pt modelId="{E750F1FE-12FE-4B4D-8038-5EB54B4B4F70}" type="pres">
      <dgm:prSet presAssocID="{77D55DD3-26A7-4742-8452-F98C615D60EF}" presName="connTx" presStyleLbl="parChTrans1D2" presStyleIdx="0" presStyleCnt="6"/>
      <dgm:spPr/>
      <dgm:t>
        <a:bodyPr/>
        <a:lstStyle/>
        <a:p>
          <a:endParaRPr lang="en-US"/>
        </a:p>
      </dgm:t>
    </dgm:pt>
    <dgm:pt modelId="{E22493C7-5ACD-184A-8739-66383FFA248B}" type="pres">
      <dgm:prSet presAssocID="{83E03844-386E-D740-857C-8C4149449D05}" presName="root2" presStyleCnt="0"/>
      <dgm:spPr/>
    </dgm:pt>
    <dgm:pt modelId="{CE42BCA2-B9CA-024F-AC3F-E062EB0F017A}" type="pres">
      <dgm:prSet presAssocID="{83E03844-386E-D740-857C-8C4149449D05}" presName="LevelTwoTextNode" presStyleLbl="node2" presStyleIdx="0" presStyleCnt="6" custScaleX="130260">
        <dgm:presLayoutVars>
          <dgm:chPref val="3"/>
        </dgm:presLayoutVars>
      </dgm:prSet>
      <dgm:spPr/>
      <dgm:t>
        <a:bodyPr/>
        <a:lstStyle/>
        <a:p>
          <a:endParaRPr lang="en-US"/>
        </a:p>
      </dgm:t>
    </dgm:pt>
    <dgm:pt modelId="{10A0559B-0152-BF4F-8A9B-F1041C94CFB8}" type="pres">
      <dgm:prSet presAssocID="{83E03844-386E-D740-857C-8C4149449D05}" presName="level3hierChild" presStyleCnt="0"/>
      <dgm:spPr/>
    </dgm:pt>
    <dgm:pt modelId="{75CBF6C4-0608-4B4D-A5C4-5DD2D64D198D}" type="pres">
      <dgm:prSet presAssocID="{0EB043F2-C1A7-244E-9955-3FBFCFF8858B}" presName="conn2-1" presStyleLbl="parChTrans1D2" presStyleIdx="1" presStyleCnt="6"/>
      <dgm:spPr/>
      <dgm:t>
        <a:bodyPr/>
        <a:lstStyle/>
        <a:p>
          <a:endParaRPr lang="en-US"/>
        </a:p>
      </dgm:t>
    </dgm:pt>
    <dgm:pt modelId="{7884EA4A-BC1E-A44C-A110-1F58E478BBB5}" type="pres">
      <dgm:prSet presAssocID="{0EB043F2-C1A7-244E-9955-3FBFCFF8858B}" presName="connTx" presStyleLbl="parChTrans1D2" presStyleIdx="1" presStyleCnt="6"/>
      <dgm:spPr/>
      <dgm:t>
        <a:bodyPr/>
        <a:lstStyle/>
        <a:p>
          <a:endParaRPr lang="en-US"/>
        </a:p>
      </dgm:t>
    </dgm:pt>
    <dgm:pt modelId="{31B4EC0A-748C-704D-8B6F-B999FBDC46F0}" type="pres">
      <dgm:prSet presAssocID="{F8F1B089-04BA-D043-BA2D-45D08BC51CD3}" presName="root2" presStyleCnt="0"/>
      <dgm:spPr/>
    </dgm:pt>
    <dgm:pt modelId="{E3AA1CDD-9A99-C342-818A-BDD8DE7A1E63}" type="pres">
      <dgm:prSet presAssocID="{F8F1B089-04BA-D043-BA2D-45D08BC51CD3}" presName="LevelTwoTextNode" presStyleLbl="node2" presStyleIdx="1" presStyleCnt="6" custScaleX="135775">
        <dgm:presLayoutVars>
          <dgm:chPref val="3"/>
        </dgm:presLayoutVars>
      </dgm:prSet>
      <dgm:spPr/>
      <dgm:t>
        <a:bodyPr/>
        <a:lstStyle/>
        <a:p>
          <a:endParaRPr lang="en-US"/>
        </a:p>
      </dgm:t>
    </dgm:pt>
    <dgm:pt modelId="{890F0C9A-9359-BE44-ACA2-F8D0BB7394E0}" type="pres">
      <dgm:prSet presAssocID="{F8F1B089-04BA-D043-BA2D-45D08BC51CD3}" presName="level3hierChild" presStyleCnt="0"/>
      <dgm:spPr/>
    </dgm:pt>
    <dgm:pt modelId="{6BAB9718-EDB2-1B49-B3AD-88BC51172B2B}" type="pres">
      <dgm:prSet presAssocID="{C0535F46-DE03-EC4D-8607-0DAF4DC6C03D}" presName="conn2-1" presStyleLbl="parChTrans1D2" presStyleIdx="2" presStyleCnt="6"/>
      <dgm:spPr/>
      <dgm:t>
        <a:bodyPr/>
        <a:lstStyle/>
        <a:p>
          <a:endParaRPr lang="en-US"/>
        </a:p>
      </dgm:t>
    </dgm:pt>
    <dgm:pt modelId="{962590DE-AC35-FA47-9243-887423E50387}" type="pres">
      <dgm:prSet presAssocID="{C0535F46-DE03-EC4D-8607-0DAF4DC6C03D}" presName="connTx" presStyleLbl="parChTrans1D2" presStyleIdx="2" presStyleCnt="6"/>
      <dgm:spPr/>
      <dgm:t>
        <a:bodyPr/>
        <a:lstStyle/>
        <a:p>
          <a:endParaRPr lang="en-US"/>
        </a:p>
      </dgm:t>
    </dgm:pt>
    <dgm:pt modelId="{905EE4E5-FA09-254F-B86D-67C8D32480EB}" type="pres">
      <dgm:prSet presAssocID="{F0E64E03-4823-464B-8747-3140A919BBBC}" presName="root2" presStyleCnt="0"/>
      <dgm:spPr/>
    </dgm:pt>
    <dgm:pt modelId="{D0A3531C-0F77-7149-9B12-DD14784EBBF3}" type="pres">
      <dgm:prSet presAssocID="{F0E64E03-4823-464B-8747-3140A919BBBC}" presName="LevelTwoTextNode" presStyleLbl="node2" presStyleIdx="2" presStyleCnt="6" custScaleX="123750" custLinFactNeighborY="-1523">
        <dgm:presLayoutVars>
          <dgm:chPref val="3"/>
        </dgm:presLayoutVars>
      </dgm:prSet>
      <dgm:spPr/>
      <dgm:t>
        <a:bodyPr/>
        <a:lstStyle/>
        <a:p>
          <a:endParaRPr lang="en-US"/>
        </a:p>
      </dgm:t>
    </dgm:pt>
    <dgm:pt modelId="{E8A21B41-D4A6-7C4C-994E-81D82C278139}" type="pres">
      <dgm:prSet presAssocID="{F0E64E03-4823-464B-8747-3140A919BBBC}" presName="level3hierChild" presStyleCnt="0"/>
      <dgm:spPr/>
    </dgm:pt>
    <dgm:pt modelId="{E7A34995-27F9-AF45-8C51-17DE5F4BA556}" type="pres">
      <dgm:prSet presAssocID="{B72142CE-42BF-5A4B-83C3-E5D9331C708F}" presName="conn2-1" presStyleLbl="parChTrans1D2" presStyleIdx="3" presStyleCnt="6"/>
      <dgm:spPr/>
      <dgm:t>
        <a:bodyPr/>
        <a:lstStyle/>
        <a:p>
          <a:endParaRPr lang="en-US"/>
        </a:p>
      </dgm:t>
    </dgm:pt>
    <dgm:pt modelId="{631E94D9-2015-EF44-A87A-669BD65BACEE}" type="pres">
      <dgm:prSet presAssocID="{B72142CE-42BF-5A4B-83C3-E5D9331C708F}" presName="connTx" presStyleLbl="parChTrans1D2" presStyleIdx="3" presStyleCnt="6"/>
      <dgm:spPr/>
      <dgm:t>
        <a:bodyPr/>
        <a:lstStyle/>
        <a:p>
          <a:endParaRPr lang="en-US"/>
        </a:p>
      </dgm:t>
    </dgm:pt>
    <dgm:pt modelId="{96BBC5AE-A118-C047-A1D8-D49CDA59B446}" type="pres">
      <dgm:prSet presAssocID="{39A392D0-F74B-BA40-9D73-7F94ADB0FD94}" presName="root2" presStyleCnt="0"/>
      <dgm:spPr/>
    </dgm:pt>
    <dgm:pt modelId="{B06B7413-6F95-A14B-9B8B-4D26D8522A70}" type="pres">
      <dgm:prSet presAssocID="{39A392D0-F74B-BA40-9D73-7F94ADB0FD94}" presName="LevelTwoTextNode" presStyleLbl="node2" presStyleIdx="3" presStyleCnt="6" custScaleX="128755">
        <dgm:presLayoutVars>
          <dgm:chPref val="3"/>
        </dgm:presLayoutVars>
      </dgm:prSet>
      <dgm:spPr/>
      <dgm:t>
        <a:bodyPr/>
        <a:lstStyle/>
        <a:p>
          <a:endParaRPr lang="en-US"/>
        </a:p>
      </dgm:t>
    </dgm:pt>
    <dgm:pt modelId="{2DD8EE25-0E28-8445-80D9-82E46724411B}" type="pres">
      <dgm:prSet presAssocID="{39A392D0-F74B-BA40-9D73-7F94ADB0FD94}" presName="level3hierChild" presStyleCnt="0"/>
      <dgm:spPr/>
    </dgm:pt>
    <dgm:pt modelId="{9E60CB5D-AE37-5143-8B85-2B3219E0B9E8}" type="pres">
      <dgm:prSet presAssocID="{B9D47874-6C97-5349-862A-8EF315395378}" presName="conn2-1" presStyleLbl="parChTrans1D2" presStyleIdx="4" presStyleCnt="6"/>
      <dgm:spPr/>
      <dgm:t>
        <a:bodyPr/>
        <a:lstStyle/>
        <a:p>
          <a:endParaRPr lang="en-US"/>
        </a:p>
      </dgm:t>
    </dgm:pt>
    <dgm:pt modelId="{FF419699-1623-844C-BC68-BD93D4DB4145}" type="pres">
      <dgm:prSet presAssocID="{B9D47874-6C97-5349-862A-8EF315395378}" presName="connTx" presStyleLbl="parChTrans1D2" presStyleIdx="4" presStyleCnt="6"/>
      <dgm:spPr/>
      <dgm:t>
        <a:bodyPr/>
        <a:lstStyle/>
        <a:p>
          <a:endParaRPr lang="en-US"/>
        </a:p>
      </dgm:t>
    </dgm:pt>
    <dgm:pt modelId="{DE301E45-BAF8-5A40-BF90-2C3E0A2FFEF8}" type="pres">
      <dgm:prSet presAssocID="{74693A1A-F4FD-B749-8D36-FF87457067C8}" presName="root2" presStyleCnt="0"/>
      <dgm:spPr/>
    </dgm:pt>
    <dgm:pt modelId="{90E5E2BB-051D-D548-BF69-BE76CCD32DB9}" type="pres">
      <dgm:prSet presAssocID="{74693A1A-F4FD-B749-8D36-FF87457067C8}" presName="LevelTwoTextNode" presStyleLbl="node2" presStyleIdx="4" presStyleCnt="6" custScaleX="154854">
        <dgm:presLayoutVars>
          <dgm:chPref val="3"/>
        </dgm:presLayoutVars>
      </dgm:prSet>
      <dgm:spPr/>
      <dgm:t>
        <a:bodyPr/>
        <a:lstStyle/>
        <a:p>
          <a:endParaRPr lang="en-US"/>
        </a:p>
      </dgm:t>
    </dgm:pt>
    <dgm:pt modelId="{3212A019-E226-7F42-8676-538BF2E590E4}" type="pres">
      <dgm:prSet presAssocID="{74693A1A-F4FD-B749-8D36-FF87457067C8}" presName="level3hierChild" presStyleCnt="0"/>
      <dgm:spPr/>
    </dgm:pt>
    <dgm:pt modelId="{F12616A9-16CF-264D-8A6E-02212448ABDC}" type="pres">
      <dgm:prSet presAssocID="{1E99CCFD-CF04-E84C-A995-FCF9028A7F41}" presName="conn2-1" presStyleLbl="parChTrans1D2" presStyleIdx="5" presStyleCnt="6"/>
      <dgm:spPr/>
      <dgm:t>
        <a:bodyPr/>
        <a:lstStyle/>
        <a:p>
          <a:endParaRPr lang="en-US"/>
        </a:p>
      </dgm:t>
    </dgm:pt>
    <dgm:pt modelId="{B935269B-BEF6-F746-A3C3-3CD3434825DA}" type="pres">
      <dgm:prSet presAssocID="{1E99CCFD-CF04-E84C-A995-FCF9028A7F41}" presName="connTx" presStyleLbl="parChTrans1D2" presStyleIdx="5" presStyleCnt="6"/>
      <dgm:spPr/>
      <dgm:t>
        <a:bodyPr/>
        <a:lstStyle/>
        <a:p>
          <a:endParaRPr lang="en-US"/>
        </a:p>
      </dgm:t>
    </dgm:pt>
    <dgm:pt modelId="{18CCED08-F64B-9445-A869-6378F0007753}" type="pres">
      <dgm:prSet presAssocID="{2620A303-0C7E-1040-9F65-62479EEAC014}" presName="root2" presStyleCnt="0"/>
      <dgm:spPr/>
    </dgm:pt>
    <dgm:pt modelId="{6F49D2EC-0D08-C74B-BEB4-DDDAAF01D2FB}" type="pres">
      <dgm:prSet presAssocID="{2620A303-0C7E-1040-9F65-62479EEAC014}" presName="LevelTwoTextNode" presStyleLbl="node2" presStyleIdx="5" presStyleCnt="6" custScaleX="130953">
        <dgm:presLayoutVars>
          <dgm:chPref val="3"/>
        </dgm:presLayoutVars>
      </dgm:prSet>
      <dgm:spPr/>
      <dgm:t>
        <a:bodyPr/>
        <a:lstStyle/>
        <a:p>
          <a:endParaRPr lang="en-US"/>
        </a:p>
      </dgm:t>
    </dgm:pt>
    <dgm:pt modelId="{8EDC329D-26E2-BE42-868E-5FDB11DB7B16}" type="pres">
      <dgm:prSet presAssocID="{2620A303-0C7E-1040-9F65-62479EEAC014}" presName="level3hierChild" presStyleCnt="0"/>
      <dgm:spPr/>
    </dgm:pt>
  </dgm:ptLst>
  <dgm:cxnLst>
    <dgm:cxn modelId="{420EBBA0-B3B8-4ED1-A009-335BF1B886AA}" type="presOf" srcId="{C0535F46-DE03-EC4D-8607-0DAF4DC6C03D}" destId="{6BAB9718-EDB2-1B49-B3AD-88BC51172B2B}" srcOrd="0" destOrd="0" presId="urn:microsoft.com/office/officeart/2005/8/layout/hierarchy2"/>
    <dgm:cxn modelId="{18A272FA-2969-463B-AA28-E045542B3B1F}" type="presOf" srcId="{B9D47874-6C97-5349-862A-8EF315395378}" destId="{9E60CB5D-AE37-5143-8B85-2B3219E0B9E8}" srcOrd="0" destOrd="0" presId="urn:microsoft.com/office/officeart/2005/8/layout/hierarchy2"/>
    <dgm:cxn modelId="{7BB53464-6FB1-4D5E-BC8E-58AF81C9BEA4}" type="presOf" srcId="{2620A303-0C7E-1040-9F65-62479EEAC014}" destId="{6F49D2EC-0D08-C74B-BEB4-DDDAAF01D2FB}" srcOrd="0" destOrd="0" presId="urn:microsoft.com/office/officeart/2005/8/layout/hierarchy2"/>
    <dgm:cxn modelId="{53D36599-BF87-4094-B5AC-2A2173FCB660}" type="presOf" srcId="{B72142CE-42BF-5A4B-83C3-E5D9331C708F}" destId="{631E94D9-2015-EF44-A87A-669BD65BACEE}" srcOrd="1" destOrd="0" presId="urn:microsoft.com/office/officeart/2005/8/layout/hierarchy2"/>
    <dgm:cxn modelId="{040A5A3C-7B1D-5B44-A1DE-99DEF61498F3}" srcId="{F2A319FD-5823-7841-A50D-7788231C619A}" destId="{421F6381-D52D-AE41-BDCD-46EBF072A938}" srcOrd="0" destOrd="0" parTransId="{3D6A53B1-FE68-8447-BE65-3CF897A69B5A}" sibTransId="{B74DF21E-5B7B-7A4F-8219-5AEF0C556E06}"/>
    <dgm:cxn modelId="{F3746991-41D3-4B25-B7B3-EBFDE6A6D06F}" type="presOf" srcId="{C0535F46-DE03-EC4D-8607-0DAF4DC6C03D}" destId="{962590DE-AC35-FA47-9243-887423E50387}" srcOrd="1" destOrd="0" presId="urn:microsoft.com/office/officeart/2005/8/layout/hierarchy2"/>
    <dgm:cxn modelId="{D2A075CD-BBD5-7448-82DC-4281089DE09C}" srcId="{421F6381-D52D-AE41-BDCD-46EBF072A938}" destId="{F8F1B089-04BA-D043-BA2D-45D08BC51CD3}" srcOrd="1" destOrd="0" parTransId="{0EB043F2-C1A7-244E-9955-3FBFCFF8858B}" sibTransId="{A13F1EA9-B3E0-9A43-BFE6-01C3BF9A426D}"/>
    <dgm:cxn modelId="{E71F627B-1E21-49EC-97B4-066E3CBAEFA3}" type="presOf" srcId="{B72142CE-42BF-5A4B-83C3-E5D9331C708F}" destId="{E7A34995-27F9-AF45-8C51-17DE5F4BA556}" srcOrd="0" destOrd="0" presId="urn:microsoft.com/office/officeart/2005/8/layout/hierarchy2"/>
    <dgm:cxn modelId="{FF7A5BB8-1C3C-4477-B447-CE95EA5F8A0F}" type="presOf" srcId="{77D55DD3-26A7-4742-8452-F98C615D60EF}" destId="{0AFEBE97-2849-1249-B5EF-A8DCBA919F22}" srcOrd="0" destOrd="0" presId="urn:microsoft.com/office/officeart/2005/8/layout/hierarchy2"/>
    <dgm:cxn modelId="{325925E3-5D11-4199-AD25-8DDA9580CD68}" type="presOf" srcId="{74693A1A-F4FD-B749-8D36-FF87457067C8}" destId="{90E5E2BB-051D-D548-BF69-BE76CCD32DB9}" srcOrd="0" destOrd="0" presId="urn:microsoft.com/office/officeart/2005/8/layout/hierarchy2"/>
    <dgm:cxn modelId="{721C43EE-6339-4F9A-94ED-AA5232577041}" type="presOf" srcId="{F2A319FD-5823-7841-A50D-7788231C619A}" destId="{C0F94597-77E4-D249-A683-891D43A8B2CC}" srcOrd="0" destOrd="0" presId="urn:microsoft.com/office/officeart/2005/8/layout/hierarchy2"/>
    <dgm:cxn modelId="{C49FE842-C322-4989-8678-C6E2865DC6FE}" type="presOf" srcId="{F0E64E03-4823-464B-8747-3140A919BBBC}" destId="{D0A3531C-0F77-7149-9B12-DD14784EBBF3}" srcOrd="0" destOrd="0" presId="urn:microsoft.com/office/officeart/2005/8/layout/hierarchy2"/>
    <dgm:cxn modelId="{1CEC9A0C-75A9-7241-8896-3A35E434593B}" srcId="{421F6381-D52D-AE41-BDCD-46EBF072A938}" destId="{74693A1A-F4FD-B749-8D36-FF87457067C8}" srcOrd="4" destOrd="0" parTransId="{B9D47874-6C97-5349-862A-8EF315395378}" sibTransId="{312E5B25-CF08-3B42-9323-621C16042B8F}"/>
    <dgm:cxn modelId="{0BB50031-4A85-473D-926B-299D9C5E0A07}" type="presOf" srcId="{B9D47874-6C97-5349-862A-8EF315395378}" destId="{FF419699-1623-844C-BC68-BD93D4DB4145}" srcOrd="1" destOrd="0" presId="urn:microsoft.com/office/officeart/2005/8/layout/hierarchy2"/>
    <dgm:cxn modelId="{6611DC4B-0976-45E4-A0C5-3CD3DD757904}" type="presOf" srcId="{83E03844-386E-D740-857C-8C4149449D05}" destId="{CE42BCA2-B9CA-024F-AC3F-E062EB0F017A}" srcOrd="0" destOrd="0" presId="urn:microsoft.com/office/officeart/2005/8/layout/hierarchy2"/>
    <dgm:cxn modelId="{02986788-FB82-47A7-803E-4608869BCE79}" type="presOf" srcId="{77D55DD3-26A7-4742-8452-F98C615D60EF}" destId="{E750F1FE-12FE-4B4D-8038-5EB54B4B4F70}" srcOrd="1" destOrd="0" presId="urn:microsoft.com/office/officeart/2005/8/layout/hierarchy2"/>
    <dgm:cxn modelId="{504CFED4-CB58-45CF-80FF-57AE2814C2FF}" type="presOf" srcId="{1E99CCFD-CF04-E84C-A995-FCF9028A7F41}" destId="{F12616A9-16CF-264D-8A6E-02212448ABDC}" srcOrd="0" destOrd="0" presId="urn:microsoft.com/office/officeart/2005/8/layout/hierarchy2"/>
    <dgm:cxn modelId="{09D794AA-F2F7-4479-BD54-A7C8C2652BD1}" type="presOf" srcId="{39A392D0-F74B-BA40-9D73-7F94ADB0FD94}" destId="{B06B7413-6F95-A14B-9B8B-4D26D8522A70}" srcOrd="0" destOrd="0" presId="urn:microsoft.com/office/officeart/2005/8/layout/hierarchy2"/>
    <dgm:cxn modelId="{063A1374-CBAE-4413-A9E2-0405D48DAC65}" type="presOf" srcId="{F8F1B089-04BA-D043-BA2D-45D08BC51CD3}" destId="{E3AA1CDD-9A99-C342-818A-BDD8DE7A1E63}" srcOrd="0" destOrd="0" presId="urn:microsoft.com/office/officeart/2005/8/layout/hierarchy2"/>
    <dgm:cxn modelId="{5EB45A71-8C2E-5842-99D0-25441A265F83}" srcId="{421F6381-D52D-AE41-BDCD-46EBF072A938}" destId="{2620A303-0C7E-1040-9F65-62479EEAC014}" srcOrd="5" destOrd="0" parTransId="{1E99CCFD-CF04-E84C-A995-FCF9028A7F41}" sibTransId="{F5F1D134-CF54-A743-91DA-AB799C63FAFC}"/>
    <dgm:cxn modelId="{81646BDC-F0F3-4502-BC49-BEA27869042C}" type="presOf" srcId="{0EB043F2-C1A7-244E-9955-3FBFCFF8858B}" destId="{7884EA4A-BC1E-A44C-A110-1F58E478BBB5}" srcOrd="1" destOrd="0" presId="urn:microsoft.com/office/officeart/2005/8/layout/hierarchy2"/>
    <dgm:cxn modelId="{9F47BD53-5E55-7348-A4D0-4759B21B1F50}" srcId="{421F6381-D52D-AE41-BDCD-46EBF072A938}" destId="{39A392D0-F74B-BA40-9D73-7F94ADB0FD94}" srcOrd="3" destOrd="0" parTransId="{B72142CE-42BF-5A4B-83C3-E5D9331C708F}" sibTransId="{79069652-7DD8-8C4B-888B-BE27130E294A}"/>
    <dgm:cxn modelId="{69E9129A-9B89-EA4C-9CE1-ACE746A358D5}" srcId="{421F6381-D52D-AE41-BDCD-46EBF072A938}" destId="{83E03844-386E-D740-857C-8C4149449D05}" srcOrd="0" destOrd="0" parTransId="{77D55DD3-26A7-4742-8452-F98C615D60EF}" sibTransId="{A3B11A0C-6EDD-3344-9C74-DA76D0CC2683}"/>
    <dgm:cxn modelId="{BDFB2515-B4AC-4C8C-A550-D6DFF07ECAEF}" type="presOf" srcId="{1E99CCFD-CF04-E84C-A995-FCF9028A7F41}" destId="{B935269B-BEF6-F746-A3C3-3CD3434825DA}" srcOrd="1" destOrd="0" presId="urn:microsoft.com/office/officeart/2005/8/layout/hierarchy2"/>
    <dgm:cxn modelId="{F8AEF13A-6B48-814A-B53E-FB82D1B03009}" srcId="{421F6381-D52D-AE41-BDCD-46EBF072A938}" destId="{F0E64E03-4823-464B-8747-3140A919BBBC}" srcOrd="2" destOrd="0" parTransId="{C0535F46-DE03-EC4D-8607-0DAF4DC6C03D}" sibTransId="{2C0F8BA3-30E5-344C-A7BA-EBE4D18DF873}"/>
    <dgm:cxn modelId="{FCD66A37-EC1C-4432-8D21-8C16CE08E69E}" type="presOf" srcId="{421F6381-D52D-AE41-BDCD-46EBF072A938}" destId="{401D42E8-4E44-9D4B-93C0-436F41A48AAA}" srcOrd="0" destOrd="0" presId="urn:microsoft.com/office/officeart/2005/8/layout/hierarchy2"/>
    <dgm:cxn modelId="{A12F082C-C13B-48F6-9F4E-259E83F79977}" type="presOf" srcId="{0EB043F2-C1A7-244E-9955-3FBFCFF8858B}" destId="{75CBF6C4-0608-4B4D-A5C4-5DD2D64D198D}" srcOrd="0" destOrd="0" presId="urn:microsoft.com/office/officeart/2005/8/layout/hierarchy2"/>
    <dgm:cxn modelId="{CF0A9E49-4A2D-4F0D-8CF8-7827D22FB423}" type="presParOf" srcId="{C0F94597-77E4-D249-A683-891D43A8B2CC}" destId="{246A24A4-2976-A540-A729-1334833C267F}" srcOrd="0" destOrd="0" presId="urn:microsoft.com/office/officeart/2005/8/layout/hierarchy2"/>
    <dgm:cxn modelId="{EBAB0009-0E86-4878-BE13-6969CEBD9722}" type="presParOf" srcId="{246A24A4-2976-A540-A729-1334833C267F}" destId="{401D42E8-4E44-9D4B-93C0-436F41A48AAA}" srcOrd="0" destOrd="0" presId="urn:microsoft.com/office/officeart/2005/8/layout/hierarchy2"/>
    <dgm:cxn modelId="{1015C902-4503-42BB-9905-F6DF0FFBA97D}" type="presParOf" srcId="{246A24A4-2976-A540-A729-1334833C267F}" destId="{A438DB99-8BED-9B48-A14E-E7A1D50125FD}" srcOrd="1" destOrd="0" presId="urn:microsoft.com/office/officeart/2005/8/layout/hierarchy2"/>
    <dgm:cxn modelId="{C0F37B5F-2096-4C26-87DF-97172A5BA539}" type="presParOf" srcId="{A438DB99-8BED-9B48-A14E-E7A1D50125FD}" destId="{0AFEBE97-2849-1249-B5EF-A8DCBA919F22}" srcOrd="0" destOrd="0" presId="urn:microsoft.com/office/officeart/2005/8/layout/hierarchy2"/>
    <dgm:cxn modelId="{87C25130-E52C-49C4-A71F-233720C54F49}" type="presParOf" srcId="{0AFEBE97-2849-1249-B5EF-A8DCBA919F22}" destId="{E750F1FE-12FE-4B4D-8038-5EB54B4B4F70}" srcOrd="0" destOrd="0" presId="urn:microsoft.com/office/officeart/2005/8/layout/hierarchy2"/>
    <dgm:cxn modelId="{A7AD4604-F279-4083-805E-17F33E577D5B}" type="presParOf" srcId="{A438DB99-8BED-9B48-A14E-E7A1D50125FD}" destId="{E22493C7-5ACD-184A-8739-66383FFA248B}" srcOrd="1" destOrd="0" presId="urn:microsoft.com/office/officeart/2005/8/layout/hierarchy2"/>
    <dgm:cxn modelId="{4C1B8266-A743-4C9D-A918-2851B97952DC}" type="presParOf" srcId="{E22493C7-5ACD-184A-8739-66383FFA248B}" destId="{CE42BCA2-B9CA-024F-AC3F-E062EB0F017A}" srcOrd="0" destOrd="0" presId="urn:microsoft.com/office/officeart/2005/8/layout/hierarchy2"/>
    <dgm:cxn modelId="{0488F501-717B-405E-86EC-CE3D08B2D669}" type="presParOf" srcId="{E22493C7-5ACD-184A-8739-66383FFA248B}" destId="{10A0559B-0152-BF4F-8A9B-F1041C94CFB8}" srcOrd="1" destOrd="0" presId="urn:microsoft.com/office/officeart/2005/8/layout/hierarchy2"/>
    <dgm:cxn modelId="{E104A60A-B9B2-4895-A43E-923F85736FBD}" type="presParOf" srcId="{A438DB99-8BED-9B48-A14E-E7A1D50125FD}" destId="{75CBF6C4-0608-4B4D-A5C4-5DD2D64D198D}" srcOrd="2" destOrd="0" presId="urn:microsoft.com/office/officeart/2005/8/layout/hierarchy2"/>
    <dgm:cxn modelId="{B855EE73-92F9-4F99-88EB-C3BF45609D08}" type="presParOf" srcId="{75CBF6C4-0608-4B4D-A5C4-5DD2D64D198D}" destId="{7884EA4A-BC1E-A44C-A110-1F58E478BBB5}" srcOrd="0" destOrd="0" presId="urn:microsoft.com/office/officeart/2005/8/layout/hierarchy2"/>
    <dgm:cxn modelId="{FA330692-A33A-4992-80D2-0C01EC82A153}" type="presParOf" srcId="{A438DB99-8BED-9B48-A14E-E7A1D50125FD}" destId="{31B4EC0A-748C-704D-8B6F-B999FBDC46F0}" srcOrd="3" destOrd="0" presId="urn:microsoft.com/office/officeart/2005/8/layout/hierarchy2"/>
    <dgm:cxn modelId="{09848CEB-AF1F-4D2A-8A06-9FB4A760B0A3}" type="presParOf" srcId="{31B4EC0A-748C-704D-8B6F-B999FBDC46F0}" destId="{E3AA1CDD-9A99-C342-818A-BDD8DE7A1E63}" srcOrd="0" destOrd="0" presId="urn:microsoft.com/office/officeart/2005/8/layout/hierarchy2"/>
    <dgm:cxn modelId="{1FA7BC53-1E01-4F9F-A707-CFADBA3E2017}" type="presParOf" srcId="{31B4EC0A-748C-704D-8B6F-B999FBDC46F0}" destId="{890F0C9A-9359-BE44-ACA2-F8D0BB7394E0}" srcOrd="1" destOrd="0" presId="urn:microsoft.com/office/officeart/2005/8/layout/hierarchy2"/>
    <dgm:cxn modelId="{106CFA83-7AE9-4278-AB3B-16FFBFE48C64}" type="presParOf" srcId="{A438DB99-8BED-9B48-A14E-E7A1D50125FD}" destId="{6BAB9718-EDB2-1B49-B3AD-88BC51172B2B}" srcOrd="4" destOrd="0" presId="urn:microsoft.com/office/officeart/2005/8/layout/hierarchy2"/>
    <dgm:cxn modelId="{8326A36D-6129-4A11-9C29-B1CE08585CD9}" type="presParOf" srcId="{6BAB9718-EDB2-1B49-B3AD-88BC51172B2B}" destId="{962590DE-AC35-FA47-9243-887423E50387}" srcOrd="0" destOrd="0" presId="urn:microsoft.com/office/officeart/2005/8/layout/hierarchy2"/>
    <dgm:cxn modelId="{5C193EA2-C8AB-4827-8784-F4F2FB0A20B3}" type="presParOf" srcId="{A438DB99-8BED-9B48-A14E-E7A1D50125FD}" destId="{905EE4E5-FA09-254F-B86D-67C8D32480EB}" srcOrd="5" destOrd="0" presId="urn:microsoft.com/office/officeart/2005/8/layout/hierarchy2"/>
    <dgm:cxn modelId="{D9A7F37B-2685-491E-926B-6C1C8C0806A6}" type="presParOf" srcId="{905EE4E5-FA09-254F-B86D-67C8D32480EB}" destId="{D0A3531C-0F77-7149-9B12-DD14784EBBF3}" srcOrd="0" destOrd="0" presId="urn:microsoft.com/office/officeart/2005/8/layout/hierarchy2"/>
    <dgm:cxn modelId="{C855FFA7-035A-4D8A-94A7-E1B5D160DA7C}" type="presParOf" srcId="{905EE4E5-FA09-254F-B86D-67C8D32480EB}" destId="{E8A21B41-D4A6-7C4C-994E-81D82C278139}" srcOrd="1" destOrd="0" presId="urn:microsoft.com/office/officeart/2005/8/layout/hierarchy2"/>
    <dgm:cxn modelId="{B4A17B4E-986E-449E-BBF8-632A5F3719EF}" type="presParOf" srcId="{A438DB99-8BED-9B48-A14E-E7A1D50125FD}" destId="{E7A34995-27F9-AF45-8C51-17DE5F4BA556}" srcOrd="6" destOrd="0" presId="urn:microsoft.com/office/officeart/2005/8/layout/hierarchy2"/>
    <dgm:cxn modelId="{29B91E39-F616-40A4-BE30-FE01CE429289}" type="presParOf" srcId="{E7A34995-27F9-AF45-8C51-17DE5F4BA556}" destId="{631E94D9-2015-EF44-A87A-669BD65BACEE}" srcOrd="0" destOrd="0" presId="urn:microsoft.com/office/officeart/2005/8/layout/hierarchy2"/>
    <dgm:cxn modelId="{01A5315E-8C9E-41D0-8681-33E9172838D4}" type="presParOf" srcId="{A438DB99-8BED-9B48-A14E-E7A1D50125FD}" destId="{96BBC5AE-A118-C047-A1D8-D49CDA59B446}" srcOrd="7" destOrd="0" presId="urn:microsoft.com/office/officeart/2005/8/layout/hierarchy2"/>
    <dgm:cxn modelId="{F8FCD69D-F4BD-4221-9752-7219A5B5B386}" type="presParOf" srcId="{96BBC5AE-A118-C047-A1D8-D49CDA59B446}" destId="{B06B7413-6F95-A14B-9B8B-4D26D8522A70}" srcOrd="0" destOrd="0" presId="urn:microsoft.com/office/officeart/2005/8/layout/hierarchy2"/>
    <dgm:cxn modelId="{50AE2048-F037-4A6C-9EF2-91EC3A546D4B}" type="presParOf" srcId="{96BBC5AE-A118-C047-A1D8-D49CDA59B446}" destId="{2DD8EE25-0E28-8445-80D9-82E46724411B}" srcOrd="1" destOrd="0" presId="urn:microsoft.com/office/officeart/2005/8/layout/hierarchy2"/>
    <dgm:cxn modelId="{069681AC-D470-474E-B02C-50BD5C520AB7}" type="presParOf" srcId="{A438DB99-8BED-9B48-A14E-E7A1D50125FD}" destId="{9E60CB5D-AE37-5143-8B85-2B3219E0B9E8}" srcOrd="8" destOrd="0" presId="urn:microsoft.com/office/officeart/2005/8/layout/hierarchy2"/>
    <dgm:cxn modelId="{2F9D59E8-5C72-4C87-B6CF-0870B123CE4B}" type="presParOf" srcId="{9E60CB5D-AE37-5143-8B85-2B3219E0B9E8}" destId="{FF419699-1623-844C-BC68-BD93D4DB4145}" srcOrd="0" destOrd="0" presId="urn:microsoft.com/office/officeart/2005/8/layout/hierarchy2"/>
    <dgm:cxn modelId="{7DF6ECFA-2DE8-433F-89A8-0D6A18AC82D7}" type="presParOf" srcId="{A438DB99-8BED-9B48-A14E-E7A1D50125FD}" destId="{DE301E45-BAF8-5A40-BF90-2C3E0A2FFEF8}" srcOrd="9" destOrd="0" presId="urn:microsoft.com/office/officeart/2005/8/layout/hierarchy2"/>
    <dgm:cxn modelId="{8F34F583-6FB9-48BC-8506-37309CFE3803}" type="presParOf" srcId="{DE301E45-BAF8-5A40-BF90-2C3E0A2FFEF8}" destId="{90E5E2BB-051D-D548-BF69-BE76CCD32DB9}" srcOrd="0" destOrd="0" presId="urn:microsoft.com/office/officeart/2005/8/layout/hierarchy2"/>
    <dgm:cxn modelId="{2E6FAF02-13F0-4E35-8145-D153FCCEFC6F}" type="presParOf" srcId="{DE301E45-BAF8-5A40-BF90-2C3E0A2FFEF8}" destId="{3212A019-E226-7F42-8676-538BF2E590E4}" srcOrd="1" destOrd="0" presId="urn:microsoft.com/office/officeart/2005/8/layout/hierarchy2"/>
    <dgm:cxn modelId="{33F48E0B-5559-4367-BB5B-1D90CCBAE7D0}" type="presParOf" srcId="{A438DB99-8BED-9B48-A14E-E7A1D50125FD}" destId="{F12616A9-16CF-264D-8A6E-02212448ABDC}" srcOrd="10" destOrd="0" presId="urn:microsoft.com/office/officeart/2005/8/layout/hierarchy2"/>
    <dgm:cxn modelId="{F4B10D55-59C5-40BE-8359-F4EC896D6039}" type="presParOf" srcId="{F12616A9-16CF-264D-8A6E-02212448ABDC}" destId="{B935269B-BEF6-F746-A3C3-3CD3434825DA}" srcOrd="0" destOrd="0" presId="urn:microsoft.com/office/officeart/2005/8/layout/hierarchy2"/>
    <dgm:cxn modelId="{A348ACC7-67EA-497F-9717-29E354E38478}" type="presParOf" srcId="{A438DB99-8BED-9B48-A14E-E7A1D50125FD}" destId="{18CCED08-F64B-9445-A869-6378F0007753}" srcOrd="11" destOrd="0" presId="urn:microsoft.com/office/officeart/2005/8/layout/hierarchy2"/>
    <dgm:cxn modelId="{633B39C3-CBB3-4C38-A71E-69428DCD00D6}" type="presParOf" srcId="{18CCED08-F64B-9445-A869-6378F0007753}" destId="{6F49D2EC-0D08-C74B-BEB4-DDDAAF01D2FB}" srcOrd="0" destOrd="0" presId="urn:microsoft.com/office/officeart/2005/8/layout/hierarchy2"/>
    <dgm:cxn modelId="{A6193D6A-068D-471D-9644-B87D8D1B988E}" type="presParOf" srcId="{18CCED08-F64B-9445-A869-6378F0007753}" destId="{8EDC329D-26E2-BE42-868E-5FDB11DB7B16}"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FFA239-49F3-AB4E-8986-F6B19EB5FC5A}"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EFE20C4C-9D34-F54A-814C-CF8FEDCFF849}">
      <dgm:prSet phldrT="[Text]" custT="1"/>
      <dgm:spPr>
        <a:solidFill>
          <a:srgbClr val="528A02"/>
        </a:solidFill>
      </dgm:spPr>
      <dgm:t>
        <a:bodyPr/>
        <a:lstStyle/>
        <a:p>
          <a:r>
            <a:rPr lang="en-US" sz="2000" dirty="0" smtClean="0">
              <a:latin typeface="Cambria"/>
              <a:cs typeface="Cambria"/>
            </a:rPr>
            <a:t>GLANDULA</a:t>
          </a:r>
          <a:endParaRPr lang="en-US" sz="2000" dirty="0">
            <a:latin typeface="Cambria"/>
            <a:cs typeface="Cambria"/>
          </a:endParaRPr>
        </a:p>
      </dgm:t>
    </dgm:pt>
    <dgm:pt modelId="{029C6170-8C3C-B148-976F-425C0C54AC07}" type="parTrans" cxnId="{53463F6F-F33D-3D41-8F5B-402A6DDF4414}">
      <dgm:prSet/>
      <dgm:spPr/>
      <dgm:t>
        <a:bodyPr/>
        <a:lstStyle/>
        <a:p>
          <a:endParaRPr lang="en-US"/>
        </a:p>
      </dgm:t>
    </dgm:pt>
    <dgm:pt modelId="{F2FD2E8F-347B-2B40-A4C0-E2FF1CAB92BF}" type="sibTrans" cxnId="{53463F6F-F33D-3D41-8F5B-402A6DDF4414}">
      <dgm:prSet/>
      <dgm:spPr/>
      <dgm:t>
        <a:bodyPr/>
        <a:lstStyle/>
        <a:p>
          <a:endParaRPr lang="en-US"/>
        </a:p>
      </dgm:t>
    </dgm:pt>
    <dgm:pt modelId="{9BBCFB51-11DA-D44B-8C6B-9D2A172B549E}">
      <dgm:prSet phldrT="[Text]" custT="1"/>
      <dgm:spPr>
        <a:solidFill>
          <a:srgbClr val="00B050"/>
        </a:solidFill>
      </dgm:spPr>
      <dgm:t>
        <a:bodyPr/>
        <a:lstStyle/>
        <a:p>
          <a:r>
            <a:rPr lang="en-US" sz="2000" dirty="0" err="1" smtClean="0">
              <a:latin typeface="Cambria"/>
              <a:cs typeface="Cambria"/>
            </a:rPr>
            <a:t>sublingualis</a:t>
          </a:r>
          <a:endParaRPr lang="en-US" sz="2000" dirty="0">
            <a:latin typeface="Cambria"/>
            <a:cs typeface="Cambria"/>
          </a:endParaRPr>
        </a:p>
      </dgm:t>
    </dgm:pt>
    <dgm:pt modelId="{69DE06B3-E81E-8A42-9323-135E3FE5FE43}" type="parTrans" cxnId="{666856BF-1C7E-EA4D-ACA3-E788BB5E4C49}">
      <dgm:prSet/>
      <dgm:spPr/>
      <dgm:t>
        <a:bodyPr/>
        <a:lstStyle/>
        <a:p>
          <a:endParaRPr lang="en-US"/>
        </a:p>
      </dgm:t>
    </dgm:pt>
    <dgm:pt modelId="{96C0F3EC-F419-F240-9B57-F7157DA4FD11}" type="sibTrans" cxnId="{666856BF-1C7E-EA4D-ACA3-E788BB5E4C49}">
      <dgm:prSet/>
      <dgm:spPr/>
      <dgm:t>
        <a:bodyPr/>
        <a:lstStyle/>
        <a:p>
          <a:endParaRPr lang="en-US"/>
        </a:p>
      </dgm:t>
    </dgm:pt>
    <dgm:pt modelId="{F19F54BE-82A5-F54E-B1E7-10854BA44689}">
      <dgm:prSet phldrT="[Text]" custT="1"/>
      <dgm:spPr>
        <a:solidFill>
          <a:srgbClr val="00B050"/>
        </a:solidFill>
      </dgm:spPr>
      <dgm:t>
        <a:bodyPr/>
        <a:lstStyle/>
        <a:p>
          <a:r>
            <a:rPr lang="en-US" sz="2000" dirty="0" err="1" smtClean="0">
              <a:latin typeface="Cambria"/>
              <a:cs typeface="Cambria"/>
            </a:rPr>
            <a:t>submandibularis</a:t>
          </a:r>
          <a:endParaRPr lang="en-US" sz="2000" dirty="0">
            <a:latin typeface="Cambria"/>
            <a:cs typeface="Cambria"/>
          </a:endParaRPr>
        </a:p>
      </dgm:t>
    </dgm:pt>
    <dgm:pt modelId="{50B08BE7-F463-FB47-8ACD-DA3D6A5EFFA4}" type="parTrans" cxnId="{4DB322E9-D2E9-A249-A84C-9D09FD86E686}">
      <dgm:prSet/>
      <dgm:spPr/>
      <dgm:t>
        <a:bodyPr/>
        <a:lstStyle/>
        <a:p>
          <a:endParaRPr lang="en-US"/>
        </a:p>
      </dgm:t>
    </dgm:pt>
    <dgm:pt modelId="{3B23870C-4B8F-AD44-BE54-22EB90176071}" type="sibTrans" cxnId="{4DB322E9-D2E9-A249-A84C-9D09FD86E686}">
      <dgm:prSet/>
      <dgm:spPr/>
      <dgm:t>
        <a:bodyPr/>
        <a:lstStyle/>
        <a:p>
          <a:endParaRPr lang="en-US"/>
        </a:p>
      </dgm:t>
    </dgm:pt>
    <dgm:pt modelId="{FA55D4D1-67C8-7545-88D8-04C8F335729C}">
      <dgm:prSet phldrT="[Text]" custT="1"/>
      <dgm:spPr>
        <a:solidFill>
          <a:srgbClr val="00B050"/>
        </a:solidFill>
      </dgm:spPr>
      <dgm:t>
        <a:bodyPr/>
        <a:lstStyle/>
        <a:p>
          <a:r>
            <a:rPr lang="en-US" sz="2000" dirty="0" err="1" smtClean="0">
              <a:latin typeface="Cambria"/>
              <a:cs typeface="Cambria"/>
            </a:rPr>
            <a:t>hypogastrica</a:t>
          </a:r>
          <a:endParaRPr lang="en-US" sz="2000" dirty="0">
            <a:latin typeface="Cambria"/>
            <a:cs typeface="Cambria"/>
          </a:endParaRPr>
        </a:p>
      </dgm:t>
    </dgm:pt>
    <dgm:pt modelId="{6AF74936-B226-3840-8875-80405AE87B7D}" type="parTrans" cxnId="{F80EA215-A548-5245-B4FD-F92DE8E0C59B}">
      <dgm:prSet/>
      <dgm:spPr/>
      <dgm:t>
        <a:bodyPr/>
        <a:lstStyle/>
        <a:p>
          <a:endParaRPr lang="en-US"/>
        </a:p>
      </dgm:t>
    </dgm:pt>
    <dgm:pt modelId="{8E130D44-6B3E-BB49-A95D-DEA29EA06BD9}" type="sibTrans" cxnId="{F80EA215-A548-5245-B4FD-F92DE8E0C59B}">
      <dgm:prSet/>
      <dgm:spPr/>
      <dgm:t>
        <a:bodyPr/>
        <a:lstStyle/>
        <a:p>
          <a:endParaRPr lang="en-US"/>
        </a:p>
      </dgm:t>
    </dgm:pt>
    <dgm:pt modelId="{F4172CEB-DBCF-9446-B6D5-37FB0EBD3661}">
      <dgm:prSet phldrT="[Text]" custT="1"/>
      <dgm:spPr>
        <a:solidFill>
          <a:srgbClr val="00B050"/>
        </a:solidFill>
      </dgm:spPr>
      <dgm:t>
        <a:bodyPr/>
        <a:lstStyle/>
        <a:p>
          <a:r>
            <a:rPr lang="en-US" sz="2000" dirty="0" err="1" smtClean="0">
              <a:latin typeface="Cambria"/>
              <a:cs typeface="Cambria"/>
            </a:rPr>
            <a:t>paroti</a:t>
          </a:r>
          <a:r>
            <a:rPr lang="cs-CZ" sz="2000" dirty="0" err="1" smtClean="0">
              <a:latin typeface="Cambria"/>
              <a:cs typeface="Cambria"/>
            </a:rPr>
            <a:t>dea</a:t>
          </a:r>
          <a:endParaRPr lang="en-US" sz="2000" dirty="0">
            <a:latin typeface="Cambria"/>
            <a:cs typeface="Cambria"/>
          </a:endParaRPr>
        </a:p>
      </dgm:t>
    </dgm:pt>
    <dgm:pt modelId="{3EEDDCAB-4D37-C24C-890B-8E24A214E9DB}" type="parTrans" cxnId="{1CB37E38-54EC-BF4A-B2CC-315A3CC5EE58}">
      <dgm:prSet/>
      <dgm:spPr/>
      <dgm:t>
        <a:bodyPr/>
        <a:lstStyle/>
        <a:p>
          <a:endParaRPr lang="en-US"/>
        </a:p>
      </dgm:t>
    </dgm:pt>
    <dgm:pt modelId="{6450120C-0EF0-DB45-8B68-DB4D6996FD2F}" type="sibTrans" cxnId="{1CB37E38-54EC-BF4A-B2CC-315A3CC5EE58}">
      <dgm:prSet/>
      <dgm:spPr/>
      <dgm:t>
        <a:bodyPr/>
        <a:lstStyle/>
        <a:p>
          <a:endParaRPr lang="en-US"/>
        </a:p>
      </dgm:t>
    </dgm:pt>
    <dgm:pt modelId="{DA917C5B-43A6-134B-AC53-F58B11F607DF}">
      <dgm:prSet phldrT="[Text]" custT="1"/>
      <dgm:spPr>
        <a:solidFill>
          <a:srgbClr val="00B050"/>
        </a:solidFill>
      </dgm:spPr>
      <dgm:t>
        <a:bodyPr/>
        <a:lstStyle/>
        <a:p>
          <a:r>
            <a:rPr lang="en-US" sz="2000" dirty="0" err="1" smtClean="0">
              <a:latin typeface="Cambria"/>
              <a:cs typeface="Cambria"/>
            </a:rPr>
            <a:t>suprarenalis</a:t>
          </a:r>
          <a:endParaRPr lang="en-US" sz="2000" dirty="0">
            <a:latin typeface="Cambria"/>
            <a:cs typeface="Cambria"/>
          </a:endParaRPr>
        </a:p>
      </dgm:t>
    </dgm:pt>
    <dgm:pt modelId="{19CAD181-B4EF-DC4C-94FA-B44FFFAA0F52}" type="parTrans" cxnId="{83F62356-E7BC-BF48-B1CB-540423A92CA6}">
      <dgm:prSet/>
      <dgm:spPr/>
      <dgm:t>
        <a:bodyPr/>
        <a:lstStyle/>
        <a:p>
          <a:endParaRPr lang="en-US"/>
        </a:p>
      </dgm:t>
    </dgm:pt>
    <dgm:pt modelId="{22E2B0D4-F206-8E40-AF29-173FC384BACE}" type="sibTrans" cxnId="{83F62356-E7BC-BF48-B1CB-540423A92CA6}">
      <dgm:prSet/>
      <dgm:spPr/>
      <dgm:t>
        <a:bodyPr/>
        <a:lstStyle/>
        <a:p>
          <a:endParaRPr lang="en-US"/>
        </a:p>
      </dgm:t>
    </dgm:pt>
    <dgm:pt modelId="{AC2E88DB-2C30-C747-99ED-F19AB7174A29}" type="pres">
      <dgm:prSet presAssocID="{0BFFA239-49F3-AB4E-8986-F6B19EB5FC5A}" presName="hierChild1" presStyleCnt="0">
        <dgm:presLayoutVars>
          <dgm:orgChart val="1"/>
          <dgm:chPref val="1"/>
          <dgm:dir/>
          <dgm:animOne val="branch"/>
          <dgm:animLvl val="lvl"/>
          <dgm:resizeHandles/>
        </dgm:presLayoutVars>
      </dgm:prSet>
      <dgm:spPr/>
      <dgm:t>
        <a:bodyPr/>
        <a:lstStyle/>
        <a:p>
          <a:endParaRPr lang="en-US"/>
        </a:p>
      </dgm:t>
    </dgm:pt>
    <dgm:pt modelId="{C8FD0F2C-8EB1-694C-B359-B97B1D49566C}" type="pres">
      <dgm:prSet presAssocID="{EFE20C4C-9D34-F54A-814C-CF8FEDCFF849}" presName="hierRoot1" presStyleCnt="0">
        <dgm:presLayoutVars>
          <dgm:hierBranch val="init"/>
        </dgm:presLayoutVars>
      </dgm:prSet>
      <dgm:spPr/>
    </dgm:pt>
    <dgm:pt modelId="{03009340-927D-E144-BD5A-9F236D94A831}" type="pres">
      <dgm:prSet presAssocID="{EFE20C4C-9D34-F54A-814C-CF8FEDCFF849}" presName="rootComposite1" presStyleCnt="0"/>
      <dgm:spPr/>
    </dgm:pt>
    <dgm:pt modelId="{5594EA71-A3F8-3E48-BF8D-A4EE0180765A}" type="pres">
      <dgm:prSet presAssocID="{EFE20C4C-9D34-F54A-814C-CF8FEDCFF849}" presName="rootText1" presStyleLbl="node0" presStyleIdx="0" presStyleCnt="1" custScaleX="128931">
        <dgm:presLayoutVars>
          <dgm:chPref val="3"/>
        </dgm:presLayoutVars>
      </dgm:prSet>
      <dgm:spPr/>
      <dgm:t>
        <a:bodyPr/>
        <a:lstStyle/>
        <a:p>
          <a:endParaRPr lang="en-US"/>
        </a:p>
      </dgm:t>
    </dgm:pt>
    <dgm:pt modelId="{45FE6589-19CB-624D-A35D-FCFAF32BA1ED}" type="pres">
      <dgm:prSet presAssocID="{EFE20C4C-9D34-F54A-814C-CF8FEDCFF849}" presName="rootConnector1" presStyleLbl="node1" presStyleIdx="0" presStyleCnt="0"/>
      <dgm:spPr/>
      <dgm:t>
        <a:bodyPr/>
        <a:lstStyle/>
        <a:p>
          <a:endParaRPr lang="en-US"/>
        </a:p>
      </dgm:t>
    </dgm:pt>
    <dgm:pt modelId="{F12DD11A-5322-684A-8C31-7CF64A9CE130}" type="pres">
      <dgm:prSet presAssocID="{EFE20C4C-9D34-F54A-814C-CF8FEDCFF849}" presName="hierChild2" presStyleCnt="0"/>
      <dgm:spPr/>
    </dgm:pt>
    <dgm:pt modelId="{AF4B9A41-657B-0F44-A3A3-46493253C66B}" type="pres">
      <dgm:prSet presAssocID="{69DE06B3-E81E-8A42-9323-135E3FE5FE43}" presName="Name37" presStyleLbl="parChTrans1D2" presStyleIdx="0" presStyleCnt="5"/>
      <dgm:spPr/>
      <dgm:t>
        <a:bodyPr/>
        <a:lstStyle/>
        <a:p>
          <a:endParaRPr lang="en-US"/>
        </a:p>
      </dgm:t>
    </dgm:pt>
    <dgm:pt modelId="{7BDE358C-F207-384B-8D9F-558E38417608}" type="pres">
      <dgm:prSet presAssocID="{9BBCFB51-11DA-D44B-8C6B-9D2A172B549E}" presName="hierRoot2" presStyleCnt="0">
        <dgm:presLayoutVars>
          <dgm:hierBranch val="init"/>
        </dgm:presLayoutVars>
      </dgm:prSet>
      <dgm:spPr/>
    </dgm:pt>
    <dgm:pt modelId="{60850D79-DDAF-6745-872E-52B2BDC2F2A9}" type="pres">
      <dgm:prSet presAssocID="{9BBCFB51-11DA-D44B-8C6B-9D2A172B549E}" presName="rootComposite" presStyleCnt="0"/>
      <dgm:spPr/>
    </dgm:pt>
    <dgm:pt modelId="{91DDFE87-26B6-004F-8EEF-32D6389D81D5}" type="pres">
      <dgm:prSet presAssocID="{9BBCFB51-11DA-D44B-8C6B-9D2A172B549E}" presName="rootText" presStyleLbl="node2" presStyleIdx="0" presStyleCnt="5" custScaleX="131896">
        <dgm:presLayoutVars>
          <dgm:chPref val="3"/>
        </dgm:presLayoutVars>
      </dgm:prSet>
      <dgm:spPr/>
      <dgm:t>
        <a:bodyPr/>
        <a:lstStyle/>
        <a:p>
          <a:endParaRPr lang="en-US"/>
        </a:p>
      </dgm:t>
    </dgm:pt>
    <dgm:pt modelId="{B1700586-5435-AD43-83D7-F1FD9CF5A79D}" type="pres">
      <dgm:prSet presAssocID="{9BBCFB51-11DA-D44B-8C6B-9D2A172B549E}" presName="rootConnector" presStyleLbl="node2" presStyleIdx="0" presStyleCnt="5"/>
      <dgm:spPr/>
      <dgm:t>
        <a:bodyPr/>
        <a:lstStyle/>
        <a:p>
          <a:endParaRPr lang="en-US"/>
        </a:p>
      </dgm:t>
    </dgm:pt>
    <dgm:pt modelId="{9CE3E695-1EBC-D542-BF1B-613632A1391B}" type="pres">
      <dgm:prSet presAssocID="{9BBCFB51-11DA-D44B-8C6B-9D2A172B549E}" presName="hierChild4" presStyleCnt="0"/>
      <dgm:spPr/>
    </dgm:pt>
    <dgm:pt modelId="{F2A563A6-D53C-F641-ADDA-4804E3D7B02E}" type="pres">
      <dgm:prSet presAssocID="{9BBCFB51-11DA-D44B-8C6B-9D2A172B549E}" presName="hierChild5" presStyleCnt="0"/>
      <dgm:spPr/>
    </dgm:pt>
    <dgm:pt modelId="{BBE884B6-FB34-D445-B77F-2F08A4EDE6EF}" type="pres">
      <dgm:prSet presAssocID="{50B08BE7-F463-FB47-8ACD-DA3D6A5EFFA4}" presName="Name37" presStyleLbl="parChTrans1D2" presStyleIdx="1" presStyleCnt="5"/>
      <dgm:spPr/>
      <dgm:t>
        <a:bodyPr/>
        <a:lstStyle/>
        <a:p>
          <a:endParaRPr lang="en-US"/>
        </a:p>
      </dgm:t>
    </dgm:pt>
    <dgm:pt modelId="{B9EF662E-E16B-8541-B0E7-BFA74E26EDCD}" type="pres">
      <dgm:prSet presAssocID="{F19F54BE-82A5-F54E-B1E7-10854BA44689}" presName="hierRoot2" presStyleCnt="0">
        <dgm:presLayoutVars>
          <dgm:hierBranch val="init"/>
        </dgm:presLayoutVars>
      </dgm:prSet>
      <dgm:spPr/>
    </dgm:pt>
    <dgm:pt modelId="{99080D5C-36A1-F14F-86A7-FCD15F1D90B3}" type="pres">
      <dgm:prSet presAssocID="{F19F54BE-82A5-F54E-B1E7-10854BA44689}" presName="rootComposite" presStyleCnt="0"/>
      <dgm:spPr/>
    </dgm:pt>
    <dgm:pt modelId="{0F201EA9-80CD-0E4A-BF7B-7D31BA6A01A4}" type="pres">
      <dgm:prSet presAssocID="{F19F54BE-82A5-F54E-B1E7-10854BA44689}" presName="rootText" presStyleLbl="node2" presStyleIdx="1" presStyleCnt="5" custScaleX="200490">
        <dgm:presLayoutVars>
          <dgm:chPref val="3"/>
        </dgm:presLayoutVars>
      </dgm:prSet>
      <dgm:spPr/>
      <dgm:t>
        <a:bodyPr/>
        <a:lstStyle/>
        <a:p>
          <a:endParaRPr lang="en-US"/>
        </a:p>
      </dgm:t>
    </dgm:pt>
    <dgm:pt modelId="{6E1CBF7F-8BDD-EA4C-8F17-AA62202BDDA4}" type="pres">
      <dgm:prSet presAssocID="{F19F54BE-82A5-F54E-B1E7-10854BA44689}" presName="rootConnector" presStyleLbl="node2" presStyleIdx="1" presStyleCnt="5"/>
      <dgm:spPr/>
      <dgm:t>
        <a:bodyPr/>
        <a:lstStyle/>
        <a:p>
          <a:endParaRPr lang="en-US"/>
        </a:p>
      </dgm:t>
    </dgm:pt>
    <dgm:pt modelId="{CAD9A08E-DC0D-6447-8CE7-7FCCF604ECDA}" type="pres">
      <dgm:prSet presAssocID="{F19F54BE-82A5-F54E-B1E7-10854BA44689}" presName="hierChild4" presStyleCnt="0"/>
      <dgm:spPr/>
    </dgm:pt>
    <dgm:pt modelId="{ED696000-EECF-C843-9653-407A8DBC404F}" type="pres">
      <dgm:prSet presAssocID="{F19F54BE-82A5-F54E-B1E7-10854BA44689}" presName="hierChild5" presStyleCnt="0"/>
      <dgm:spPr/>
    </dgm:pt>
    <dgm:pt modelId="{D62902BF-793A-3040-8EBA-00AD3AC9B9A0}" type="pres">
      <dgm:prSet presAssocID="{6AF74936-B226-3840-8875-80405AE87B7D}" presName="Name37" presStyleLbl="parChTrans1D2" presStyleIdx="2" presStyleCnt="5"/>
      <dgm:spPr/>
      <dgm:t>
        <a:bodyPr/>
        <a:lstStyle/>
        <a:p>
          <a:endParaRPr lang="en-US"/>
        </a:p>
      </dgm:t>
    </dgm:pt>
    <dgm:pt modelId="{3CEC8D0F-C27B-CD42-8E98-E5D6620B58C4}" type="pres">
      <dgm:prSet presAssocID="{FA55D4D1-67C8-7545-88D8-04C8F335729C}" presName="hierRoot2" presStyleCnt="0">
        <dgm:presLayoutVars>
          <dgm:hierBranch val="init"/>
        </dgm:presLayoutVars>
      </dgm:prSet>
      <dgm:spPr/>
    </dgm:pt>
    <dgm:pt modelId="{7778A530-A9B2-F541-A44C-D9AFD081C310}" type="pres">
      <dgm:prSet presAssocID="{FA55D4D1-67C8-7545-88D8-04C8F335729C}" presName="rootComposite" presStyleCnt="0"/>
      <dgm:spPr/>
    </dgm:pt>
    <dgm:pt modelId="{67FEA4C6-86F3-3A48-9B60-66E34415CCF3}" type="pres">
      <dgm:prSet presAssocID="{FA55D4D1-67C8-7545-88D8-04C8F335729C}" presName="rootText" presStyleLbl="node2" presStyleIdx="2" presStyleCnt="5" custScaleX="140309">
        <dgm:presLayoutVars>
          <dgm:chPref val="3"/>
        </dgm:presLayoutVars>
      </dgm:prSet>
      <dgm:spPr/>
      <dgm:t>
        <a:bodyPr/>
        <a:lstStyle/>
        <a:p>
          <a:endParaRPr lang="en-US"/>
        </a:p>
      </dgm:t>
    </dgm:pt>
    <dgm:pt modelId="{4852FB5D-A89E-944E-A93B-BD3202E751A4}" type="pres">
      <dgm:prSet presAssocID="{FA55D4D1-67C8-7545-88D8-04C8F335729C}" presName="rootConnector" presStyleLbl="node2" presStyleIdx="2" presStyleCnt="5"/>
      <dgm:spPr/>
      <dgm:t>
        <a:bodyPr/>
        <a:lstStyle/>
        <a:p>
          <a:endParaRPr lang="en-US"/>
        </a:p>
      </dgm:t>
    </dgm:pt>
    <dgm:pt modelId="{01D54EB4-16B9-D84B-A108-1C149C3E7CBB}" type="pres">
      <dgm:prSet presAssocID="{FA55D4D1-67C8-7545-88D8-04C8F335729C}" presName="hierChild4" presStyleCnt="0"/>
      <dgm:spPr/>
    </dgm:pt>
    <dgm:pt modelId="{27C2E258-F11B-5D46-BB13-4B3C57E195E2}" type="pres">
      <dgm:prSet presAssocID="{FA55D4D1-67C8-7545-88D8-04C8F335729C}" presName="hierChild5" presStyleCnt="0"/>
      <dgm:spPr/>
    </dgm:pt>
    <dgm:pt modelId="{C75E40B4-9096-4F4C-8173-9242BBA00782}" type="pres">
      <dgm:prSet presAssocID="{3EEDDCAB-4D37-C24C-890B-8E24A214E9DB}" presName="Name37" presStyleLbl="parChTrans1D2" presStyleIdx="3" presStyleCnt="5"/>
      <dgm:spPr/>
      <dgm:t>
        <a:bodyPr/>
        <a:lstStyle/>
        <a:p>
          <a:endParaRPr lang="en-US"/>
        </a:p>
      </dgm:t>
    </dgm:pt>
    <dgm:pt modelId="{0DE1D2F8-3475-DC45-9C6C-97A4391852F4}" type="pres">
      <dgm:prSet presAssocID="{F4172CEB-DBCF-9446-B6D5-37FB0EBD3661}" presName="hierRoot2" presStyleCnt="0">
        <dgm:presLayoutVars>
          <dgm:hierBranch val="init"/>
        </dgm:presLayoutVars>
      </dgm:prSet>
      <dgm:spPr/>
    </dgm:pt>
    <dgm:pt modelId="{CA011CA6-8525-2D46-9417-C2A0BD54F553}" type="pres">
      <dgm:prSet presAssocID="{F4172CEB-DBCF-9446-B6D5-37FB0EBD3661}" presName="rootComposite" presStyleCnt="0"/>
      <dgm:spPr/>
    </dgm:pt>
    <dgm:pt modelId="{F7F73D09-5840-FA41-B142-7C268C86AF3C}" type="pres">
      <dgm:prSet presAssocID="{F4172CEB-DBCF-9446-B6D5-37FB0EBD3661}" presName="rootText" presStyleLbl="node2" presStyleIdx="3" presStyleCnt="5" custScaleX="109284">
        <dgm:presLayoutVars>
          <dgm:chPref val="3"/>
        </dgm:presLayoutVars>
      </dgm:prSet>
      <dgm:spPr/>
      <dgm:t>
        <a:bodyPr/>
        <a:lstStyle/>
        <a:p>
          <a:endParaRPr lang="en-US"/>
        </a:p>
      </dgm:t>
    </dgm:pt>
    <dgm:pt modelId="{7631C9CE-3066-AB48-8AE3-B4D5466F456C}" type="pres">
      <dgm:prSet presAssocID="{F4172CEB-DBCF-9446-B6D5-37FB0EBD3661}" presName="rootConnector" presStyleLbl="node2" presStyleIdx="3" presStyleCnt="5"/>
      <dgm:spPr/>
      <dgm:t>
        <a:bodyPr/>
        <a:lstStyle/>
        <a:p>
          <a:endParaRPr lang="en-US"/>
        </a:p>
      </dgm:t>
    </dgm:pt>
    <dgm:pt modelId="{FDAB784B-BD47-8645-908C-A199B44CA213}" type="pres">
      <dgm:prSet presAssocID="{F4172CEB-DBCF-9446-B6D5-37FB0EBD3661}" presName="hierChild4" presStyleCnt="0"/>
      <dgm:spPr/>
    </dgm:pt>
    <dgm:pt modelId="{A78EAB0C-B5EF-394C-B712-099DCFC4A675}" type="pres">
      <dgm:prSet presAssocID="{F4172CEB-DBCF-9446-B6D5-37FB0EBD3661}" presName="hierChild5" presStyleCnt="0"/>
      <dgm:spPr/>
    </dgm:pt>
    <dgm:pt modelId="{3CB18DC4-01F8-924D-8BFD-17B84F174DD7}" type="pres">
      <dgm:prSet presAssocID="{19CAD181-B4EF-DC4C-94FA-B44FFFAA0F52}" presName="Name37" presStyleLbl="parChTrans1D2" presStyleIdx="4" presStyleCnt="5"/>
      <dgm:spPr/>
      <dgm:t>
        <a:bodyPr/>
        <a:lstStyle/>
        <a:p>
          <a:endParaRPr lang="en-US"/>
        </a:p>
      </dgm:t>
    </dgm:pt>
    <dgm:pt modelId="{7BECC7E9-A36A-5D44-8F5B-777AE656D606}" type="pres">
      <dgm:prSet presAssocID="{DA917C5B-43A6-134B-AC53-F58B11F607DF}" presName="hierRoot2" presStyleCnt="0">
        <dgm:presLayoutVars>
          <dgm:hierBranch val="init"/>
        </dgm:presLayoutVars>
      </dgm:prSet>
      <dgm:spPr/>
    </dgm:pt>
    <dgm:pt modelId="{2D081964-90F5-DD4D-9D2B-400886714E5F}" type="pres">
      <dgm:prSet presAssocID="{DA917C5B-43A6-134B-AC53-F58B11F607DF}" presName="rootComposite" presStyleCnt="0"/>
      <dgm:spPr/>
    </dgm:pt>
    <dgm:pt modelId="{B868A521-56A1-764F-A981-FE6299A06B81}" type="pres">
      <dgm:prSet presAssocID="{DA917C5B-43A6-134B-AC53-F58B11F607DF}" presName="rootText" presStyleLbl="node2" presStyleIdx="4" presStyleCnt="5" custScaleX="157240">
        <dgm:presLayoutVars>
          <dgm:chPref val="3"/>
        </dgm:presLayoutVars>
      </dgm:prSet>
      <dgm:spPr/>
      <dgm:t>
        <a:bodyPr/>
        <a:lstStyle/>
        <a:p>
          <a:endParaRPr lang="en-US"/>
        </a:p>
      </dgm:t>
    </dgm:pt>
    <dgm:pt modelId="{93A1EFA9-01E7-5743-A98B-721499FE84C0}" type="pres">
      <dgm:prSet presAssocID="{DA917C5B-43A6-134B-AC53-F58B11F607DF}" presName="rootConnector" presStyleLbl="node2" presStyleIdx="4" presStyleCnt="5"/>
      <dgm:spPr/>
      <dgm:t>
        <a:bodyPr/>
        <a:lstStyle/>
        <a:p>
          <a:endParaRPr lang="en-US"/>
        </a:p>
      </dgm:t>
    </dgm:pt>
    <dgm:pt modelId="{575E2586-6DA1-2F4F-8A06-CD058D4FB073}" type="pres">
      <dgm:prSet presAssocID="{DA917C5B-43A6-134B-AC53-F58B11F607DF}" presName="hierChild4" presStyleCnt="0"/>
      <dgm:spPr/>
    </dgm:pt>
    <dgm:pt modelId="{D2FE64D6-A685-FE40-9FB9-7CEDA9F62AEF}" type="pres">
      <dgm:prSet presAssocID="{DA917C5B-43A6-134B-AC53-F58B11F607DF}" presName="hierChild5" presStyleCnt="0"/>
      <dgm:spPr/>
    </dgm:pt>
    <dgm:pt modelId="{E1E3EE9B-E38E-D240-B9EE-28A83FDC106E}" type="pres">
      <dgm:prSet presAssocID="{EFE20C4C-9D34-F54A-814C-CF8FEDCFF849}" presName="hierChild3" presStyleCnt="0"/>
      <dgm:spPr/>
    </dgm:pt>
  </dgm:ptLst>
  <dgm:cxnLst>
    <dgm:cxn modelId="{9AAC7593-CCBC-4CFC-B025-D9E88C9978E7}" type="presOf" srcId="{F19F54BE-82A5-F54E-B1E7-10854BA44689}" destId="{0F201EA9-80CD-0E4A-BF7B-7D31BA6A01A4}" srcOrd="0" destOrd="0" presId="urn:microsoft.com/office/officeart/2005/8/layout/orgChart1"/>
    <dgm:cxn modelId="{D1C78C97-33BD-4599-B2FB-290CDA121476}" type="presOf" srcId="{DA917C5B-43A6-134B-AC53-F58B11F607DF}" destId="{93A1EFA9-01E7-5743-A98B-721499FE84C0}" srcOrd="1" destOrd="0" presId="urn:microsoft.com/office/officeart/2005/8/layout/orgChart1"/>
    <dgm:cxn modelId="{1ECE1CD5-4890-4206-B227-D00E14407640}" type="presOf" srcId="{50B08BE7-F463-FB47-8ACD-DA3D6A5EFFA4}" destId="{BBE884B6-FB34-D445-B77F-2F08A4EDE6EF}" srcOrd="0" destOrd="0" presId="urn:microsoft.com/office/officeart/2005/8/layout/orgChart1"/>
    <dgm:cxn modelId="{99C192BB-5818-4BB8-9883-1966DAA8AF57}" type="presOf" srcId="{FA55D4D1-67C8-7545-88D8-04C8F335729C}" destId="{4852FB5D-A89E-944E-A93B-BD3202E751A4}" srcOrd="1" destOrd="0" presId="urn:microsoft.com/office/officeart/2005/8/layout/orgChart1"/>
    <dgm:cxn modelId="{59C4538D-030C-4E3F-91E9-D2A3B2FCF9C9}" type="presOf" srcId="{6AF74936-B226-3840-8875-80405AE87B7D}" destId="{D62902BF-793A-3040-8EBA-00AD3AC9B9A0}" srcOrd="0" destOrd="0" presId="urn:microsoft.com/office/officeart/2005/8/layout/orgChart1"/>
    <dgm:cxn modelId="{B7654A7B-FDD8-4B2F-B3CD-D40C8A7A4EC4}" type="presOf" srcId="{EFE20C4C-9D34-F54A-814C-CF8FEDCFF849}" destId="{5594EA71-A3F8-3E48-BF8D-A4EE0180765A}" srcOrd="0" destOrd="0" presId="urn:microsoft.com/office/officeart/2005/8/layout/orgChart1"/>
    <dgm:cxn modelId="{4A1BBB21-BA3D-4395-96E7-44D8AEAF770F}" type="presOf" srcId="{19CAD181-B4EF-DC4C-94FA-B44FFFAA0F52}" destId="{3CB18DC4-01F8-924D-8BFD-17B84F174DD7}" srcOrd="0" destOrd="0" presId="urn:microsoft.com/office/officeart/2005/8/layout/orgChart1"/>
    <dgm:cxn modelId="{4DB322E9-D2E9-A249-A84C-9D09FD86E686}" srcId="{EFE20C4C-9D34-F54A-814C-CF8FEDCFF849}" destId="{F19F54BE-82A5-F54E-B1E7-10854BA44689}" srcOrd="1" destOrd="0" parTransId="{50B08BE7-F463-FB47-8ACD-DA3D6A5EFFA4}" sibTransId="{3B23870C-4B8F-AD44-BE54-22EB90176071}"/>
    <dgm:cxn modelId="{9FCB6FC1-128A-45C9-99F1-719E22BC644D}" type="presOf" srcId="{F4172CEB-DBCF-9446-B6D5-37FB0EBD3661}" destId="{F7F73D09-5840-FA41-B142-7C268C86AF3C}" srcOrd="0" destOrd="0" presId="urn:microsoft.com/office/officeart/2005/8/layout/orgChart1"/>
    <dgm:cxn modelId="{53463F6F-F33D-3D41-8F5B-402A6DDF4414}" srcId="{0BFFA239-49F3-AB4E-8986-F6B19EB5FC5A}" destId="{EFE20C4C-9D34-F54A-814C-CF8FEDCFF849}" srcOrd="0" destOrd="0" parTransId="{029C6170-8C3C-B148-976F-425C0C54AC07}" sibTransId="{F2FD2E8F-347B-2B40-A4C0-E2FF1CAB92BF}"/>
    <dgm:cxn modelId="{666856BF-1C7E-EA4D-ACA3-E788BB5E4C49}" srcId="{EFE20C4C-9D34-F54A-814C-CF8FEDCFF849}" destId="{9BBCFB51-11DA-D44B-8C6B-9D2A172B549E}" srcOrd="0" destOrd="0" parTransId="{69DE06B3-E81E-8A42-9323-135E3FE5FE43}" sibTransId="{96C0F3EC-F419-F240-9B57-F7157DA4FD11}"/>
    <dgm:cxn modelId="{1CB37E38-54EC-BF4A-B2CC-315A3CC5EE58}" srcId="{EFE20C4C-9D34-F54A-814C-CF8FEDCFF849}" destId="{F4172CEB-DBCF-9446-B6D5-37FB0EBD3661}" srcOrd="3" destOrd="0" parTransId="{3EEDDCAB-4D37-C24C-890B-8E24A214E9DB}" sibTransId="{6450120C-0EF0-DB45-8B68-DB4D6996FD2F}"/>
    <dgm:cxn modelId="{67D9A0A8-A926-44C0-BB9F-47976982F94E}" type="presOf" srcId="{9BBCFB51-11DA-D44B-8C6B-9D2A172B549E}" destId="{B1700586-5435-AD43-83D7-F1FD9CF5A79D}" srcOrd="1" destOrd="0" presId="urn:microsoft.com/office/officeart/2005/8/layout/orgChart1"/>
    <dgm:cxn modelId="{F80EA215-A548-5245-B4FD-F92DE8E0C59B}" srcId="{EFE20C4C-9D34-F54A-814C-CF8FEDCFF849}" destId="{FA55D4D1-67C8-7545-88D8-04C8F335729C}" srcOrd="2" destOrd="0" parTransId="{6AF74936-B226-3840-8875-80405AE87B7D}" sibTransId="{8E130D44-6B3E-BB49-A95D-DEA29EA06BD9}"/>
    <dgm:cxn modelId="{01DFD637-3C6D-4514-B673-5BA9D46AC5F6}" type="presOf" srcId="{0BFFA239-49F3-AB4E-8986-F6B19EB5FC5A}" destId="{AC2E88DB-2C30-C747-99ED-F19AB7174A29}" srcOrd="0" destOrd="0" presId="urn:microsoft.com/office/officeart/2005/8/layout/orgChart1"/>
    <dgm:cxn modelId="{A62AAF5C-8473-49F7-ABFE-29AC8CF71F97}" type="presOf" srcId="{EFE20C4C-9D34-F54A-814C-CF8FEDCFF849}" destId="{45FE6589-19CB-624D-A35D-FCFAF32BA1ED}" srcOrd="1" destOrd="0" presId="urn:microsoft.com/office/officeart/2005/8/layout/orgChart1"/>
    <dgm:cxn modelId="{FB815607-9785-432C-A713-83076DEE6DFE}" type="presOf" srcId="{DA917C5B-43A6-134B-AC53-F58B11F607DF}" destId="{B868A521-56A1-764F-A981-FE6299A06B81}" srcOrd="0" destOrd="0" presId="urn:microsoft.com/office/officeart/2005/8/layout/orgChart1"/>
    <dgm:cxn modelId="{7C15795C-8262-47F6-AFC6-062CF2667FBC}" type="presOf" srcId="{69DE06B3-E81E-8A42-9323-135E3FE5FE43}" destId="{AF4B9A41-657B-0F44-A3A3-46493253C66B}" srcOrd="0" destOrd="0" presId="urn:microsoft.com/office/officeart/2005/8/layout/orgChart1"/>
    <dgm:cxn modelId="{9A127A19-FF1F-4B6C-B783-8FD711388359}" type="presOf" srcId="{3EEDDCAB-4D37-C24C-890B-8E24A214E9DB}" destId="{C75E40B4-9096-4F4C-8173-9242BBA00782}" srcOrd="0" destOrd="0" presId="urn:microsoft.com/office/officeart/2005/8/layout/orgChart1"/>
    <dgm:cxn modelId="{83F62356-E7BC-BF48-B1CB-540423A92CA6}" srcId="{EFE20C4C-9D34-F54A-814C-CF8FEDCFF849}" destId="{DA917C5B-43A6-134B-AC53-F58B11F607DF}" srcOrd="4" destOrd="0" parTransId="{19CAD181-B4EF-DC4C-94FA-B44FFFAA0F52}" sibTransId="{22E2B0D4-F206-8E40-AF29-173FC384BACE}"/>
    <dgm:cxn modelId="{4BCD55AE-2709-4360-80E7-D15931A2E1CC}" type="presOf" srcId="{F4172CEB-DBCF-9446-B6D5-37FB0EBD3661}" destId="{7631C9CE-3066-AB48-8AE3-B4D5466F456C}" srcOrd="1" destOrd="0" presId="urn:microsoft.com/office/officeart/2005/8/layout/orgChart1"/>
    <dgm:cxn modelId="{AE9F4FE3-CD86-470F-A783-35C548654DB2}" type="presOf" srcId="{FA55D4D1-67C8-7545-88D8-04C8F335729C}" destId="{67FEA4C6-86F3-3A48-9B60-66E34415CCF3}" srcOrd="0" destOrd="0" presId="urn:microsoft.com/office/officeart/2005/8/layout/orgChart1"/>
    <dgm:cxn modelId="{43FE0BC6-E7F3-4415-9F8D-4C976CDEB525}" type="presOf" srcId="{F19F54BE-82A5-F54E-B1E7-10854BA44689}" destId="{6E1CBF7F-8BDD-EA4C-8F17-AA62202BDDA4}" srcOrd="1" destOrd="0" presId="urn:microsoft.com/office/officeart/2005/8/layout/orgChart1"/>
    <dgm:cxn modelId="{F4B5D4B6-E1B2-499D-AE32-9D36903C166F}" type="presOf" srcId="{9BBCFB51-11DA-D44B-8C6B-9D2A172B549E}" destId="{91DDFE87-26B6-004F-8EEF-32D6389D81D5}" srcOrd="0" destOrd="0" presId="urn:microsoft.com/office/officeart/2005/8/layout/orgChart1"/>
    <dgm:cxn modelId="{EDA5F45C-5AB4-49A5-9773-569850F69D0B}" type="presParOf" srcId="{AC2E88DB-2C30-C747-99ED-F19AB7174A29}" destId="{C8FD0F2C-8EB1-694C-B359-B97B1D49566C}" srcOrd="0" destOrd="0" presId="urn:microsoft.com/office/officeart/2005/8/layout/orgChart1"/>
    <dgm:cxn modelId="{3C4F4E99-3952-486A-B5EC-A760E35FF37B}" type="presParOf" srcId="{C8FD0F2C-8EB1-694C-B359-B97B1D49566C}" destId="{03009340-927D-E144-BD5A-9F236D94A831}" srcOrd="0" destOrd="0" presId="urn:microsoft.com/office/officeart/2005/8/layout/orgChart1"/>
    <dgm:cxn modelId="{C04FB2AC-2517-4247-989E-638BFE50D104}" type="presParOf" srcId="{03009340-927D-E144-BD5A-9F236D94A831}" destId="{5594EA71-A3F8-3E48-BF8D-A4EE0180765A}" srcOrd="0" destOrd="0" presId="urn:microsoft.com/office/officeart/2005/8/layout/orgChart1"/>
    <dgm:cxn modelId="{BE673000-7FB2-47BF-BE29-EFBAF9AD5865}" type="presParOf" srcId="{03009340-927D-E144-BD5A-9F236D94A831}" destId="{45FE6589-19CB-624D-A35D-FCFAF32BA1ED}" srcOrd="1" destOrd="0" presId="urn:microsoft.com/office/officeart/2005/8/layout/orgChart1"/>
    <dgm:cxn modelId="{7C77C641-1610-4AE0-83A2-7B603B710D1F}" type="presParOf" srcId="{C8FD0F2C-8EB1-694C-B359-B97B1D49566C}" destId="{F12DD11A-5322-684A-8C31-7CF64A9CE130}" srcOrd="1" destOrd="0" presId="urn:microsoft.com/office/officeart/2005/8/layout/orgChart1"/>
    <dgm:cxn modelId="{D1B78FB8-6F21-4BB3-B8D0-03C9168E1053}" type="presParOf" srcId="{F12DD11A-5322-684A-8C31-7CF64A9CE130}" destId="{AF4B9A41-657B-0F44-A3A3-46493253C66B}" srcOrd="0" destOrd="0" presId="urn:microsoft.com/office/officeart/2005/8/layout/orgChart1"/>
    <dgm:cxn modelId="{5024D786-4C4C-49A6-8934-D1F5F9EACDF6}" type="presParOf" srcId="{F12DD11A-5322-684A-8C31-7CF64A9CE130}" destId="{7BDE358C-F207-384B-8D9F-558E38417608}" srcOrd="1" destOrd="0" presId="urn:microsoft.com/office/officeart/2005/8/layout/orgChart1"/>
    <dgm:cxn modelId="{BEE01259-4930-40B9-B799-2A3658A94F9B}" type="presParOf" srcId="{7BDE358C-F207-384B-8D9F-558E38417608}" destId="{60850D79-DDAF-6745-872E-52B2BDC2F2A9}" srcOrd="0" destOrd="0" presId="urn:microsoft.com/office/officeart/2005/8/layout/orgChart1"/>
    <dgm:cxn modelId="{AFE44B09-FA45-4861-9C12-524FDFC9E009}" type="presParOf" srcId="{60850D79-DDAF-6745-872E-52B2BDC2F2A9}" destId="{91DDFE87-26B6-004F-8EEF-32D6389D81D5}" srcOrd="0" destOrd="0" presId="urn:microsoft.com/office/officeart/2005/8/layout/orgChart1"/>
    <dgm:cxn modelId="{D061C10E-B25E-48F6-A358-162EFA1050BB}" type="presParOf" srcId="{60850D79-DDAF-6745-872E-52B2BDC2F2A9}" destId="{B1700586-5435-AD43-83D7-F1FD9CF5A79D}" srcOrd="1" destOrd="0" presId="urn:microsoft.com/office/officeart/2005/8/layout/orgChart1"/>
    <dgm:cxn modelId="{04BD3C09-A318-4DB5-915A-1C3E65B1966F}" type="presParOf" srcId="{7BDE358C-F207-384B-8D9F-558E38417608}" destId="{9CE3E695-1EBC-D542-BF1B-613632A1391B}" srcOrd="1" destOrd="0" presId="urn:microsoft.com/office/officeart/2005/8/layout/orgChart1"/>
    <dgm:cxn modelId="{72B692FD-9104-4C3B-8C91-FA168B5CF900}" type="presParOf" srcId="{7BDE358C-F207-384B-8D9F-558E38417608}" destId="{F2A563A6-D53C-F641-ADDA-4804E3D7B02E}" srcOrd="2" destOrd="0" presId="urn:microsoft.com/office/officeart/2005/8/layout/orgChart1"/>
    <dgm:cxn modelId="{F410D4DA-299D-4F33-BBC6-28FD1F09AE27}" type="presParOf" srcId="{F12DD11A-5322-684A-8C31-7CF64A9CE130}" destId="{BBE884B6-FB34-D445-B77F-2F08A4EDE6EF}" srcOrd="2" destOrd="0" presId="urn:microsoft.com/office/officeart/2005/8/layout/orgChart1"/>
    <dgm:cxn modelId="{EFB01036-B560-4A3C-BC9F-A2875AC7AFCD}" type="presParOf" srcId="{F12DD11A-5322-684A-8C31-7CF64A9CE130}" destId="{B9EF662E-E16B-8541-B0E7-BFA74E26EDCD}" srcOrd="3" destOrd="0" presId="urn:microsoft.com/office/officeart/2005/8/layout/orgChart1"/>
    <dgm:cxn modelId="{2936D533-2904-4E2A-B638-FF4A9B2C16D5}" type="presParOf" srcId="{B9EF662E-E16B-8541-B0E7-BFA74E26EDCD}" destId="{99080D5C-36A1-F14F-86A7-FCD15F1D90B3}" srcOrd="0" destOrd="0" presId="urn:microsoft.com/office/officeart/2005/8/layout/orgChart1"/>
    <dgm:cxn modelId="{C244D9C5-7055-4EE1-9B00-A0CC138FDF40}" type="presParOf" srcId="{99080D5C-36A1-F14F-86A7-FCD15F1D90B3}" destId="{0F201EA9-80CD-0E4A-BF7B-7D31BA6A01A4}" srcOrd="0" destOrd="0" presId="urn:microsoft.com/office/officeart/2005/8/layout/orgChart1"/>
    <dgm:cxn modelId="{42C30983-6EF2-460B-96C1-9C1938FA70FC}" type="presParOf" srcId="{99080D5C-36A1-F14F-86A7-FCD15F1D90B3}" destId="{6E1CBF7F-8BDD-EA4C-8F17-AA62202BDDA4}" srcOrd="1" destOrd="0" presId="urn:microsoft.com/office/officeart/2005/8/layout/orgChart1"/>
    <dgm:cxn modelId="{54262366-88F5-4448-9F19-A04D08A0B871}" type="presParOf" srcId="{B9EF662E-E16B-8541-B0E7-BFA74E26EDCD}" destId="{CAD9A08E-DC0D-6447-8CE7-7FCCF604ECDA}" srcOrd="1" destOrd="0" presId="urn:microsoft.com/office/officeart/2005/8/layout/orgChart1"/>
    <dgm:cxn modelId="{D2A60CB3-A55F-44C2-BDCA-B86D09785159}" type="presParOf" srcId="{B9EF662E-E16B-8541-B0E7-BFA74E26EDCD}" destId="{ED696000-EECF-C843-9653-407A8DBC404F}" srcOrd="2" destOrd="0" presId="urn:microsoft.com/office/officeart/2005/8/layout/orgChart1"/>
    <dgm:cxn modelId="{9660418A-8FBD-485C-B2F4-35752BC5C76D}" type="presParOf" srcId="{F12DD11A-5322-684A-8C31-7CF64A9CE130}" destId="{D62902BF-793A-3040-8EBA-00AD3AC9B9A0}" srcOrd="4" destOrd="0" presId="urn:microsoft.com/office/officeart/2005/8/layout/orgChart1"/>
    <dgm:cxn modelId="{70B144CC-5BD1-41B6-909F-791A3A62FF10}" type="presParOf" srcId="{F12DD11A-5322-684A-8C31-7CF64A9CE130}" destId="{3CEC8D0F-C27B-CD42-8E98-E5D6620B58C4}" srcOrd="5" destOrd="0" presId="urn:microsoft.com/office/officeart/2005/8/layout/orgChart1"/>
    <dgm:cxn modelId="{09A3CB8B-F6CD-42B8-82F1-5947B6E63A04}" type="presParOf" srcId="{3CEC8D0F-C27B-CD42-8E98-E5D6620B58C4}" destId="{7778A530-A9B2-F541-A44C-D9AFD081C310}" srcOrd="0" destOrd="0" presId="urn:microsoft.com/office/officeart/2005/8/layout/orgChart1"/>
    <dgm:cxn modelId="{AB6CECDE-3914-4634-8064-6E53F34F0CA7}" type="presParOf" srcId="{7778A530-A9B2-F541-A44C-D9AFD081C310}" destId="{67FEA4C6-86F3-3A48-9B60-66E34415CCF3}" srcOrd="0" destOrd="0" presId="urn:microsoft.com/office/officeart/2005/8/layout/orgChart1"/>
    <dgm:cxn modelId="{AD17A01C-A431-4509-950F-04428DFBF8E8}" type="presParOf" srcId="{7778A530-A9B2-F541-A44C-D9AFD081C310}" destId="{4852FB5D-A89E-944E-A93B-BD3202E751A4}" srcOrd="1" destOrd="0" presId="urn:microsoft.com/office/officeart/2005/8/layout/orgChart1"/>
    <dgm:cxn modelId="{8D466E79-FDDB-4DF3-82AA-11BDA9E5F9EF}" type="presParOf" srcId="{3CEC8D0F-C27B-CD42-8E98-E5D6620B58C4}" destId="{01D54EB4-16B9-D84B-A108-1C149C3E7CBB}" srcOrd="1" destOrd="0" presId="urn:microsoft.com/office/officeart/2005/8/layout/orgChart1"/>
    <dgm:cxn modelId="{861BC8E6-CBE5-4C44-AD0E-9EFF2CB29256}" type="presParOf" srcId="{3CEC8D0F-C27B-CD42-8E98-E5D6620B58C4}" destId="{27C2E258-F11B-5D46-BB13-4B3C57E195E2}" srcOrd="2" destOrd="0" presId="urn:microsoft.com/office/officeart/2005/8/layout/orgChart1"/>
    <dgm:cxn modelId="{88AE2397-6CA6-4CF2-B0B6-1979F794EC98}" type="presParOf" srcId="{F12DD11A-5322-684A-8C31-7CF64A9CE130}" destId="{C75E40B4-9096-4F4C-8173-9242BBA00782}" srcOrd="6" destOrd="0" presId="urn:microsoft.com/office/officeart/2005/8/layout/orgChart1"/>
    <dgm:cxn modelId="{E5EE3519-3210-4E66-87F5-42C2925815C6}" type="presParOf" srcId="{F12DD11A-5322-684A-8C31-7CF64A9CE130}" destId="{0DE1D2F8-3475-DC45-9C6C-97A4391852F4}" srcOrd="7" destOrd="0" presId="urn:microsoft.com/office/officeart/2005/8/layout/orgChart1"/>
    <dgm:cxn modelId="{7B0F0E70-23E3-452C-A64E-C78A6A54EB1F}" type="presParOf" srcId="{0DE1D2F8-3475-DC45-9C6C-97A4391852F4}" destId="{CA011CA6-8525-2D46-9417-C2A0BD54F553}" srcOrd="0" destOrd="0" presId="urn:microsoft.com/office/officeart/2005/8/layout/orgChart1"/>
    <dgm:cxn modelId="{E488AFB5-1806-4458-B505-206381EB1B86}" type="presParOf" srcId="{CA011CA6-8525-2D46-9417-C2A0BD54F553}" destId="{F7F73D09-5840-FA41-B142-7C268C86AF3C}" srcOrd="0" destOrd="0" presId="urn:microsoft.com/office/officeart/2005/8/layout/orgChart1"/>
    <dgm:cxn modelId="{642A4588-C202-4BF5-850E-0C02BB26D809}" type="presParOf" srcId="{CA011CA6-8525-2D46-9417-C2A0BD54F553}" destId="{7631C9CE-3066-AB48-8AE3-B4D5466F456C}" srcOrd="1" destOrd="0" presId="urn:microsoft.com/office/officeart/2005/8/layout/orgChart1"/>
    <dgm:cxn modelId="{8AF9B34D-1791-4EF5-B092-6C12AE476BB4}" type="presParOf" srcId="{0DE1D2F8-3475-DC45-9C6C-97A4391852F4}" destId="{FDAB784B-BD47-8645-908C-A199B44CA213}" srcOrd="1" destOrd="0" presId="urn:microsoft.com/office/officeart/2005/8/layout/orgChart1"/>
    <dgm:cxn modelId="{CDFA9A89-1C1F-4419-A045-2A70169041C0}" type="presParOf" srcId="{0DE1D2F8-3475-DC45-9C6C-97A4391852F4}" destId="{A78EAB0C-B5EF-394C-B712-099DCFC4A675}" srcOrd="2" destOrd="0" presId="urn:microsoft.com/office/officeart/2005/8/layout/orgChart1"/>
    <dgm:cxn modelId="{E502C298-10EC-460B-A01F-1468D76D5C41}" type="presParOf" srcId="{F12DD11A-5322-684A-8C31-7CF64A9CE130}" destId="{3CB18DC4-01F8-924D-8BFD-17B84F174DD7}" srcOrd="8" destOrd="0" presId="urn:microsoft.com/office/officeart/2005/8/layout/orgChart1"/>
    <dgm:cxn modelId="{339CB9C0-6030-4B03-95F0-98B8CC20DED8}" type="presParOf" srcId="{F12DD11A-5322-684A-8C31-7CF64A9CE130}" destId="{7BECC7E9-A36A-5D44-8F5B-777AE656D606}" srcOrd="9" destOrd="0" presId="urn:microsoft.com/office/officeart/2005/8/layout/orgChart1"/>
    <dgm:cxn modelId="{16CDA4A0-7623-4160-A68B-8860DA576656}" type="presParOf" srcId="{7BECC7E9-A36A-5D44-8F5B-777AE656D606}" destId="{2D081964-90F5-DD4D-9D2B-400886714E5F}" srcOrd="0" destOrd="0" presId="urn:microsoft.com/office/officeart/2005/8/layout/orgChart1"/>
    <dgm:cxn modelId="{730D9C36-6F2E-4AC0-892E-3314EB57B106}" type="presParOf" srcId="{2D081964-90F5-DD4D-9D2B-400886714E5F}" destId="{B868A521-56A1-764F-A981-FE6299A06B81}" srcOrd="0" destOrd="0" presId="urn:microsoft.com/office/officeart/2005/8/layout/orgChart1"/>
    <dgm:cxn modelId="{588C78AD-0F02-47AB-BB24-BCD4CBE50EBB}" type="presParOf" srcId="{2D081964-90F5-DD4D-9D2B-400886714E5F}" destId="{93A1EFA9-01E7-5743-A98B-721499FE84C0}" srcOrd="1" destOrd="0" presId="urn:microsoft.com/office/officeart/2005/8/layout/orgChart1"/>
    <dgm:cxn modelId="{F58FE0CD-9A9D-4D57-A816-029FA2F93DCE}" type="presParOf" srcId="{7BECC7E9-A36A-5D44-8F5B-777AE656D606}" destId="{575E2586-6DA1-2F4F-8A06-CD058D4FB073}" srcOrd="1" destOrd="0" presId="urn:microsoft.com/office/officeart/2005/8/layout/orgChart1"/>
    <dgm:cxn modelId="{BAA1BDF2-09B5-46A9-AF85-D0AE8563423E}" type="presParOf" srcId="{7BECC7E9-A36A-5D44-8F5B-777AE656D606}" destId="{D2FE64D6-A685-FE40-9FB9-7CEDA9F62AEF}" srcOrd="2" destOrd="0" presId="urn:microsoft.com/office/officeart/2005/8/layout/orgChart1"/>
    <dgm:cxn modelId="{40F67B72-F141-4D1E-AB67-A63F1D3B37AC}" type="presParOf" srcId="{C8FD0F2C-8EB1-694C-B359-B97B1D49566C}" destId="{E1E3EE9B-E38E-D240-B9EE-28A83FDC106E}" srcOrd="2" destOrd="0" presId="urn:microsoft.com/office/officeart/2005/8/layout/orgChar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6A283-EF37-A144-8C26-E91E5A8C6059}">
      <dsp:nvSpPr>
        <dsp:cNvPr id="0" name=""/>
        <dsp:cNvSpPr/>
      </dsp:nvSpPr>
      <dsp:spPr>
        <a:xfrm>
          <a:off x="32151" y="1179888"/>
          <a:ext cx="1365403" cy="682701"/>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Cambria"/>
              <a:cs typeface="Cambria"/>
            </a:rPr>
            <a:t>INJECTIO</a:t>
          </a:r>
          <a:endParaRPr lang="en-US" sz="2000" kern="1200" dirty="0">
            <a:latin typeface="Cambria"/>
            <a:cs typeface="Cambria"/>
          </a:endParaRPr>
        </a:p>
      </dsp:txBody>
      <dsp:txXfrm>
        <a:off x="52147" y="1199884"/>
        <a:ext cx="1325411" cy="642709"/>
      </dsp:txXfrm>
    </dsp:sp>
    <dsp:sp modelId="{696D7637-E820-B24F-8613-6810833B127E}">
      <dsp:nvSpPr>
        <dsp:cNvPr id="0" name=""/>
        <dsp:cNvSpPr/>
      </dsp:nvSpPr>
      <dsp:spPr>
        <a:xfrm rot="17692822">
          <a:off x="1021563" y="912213"/>
          <a:ext cx="1298143" cy="40390"/>
        </a:xfrm>
        <a:custGeom>
          <a:avLst/>
          <a:gdLst/>
          <a:ahLst/>
          <a:cxnLst/>
          <a:rect l="0" t="0" r="0" b="0"/>
          <a:pathLst>
            <a:path>
              <a:moveTo>
                <a:pt x="0" y="20195"/>
              </a:moveTo>
              <a:lnTo>
                <a:pt x="1298143" y="2019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38181" y="899955"/>
        <a:ext cx="64907" cy="64907"/>
      </dsp:txXfrm>
    </dsp:sp>
    <dsp:sp modelId="{7E302B26-D41E-4D40-99B5-11C2C906D91C}">
      <dsp:nvSpPr>
        <dsp:cNvPr id="0" name=""/>
        <dsp:cNvSpPr/>
      </dsp:nvSpPr>
      <dsp:spPr>
        <a:xfrm>
          <a:off x="1943716" y="2227"/>
          <a:ext cx="1573695" cy="682701"/>
        </a:xfrm>
        <a:prstGeom prst="roundRect">
          <a:avLst>
            <a:gd name="adj" fmla="val 10000"/>
          </a:avLst>
        </a:prstGeom>
        <a:solidFill>
          <a:srgbClr val="FF000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latin typeface="Cambria"/>
              <a:cs typeface="Cambria"/>
            </a:rPr>
            <a:t>intravenosa</a:t>
          </a:r>
          <a:endParaRPr lang="en-US" sz="2000" kern="1200" dirty="0">
            <a:latin typeface="Cambria"/>
            <a:cs typeface="Cambria"/>
          </a:endParaRPr>
        </a:p>
      </dsp:txBody>
      <dsp:txXfrm>
        <a:off x="1963712" y="22223"/>
        <a:ext cx="1533703" cy="642709"/>
      </dsp:txXfrm>
    </dsp:sp>
    <dsp:sp modelId="{58A09175-792F-1B4E-A0A4-F3DA04E865FC}">
      <dsp:nvSpPr>
        <dsp:cNvPr id="0" name=""/>
        <dsp:cNvSpPr/>
      </dsp:nvSpPr>
      <dsp:spPr>
        <a:xfrm rot="19457599">
          <a:off x="1334335" y="1304767"/>
          <a:ext cx="672599" cy="40390"/>
        </a:xfrm>
        <a:custGeom>
          <a:avLst/>
          <a:gdLst/>
          <a:ahLst/>
          <a:cxnLst/>
          <a:rect l="0" t="0" r="0" b="0"/>
          <a:pathLst>
            <a:path>
              <a:moveTo>
                <a:pt x="0" y="20195"/>
              </a:moveTo>
              <a:lnTo>
                <a:pt x="672599" y="2019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53820" y="1308147"/>
        <a:ext cx="33629" cy="33629"/>
      </dsp:txXfrm>
    </dsp:sp>
    <dsp:sp modelId="{7192C62B-9715-1443-AF77-D82B72E23266}">
      <dsp:nvSpPr>
        <dsp:cNvPr id="0" name=""/>
        <dsp:cNvSpPr/>
      </dsp:nvSpPr>
      <dsp:spPr>
        <a:xfrm>
          <a:off x="1943716" y="787334"/>
          <a:ext cx="1834132" cy="682701"/>
        </a:xfrm>
        <a:prstGeom prst="roundRect">
          <a:avLst>
            <a:gd name="adj" fmla="val 10000"/>
          </a:avLst>
        </a:prstGeom>
        <a:solidFill>
          <a:srgbClr val="FF000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latin typeface="Cambria"/>
              <a:cs typeface="Cambria"/>
            </a:rPr>
            <a:t>intraarterialis</a:t>
          </a:r>
          <a:endParaRPr lang="en-US" sz="2000" kern="1200" dirty="0">
            <a:latin typeface="Cambria"/>
            <a:cs typeface="Cambria"/>
          </a:endParaRPr>
        </a:p>
      </dsp:txBody>
      <dsp:txXfrm>
        <a:off x="1963712" y="807330"/>
        <a:ext cx="1794140" cy="642709"/>
      </dsp:txXfrm>
    </dsp:sp>
    <dsp:sp modelId="{9B96BB97-DE68-C649-9CE6-DF3F95501D54}">
      <dsp:nvSpPr>
        <dsp:cNvPr id="0" name=""/>
        <dsp:cNvSpPr/>
      </dsp:nvSpPr>
      <dsp:spPr>
        <a:xfrm rot="2142401">
          <a:off x="1334335" y="1697320"/>
          <a:ext cx="672599" cy="40390"/>
        </a:xfrm>
        <a:custGeom>
          <a:avLst/>
          <a:gdLst/>
          <a:ahLst/>
          <a:cxnLst/>
          <a:rect l="0" t="0" r="0" b="0"/>
          <a:pathLst>
            <a:path>
              <a:moveTo>
                <a:pt x="0" y="20195"/>
              </a:moveTo>
              <a:lnTo>
                <a:pt x="672599" y="2019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53820" y="1700700"/>
        <a:ext cx="33629" cy="33629"/>
      </dsp:txXfrm>
    </dsp:sp>
    <dsp:sp modelId="{B954F74A-D863-6740-9E65-8CDA562CBB4E}">
      <dsp:nvSpPr>
        <dsp:cNvPr id="0" name=""/>
        <dsp:cNvSpPr/>
      </dsp:nvSpPr>
      <dsp:spPr>
        <a:xfrm>
          <a:off x="1943716" y="1572441"/>
          <a:ext cx="1830391" cy="682701"/>
        </a:xfrm>
        <a:prstGeom prst="roundRect">
          <a:avLst>
            <a:gd name="adj" fmla="val 10000"/>
          </a:avLst>
        </a:prstGeom>
        <a:solidFill>
          <a:srgbClr val="FF000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latin typeface="Cambria"/>
              <a:cs typeface="Cambria"/>
            </a:rPr>
            <a:t>intramuscularis</a:t>
          </a:r>
          <a:endParaRPr lang="en-US" sz="2000" kern="1200" dirty="0">
            <a:latin typeface="Cambria"/>
            <a:cs typeface="Cambria"/>
          </a:endParaRPr>
        </a:p>
      </dsp:txBody>
      <dsp:txXfrm>
        <a:off x="1963712" y="1592437"/>
        <a:ext cx="1790399" cy="642709"/>
      </dsp:txXfrm>
    </dsp:sp>
    <dsp:sp modelId="{F4967CBF-9FE1-E543-933A-86A5A733B161}">
      <dsp:nvSpPr>
        <dsp:cNvPr id="0" name=""/>
        <dsp:cNvSpPr/>
      </dsp:nvSpPr>
      <dsp:spPr>
        <a:xfrm rot="3907178">
          <a:off x="1021563" y="2089874"/>
          <a:ext cx="1298143" cy="40390"/>
        </a:xfrm>
        <a:custGeom>
          <a:avLst/>
          <a:gdLst/>
          <a:ahLst/>
          <a:cxnLst/>
          <a:rect l="0" t="0" r="0" b="0"/>
          <a:pathLst>
            <a:path>
              <a:moveTo>
                <a:pt x="0" y="20195"/>
              </a:moveTo>
              <a:lnTo>
                <a:pt x="1298143" y="2019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38181" y="2077615"/>
        <a:ext cx="64907" cy="64907"/>
      </dsp:txXfrm>
    </dsp:sp>
    <dsp:sp modelId="{9724D336-840A-784B-9FFA-644EC4AD2D1F}">
      <dsp:nvSpPr>
        <dsp:cNvPr id="0" name=""/>
        <dsp:cNvSpPr/>
      </dsp:nvSpPr>
      <dsp:spPr>
        <a:xfrm>
          <a:off x="1943716" y="2357548"/>
          <a:ext cx="1365403" cy="682701"/>
        </a:xfrm>
        <a:prstGeom prst="roundRect">
          <a:avLst>
            <a:gd name="adj" fmla="val 10000"/>
          </a:avLst>
        </a:prstGeom>
        <a:solidFill>
          <a:srgbClr val="FF000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latin typeface="Cambria"/>
              <a:cs typeface="Cambria"/>
            </a:rPr>
            <a:t>subcutanea</a:t>
          </a:r>
          <a:endParaRPr lang="en-US" sz="2000" kern="1200" dirty="0">
            <a:latin typeface="Cambria"/>
            <a:cs typeface="Cambria"/>
          </a:endParaRPr>
        </a:p>
      </dsp:txBody>
      <dsp:txXfrm>
        <a:off x="1963712" y="2377544"/>
        <a:ext cx="1325411" cy="6427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D42E8-4E44-9D4B-93C0-436F41A48AAA}">
      <dsp:nvSpPr>
        <dsp:cNvPr id="0" name=""/>
        <dsp:cNvSpPr/>
      </dsp:nvSpPr>
      <dsp:spPr>
        <a:xfrm>
          <a:off x="247819" y="1915649"/>
          <a:ext cx="1639150" cy="664500"/>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a:cs typeface="Cambria"/>
            </a:rPr>
            <a:t>ABSCESSUS</a:t>
          </a:r>
          <a:endParaRPr lang="en-US" sz="2000" kern="1200" dirty="0">
            <a:solidFill>
              <a:schemeClr val="tx1"/>
            </a:solidFill>
            <a:latin typeface="Cambria"/>
            <a:cs typeface="Cambria"/>
          </a:endParaRPr>
        </a:p>
      </dsp:txBody>
      <dsp:txXfrm>
        <a:off x="267282" y="1935112"/>
        <a:ext cx="1600224" cy="625574"/>
      </dsp:txXfrm>
    </dsp:sp>
    <dsp:sp modelId="{0AFEBE97-2849-1249-B5EF-A8DCBA919F22}">
      <dsp:nvSpPr>
        <dsp:cNvPr id="0" name=""/>
        <dsp:cNvSpPr/>
      </dsp:nvSpPr>
      <dsp:spPr>
        <a:xfrm rot="17132988">
          <a:off x="1161258" y="1279378"/>
          <a:ext cx="1983022" cy="26604"/>
        </a:xfrm>
        <a:custGeom>
          <a:avLst/>
          <a:gdLst/>
          <a:ahLst/>
          <a:cxnLst/>
          <a:rect l="0" t="0" r="0" b="0"/>
          <a:pathLst>
            <a:path>
              <a:moveTo>
                <a:pt x="0" y="13302"/>
              </a:moveTo>
              <a:lnTo>
                <a:pt x="1983022" y="13302"/>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2103193" y="1243104"/>
        <a:ext cx="99151" cy="99151"/>
      </dsp:txXfrm>
    </dsp:sp>
    <dsp:sp modelId="{CE42BCA2-B9CA-024F-AC3F-E062EB0F017A}">
      <dsp:nvSpPr>
        <dsp:cNvPr id="0" name=""/>
        <dsp:cNvSpPr/>
      </dsp:nvSpPr>
      <dsp:spPr>
        <a:xfrm>
          <a:off x="2418569" y="5210"/>
          <a:ext cx="1731156" cy="664500"/>
        </a:xfrm>
        <a:prstGeom prst="roundRect">
          <a:avLst>
            <a:gd name="adj" fmla="val 10000"/>
          </a:avLst>
        </a:prstGeom>
        <a:solidFill>
          <a:srgbClr val="FFC00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solidFill>
                <a:schemeClr val="tx1"/>
              </a:solidFill>
              <a:latin typeface="Cambria"/>
              <a:cs typeface="Cambria"/>
            </a:rPr>
            <a:t>intracranialis</a:t>
          </a:r>
          <a:endParaRPr lang="en-US" sz="2000" kern="1200" dirty="0">
            <a:solidFill>
              <a:schemeClr val="tx1"/>
            </a:solidFill>
            <a:latin typeface="Cambria"/>
            <a:cs typeface="Cambria"/>
          </a:endParaRPr>
        </a:p>
      </dsp:txBody>
      <dsp:txXfrm>
        <a:off x="2438032" y="24673"/>
        <a:ext cx="1692230" cy="625574"/>
      </dsp:txXfrm>
    </dsp:sp>
    <dsp:sp modelId="{75CBF6C4-0608-4B4D-A5C4-5DD2D64D198D}">
      <dsp:nvSpPr>
        <dsp:cNvPr id="0" name=""/>
        <dsp:cNvSpPr/>
      </dsp:nvSpPr>
      <dsp:spPr>
        <a:xfrm rot="17692822">
          <a:off x="1521002" y="1661465"/>
          <a:ext cx="1263534" cy="26604"/>
        </a:xfrm>
        <a:custGeom>
          <a:avLst/>
          <a:gdLst/>
          <a:ahLst/>
          <a:cxnLst/>
          <a:rect l="0" t="0" r="0" b="0"/>
          <a:pathLst>
            <a:path>
              <a:moveTo>
                <a:pt x="0" y="13302"/>
              </a:moveTo>
              <a:lnTo>
                <a:pt x="1263534" y="13302"/>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21181" y="1643179"/>
        <a:ext cx="63176" cy="63176"/>
      </dsp:txXfrm>
    </dsp:sp>
    <dsp:sp modelId="{E3AA1CDD-9A99-C342-818A-BDD8DE7A1E63}">
      <dsp:nvSpPr>
        <dsp:cNvPr id="0" name=""/>
        <dsp:cNvSpPr/>
      </dsp:nvSpPr>
      <dsp:spPr>
        <a:xfrm>
          <a:off x="2418569" y="769386"/>
          <a:ext cx="1804451" cy="664500"/>
        </a:xfrm>
        <a:prstGeom prst="roundRect">
          <a:avLst>
            <a:gd name="adj" fmla="val 10000"/>
          </a:avLst>
        </a:prstGeom>
        <a:solidFill>
          <a:srgbClr val="FFC00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solidFill>
                <a:schemeClr val="tx1"/>
              </a:solidFill>
              <a:latin typeface="Cambria"/>
              <a:cs typeface="Cambria"/>
            </a:rPr>
            <a:t>retrocaecalis</a:t>
          </a:r>
          <a:endParaRPr lang="en-US" sz="2000" kern="1200" dirty="0">
            <a:solidFill>
              <a:schemeClr val="tx1"/>
            </a:solidFill>
            <a:latin typeface="Cambria"/>
            <a:cs typeface="Cambria"/>
          </a:endParaRPr>
        </a:p>
      </dsp:txBody>
      <dsp:txXfrm>
        <a:off x="2438032" y="788849"/>
        <a:ext cx="1765525" cy="625574"/>
      </dsp:txXfrm>
    </dsp:sp>
    <dsp:sp modelId="{6BAB9718-EDB2-1B49-B3AD-88BC51172B2B}">
      <dsp:nvSpPr>
        <dsp:cNvPr id="0" name=""/>
        <dsp:cNvSpPr/>
      </dsp:nvSpPr>
      <dsp:spPr>
        <a:xfrm rot="19414833">
          <a:off x="1822456" y="2038493"/>
          <a:ext cx="660625" cy="26604"/>
        </a:xfrm>
        <a:custGeom>
          <a:avLst/>
          <a:gdLst/>
          <a:ahLst/>
          <a:cxnLst/>
          <a:rect l="0" t="0" r="0" b="0"/>
          <a:pathLst>
            <a:path>
              <a:moveTo>
                <a:pt x="0" y="13302"/>
              </a:moveTo>
              <a:lnTo>
                <a:pt x="660625" y="13302"/>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36253" y="2035280"/>
        <a:ext cx="33031" cy="33031"/>
      </dsp:txXfrm>
    </dsp:sp>
    <dsp:sp modelId="{D0A3531C-0F77-7149-9B12-DD14784EBBF3}">
      <dsp:nvSpPr>
        <dsp:cNvPr id="0" name=""/>
        <dsp:cNvSpPr/>
      </dsp:nvSpPr>
      <dsp:spPr>
        <a:xfrm>
          <a:off x="2418569" y="1523441"/>
          <a:ext cx="1644638" cy="664500"/>
        </a:xfrm>
        <a:prstGeom prst="roundRect">
          <a:avLst>
            <a:gd name="adj" fmla="val 10000"/>
          </a:avLst>
        </a:prstGeom>
        <a:solidFill>
          <a:srgbClr val="FFC00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solidFill>
                <a:schemeClr val="tx1"/>
              </a:solidFill>
              <a:latin typeface="Cambria"/>
              <a:cs typeface="Cambria"/>
            </a:rPr>
            <a:t>extraduralis</a:t>
          </a:r>
          <a:endParaRPr lang="en-US" sz="2000" kern="1200" dirty="0">
            <a:solidFill>
              <a:schemeClr val="tx1"/>
            </a:solidFill>
            <a:latin typeface="Cambria"/>
            <a:cs typeface="Cambria"/>
          </a:endParaRPr>
        </a:p>
      </dsp:txBody>
      <dsp:txXfrm>
        <a:off x="2438032" y="1542904"/>
        <a:ext cx="1605712" cy="625574"/>
      </dsp:txXfrm>
    </dsp:sp>
    <dsp:sp modelId="{E7A34995-27F9-AF45-8C51-17DE5F4BA556}">
      <dsp:nvSpPr>
        <dsp:cNvPr id="0" name=""/>
        <dsp:cNvSpPr/>
      </dsp:nvSpPr>
      <dsp:spPr>
        <a:xfrm rot="2142401">
          <a:off x="1825435" y="2425641"/>
          <a:ext cx="654667" cy="26604"/>
        </a:xfrm>
        <a:custGeom>
          <a:avLst/>
          <a:gdLst/>
          <a:ahLst/>
          <a:cxnLst/>
          <a:rect l="0" t="0" r="0" b="0"/>
          <a:pathLst>
            <a:path>
              <a:moveTo>
                <a:pt x="0" y="13302"/>
              </a:moveTo>
              <a:lnTo>
                <a:pt x="654667" y="13302"/>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36402" y="2422577"/>
        <a:ext cx="32733" cy="32733"/>
      </dsp:txXfrm>
    </dsp:sp>
    <dsp:sp modelId="{B06B7413-6F95-A14B-9B8B-4D26D8522A70}">
      <dsp:nvSpPr>
        <dsp:cNvPr id="0" name=""/>
        <dsp:cNvSpPr/>
      </dsp:nvSpPr>
      <dsp:spPr>
        <a:xfrm>
          <a:off x="2418569" y="2297737"/>
          <a:ext cx="1711155" cy="664500"/>
        </a:xfrm>
        <a:prstGeom prst="roundRect">
          <a:avLst>
            <a:gd name="adj" fmla="val 10000"/>
          </a:avLst>
        </a:prstGeom>
        <a:solidFill>
          <a:srgbClr val="FFC00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solidFill>
                <a:schemeClr val="tx1"/>
              </a:solidFill>
              <a:latin typeface="Cambria"/>
              <a:cs typeface="Cambria"/>
            </a:rPr>
            <a:t>epiduralis</a:t>
          </a:r>
          <a:endParaRPr lang="en-US" sz="2000" kern="1200" dirty="0">
            <a:solidFill>
              <a:schemeClr val="tx1"/>
            </a:solidFill>
            <a:latin typeface="Cambria"/>
            <a:cs typeface="Cambria"/>
          </a:endParaRPr>
        </a:p>
      </dsp:txBody>
      <dsp:txXfrm>
        <a:off x="2438032" y="2317200"/>
        <a:ext cx="1672229" cy="625574"/>
      </dsp:txXfrm>
    </dsp:sp>
    <dsp:sp modelId="{9E60CB5D-AE37-5143-8B85-2B3219E0B9E8}">
      <dsp:nvSpPr>
        <dsp:cNvPr id="0" name=""/>
        <dsp:cNvSpPr/>
      </dsp:nvSpPr>
      <dsp:spPr>
        <a:xfrm rot="3907178">
          <a:off x="1521002" y="2807729"/>
          <a:ext cx="1263534" cy="26604"/>
        </a:xfrm>
        <a:custGeom>
          <a:avLst/>
          <a:gdLst/>
          <a:ahLst/>
          <a:cxnLst/>
          <a:rect l="0" t="0" r="0" b="0"/>
          <a:pathLst>
            <a:path>
              <a:moveTo>
                <a:pt x="0" y="13302"/>
              </a:moveTo>
              <a:lnTo>
                <a:pt x="1263534" y="13302"/>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21181" y="2789443"/>
        <a:ext cx="63176" cy="63176"/>
      </dsp:txXfrm>
    </dsp:sp>
    <dsp:sp modelId="{90E5E2BB-051D-D548-BF69-BE76CCD32DB9}">
      <dsp:nvSpPr>
        <dsp:cNvPr id="0" name=""/>
        <dsp:cNvSpPr/>
      </dsp:nvSpPr>
      <dsp:spPr>
        <a:xfrm>
          <a:off x="2418569" y="3061913"/>
          <a:ext cx="2058011" cy="664500"/>
        </a:xfrm>
        <a:prstGeom prst="roundRect">
          <a:avLst>
            <a:gd name="adj" fmla="val 10000"/>
          </a:avLst>
        </a:prstGeom>
        <a:solidFill>
          <a:srgbClr val="FFC00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solidFill>
                <a:schemeClr val="tx1"/>
              </a:solidFill>
              <a:latin typeface="Cambria"/>
              <a:cs typeface="Cambria"/>
            </a:rPr>
            <a:t>paraurethralis</a:t>
          </a:r>
          <a:endParaRPr lang="en-US" sz="2000" kern="1200" dirty="0" smtClean="0">
            <a:solidFill>
              <a:schemeClr val="tx1"/>
            </a:solidFill>
            <a:latin typeface="Cambria"/>
            <a:cs typeface="Cambria"/>
          </a:endParaRPr>
        </a:p>
      </dsp:txBody>
      <dsp:txXfrm>
        <a:off x="2438032" y="3081376"/>
        <a:ext cx="2019085" cy="625574"/>
      </dsp:txXfrm>
    </dsp:sp>
    <dsp:sp modelId="{F12616A9-16CF-264D-8A6E-02212448ABDC}">
      <dsp:nvSpPr>
        <dsp:cNvPr id="0" name=""/>
        <dsp:cNvSpPr/>
      </dsp:nvSpPr>
      <dsp:spPr>
        <a:xfrm rot="4467012">
          <a:off x="1161258" y="3189817"/>
          <a:ext cx="1983022" cy="26604"/>
        </a:xfrm>
        <a:custGeom>
          <a:avLst/>
          <a:gdLst/>
          <a:ahLst/>
          <a:cxnLst/>
          <a:rect l="0" t="0" r="0" b="0"/>
          <a:pathLst>
            <a:path>
              <a:moveTo>
                <a:pt x="0" y="13302"/>
              </a:moveTo>
              <a:lnTo>
                <a:pt x="1983022" y="13302"/>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2103193" y="3153543"/>
        <a:ext cx="99151" cy="99151"/>
      </dsp:txXfrm>
    </dsp:sp>
    <dsp:sp modelId="{6F49D2EC-0D08-C74B-BEB4-DDDAAF01D2FB}">
      <dsp:nvSpPr>
        <dsp:cNvPr id="0" name=""/>
        <dsp:cNvSpPr/>
      </dsp:nvSpPr>
      <dsp:spPr>
        <a:xfrm>
          <a:off x="2418569" y="3826088"/>
          <a:ext cx="1740366" cy="664500"/>
        </a:xfrm>
        <a:prstGeom prst="roundRect">
          <a:avLst>
            <a:gd name="adj" fmla="val 10000"/>
          </a:avLst>
        </a:prstGeom>
        <a:solidFill>
          <a:srgbClr val="FFC00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solidFill>
                <a:schemeClr val="tx1"/>
              </a:solidFill>
              <a:latin typeface="Cambria"/>
              <a:cs typeface="Cambria"/>
            </a:rPr>
            <a:t>peri</a:t>
          </a:r>
          <a:r>
            <a:rPr lang="cs-CZ" sz="2000" kern="1200" dirty="0" err="1" smtClean="0">
              <a:solidFill>
                <a:schemeClr val="tx1"/>
              </a:solidFill>
              <a:latin typeface="Cambria"/>
              <a:cs typeface="Cambria"/>
            </a:rPr>
            <a:t>renalis</a:t>
          </a:r>
          <a:endParaRPr lang="en-US" sz="2000" kern="1200" dirty="0" smtClean="0">
            <a:solidFill>
              <a:schemeClr val="tx1"/>
            </a:solidFill>
            <a:latin typeface="Cambria"/>
            <a:cs typeface="Cambria"/>
          </a:endParaRPr>
        </a:p>
      </dsp:txBody>
      <dsp:txXfrm>
        <a:off x="2438032" y="3845551"/>
        <a:ext cx="1701440" cy="6255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18DC4-01F8-924D-8BFD-17B84F174DD7}">
      <dsp:nvSpPr>
        <dsp:cNvPr id="0" name=""/>
        <dsp:cNvSpPr/>
      </dsp:nvSpPr>
      <dsp:spPr>
        <a:xfrm>
          <a:off x="4484318" y="1420498"/>
          <a:ext cx="3627355" cy="228759"/>
        </a:xfrm>
        <a:custGeom>
          <a:avLst/>
          <a:gdLst/>
          <a:ahLst/>
          <a:cxnLst/>
          <a:rect l="0" t="0" r="0" b="0"/>
          <a:pathLst>
            <a:path>
              <a:moveTo>
                <a:pt x="0" y="0"/>
              </a:moveTo>
              <a:lnTo>
                <a:pt x="0" y="114379"/>
              </a:lnTo>
              <a:lnTo>
                <a:pt x="3627355" y="114379"/>
              </a:lnTo>
              <a:lnTo>
                <a:pt x="3627355" y="2287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75E40B4-9096-4F4C-8173-9242BBA00782}">
      <dsp:nvSpPr>
        <dsp:cNvPr id="0" name=""/>
        <dsp:cNvSpPr/>
      </dsp:nvSpPr>
      <dsp:spPr>
        <a:xfrm>
          <a:off x="4484318" y="1420498"/>
          <a:ext cx="1946932" cy="228759"/>
        </a:xfrm>
        <a:custGeom>
          <a:avLst/>
          <a:gdLst/>
          <a:ahLst/>
          <a:cxnLst/>
          <a:rect l="0" t="0" r="0" b="0"/>
          <a:pathLst>
            <a:path>
              <a:moveTo>
                <a:pt x="0" y="0"/>
              </a:moveTo>
              <a:lnTo>
                <a:pt x="0" y="114379"/>
              </a:lnTo>
              <a:lnTo>
                <a:pt x="1946932" y="114379"/>
              </a:lnTo>
              <a:lnTo>
                <a:pt x="1946932" y="2287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62902BF-793A-3040-8EBA-00AD3AC9B9A0}">
      <dsp:nvSpPr>
        <dsp:cNvPr id="0" name=""/>
        <dsp:cNvSpPr/>
      </dsp:nvSpPr>
      <dsp:spPr>
        <a:xfrm>
          <a:off x="4484318" y="1420498"/>
          <a:ext cx="358727" cy="228759"/>
        </a:xfrm>
        <a:custGeom>
          <a:avLst/>
          <a:gdLst/>
          <a:ahLst/>
          <a:cxnLst/>
          <a:rect l="0" t="0" r="0" b="0"/>
          <a:pathLst>
            <a:path>
              <a:moveTo>
                <a:pt x="0" y="0"/>
              </a:moveTo>
              <a:lnTo>
                <a:pt x="0" y="114379"/>
              </a:lnTo>
              <a:lnTo>
                <a:pt x="358727" y="114379"/>
              </a:lnTo>
              <a:lnTo>
                <a:pt x="358727" y="2287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BE884B6-FB34-D445-B77F-2F08A4EDE6EF}">
      <dsp:nvSpPr>
        <dsp:cNvPr id="0" name=""/>
        <dsp:cNvSpPr/>
      </dsp:nvSpPr>
      <dsp:spPr>
        <a:xfrm>
          <a:off x="2758072" y="1420498"/>
          <a:ext cx="1726245" cy="228759"/>
        </a:xfrm>
        <a:custGeom>
          <a:avLst/>
          <a:gdLst/>
          <a:ahLst/>
          <a:cxnLst/>
          <a:rect l="0" t="0" r="0" b="0"/>
          <a:pathLst>
            <a:path>
              <a:moveTo>
                <a:pt x="1726245" y="0"/>
              </a:moveTo>
              <a:lnTo>
                <a:pt x="1726245" y="114379"/>
              </a:lnTo>
              <a:lnTo>
                <a:pt x="0" y="114379"/>
              </a:lnTo>
              <a:lnTo>
                <a:pt x="0" y="2287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F4B9A41-657B-0F44-A3A3-46493253C66B}">
      <dsp:nvSpPr>
        <dsp:cNvPr id="0" name=""/>
        <dsp:cNvSpPr/>
      </dsp:nvSpPr>
      <dsp:spPr>
        <a:xfrm>
          <a:off x="718922" y="1420498"/>
          <a:ext cx="3765395" cy="228759"/>
        </a:xfrm>
        <a:custGeom>
          <a:avLst/>
          <a:gdLst/>
          <a:ahLst/>
          <a:cxnLst/>
          <a:rect l="0" t="0" r="0" b="0"/>
          <a:pathLst>
            <a:path>
              <a:moveTo>
                <a:pt x="3765395" y="0"/>
              </a:moveTo>
              <a:lnTo>
                <a:pt x="3765395" y="114379"/>
              </a:lnTo>
              <a:lnTo>
                <a:pt x="0" y="114379"/>
              </a:lnTo>
              <a:lnTo>
                <a:pt x="0" y="2287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594EA71-A3F8-3E48-BF8D-A4EE0180765A}">
      <dsp:nvSpPr>
        <dsp:cNvPr id="0" name=""/>
        <dsp:cNvSpPr/>
      </dsp:nvSpPr>
      <dsp:spPr>
        <a:xfrm>
          <a:off x="3782075" y="875833"/>
          <a:ext cx="1404484" cy="544665"/>
        </a:xfrm>
        <a:prstGeom prst="rect">
          <a:avLst/>
        </a:prstGeom>
        <a:solidFill>
          <a:srgbClr val="528A02"/>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Cambria"/>
              <a:cs typeface="Cambria"/>
            </a:rPr>
            <a:t>GLANDULA</a:t>
          </a:r>
          <a:endParaRPr lang="en-US" sz="2000" kern="1200" dirty="0">
            <a:latin typeface="Cambria"/>
            <a:cs typeface="Cambria"/>
          </a:endParaRPr>
        </a:p>
      </dsp:txBody>
      <dsp:txXfrm>
        <a:off x="3782075" y="875833"/>
        <a:ext cx="1404484" cy="544665"/>
      </dsp:txXfrm>
    </dsp:sp>
    <dsp:sp modelId="{91DDFE87-26B6-004F-8EEF-32D6389D81D5}">
      <dsp:nvSpPr>
        <dsp:cNvPr id="0" name=""/>
        <dsp:cNvSpPr/>
      </dsp:nvSpPr>
      <dsp:spPr>
        <a:xfrm>
          <a:off x="531" y="1649258"/>
          <a:ext cx="1436782" cy="544665"/>
        </a:xfrm>
        <a:prstGeom prst="rect">
          <a:avLst/>
        </a:prstGeom>
        <a:solidFill>
          <a:srgbClr val="00B05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latin typeface="Cambria"/>
              <a:cs typeface="Cambria"/>
            </a:rPr>
            <a:t>sublingualis</a:t>
          </a:r>
          <a:endParaRPr lang="en-US" sz="2000" kern="1200" dirty="0">
            <a:latin typeface="Cambria"/>
            <a:cs typeface="Cambria"/>
          </a:endParaRPr>
        </a:p>
      </dsp:txBody>
      <dsp:txXfrm>
        <a:off x="531" y="1649258"/>
        <a:ext cx="1436782" cy="544665"/>
      </dsp:txXfrm>
    </dsp:sp>
    <dsp:sp modelId="{0F201EA9-80CD-0E4A-BF7B-7D31BA6A01A4}">
      <dsp:nvSpPr>
        <dsp:cNvPr id="0" name=""/>
        <dsp:cNvSpPr/>
      </dsp:nvSpPr>
      <dsp:spPr>
        <a:xfrm>
          <a:off x="1666073" y="1649258"/>
          <a:ext cx="2183998" cy="544665"/>
        </a:xfrm>
        <a:prstGeom prst="rect">
          <a:avLst/>
        </a:prstGeom>
        <a:solidFill>
          <a:srgbClr val="00B05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latin typeface="Cambria"/>
              <a:cs typeface="Cambria"/>
            </a:rPr>
            <a:t>submandibularis</a:t>
          </a:r>
          <a:endParaRPr lang="en-US" sz="2000" kern="1200" dirty="0">
            <a:latin typeface="Cambria"/>
            <a:cs typeface="Cambria"/>
          </a:endParaRPr>
        </a:p>
      </dsp:txBody>
      <dsp:txXfrm>
        <a:off x="1666073" y="1649258"/>
        <a:ext cx="2183998" cy="544665"/>
      </dsp:txXfrm>
    </dsp:sp>
    <dsp:sp modelId="{67FEA4C6-86F3-3A48-9B60-66E34415CCF3}">
      <dsp:nvSpPr>
        <dsp:cNvPr id="0" name=""/>
        <dsp:cNvSpPr/>
      </dsp:nvSpPr>
      <dsp:spPr>
        <a:xfrm>
          <a:off x="4078831" y="1649258"/>
          <a:ext cx="1528428" cy="544665"/>
        </a:xfrm>
        <a:prstGeom prst="rect">
          <a:avLst/>
        </a:prstGeom>
        <a:solidFill>
          <a:srgbClr val="00B05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latin typeface="Cambria"/>
              <a:cs typeface="Cambria"/>
            </a:rPr>
            <a:t>hypogastrica</a:t>
          </a:r>
          <a:endParaRPr lang="en-US" sz="2000" kern="1200" dirty="0">
            <a:latin typeface="Cambria"/>
            <a:cs typeface="Cambria"/>
          </a:endParaRPr>
        </a:p>
      </dsp:txBody>
      <dsp:txXfrm>
        <a:off x="4078831" y="1649258"/>
        <a:ext cx="1528428" cy="544665"/>
      </dsp:txXfrm>
    </dsp:sp>
    <dsp:sp modelId="{F7F73D09-5840-FA41-B142-7C268C86AF3C}">
      <dsp:nvSpPr>
        <dsp:cNvPr id="0" name=""/>
        <dsp:cNvSpPr/>
      </dsp:nvSpPr>
      <dsp:spPr>
        <a:xfrm>
          <a:off x="5836018" y="1649258"/>
          <a:ext cx="1190463" cy="544665"/>
        </a:xfrm>
        <a:prstGeom prst="rect">
          <a:avLst/>
        </a:prstGeom>
        <a:solidFill>
          <a:srgbClr val="00B05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latin typeface="Cambria"/>
              <a:cs typeface="Cambria"/>
            </a:rPr>
            <a:t>paroti</a:t>
          </a:r>
          <a:r>
            <a:rPr lang="cs-CZ" sz="2000" kern="1200" dirty="0" err="1" smtClean="0">
              <a:latin typeface="Cambria"/>
              <a:cs typeface="Cambria"/>
            </a:rPr>
            <a:t>dea</a:t>
          </a:r>
          <a:endParaRPr lang="en-US" sz="2000" kern="1200" dirty="0">
            <a:latin typeface="Cambria"/>
            <a:cs typeface="Cambria"/>
          </a:endParaRPr>
        </a:p>
      </dsp:txBody>
      <dsp:txXfrm>
        <a:off x="5836018" y="1649258"/>
        <a:ext cx="1190463" cy="544665"/>
      </dsp:txXfrm>
    </dsp:sp>
    <dsp:sp modelId="{B868A521-56A1-764F-A981-FE6299A06B81}">
      <dsp:nvSpPr>
        <dsp:cNvPr id="0" name=""/>
        <dsp:cNvSpPr/>
      </dsp:nvSpPr>
      <dsp:spPr>
        <a:xfrm>
          <a:off x="7255241" y="1649258"/>
          <a:ext cx="1712862" cy="544665"/>
        </a:xfrm>
        <a:prstGeom prst="rect">
          <a:avLst/>
        </a:prstGeom>
        <a:solidFill>
          <a:srgbClr val="00B05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latin typeface="Cambria"/>
              <a:cs typeface="Cambria"/>
            </a:rPr>
            <a:t>suprarenalis</a:t>
          </a:r>
          <a:endParaRPr lang="en-US" sz="2000" kern="1200" dirty="0">
            <a:latin typeface="Cambria"/>
            <a:cs typeface="Cambria"/>
          </a:endParaRPr>
        </a:p>
      </dsp:txBody>
      <dsp:txXfrm>
        <a:off x="7255241" y="1649258"/>
        <a:ext cx="1712862" cy="54466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6655805A-C9E7-4E84-B598-FB122B2D0333}" type="datetimeFigureOut">
              <a:rPr lang="cs-CZ" smtClean="0"/>
              <a:pPr/>
              <a:t>2.3.2019</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7945F5B-8837-469E-A25D-9D6A51E1BC1A}" type="slidenum">
              <a:rPr lang="cs-CZ" smtClean="0"/>
              <a:pPr/>
              <a:t>‹#›</a:t>
            </a:fld>
            <a:endParaRPr lang="cs-CZ"/>
          </a:p>
        </p:txBody>
      </p:sp>
    </p:spTree>
    <p:extLst>
      <p:ext uri="{BB962C8B-B14F-4D97-AF65-F5344CB8AC3E}">
        <p14:creationId xmlns:p14="http://schemas.microsoft.com/office/powerpoint/2010/main" val="3762839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n.wikipedia.org/wiki/Fracture_(bone)"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javascript:showrefcontent('refrenceslayer');" TargetMode="External"/><Relationship Id="rId4" Type="http://schemas.openxmlformats.org/officeDocument/2006/relationships/hyperlink" Target="http://en.wikipedia.org/wiki/Dislocation_(medicin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REVISION</a:t>
            </a:r>
            <a:endParaRPr lang="cs-CZ" dirty="0"/>
          </a:p>
        </p:txBody>
      </p:sp>
      <p:sp>
        <p:nvSpPr>
          <p:cNvPr id="4" name="Zástupný symbol pro číslo snímku 3"/>
          <p:cNvSpPr>
            <a:spLocks noGrp="1"/>
          </p:cNvSpPr>
          <p:nvPr>
            <p:ph type="sldNum" sz="quarter" idx="10"/>
          </p:nvPr>
        </p:nvSpPr>
        <p:spPr/>
        <p:txBody>
          <a:bodyPr/>
          <a:lstStyle/>
          <a:p>
            <a:fld id="{B7945F5B-8837-469E-A25D-9D6A51E1BC1A}" type="slidenum">
              <a:rPr lang="cs-CZ" smtClean="0"/>
              <a:pPr/>
              <a:t>3</a:t>
            </a:fld>
            <a:endParaRPr lang="cs-CZ"/>
          </a:p>
        </p:txBody>
      </p:sp>
    </p:spTree>
    <p:extLst>
      <p:ext uri="{BB962C8B-B14F-4D97-AF65-F5344CB8AC3E}">
        <p14:creationId xmlns:p14="http://schemas.microsoft.com/office/powerpoint/2010/main" val="10027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INJECTIONS:</a:t>
            </a:r>
            <a:r>
              <a:rPr lang="cs-CZ" baseline="0" dirty="0" smtClean="0"/>
              <a:t> </a:t>
            </a:r>
            <a:r>
              <a:rPr lang="cs-CZ" baseline="0" dirty="0" err="1" smtClean="0"/>
              <a:t>put</a:t>
            </a:r>
            <a:r>
              <a:rPr lang="cs-CZ" baseline="0" dirty="0" smtClean="0"/>
              <a:t> </a:t>
            </a:r>
            <a:r>
              <a:rPr lang="cs-CZ" baseline="0" dirty="0" err="1" smtClean="0"/>
              <a:t>into</a:t>
            </a:r>
            <a:r>
              <a:rPr lang="cs-CZ" baseline="0" dirty="0" smtClean="0"/>
              <a:t> a </a:t>
            </a:r>
            <a:r>
              <a:rPr lang="cs-CZ" baseline="0" dirty="0" err="1" smtClean="0"/>
              <a:t>vein</a:t>
            </a:r>
            <a:r>
              <a:rPr lang="cs-CZ" baseline="0" dirty="0" smtClean="0"/>
              <a:t>; </a:t>
            </a:r>
            <a:r>
              <a:rPr lang="cs-CZ" baseline="0" dirty="0" err="1" smtClean="0"/>
              <a:t>put</a:t>
            </a:r>
            <a:r>
              <a:rPr lang="cs-CZ" baseline="0" dirty="0" smtClean="0"/>
              <a:t> </a:t>
            </a:r>
            <a:r>
              <a:rPr lang="cs-CZ" baseline="0" dirty="0" err="1" smtClean="0"/>
              <a:t>into</a:t>
            </a:r>
            <a:r>
              <a:rPr lang="cs-CZ" baseline="0" dirty="0" smtClean="0"/>
              <a:t> an </a:t>
            </a:r>
            <a:r>
              <a:rPr lang="cs-CZ" baseline="0" dirty="0" err="1" smtClean="0"/>
              <a:t>artery</a:t>
            </a:r>
            <a:r>
              <a:rPr lang="cs-CZ" baseline="0" dirty="0" smtClean="0"/>
              <a:t>; </a:t>
            </a:r>
            <a:r>
              <a:rPr lang="cs-CZ" baseline="0" dirty="0" err="1" smtClean="0"/>
              <a:t>into</a:t>
            </a:r>
            <a:r>
              <a:rPr lang="cs-CZ" baseline="0" dirty="0" smtClean="0"/>
              <a:t> a </a:t>
            </a:r>
            <a:r>
              <a:rPr lang="cs-CZ" baseline="0" dirty="0" err="1" smtClean="0"/>
              <a:t>muscle</a:t>
            </a:r>
            <a:r>
              <a:rPr lang="cs-CZ" baseline="0" dirty="0" smtClean="0"/>
              <a:t>; </a:t>
            </a:r>
            <a:r>
              <a:rPr lang="cs-CZ" baseline="0" dirty="0" err="1" smtClean="0"/>
              <a:t>under</a:t>
            </a:r>
            <a:r>
              <a:rPr lang="cs-CZ" baseline="0" dirty="0" smtClean="0"/>
              <a:t> the skin</a:t>
            </a:r>
          </a:p>
          <a:p>
            <a:r>
              <a:rPr lang="cs-CZ" baseline="0" dirty="0" smtClean="0"/>
              <a:t>ABSCESSES: </a:t>
            </a:r>
            <a:r>
              <a:rPr lang="cs-CZ" baseline="0" dirty="0" err="1" smtClean="0"/>
              <a:t>located</a:t>
            </a:r>
            <a:r>
              <a:rPr lang="cs-CZ" baseline="0" dirty="0" smtClean="0"/>
              <a:t> </a:t>
            </a:r>
            <a:r>
              <a:rPr lang="cs-CZ" baseline="0" dirty="0" err="1" smtClean="0"/>
              <a:t>inside</a:t>
            </a:r>
            <a:r>
              <a:rPr lang="cs-CZ" baseline="0" dirty="0" smtClean="0"/>
              <a:t> the </a:t>
            </a:r>
            <a:r>
              <a:rPr lang="cs-CZ" baseline="0" dirty="0" err="1" smtClean="0"/>
              <a:t>skull</a:t>
            </a:r>
            <a:r>
              <a:rPr lang="cs-CZ" baseline="0" dirty="0" smtClean="0"/>
              <a:t>; </a:t>
            </a:r>
            <a:r>
              <a:rPr lang="cs-CZ" baseline="0" dirty="0" err="1" smtClean="0"/>
              <a:t>behind</a:t>
            </a:r>
            <a:r>
              <a:rPr lang="cs-CZ" baseline="0" dirty="0" smtClean="0"/>
              <a:t> </a:t>
            </a:r>
            <a:r>
              <a:rPr lang="cs-CZ" baseline="0" dirty="0" err="1" smtClean="0"/>
              <a:t>caecum</a:t>
            </a:r>
            <a:r>
              <a:rPr lang="cs-CZ" baseline="0" dirty="0" smtClean="0"/>
              <a:t>; </a:t>
            </a:r>
            <a:r>
              <a:rPr lang="cs-CZ" baseline="0" dirty="0" err="1" smtClean="0"/>
              <a:t>out</a:t>
            </a:r>
            <a:r>
              <a:rPr lang="cs-CZ" baseline="0" dirty="0" smtClean="0"/>
              <a:t> of </a:t>
            </a:r>
            <a:r>
              <a:rPr lang="cs-CZ" baseline="0" dirty="0" err="1" smtClean="0"/>
              <a:t>dura</a:t>
            </a:r>
            <a:r>
              <a:rPr lang="cs-CZ" baseline="0" dirty="0" smtClean="0"/>
              <a:t> mater; on </a:t>
            </a:r>
            <a:r>
              <a:rPr lang="cs-CZ" baseline="0" dirty="0" err="1" smtClean="0"/>
              <a:t>dura</a:t>
            </a:r>
            <a:r>
              <a:rPr lang="cs-CZ" baseline="0" dirty="0" smtClean="0"/>
              <a:t> mater; </a:t>
            </a:r>
            <a:r>
              <a:rPr lang="cs-CZ" baseline="0" dirty="0" err="1" smtClean="0"/>
              <a:t>next</a:t>
            </a:r>
            <a:r>
              <a:rPr lang="cs-CZ" baseline="0" dirty="0" smtClean="0"/>
              <a:t> to </a:t>
            </a:r>
            <a:r>
              <a:rPr lang="cs-CZ" baseline="0" dirty="0" err="1" smtClean="0"/>
              <a:t>urethra</a:t>
            </a:r>
            <a:r>
              <a:rPr lang="cs-CZ" baseline="0" dirty="0" smtClean="0"/>
              <a:t>; </a:t>
            </a:r>
            <a:r>
              <a:rPr lang="cs-CZ" baseline="0" dirty="0" err="1" smtClean="0"/>
              <a:t>around</a:t>
            </a:r>
            <a:r>
              <a:rPr lang="cs-CZ" baseline="0" dirty="0" smtClean="0"/>
              <a:t> </a:t>
            </a:r>
            <a:r>
              <a:rPr lang="cs-CZ" baseline="0" dirty="0" err="1" smtClean="0"/>
              <a:t>kidney</a:t>
            </a:r>
            <a:endParaRPr lang="cs-CZ" baseline="0" dirty="0" smtClean="0"/>
          </a:p>
          <a:p>
            <a:r>
              <a:rPr lang="cs-CZ" baseline="0" dirty="0" smtClean="0"/>
              <a:t>GLANDS: </a:t>
            </a:r>
            <a:r>
              <a:rPr lang="cs-CZ" baseline="0" dirty="0" err="1" smtClean="0"/>
              <a:t>located</a:t>
            </a:r>
            <a:r>
              <a:rPr lang="cs-CZ" baseline="0" dirty="0" smtClean="0"/>
              <a:t> </a:t>
            </a:r>
            <a:r>
              <a:rPr lang="cs-CZ" baseline="0" dirty="0" err="1" smtClean="0"/>
              <a:t>under</a:t>
            </a:r>
            <a:r>
              <a:rPr lang="cs-CZ" baseline="0" dirty="0" smtClean="0"/>
              <a:t> the </a:t>
            </a:r>
            <a:r>
              <a:rPr lang="cs-CZ" baseline="0" dirty="0" err="1" smtClean="0"/>
              <a:t>tongue</a:t>
            </a:r>
            <a:r>
              <a:rPr lang="cs-CZ" baseline="0" dirty="0" smtClean="0"/>
              <a:t>; </a:t>
            </a:r>
            <a:r>
              <a:rPr lang="cs-CZ" baseline="0" dirty="0" err="1" smtClean="0"/>
              <a:t>under</a:t>
            </a:r>
            <a:r>
              <a:rPr lang="cs-CZ" baseline="0" dirty="0" smtClean="0"/>
              <a:t> </a:t>
            </a:r>
            <a:r>
              <a:rPr lang="cs-CZ" baseline="0" dirty="0" err="1" smtClean="0"/>
              <a:t>lower</a:t>
            </a:r>
            <a:r>
              <a:rPr lang="cs-CZ" baseline="0" dirty="0" smtClean="0"/>
              <a:t> jaw; </a:t>
            </a:r>
            <a:r>
              <a:rPr lang="cs-CZ" baseline="0" dirty="0" err="1" smtClean="0"/>
              <a:t>under</a:t>
            </a:r>
            <a:r>
              <a:rPr lang="cs-CZ" baseline="0" dirty="0" smtClean="0"/>
              <a:t> </a:t>
            </a:r>
            <a:r>
              <a:rPr lang="cs-CZ" baseline="0" dirty="0" err="1" smtClean="0"/>
              <a:t>stomach</a:t>
            </a:r>
            <a:r>
              <a:rPr lang="cs-CZ" baseline="0" dirty="0" smtClean="0"/>
              <a:t>; </a:t>
            </a:r>
            <a:r>
              <a:rPr lang="cs-CZ" baseline="0" dirty="0" err="1" smtClean="0"/>
              <a:t>next</a:t>
            </a:r>
            <a:r>
              <a:rPr lang="cs-CZ" baseline="0" dirty="0" smtClean="0"/>
              <a:t> to </a:t>
            </a:r>
            <a:r>
              <a:rPr lang="cs-CZ" baseline="0" dirty="0" err="1" smtClean="0"/>
              <a:t>ear</a:t>
            </a:r>
            <a:r>
              <a:rPr lang="cs-CZ" baseline="0" dirty="0" smtClean="0"/>
              <a:t>; </a:t>
            </a:r>
            <a:r>
              <a:rPr lang="cs-CZ" baseline="0" dirty="0" err="1" smtClean="0"/>
              <a:t>above</a:t>
            </a:r>
            <a:r>
              <a:rPr lang="cs-CZ" baseline="0" dirty="0" smtClean="0"/>
              <a:t> </a:t>
            </a:r>
            <a:r>
              <a:rPr lang="cs-CZ" baseline="0" dirty="0" err="1" smtClean="0"/>
              <a:t>kidney</a:t>
            </a:r>
            <a:endParaRPr lang="cs-CZ" dirty="0"/>
          </a:p>
        </p:txBody>
      </p:sp>
      <p:sp>
        <p:nvSpPr>
          <p:cNvPr id="4" name="Zástupný symbol pro číslo snímku 3"/>
          <p:cNvSpPr>
            <a:spLocks noGrp="1"/>
          </p:cNvSpPr>
          <p:nvPr>
            <p:ph type="sldNum" sz="quarter" idx="10"/>
          </p:nvPr>
        </p:nvSpPr>
        <p:spPr/>
        <p:txBody>
          <a:bodyPr/>
          <a:lstStyle/>
          <a:p>
            <a:fld id="{B7945F5B-8837-469E-A25D-9D6A51E1BC1A}" type="slidenum">
              <a:rPr lang="cs-CZ" smtClean="0"/>
              <a:pPr/>
              <a:t>14</a:t>
            </a:fld>
            <a:endParaRPr lang="cs-CZ"/>
          </a:p>
        </p:txBody>
      </p:sp>
    </p:spTree>
    <p:extLst>
      <p:ext uri="{BB962C8B-B14F-4D97-AF65-F5344CB8AC3E}">
        <p14:creationId xmlns:p14="http://schemas.microsoft.com/office/powerpoint/2010/main" val="4261780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7945F5B-8837-469E-A25D-9D6A51E1BC1A}" type="slidenum">
              <a:rPr lang="cs-CZ" smtClean="0"/>
              <a:pPr/>
              <a:t>15</a:t>
            </a:fld>
            <a:endParaRPr lang="cs-CZ"/>
          </a:p>
        </p:txBody>
      </p:sp>
    </p:spTree>
    <p:extLst>
      <p:ext uri="{BB962C8B-B14F-4D97-AF65-F5344CB8AC3E}">
        <p14:creationId xmlns:p14="http://schemas.microsoft.com/office/powerpoint/2010/main" val="2078212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7945F5B-8837-469E-A25D-9D6A51E1BC1A}" type="slidenum">
              <a:rPr lang="cs-CZ" smtClean="0"/>
              <a:pPr/>
              <a:t>18</a:t>
            </a:fld>
            <a:endParaRPr lang="cs-CZ"/>
          </a:p>
        </p:txBody>
      </p:sp>
    </p:spTree>
    <p:extLst>
      <p:ext uri="{BB962C8B-B14F-4D97-AF65-F5344CB8AC3E}">
        <p14:creationId xmlns:p14="http://schemas.microsoft.com/office/powerpoint/2010/main" val="345050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cs-CZ" sz="1200" b="0" i="0" u="none" strike="noStrike" kern="1200" baseline="0" dirty="0" smtClean="0">
                <a:solidFill>
                  <a:schemeClr val="tx1"/>
                </a:solidFill>
                <a:latin typeface="+mn-lt"/>
                <a:ea typeface="+mn-ea"/>
                <a:cs typeface="+mn-cs"/>
              </a:rPr>
              <a:t>první číslo – vyjadřuje postiženou kost  (1 humerus, 2 předloketní kosti, 3 femur, 4 bérec, 5 páteř, 6 pánev, 7 ruka 8 noha)</a:t>
            </a:r>
          </a:p>
          <a:p>
            <a:pPr marL="171450" indent="-171450" rtl="0">
              <a:buFontTx/>
              <a:buChar char="-"/>
            </a:pPr>
            <a:r>
              <a:rPr lang="cs-CZ" sz="1200" b="0" i="0" u="none" strike="noStrike" kern="1200" baseline="0" dirty="0" smtClean="0">
                <a:solidFill>
                  <a:schemeClr val="tx1"/>
                </a:solidFill>
                <a:latin typeface="+mn-lt"/>
                <a:ea typeface="+mn-ea"/>
                <a:cs typeface="+mn-cs"/>
              </a:rPr>
              <a:t>druhý údaj – určuje segment kosti (u dlouhých kostí – 1 </a:t>
            </a:r>
            <a:r>
              <a:rPr lang="cs-CZ" sz="1200" b="0" i="0" u="none" strike="noStrike" kern="1200" baseline="0" dirty="0" err="1" smtClean="0">
                <a:solidFill>
                  <a:schemeClr val="tx1"/>
                </a:solidFill>
                <a:latin typeface="+mn-lt"/>
                <a:ea typeface="+mn-ea"/>
                <a:cs typeface="+mn-cs"/>
              </a:rPr>
              <a:t>prox.epimetafýza</a:t>
            </a:r>
            <a:r>
              <a:rPr lang="cs-CZ" sz="1200" b="0" i="0" u="none" strike="noStrike" kern="1200" baseline="0" dirty="0" smtClean="0">
                <a:solidFill>
                  <a:schemeClr val="tx1"/>
                </a:solidFill>
                <a:latin typeface="+mn-lt"/>
                <a:ea typeface="+mn-ea"/>
                <a:cs typeface="+mn-cs"/>
              </a:rPr>
              <a:t>, 2 diafýza, 3 distální </a:t>
            </a:r>
            <a:r>
              <a:rPr lang="cs-CZ" sz="1200" b="0" i="0" u="none" strike="noStrike" kern="1200" baseline="0" dirty="0" err="1" smtClean="0">
                <a:solidFill>
                  <a:schemeClr val="tx1"/>
                </a:solidFill>
                <a:latin typeface="+mn-lt"/>
                <a:ea typeface="+mn-ea"/>
                <a:cs typeface="+mn-cs"/>
              </a:rPr>
              <a:t>epimetafýza</a:t>
            </a:r>
            <a:r>
              <a:rPr lang="cs-CZ" sz="1200" b="0" i="0" u="none" strike="noStrike" kern="1200" baseline="0" dirty="0" smtClean="0">
                <a:solidFill>
                  <a:schemeClr val="tx1"/>
                </a:solidFill>
                <a:latin typeface="+mn-lt"/>
                <a:ea typeface="+mn-ea"/>
                <a:cs typeface="+mn-cs"/>
              </a:rPr>
              <a:t>)</a:t>
            </a:r>
          </a:p>
          <a:p>
            <a:pPr marL="171450" indent="-171450" rtl="0">
              <a:buFontTx/>
              <a:buChar char="-"/>
            </a:pPr>
            <a:r>
              <a:rPr lang="cs-CZ" sz="1200" b="0" i="0" u="none" strike="noStrike" kern="1200" baseline="0" dirty="0" smtClean="0">
                <a:solidFill>
                  <a:schemeClr val="tx1"/>
                </a:solidFill>
                <a:latin typeface="+mn-lt"/>
                <a:ea typeface="+mn-ea"/>
                <a:cs typeface="+mn-cs"/>
              </a:rPr>
              <a:t>třetí </a:t>
            </a:r>
            <a:r>
              <a:rPr lang="cs-CZ" sz="1200" b="0" i="0" u="none" strike="noStrike" kern="1200" baseline="0" dirty="0" smtClean="0">
                <a:solidFill>
                  <a:schemeClr val="tx1"/>
                </a:solidFill>
                <a:latin typeface="+mn-lt"/>
                <a:ea typeface="+mn-ea"/>
                <a:cs typeface="+mn-cs"/>
              </a:rPr>
              <a:t>údaj ukazuje typ zlomeniny – A-C, u každé části je </a:t>
            </a:r>
            <a:r>
              <a:rPr lang="cs-CZ" sz="1200" b="0" i="0" u="none" strike="noStrike" kern="1200" baseline="0" dirty="0" smtClean="0">
                <a:solidFill>
                  <a:schemeClr val="tx1"/>
                </a:solidFill>
                <a:latin typeface="+mn-lt"/>
                <a:ea typeface="+mn-ea"/>
                <a:cs typeface="+mn-cs"/>
              </a:rPr>
              <a:t>konkrétní</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cs-CZ" sz="1200" b="0" i="0" u="none" strike="noStrike" kern="1200" baseline="0" dirty="0" smtClean="0">
                <a:solidFill>
                  <a:schemeClr val="tx1"/>
                </a:solidFill>
                <a:latin typeface="+mn-lt"/>
                <a:ea typeface="+mn-ea"/>
                <a:cs typeface="+mn-cs"/>
              </a:rPr>
              <a:t>čtvrtý údaj dále specifikuje typ zlomeniny (v tomto případě jde o zlomeninu s dislokací)</a:t>
            </a:r>
            <a:endParaRPr lang="cs-CZ"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19</a:t>
            </a:fld>
            <a:endParaRPr lang="en-US"/>
          </a:p>
        </p:txBody>
      </p:sp>
    </p:spTree>
    <p:extLst>
      <p:ext uri="{BB962C8B-B14F-4D97-AF65-F5344CB8AC3E}">
        <p14:creationId xmlns:p14="http://schemas.microsoft.com/office/powerpoint/2010/main" val="230544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is a medical procedure to restore </a:t>
            </a:r>
            <a:r>
              <a:rPr lang="en-US" sz="1200" kern="1200" dirty="0" smtClean="0">
                <a:solidFill>
                  <a:schemeClr val="tx1"/>
                </a:solidFill>
                <a:latin typeface="+mn-lt"/>
                <a:ea typeface="+mn-ea"/>
                <a:cs typeface="+mn-cs"/>
                <a:hlinkClick r:id="rId3"/>
              </a:rPr>
              <a:t>fracture or </a:t>
            </a:r>
            <a:r>
              <a:rPr lang="en-US" sz="1200" kern="1200" dirty="0" smtClean="0">
                <a:solidFill>
                  <a:schemeClr val="tx1"/>
                </a:solidFill>
                <a:latin typeface="+mn-lt"/>
                <a:ea typeface="+mn-ea"/>
                <a:cs typeface="+mn-cs"/>
                <a:hlinkClick r:id="rId4"/>
              </a:rPr>
              <a:t>dislocation to the correct alignment. This sense of the term "reduction" does not imply any sort of removal or quantitative decrease but rather implies a restoration: </a:t>
            </a:r>
            <a:r>
              <a:rPr lang="en-US" sz="1200" i="1" kern="1200" dirty="0" smtClean="0">
                <a:solidFill>
                  <a:schemeClr val="tx1"/>
                </a:solidFill>
                <a:latin typeface="+mn-lt"/>
                <a:ea typeface="+mn-ea"/>
                <a:cs typeface="+mn-cs"/>
                <a:hlinkClick r:id="rId4"/>
              </a:rPr>
              <a:t>re</a:t>
            </a:r>
            <a:r>
              <a:rPr lang="en-US" sz="1200" i="0" kern="1200" dirty="0" smtClean="0">
                <a:solidFill>
                  <a:schemeClr val="tx1"/>
                </a:solidFill>
                <a:latin typeface="+mn-lt"/>
                <a:ea typeface="+mn-ea"/>
                <a:cs typeface="+mn-cs"/>
                <a:hlinkClick r:id="rId4"/>
              </a:rPr>
              <a:t> ("back [to normal]") + </a:t>
            </a:r>
            <a:r>
              <a:rPr lang="en-US" sz="1200" i="1" kern="1200" dirty="0" smtClean="0">
                <a:solidFill>
                  <a:schemeClr val="tx1"/>
                </a:solidFill>
                <a:latin typeface="+mn-lt"/>
                <a:ea typeface="+mn-ea"/>
                <a:cs typeface="+mn-cs"/>
                <a:hlinkClick r:id="rId4"/>
              </a:rPr>
              <a:t>ducere</a:t>
            </a:r>
            <a:r>
              <a:rPr lang="en-US" sz="1200" i="0" kern="1200" dirty="0" smtClean="0">
                <a:solidFill>
                  <a:schemeClr val="tx1"/>
                </a:solidFill>
                <a:latin typeface="+mn-lt"/>
                <a:ea typeface="+mn-ea"/>
                <a:cs typeface="+mn-cs"/>
                <a:hlinkClick r:id="rId4"/>
              </a:rPr>
              <a:t> ("lead"/"bring"), </a:t>
            </a:r>
            <a:r>
              <a:rPr lang="en-US" sz="1200" i="1" kern="1200" dirty="0" smtClean="0">
                <a:solidFill>
                  <a:schemeClr val="tx1"/>
                </a:solidFill>
                <a:latin typeface="+mn-lt"/>
                <a:ea typeface="+mn-ea"/>
                <a:cs typeface="+mn-cs"/>
                <a:hlinkClick r:id="rId4"/>
              </a:rPr>
              <a:t>i.e.</a:t>
            </a:r>
            <a:r>
              <a:rPr lang="en-US" sz="1200" i="0" kern="1200" dirty="0" smtClean="0">
                <a:solidFill>
                  <a:schemeClr val="tx1"/>
                </a:solidFill>
                <a:latin typeface="+mn-lt"/>
                <a:ea typeface="+mn-ea"/>
                <a:cs typeface="+mn-cs"/>
                <a:hlinkClick r:id="rId4"/>
              </a:rPr>
              <a:t>, "bringing back to normal." </a:t>
            </a:r>
            <a:endParaRPr lang="en-US" sz="1200" i="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Use of plates, screws, and wires was first documented in the 1880s and 1890s. Early surgical fixation initially was complicated by many obstacles, such as infection, poorly conceived implants and techniques, metal allergy, and a limited understanding of the biology and mechanics of fracture healing.</a:t>
            </a:r>
            <a:r>
              <a:rPr lang="en-US" sz="1200" kern="1200" dirty="0" smtClean="0">
                <a:solidFill>
                  <a:schemeClr val="tx1"/>
                </a:solidFill>
                <a:latin typeface="+mn-lt"/>
                <a:ea typeface="+mn-ea"/>
                <a:cs typeface="+mn-cs"/>
                <a:hlinkClick r:id="rId5"/>
              </a:rPr>
              <a:t>[1] During the 1950s, Danis and Muller began to define the principles and techniques of internal fixation.</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20</a:t>
            </a:fld>
            <a:endParaRPr lang="en-US"/>
          </a:p>
        </p:txBody>
      </p:sp>
    </p:spTree>
    <p:extLst>
      <p:ext uri="{BB962C8B-B14F-4D97-AF65-F5344CB8AC3E}">
        <p14:creationId xmlns:p14="http://schemas.microsoft.com/office/powerpoint/2010/main" val="1377415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Kirschner</a:t>
            </a:r>
            <a:r>
              <a:rPr lang="en-US" dirty="0" smtClean="0"/>
              <a:t> </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22</a:t>
            </a:fld>
            <a:endParaRPr lang="en-US"/>
          </a:p>
        </p:txBody>
      </p:sp>
    </p:spTree>
    <p:extLst>
      <p:ext uri="{BB962C8B-B14F-4D97-AF65-F5344CB8AC3E}">
        <p14:creationId xmlns:p14="http://schemas.microsoft.com/office/powerpoint/2010/main" val="2338319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smtClean="0"/>
              <a:t>Fractura</a:t>
            </a:r>
            <a:r>
              <a:rPr lang="cs-CZ" dirty="0" smtClean="0"/>
              <a:t> </a:t>
            </a:r>
            <a:r>
              <a:rPr lang="cs-CZ" dirty="0" err="1" smtClean="0"/>
              <a:t>enameli</a:t>
            </a:r>
            <a:r>
              <a:rPr lang="cs-CZ" dirty="0" smtClean="0"/>
              <a:t> </a:t>
            </a:r>
            <a:r>
              <a:rPr lang="cs-CZ" dirty="0" err="1" smtClean="0"/>
              <a:t>dentis</a:t>
            </a:r>
            <a:r>
              <a:rPr lang="cs-CZ" dirty="0" smtClean="0"/>
              <a:t>;</a:t>
            </a:r>
            <a:r>
              <a:rPr lang="cs-CZ" baseline="0" dirty="0" smtClean="0"/>
              <a:t> fr. </a:t>
            </a:r>
            <a:r>
              <a:rPr lang="cs-CZ" baseline="0" dirty="0" err="1" smtClean="0"/>
              <a:t>coronae</a:t>
            </a:r>
            <a:r>
              <a:rPr lang="cs-CZ" baseline="0" dirty="0" smtClean="0"/>
              <a:t> </a:t>
            </a:r>
            <a:r>
              <a:rPr lang="cs-CZ" baseline="0" dirty="0" err="1" smtClean="0"/>
              <a:t>dentis</a:t>
            </a:r>
            <a:r>
              <a:rPr lang="cs-CZ" baseline="0" dirty="0" smtClean="0"/>
              <a:t> simplex ad </a:t>
            </a:r>
            <a:r>
              <a:rPr lang="cs-CZ" baseline="0" dirty="0" err="1" smtClean="0"/>
              <a:t>pulpam</a:t>
            </a:r>
            <a:r>
              <a:rPr lang="cs-CZ" baseline="0" dirty="0" smtClean="0"/>
              <a:t> </a:t>
            </a:r>
            <a:r>
              <a:rPr lang="cs-CZ" baseline="0" dirty="0" err="1" smtClean="0"/>
              <a:t>dentis</a:t>
            </a:r>
            <a:r>
              <a:rPr lang="cs-CZ" baseline="0" dirty="0" smtClean="0"/>
              <a:t> non </a:t>
            </a:r>
            <a:r>
              <a:rPr lang="cs-CZ" baseline="0" dirty="0" err="1" smtClean="0"/>
              <a:t>penetrans</a:t>
            </a:r>
            <a:r>
              <a:rPr lang="cs-CZ" baseline="0" dirty="0" smtClean="0"/>
              <a:t>; fr. </a:t>
            </a:r>
            <a:r>
              <a:rPr lang="cs-CZ" baseline="0" dirty="0" err="1" smtClean="0"/>
              <a:t>coronae</a:t>
            </a:r>
            <a:r>
              <a:rPr lang="cs-CZ" baseline="0" dirty="0" smtClean="0"/>
              <a:t> </a:t>
            </a:r>
            <a:r>
              <a:rPr lang="cs-CZ" baseline="0" dirty="0" err="1" smtClean="0"/>
              <a:t>dentis</a:t>
            </a:r>
            <a:r>
              <a:rPr lang="cs-CZ" baseline="0" dirty="0" smtClean="0"/>
              <a:t> </a:t>
            </a:r>
            <a:r>
              <a:rPr lang="cs-CZ" baseline="0" dirty="0" err="1" smtClean="0"/>
              <a:t>complicata</a:t>
            </a:r>
            <a:r>
              <a:rPr lang="cs-CZ" baseline="0" dirty="0" smtClean="0"/>
              <a:t> ad </a:t>
            </a:r>
            <a:r>
              <a:rPr lang="cs-CZ" baseline="0" dirty="0" err="1" smtClean="0"/>
              <a:t>pulpam</a:t>
            </a:r>
            <a:r>
              <a:rPr lang="cs-CZ" baseline="0" dirty="0" smtClean="0"/>
              <a:t> </a:t>
            </a:r>
            <a:r>
              <a:rPr lang="cs-CZ" baseline="0" dirty="0" err="1" smtClean="0"/>
              <a:t>dentis</a:t>
            </a:r>
            <a:r>
              <a:rPr lang="cs-CZ" baseline="0" dirty="0" smtClean="0"/>
              <a:t> </a:t>
            </a:r>
            <a:r>
              <a:rPr lang="cs-CZ" baseline="0" dirty="0" err="1" smtClean="0"/>
              <a:t>penetrans</a:t>
            </a:r>
            <a:r>
              <a:rPr lang="cs-CZ" baseline="0" dirty="0" smtClean="0"/>
              <a:t>; fr. </a:t>
            </a:r>
            <a:r>
              <a:rPr lang="cs-CZ" baseline="0" dirty="0" err="1" smtClean="0"/>
              <a:t>radicis</a:t>
            </a:r>
            <a:r>
              <a:rPr lang="cs-CZ" baseline="0" dirty="0" smtClean="0"/>
              <a:t> </a:t>
            </a:r>
            <a:r>
              <a:rPr lang="cs-CZ" baseline="0" dirty="0" err="1" smtClean="0"/>
              <a:t>dentis</a:t>
            </a:r>
            <a:r>
              <a:rPr lang="cs-CZ" baseline="0" dirty="0" smtClean="0"/>
              <a:t>; fr. </a:t>
            </a:r>
            <a:r>
              <a:rPr lang="cs-CZ" baseline="0" dirty="0" err="1" smtClean="0"/>
              <a:t>coronae</a:t>
            </a:r>
            <a:r>
              <a:rPr lang="cs-CZ" baseline="0" dirty="0" smtClean="0"/>
              <a:t> </a:t>
            </a:r>
            <a:r>
              <a:rPr lang="cs-CZ" baseline="0" dirty="0" err="1" smtClean="0"/>
              <a:t>et</a:t>
            </a:r>
            <a:r>
              <a:rPr lang="cs-CZ" baseline="0" dirty="0" smtClean="0"/>
              <a:t> </a:t>
            </a:r>
            <a:r>
              <a:rPr lang="cs-CZ" baseline="0" dirty="0" err="1" smtClean="0"/>
              <a:t>radicis</a:t>
            </a:r>
            <a:r>
              <a:rPr lang="cs-CZ" baseline="0" dirty="0" smtClean="0"/>
              <a:t> </a:t>
            </a:r>
            <a:r>
              <a:rPr lang="cs-CZ" baseline="0" dirty="0" err="1" smtClean="0"/>
              <a:t>dentis</a:t>
            </a:r>
            <a:endParaRPr lang="cs-CZ" dirty="0"/>
          </a:p>
        </p:txBody>
      </p:sp>
      <p:sp>
        <p:nvSpPr>
          <p:cNvPr id="4" name="Zástupný symbol pro číslo snímku 3"/>
          <p:cNvSpPr>
            <a:spLocks noGrp="1"/>
          </p:cNvSpPr>
          <p:nvPr>
            <p:ph type="sldNum" sz="quarter" idx="10"/>
          </p:nvPr>
        </p:nvSpPr>
        <p:spPr/>
        <p:txBody>
          <a:bodyPr/>
          <a:lstStyle/>
          <a:p>
            <a:fld id="{B7945F5B-8837-469E-A25D-9D6A51E1BC1A}" type="slidenum">
              <a:rPr lang="cs-CZ" smtClean="0"/>
              <a:pPr/>
              <a:t>25</a:t>
            </a:fld>
            <a:endParaRPr lang="cs-CZ"/>
          </a:p>
        </p:txBody>
      </p:sp>
    </p:spTree>
    <p:extLst>
      <p:ext uri="{BB962C8B-B14F-4D97-AF65-F5344CB8AC3E}">
        <p14:creationId xmlns:p14="http://schemas.microsoft.com/office/powerpoint/2010/main" val="2528972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Toto je </a:t>
            </a:r>
            <a:r>
              <a:rPr lang="en-US" dirty="0" err="1" smtClean="0"/>
              <a:t>doplnková</a:t>
            </a:r>
            <a:r>
              <a:rPr lang="en-US" dirty="0" smtClean="0"/>
              <a:t> </a:t>
            </a:r>
            <a:r>
              <a:rPr lang="en-US" dirty="0" err="1" smtClean="0"/>
              <a:t>možnosť</a:t>
            </a:r>
            <a:r>
              <a:rPr lang="en-US" dirty="0" smtClean="0"/>
              <a:t>,</a:t>
            </a:r>
            <a:r>
              <a:rPr lang="en-US" baseline="0" dirty="0" smtClean="0"/>
              <a:t> </a:t>
            </a:r>
            <a:r>
              <a:rPr lang="en-US" baseline="0" dirty="0" err="1" smtClean="0"/>
              <a:t>diagnózy</a:t>
            </a:r>
            <a:r>
              <a:rPr lang="en-US" baseline="0" dirty="0" smtClean="0"/>
              <a:t> </a:t>
            </a:r>
            <a:r>
              <a:rPr lang="en-US" baseline="0" dirty="0" err="1" smtClean="0"/>
              <a:t>som</a:t>
            </a:r>
            <a:r>
              <a:rPr lang="en-US" baseline="0" dirty="0" smtClean="0"/>
              <a:t> </a:t>
            </a:r>
            <a:r>
              <a:rPr lang="en-US" baseline="0" dirty="0" err="1" smtClean="0"/>
              <a:t>stiahla</a:t>
            </a:r>
            <a:r>
              <a:rPr lang="en-US" baseline="0" dirty="0" smtClean="0"/>
              <a:t> z </a:t>
            </a:r>
            <a:r>
              <a:rPr lang="en-US" baseline="0" dirty="0" err="1" smtClean="0"/>
              <a:t>Katkinho</a:t>
            </a:r>
            <a:r>
              <a:rPr lang="en-US" baseline="0" dirty="0" smtClean="0"/>
              <a:t> </a:t>
            </a:r>
            <a:r>
              <a:rPr lang="en-US" baseline="0" dirty="0" err="1" smtClean="0"/>
              <a:t>Webu</a:t>
            </a:r>
            <a:r>
              <a:rPr lang="en-US" baseline="0" dirty="0" smtClean="0"/>
              <a:t>, </a:t>
            </a:r>
            <a:r>
              <a:rPr lang="en-US" baseline="0" smtClean="0"/>
              <a:t>Compact </a:t>
            </a:r>
            <a:endParaRPr lang="en-US"/>
          </a:p>
        </p:txBody>
      </p:sp>
      <p:sp>
        <p:nvSpPr>
          <p:cNvPr id="4" name="Slide Number Placeholder 3"/>
          <p:cNvSpPr>
            <a:spLocks noGrp="1"/>
          </p:cNvSpPr>
          <p:nvPr>
            <p:ph type="sldNum" sz="quarter" idx="10"/>
          </p:nvPr>
        </p:nvSpPr>
        <p:spPr/>
        <p:txBody>
          <a:bodyPr/>
          <a:lstStyle/>
          <a:p>
            <a:fld id="{30F0A871-76A5-EC4B-AF5C-801E0947BFAD}" type="slidenum">
              <a:rPr lang="en-US" smtClean="0"/>
              <a:pPr/>
              <a:t>27</a:t>
            </a:fld>
            <a:endParaRPr lang="en-US"/>
          </a:p>
        </p:txBody>
      </p:sp>
    </p:spTree>
    <p:extLst>
      <p:ext uri="{BB962C8B-B14F-4D97-AF65-F5344CB8AC3E}">
        <p14:creationId xmlns:p14="http://schemas.microsoft.com/office/powerpoint/2010/main" val="123919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CT = </a:t>
            </a:r>
            <a:r>
              <a:rPr lang="cs-CZ" dirty="0" err="1" smtClean="0"/>
              <a:t>Computer</a:t>
            </a:r>
            <a:r>
              <a:rPr lang="cs-CZ" dirty="0" smtClean="0"/>
              <a:t> </a:t>
            </a:r>
            <a:r>
              <a:rPr lang="cs-CZ" dirty="0" err="1" smtClean="0"/>
              <a:t>Tomography</a:t>
            </a:r>
            <a:r>
              <a:rPr lang="cs-CZ" dirty="0" smtClean="0"/>
              <a:t>; MRI = </a:t>
            </a:r>
            <a:r>
              <a:rPr lang="cs-CZ" dirty="0" err="1" smtClean="0"/>
              <a:t>Magnetic</a:t>
            </a:r>
            <a:r>
              <a:rPr lang="cs-CZ" dirty="0" smtClean="0"/>
              <a:t> Resonance </a:t>
            </a:r>
            <a:r>
              <a:rPr lang="cs-CZ" dirty="0" err="1" smtClean="0"/>
              <a:t>Imaging</a:t>
            </a:r>
            <a:endParaRPr lang="cs-CZ" dirty="0" smtClean="0"/>
          </a:p>
          <a:p>
            <a:r>
              <a:rPr lang="cs-CZ" dirty="0" err="1" smtClean="0"/>
              <a:t>Abscessus</a:t>
            </a:r>
            <a:r>
              <a:rPr lang="cs-CZ" dirty="0" smtClean="0"/>
              <a:t> </a:t>
            </a:r>
            <a:r>
              <a:rPr lang="cs-CZ" dirty="0" err="1" smtClean="0"/>
              <a:t>lobi</a:t>
            </a:r>
            <a:r>
              <a:rPr lang="cs-CZ" dirty="0" smtClean="0"/>
              <a:t> </a:t>
            </a:r>
            <a:r>
              <a:rPr lang="cs-CZ" dirty="0" err="1" smtClean="0"/>
              <a:t>superioris</a:t>
            </a:r>
            <a:r>
              <a:rPr lang="cs-CZ" dirty="0" smtClean="0"/>
              <a:t> </a:t>
            </a:r>
            <a:r>
              <a:rPr lang="cs-CZ" dirty="0" err="1" smtClean="0"/>
              <a:t>pulmonis</a:t>
            </a:r>
            <a:r>
              <a:rPr lang="cs-CZ" dirty="0" smtClean="0"/>
              <a:t> l. sin.</a:t>
            </a:r>
          </a:p>
          <a:p>
            <a:r>
              <a:rPr lang="cs-CZ" dirty="0" err="1" smtClean="0"/>
              <a:t>Discitis</a:t>
            </a:r>
            <a:r>
              <a:rPr lang="cs-CZ" dirty="0" smtClean="0"/>
              <a:t> </a:t>
            </a:r>
            <a:r>
              <a:rPr lang="cs-CZ" dirty="0" err="1" smtClean="0"/>
              <a:t>vertebrae</a:t>
            </a:r>
            <a:r>
              <a:rPr lang="cs-CZ" dirty="0" smtClean="0"/>
              <a:t> </a:t>
            </a:r>
            <a:r>
              <a:rPr lang="cs-CZ" dirty="0" err="1" smtClean="0"/>
              <a:t>lumbalis</a:t>
            </a:r>
            <a:r>
              <a:rPr lang="cs-CZ" dirty="0" smtClean="0"/>
              <a:t> </a:t>
            </a:r>
            <a:r>
              <a:rPr lang="cs-CZ" dirty="0" err="1" smtClean="0"/>
              <a:t>secundae</a:t>
            </a:r>
            <a:r>
              <a:rPr lang="cs-CZ" dirty="0" smtClean="0"/>
              <a:t> et</a:t>
            </a:r>
            <a:r>
              <a:rPr lang="cs-CZ" baseline="0" dirty="0" smtClean="0"/>
              <a:t> </a:t>
            </a:r>
            <a:r>
              <a:rPr lang="cs-CZ" baseline="0" dirty="0" err="1" smtClean="0"/>
              <a:t>tertiae</a:t>
            </a:r>
            <a:endParaRPr lang="cs-CZ" baseline="0" dirty="0" smtClean="0"/>
          </a:p>
          <a:p>
            <a:r>
              <a:rPr lang="cs-CZ" baseline="0" dirty="0" err="1" smtClean="0"/>
              <a:t>Abscessus</a:t>
            </a:r>
            <a:r>
              <a:rPr lang="cs-CZ" baseline="0" dirty="0" smtClean="0"/>
              <a:t> ad </a:t>
            </a:r>
            <a:r>
              <a:rPr lang="cs-CZ" baseline="0" dirty="0" err="1" smtClean="0"/>
              <a:t>crus</a:t>
            </a:r>
            <a:r>
              <a:rPr lang="cs-CZ" baseline="0" dirty="0" smtClean="0"/>
              <a:t> </a:t>
            </a:r>
            <a:r>
              <a:rPr lang="cs-CZ" baseline="0" dirty="0" err="1" smtClean="0"/>
              <a:t>diaphragmatis</a:t>
            </a:r>
            <a:r>
              <a:rPr lang="cs-CZ" baseline="0" dirty="0" smtClean="0"/>
              <a:t> l. </a:t>
            </a:r>
            <a:r>
              <a:rPr lang="cs-CZ" baseline="0" dirty="0" err="1" smtClean="0"/>
              <a:t>dx</a:t>
            </a:r>
            <a:r>
              <a:rPr lang="cs-CZ" baseline="0" dirty="0" smtClean="0"/>
              <a:t>. </a:t>
            </a:r>
            <a:r>
              <a:rPr lang="cs-CZ" baseline="0" dirty="0" err="1" smtClean="0"/>
              <a:t>penetrans</a:t>
            </a:r>
            <a:endParaRPr lang="cs-CZ" baseline="0" dirty="0" smtClean="0"/>
          </a:p>
          <a:p>
            <a:r>
              <a:rPr lang="cs-CZ" baseline="0" dirty="0" err="1" smtClean="0"/>
              <a:t>Fracturae</a:t>
            </a:r>
            <a:r>
              <a:rPr lang="cs-CZ" baseline="0" dirty="0" smtClean="0"/>
              <a:t> </a:t>
            </a:r>
            <a:r>
              <a:rPr lang="cs-CZ" baseline="0" dirty="0" err="1" smtClean="0"/>
              <a:t>corporis</a:t>
            </a:r>
            <a:r>
              <a:rPr lang="cs-CZ" baseline="0" dirty="0" smtClean="0"/>
              <a:t> </a:t>
            </a:r>
            <a:r>
              <a:rPr lang="cs-CZ" baseline="0" dirty="0" err="1" smtClean="0"/>
              <a:t>vertebrae</a:t>
            </a:r>
            <a:r>
              <a:rPr lang="cs-CZ" baseline="0" dirty="0" smtClean="0"/>
              <a:t> </a:t>
            </a:r>
            <a:r>
              <a:rPr lang="cs-CZ" baseline="0" dirty="0" err="1" smtClean="0"/>
              <a:t>ĺumbalis</a:t>
            </a:r>
            <a:r>
              <a:rPr lang="cs-CZ" baseline="0" dirty="0" smtClean="0"/>
              <a:t> </a:t>
            </a:r>
            <a:r>
              <a:rPr lang="cs-CZ" baseline="0" dirty="0" err="1" smtClean="0"/>
              <a:t>secundae</a:t>
            </a:r>
            <a:r>
              <a:rPr lang="cs-CZ" baseline="0" dirty="0" smtClean="0"/>
              <a:t> et </a:t>
            </a:r>
            <a:r>
              <a:rPr lang="cs-CZ" baseline="0" dirty="0" err="1" smtClean="0"/>
              <a:t>tertiae</a:t>
            </a:r>
            <a:r>
              <a:rPr lang="cs-CZ" baseline="0" dirty="0" smtClean="0"/>
              <a:t> </a:t>
            </a:r>
            <a:r>
              <a:rPr lang="cs-CZ" baseline="0" dirty="0" err="1" smtClean="0"/>
              <a:t>compressivae</a:t>
            </a:r>
            <a:endParaRPr lang="cs-CZ" baseline="0" dirty="0" smtClean="0"/>
          </a:p>
          <a:p>
            <a:r>
              <a:rPr lang="cs-CZ" baseline="0" dirty="0" err="1" smtClean="0"/>
              <a:t>Abscessus</a:t>
            </a:r>
            <a:r>
              <a:rPr lang="cs-CZ" baseline="0" dirty="0" smtClean="0"/>
              <a:t> </a:t>
            </a:r>
            <a:r>
              <a:rPr lang="cs-CZ" baseline="0" dirty="0" err="1" smtClean="0"/>
              <a:t>epiduralis</a:t>
            </a:r>
            <a:r>
              <a:rPr lang="cs-CZ" baseline="0" dirty="0" smtClean="0"/>
              <a:t> dorsalis</a:t>
            </a:r>
          </a:p>
          <a:p>
            <a:r>
              <a:rPr lang="cs-CZ" baseline="0" dirty="0" err="1" smtClean="0"/>
              <a:t>Abscessus</a:t>
            </a:r>
            <a:r>
              <a:rPr lang="cs-CZ" baseline="0" dirty="0" smtClean="0"/>
              <a:t> </a:t>
            </a:r>
            <a:r>
              <a:rPr lang="cs-CZ" baseline="0" dirty="0" err="1" smtClean="0"/>
              <a:t>musculi</a:t>
            </a:r>
            <a:r>
              <a:rPr lang="cs-CZ" baseline="0" dirty="0" smtClean="0"/>
              <a:t> </a:t>
            </a:r>
            <a:r>
              <a:rPr lang="cs-CZ" baseline="0" dirty="0" err="1" smtClean="0"/>
              <a:t>psoatis</a:t>
            </a:r>
            <a:r>
              <a:rPr lang="cs-CZ" baseline="0" dirty="0" smtClean="0"/>
              <a:t> </a:t>
            </a:r>
            <a:r>
              <a:rPr lang="cs-CZ" baseline="0" dirty="0" err="1" smtClean="0"/>
              <a:t>adiacentes</a:t>
            </a:r>
            <a:r>
              <a:rPr lang="cs-CZ" baseline="0" dirty="0" smtClean="0"/>
              <a:t> </a:t>
            </a:r>
            <a:r>
              <a:rPr lang="cs-CZ" baseline="0" dirty="0" err="1" smtClean="0"/>
              <a:t>bilaterales</a:t>
            </a:r>
            <a:endParaRPr lang="cs-CZ" baseline="0" dirty="0" smtClean="0"/>
          </a:p>
          <a:p>
            <a:r>
              <a:rPr lang="cs-CZ" baseline="0" dirty="0" err="1" smtClean="0"/>
              <a:t>Abcesssus</a:t>
            </a:r>
            <a:r>
              <a:rPr lang="cs-CZ" baseline="0" dirty="0" smtClean="0"/>
              <a:t> </a:t>
            </a:r>
            <a:r>
              <a:rPr lang="cs-CZ" baseline="0" dirty="0" err="1" smtClean="0"/>
              <a:t>musculi</a:t>
            </a:r>
            <a:r>
              <a:rPr lang="cs-CZ" baseline="0" dirty="0" smtClean="0"/>
              <a:t> </a:t>
            </a:r>
            <a:r>
              <a:rPr lang="cs-CZ" baseline="0" dirty="0" err="1" smtClean="0"/>
              <a:t>paraspinalis</a:t>
            </a:r>
            <a:endParaRPr lang="cs-CZ" baseline="0" dirty="0" smtClean="0"/>
          </a:p>
          <a:p>
            <a:r>
              <a:rPr lang="cs-CZ" baseline="0" dirty="0" err="1" smtClean="0"/>
              <a:t>Laesio</a:t>
            </a:r>
            <a:r>
              <a:rPr lang="cs-CZ" baseline="0" dirty="0" smtClean="0"/>
              <a:t> </a:t>
            </a:r>
            <a:r>
              <a:rPr lang="cs-CZ" baseline="0" dirty="0" err="1" smtClean="0"/>
              <a:t>ischaemica</a:t>
            </a:r>
            <a:r>
              <a:rPr lang="cs-CZ" baseline="0" dirty="0" smtClean="0"/>
              <a:t> </a:t>
            </a:r>
            <a:r>
              <a:rPr lang="cs-CZ" baseline="0" dirty="0" err="1" smtClean="0"/>
              <a:t>lobi</a:t>
            </a:r>
            <a:r>
              <a:rPr lang="cs-CZ" baseline="0" dirty="0" smtClean="0"/>
              <a:t> </a:t>
            </a:r>
            <a:r>
              <a:rPr lang="cs-CZ" baseline="0" dirty="0" err="1" smtClean="0"/>
              <a:t>temporalis</a:t>
            </a:r>
            <a:r>
              <a:rPr lang="cs-CZ" baseline="0" dirty="0" smtClean="0"/>
              <a:t> </a:t>
            </a:r>
            <a:r>
              <a:rPr lang="cs-CZ" baseline="0" dirty="0" err="1" smtClean="0"/>
              <a:t>medialis</a:t>
            </a:r>
            <a:r>
              <a:rPr lang="cs-CZ" baseline="0" dirty="0" smtClean="0"/>
              <a:t> l. </a:t>
            </a:r>
            <a:r>
              <a:rPr lang="cs-CZ" baseline="0" dirty="0" err="1" smtClean="0"/>
              <a:t>dx</a:t>
            </a:r>
            <a:r>
              <a:rPr lang="cs-CZ" baseline="0" dirty="0" smtClean="0"/>
              <a:t>.</a:t>
            </a:r>
            <a:endParaRPr lang="cs-CZ" dirty="0"/>
          </a:p>
        </p:txBody>
      </p:sp>
      <p:sp>
        <p:nvSpPr>
          <p:cNvPr id="4" name="Zástupný symbol pro číslo snímku 3"/>
          <p:cNvSpPr>
            <a:spLocks noGrp="1"/>
          </p:cNvSpPr>
          <p:nvPr>
            <p:ph type="sldNum" sz="quarter" idx="10"/>
          </p:nvPr>
        </p:nvSpPr>
        <p:spPr/>
        <p:txBody>
          <a:bodyPr/>
          <a:lstStyle/>
          <a:p>
            <a:fld id="{B7945F5B-8837-469E-A25D-9D6A51E1BC1A}" type="slidenum">
              <a:rPr lang="cs-CZ" smtClean="0"/>
              <a:pPr/>
              <a:t>29</a:t>
            </a:fld>
            <a:endParaRPr lang="cs-CZ"/>
          </a:p>
        </p:txBody>
      </p:sp>
    </p:spTree>
    <p:extLst>
      <p:ext uri="{BB962C8B-B14F-4D97-AF65-F5344CB8AC3E}">
        <p14:creationId xmlns:p14="http://schemas.microsoft.com/office/powerpoint/2010/main" val="2522469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REVISION</a:t>
            </a:r>
            <a:endParaRPr lang="cs-CZ" dirty="0"/>
          </a:p>
        </p:txBody>
      </p:sp>
      <p:sp>
        <p:nvSpPr>
          <p:cNvPr id="4" name="Zástupný symbol pro číslo snímku 3"/>
          <p:cNvSpPr>
            <a:spLocks noGrp="1"/>
          </p:cNvSpPr>
          <p:nvPr>
            <p:ph type="sldNum" sz="quarter" idx="10"/>
          </p:nvPr>
        </p:nvSpPr>
        <p:spPr/>
        <p:txBody>
          <a:bodyPr/>
          <a:lstStyle/>
          <a:p>
            <a:fld id="{B7945F5B-8837-469E-A25D-9D6A51E1BC1A}" type="slidenum">
              <a:rPr lang="cs-CZ" smtClean="0"/>
              <a:pPr/>
              <a:t>4</a:t>
            </a:fld>
            <a:endParaRPr lang="cs-CZ"/>
          </a:p>
        </p:txBody>
      </p:sp>
    </p:spTree>
    <p:extLst>
      <p:ext uri="{BB962C8B-B14F-4D97-AF65-F5344CB8AC3E}">
        <p14:creationId xmlns:p14="http://schemas.microsoft.com/office/powerpoint/2010/main" val="3032992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altLang="cs-CZ" dirty="0" smtClean="0"/>
              <a:t>A= </a:t>
            </a:r>
            <a:r>
              <a:rPr lang="en-US" altLang="cs-CZ" dirty="0" smtClean="0"/>
              <a:t>M. </a:t>
            </a:r>
            <a:r>
              <a:rPr lang="en-US" altLang="cs-CZ" dirty="0" err="1" smtClean="0"/>
              <a:t>latissimus</a:t>
            </a:r>
            <a:r>
              <a:rPr lang="en-US" altLang="cs-CZ" dirty="0" smtClean="0"/>
              <a:t> </a:t>
            </a:r>
            <a:r>
              <a:rPr lang="en-US" altLang="cs-CZ" dirty="0" err="1" smtClean="0"/>
              <a:t>dorsi</a:t>
            </a:r>
            <a:r>
              <a:rPr lang="cs-CZ" altLang="cs-CZ" dirty="0" smtClean="0"/>
              <a:t>;</a:t>
            </a:r>
            <a:r>
              <a:rPr lang="cs-CZ" altLang="cs-CZ" baseline="0" dirty="0" smtClean="0"/>
              <a:t> B = </a:t>
            </a:r>
            <a:r>
              <a:rPr lang="en-US" altLang="cs-CZ" dirty="0" smtClean="0"/>
              <a:t>M. </a:t>
            </a:r>
            <a:r>
              <a:rPr lang="en-US" altLang="cs-CZ" dirty="0" err="1" smtClean="0"/>
              <a:t>levator</a:t>
            </a:r>
            <a:r>
              <a:rPr lang="en-US" altLang="cs-CZ" dirty="0" smtClean="0"/>
              <a:t> </a:t>
            </a:r>
            <a:r>
              <a:rPr lang="en-US" altLang="cs-CZ" dirty="0" err="1" smtClean="0"/>
              <a:t>labii</a:t>
            </a:r>
            <a:r>
              <a:rPr lang="en-US" altLang="cs-CZ" dirty="0" smtClean="0"/>
              <a:t> </a:t>
            </a:r>
            <a:r>
              <a:rPr lang="en-US" altLang="cs-CZ" dirty="0" err="1" smtClean="0"/>
              <a:t>superiori</a:t>
            </a:r>
            <a:r>
              <a:rPr lang="cs-CZ" altLang="cs-CZ" dirty="0" smtClean="0"/>
              <a:t>s; C = </a:t>
            </a:r>
            <a:r>
              <a:rPr lang="en-US" altLang="cs-CZ" dirty="0" smtClean="0"/>
              <a:t>M. </a:t>
            </a:r>
            <a:r>
              <a:rPr lang="en-US" altLang="cs-CZ" dirty="0" err="1" smtClean="0"/>
              <a:t>serratus</a:t>
            </a:r>
            <a:r>
              <a:rPr lang="en-US" altLang="cs-CZ" dirty="0" smtClean="0"/>
              <a:t> posterior inferior</a:t>
            </a:r>
            <a:r>
              <a:rPr lang="cs-CZ" altLang="cs-CZ" dirty="0" smtClean="0"/>
              <a:t>;</a:t>
            </a:r>
            <a:r>
              <a:rPr lang="cs-CZ" altLang="cs-CZ" baseline="0" dirty="0" smtClean="0"/>
              <a:t> D = </a:t>
            </a:r>
            <a:r>
              <a:rPr lang="en-US" altLang="cs-CZ" dirty="0" smtClean="0"/>
              <a:t>M. </a:t>
            </a:r>
            <a:r>
              <a:rPr lang="en-US" altLang="cs-CZ" dirty="0" err="1" smtClean="0"/>
              <a:t>rhomboideus</a:t>
            </a:r>
            <a:r>
              <a:rPr lang="en-US" altLang="cs-CZ" dirty="0" smtClean="0"/>
              <a:t> ma</a:t>
            </a:r>
            <a:r>
              <a:rPr lang="cs-CZ" altLang="cs-CZ" dirty="0" err="1" smtClean="0"/>
              <a:t>jor</a:t>
            </a:r>
            <a:r>
              <a:rPr lang="cs-CZ" altLang="cs-CZ" baseline="0" dirty="0" smtClean="0"/>
              <a:t> et minor</a:t>
            </a:r>
            <a:r>
              <a:rPr lang="cs-CZ" altLang="cs-CZ" dirty="0" smtClean="0"/>
              <a:t>;</a:t>
            </a:r>
            <a:r>
              <a:rPr lang="cs-CZ" altLang="cs-CZ" baseline="0" dirty="0" smtClean="0"/>
              <a:t> E= </a:t>
            </a:r>
            <a:r>
              <a:rPr lang="en-US" altLang="cs-CZ" dirty="0" smtClean="0"/>
              <a:t>M. </a:t>
            </a:r>
            <a:r>
              <a:rPr lang="en-US" altLang="cs-CZ" dirty="0" err="1" smtClean="0"/>
              <a:t>pectoralis</a:t>
            </a:r>
            <a:r>
              <a:rPr lang="en-US" altLang="cs-CZ" dirty="0" smtClean="0"/>
              <a:t> major</a:t>
            </a:r>
            <a:r>
              <a:rPr lang="cs-CZ" altLang="cs-CZ" dirty="0" smtClean="0"/>
              <a:t>;</a:t>
            </a:r>
            <a:r>
              <a:rPr lang="cs-CZ" altLang="cs-CZ" baseline="0" dirty="0" smtClean="0"/>
              <a:t> F = </a:t>
            </a:r>
            <a:r>
              <a:rPr lang="en-US" altLang="cs-CZ" dirty="0" smtClean="0"/>
              <a:t>M. abductor </a:t>
            </a:r>
            <a:r>
              <a:rPr lang="en-US" altLang="cs-CZ" dirty="0" err="1" smtClean="0"/>
              <a:t>digiti</a:t>
            </a:r>
            <a:r>
              <a:rPr lang="en-US" altLang="cs-CZ" dirty="0" smtClean="0"/>
              <a:t> </a:t>
            </a:r>
            <a:r>
              <a:rPr lang="en-US" altLang="cs-CZ" dirty="0" err="1" smtClean="0"/>
              <a:t>minimi</a:t>
            </a:r>
            <a:endParaRPr lang="en-US" altLang="cs-CZ" dirty="0" smtClean="0"/>
          </a:p>
          <a:p>
            <a:pPr eaLnBrk="1" hangingPunct="1">
              <a:spcBef>
                <a:spcPct val="0"/>
              </a:spcBef>
            </a:pPr>
            <a:endParaRPr lang="en-US" altLang="cs-CZ" dirty="0" smtClean="0"/>
          </a:p>
        </p:txBody>
      </p:sp>
      <p:sp>
        <p:nvSpPr>
          <p:cNvPr id="37892" name="Slide Number Placeholder 3"/>
          <p:cNvSpPr>
            <a:spLocks noGrp="1"/>
          </p:cNvSpPr>
          <p:nvPr>
            <p:ph type="sldNum" sz="quarter" idx="5"/>
          </p:nvPr>
        </p:nvSpPr>
        <p:spPr bwMode="auto">
          <a:noFill/>
          <a:ln>
            <a:miter lim="800000"/>
            <a:headEnd/>
            <a:tailEnd/>
          </a:ln>
        </p:spPr>
        <p:txBody>
          <a:bodyPr/>
          <a:lstStyle/>
          <a:p>
            <a:fld id="{B5B8F79B-E9B4-4D2D-8511-FE08F471A927}" type="slidenum">
              <a:rPr lang="en-US" altLang="cs-CZ"/>
              <a:pPr/>
              <a:t>5</a:t>
            </a:fld>
            <a:endParaRPr lang="en-US" altLang="cs-CZ"/>
          </a:p>
        </p:txBody>
      </p:sp>
    </p:spTree>
    <p:extLst>
      <p:ext uri="{BB962C8B-B14F-4D97-AF65-F5344CB8AC3E}">
        <p14:creationId xmlns:p14="http://schemas.microsoft.com/office/powerpoint/2010/main" val="3875211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7945F5B-8837-469E-A25D-9D6A51E1BC1A}" type="slidenum">
              <a:rPr lang="cs-CZ" smtClean="0"/>
              <a:pPr/>
              <a:t>8</a:t>
            </a:fld>
            <a:endParaRPr lang="cs-CZ"/>
          </a:p>
        </p:txBody>
      </p:sp>
    </p:spTree>
    <p:extLst>
      <p:ext uri="{BB962C8B-B14F-4D97-AF65-F5344CB8AC3E}">
        <p14:creationId xmlns:p14="http://schemas.microsoft.com/office/powerpoint/2010/main" val="830365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(2) bronchus </a:t>
            </a:r>
            <a:r>
              <a:rPr lang="cs-CZ" dirty="0" err="1" smtClean="0"/>
              <a:t>lobaris</a:t>
            </a:r>
            <a:r>
              <a:rPr lang="cs-CZ" dirty="0" smtClean="0"/>
              <a:t> superior </a:t>
            </a:r>
            <a:r>
              <a:rPr lang="cs-CZ" dirty="0" err="1" smtClean="0"/>
              <a:t>dexter</a:t>
            </a:r>
            <a:r>
              <a:rPr lang="cs-CZ" dirty="0" smtClean="0"/>
              <a:t> – </a:t>
            </a:r>
            <a:r>
              <a:rPr lang="cs-CZ" dirty="0" err="1" smtClean="0"/>
              <a:t>for</a:t>
            </a:r>
            <a:r>
              <a:rPr lang="cs-CZ" dirty="0" smtClean="0"/>
              <a:t> the superior lobe of the </a:t>
            </a:r>
            <a:r>
              <a:rPr lang="cs-CZ" dirty="0" err="1" smtClean="0"/>
              <a:t>right</a:t>
            </a:r>
            <a:r>
              <a:rPr lang="cs-CZ" dirty="0" smtClean="0"/>
              <a:t> </a:t>
            </a:r>
            <a:r>
              <a:rPr lang="cs-CZ" dirty="0" err="1" smtClean="0"/>
              <a:t>lung</a:t>
            </a:r>
            <a:r>
              <a:rPr lang="cs-CZ" dirty="0" smtClean="0"/>
              <a:t>;</a:t>
            </a:r>
            <a:r>
              <a:rPr lang="cs-CZ" baseline="0" dirty="0" smtClean="0"/>
              <a:t> (3) b</a:t>
            </a:r>
            <a:r>
              <a:rPr lang="cs-CZ" dirty="0" smtClean="0"/>
              <a:t>ronchus </a:t>
            </a:r>
            <a:r>
              <a:rPr lang="cs-CZ" dirty="0" err="1" smtClean="0"/>
              <a:t>segmentalis</a:t>
            </a:r>
            <a:r>
              <a:rPr lang="cs-CZ" dirty="0" smtClean="0"/>
              <a:t> </a:t>
            </a:r>
            <a:r>
              <a:rPr lang="cs-CZ" dirty="0" err="1" smtClean="0"/>
              <a:t>apicalis</a:t>
            </a:r>
            <a:r>
              <a:rPr lang="cs-CZ" dirty="0" smtClean="0"/>
              <a:t> – bronchus </a:t>
            </a:r>
            <a:r>
              <a:rPr lang="cs-CZ" dirty="0" err="1" smtClean="0"/>
              <a:t>for</a:t>
            </a:r>
            <a:r>
              <a:rPr lang="cs-CZ" dirty="0" smtClean="0"/>
              <a:t> </a:t>
            </a:r>
            <a:r>
              <a:rPr lang="cs-CZ" dirty="0" err="1" smtClean="0"/>
              <a:t>apical</a:t>
            </a:r>
            <a:r>
              <a:rPr lang="cs-CZ" dirty="0" smtClean="0"/>
              <a:t> segment of the lobe of the </a:t>
            </a:r>
            <a:r>
              <a:rPr lang="cs-CZ" dirty="0" err="1" smtClean="0"/>
              <a:t>lung</a:t>
            </a:r>
            <a:endParaRPr lang="cs-CZ" dirty="0" smtClean="0"/>
          </a:p>
          <a:p>
            <a:r>
              <a:rPr lang="cs-CZ" dirty="0" smtClean="0"/>
              <a:t>Sinus </a:t>
            </a:r>
            <a:r>
              <a:rPr lang="cs-CZ" dirty="0" err="1" smtClean="0"/>
              <a:t>sagittalis</a:t>
            </a:r>
            <a:r>
              <a:rPr lang="cs-CZ" dirty="0" smtClean="0"/>
              <a:t> superior / </a:t>
            </a:r>
            <a:r>
              <a:rPr lang="cs-CZ" dirty="0" err="1" smtClean="0"/>
              <a:t>inferior</a:t>
            </a:r>
            <a:endParaRPr lang="cs-CZ" dirty="0" smtClean="0"/>
          </a:p>
          <a:p>
            <a:r>
              <a:rPr lang="cs-CZ" dirty="0" smtClean="0"/>
              <a:t>**</a:t>
            </a:r>
            <a:r>
              <a:rPr lang="cs-CZ" dirty="0" err="1" smtClean="0"/>
              <a:t>Rostralis</a:t>
            </a:r>
            <a:r>
              <a:rPr lang="cs-CZ" dirty="0" smtClean="0"/>
              <a:t>: a) </a:t>
            </a:r>
            <a:r>
              <a:rPr lang="cs-CZ" dirty="0" err="1" smtClean="0"/>
              <a:t>resembling</a:t>
            </a:r>
            <a:r>
              <a:rPr lang="cs-CZ" dirty="0" smtClean="0"/>
              <a:t> a </a:t>
            </a:r>
            <a:r>
              <a:rPr lang="cs-CZ" dirty="0" err="1" smtClean="0"/>
              <a:t>beak</a:t>
            </a:r>
            <a:r>
              <a:rPr lang="cs-CZ" dirty="0" smtClean="0"/>
              <a:t>:</a:t>
            </a:r>
            <a:r>
              <a:rPr lang="cs-CZ" baseline="0" dirty="0" smtClean="0"/>
              <a:t> </a:t>
            </a:r>
            <a:r>
              <a:rPr lang="cs-CZ" baseline="0" dirty="0" err="1" smtClean="0"/>
              <a:t>fascia</a:t>
            </a:r>
            <a:r>
              <a:rPr lang="cs-CZ" baseline="0" dirty="0" smtClean="0"/>
              <a:t> </a:t>
            </a:r>
            <a:r>
              <a:rPr lang="cs-CZ" baseline="0" dirty="0" err="1" smtClean="0"/>
              <a:t>retinens</a:t>
            </a:r>
            <a:r>
              <a:rPr lang="cs-CZ" baseline="0" dirty="0" smtClean="0"/>
              <a:t> </a:t>
            </a:r>
            <a:r>
              <a:rPr lang="cs-CZ" baseline="0" dirty="0" err="1" smtClean="0"/>
              <a:t>rostralis</a:t>
            </a:r>
            <a:r>
              <a:rPr lang="cs-CZ" dirty="0" smtClean="0"/>
              <a:t>; b) </a:t>
            </a:r>
            <a:r>
              <a:rPr lang="cs-CZ" b="1" dirty="0" err="1" smtClean="0"/>
              <a:t>situated</a:t>
            </a:r>
            <a:r>
              <a:rPr lang="cs-CZ" b="1" dirty="0" smtClean="0"/>
              <a:t> </a:t>
            </a:r>
            <a:r>
              <a:rPr lang="cs-CZ" b="1" dirty="0" err="1" smtClean="0"/>
              <a:t>toward</a:t>
            </a:r>
            <a:r>
              <a:rPr lang="cs-CZ" b="1" baseline="0" dirty="0" smtClean="0"/>
              <a:t> rostrum </a:t>
            </a:r>
            <a:r>
              <a:rPr lang="cs-CZ" baseline="0" dirty="0" smtClean="0"/>
              <a:t>(oral+</a:t>
            </a:r>
            <a:r>
              <a:rPr lang="cs-CZ" baseline="0" dirty="0" err="1" smtClean="0"/>
              <a:t>nasal</a:t>
            </a:r>
            <a:r>
              <a:rPr lang="cs-CZ" baseline="0" dirty="0" smtClean="0"/>
              <a:t> region): </a:t>
            </a:r>
            <a:r>
              <a:rPr lang="cs-CZ" baseline="0" dirty="0" err="1" smtClean="0"/>
              <a:t>c</a:t>
            </a:r>
            <a:r>
              <a:rPr lang="cs-CZ" dirty="0" err="1" smtClean="0"/>
              <a:t>analis</a:t>
            </a:r>
            <a:r>
              <a:rPr lang="cs-CZ" baseline="0" dirty="0" smtClean="0"/>
              <a:t> </a:t>
            </a:r>
            <a:r>
              <a:rPr lang="cs-CZ" baseline="0" dirty="0" err="1" smtClean="0"/>
              <a:t>vomerorostralis</a:t>
            </a:r>
            <a:r>
              <a:rPr lang="cs-CZ" baseline="0" dirty="0" smtClean="0"/>
              <a:t> (</a:t>
            </a:r>
            <a:r>
              <a:rPr lang="cs-CZ" baseline="0" dirty="0" err="1" smtClean="0"/>
              <a:t>between</a:t>
            </a:r>
            <a:r>
              <a:rPr lang="cs-CZ" baseline="0" dirty="0" smtClean="0"/>
              <a:t> </a:t>
            </a:r>
            <a:r>
              <a:rPr lang="cs-CZ" baseline="0" dirty="0" err="1" smtClean="0"/>
              <a:t>vomer</a:t>
            </a:r>
            <a:r>
              <a:rPr lang="cs-CZ" baseline="0" dirty="0" smtClean="0"/>
              <a:t> </a:t>
            </a:r>
            <a:r>
              <a:rPr lang="cs-CZ" baseline="0" dirty="0" err="1" smtClean="0"/>
              <a:t>and</a:t>
            </a:r>
            <a:r>
              <a:rPr lang="cs-CZ" baseline="0" dirty="0" smtClean="0"/>
              <a:t> </a:t>
            </a:r>
            <a:r>
              <a:rPr lang="cs-CZ" baseline="0" dirty="0" err="1" smtClean="0"/>
              <a:t>sphenoidal</a:t>
            </a:r>
            <a:r>
              <a:rPr lang="cs-CZ" baseline="0" dirty="0" smtClean="0"/>
              <a:t> rostrum); </a:t>
            </a:r>
            <a:r>
              <a:rPr lang="cs-CZ" baseline="0" dirty="0" err="1" smtClean="0"/>
              <a:t>this</a:t>
            </a:r>
            <a:r>
              <a:rPr lang="cs-CZ" baseline="0" dirty="0" smtClean="0"/>
              <a:t> </a:t>
            </a:r>
            <a:r>
              <a:rPr lang="cs-CZ" baseline="0" dirty="0" err="1" smtClean="0"/>
              <a:t>may</a:t>
            </a:r>
            <a:r>
              <a:rPr lang="cs-CZ" baseline="0" dirty="0" smtClean="0"/>
              <a:t> </a:t>
            </a:r>
            <a:r>
              <a:rPr lang="cs-CZ" baseline="0" dirty="0" err="1" smtClean="0"/>
              <a:t>mean</a:t>
            </a:r>
            <a:r>
              <a:rPr lang="cs-CZ" baseline="0" dirty="0" smtClean="0"/>
              <a:t> superior (to spinal </a:t>
            </a:r>
            <a:r>
              <a:rPr lang="cs-CZ" baseline="0" dirty="0" err="1" smtClean="0"/>
              <a:t>cord</a:t>
            </a:r>
            <a:r>
              <a:rPr lang="cs-CZ" baseline="0" dirty="0" smtClean="0"/>
              <a:t>) </a:t>
            </a:r>
            <a:r>
              <a:rPr lang="cs-CZ" baseline="0" dirty="0" err="1" smtClean="0"/>
              <a:t>or</a:t>
            </a:r>
            <a:r>
              <a:rPr lang="cs-CZ" baseline="0" dirty="0" smtClean="0"/>
              <a:t> </a:t>
            </a:r>
            <a:r>
              <a:rPr lang="cs-CZ" baseline="0" dirty="0" err="1" smtClean="0"/>
              <a:t>anterior</a:t>
            </a:r>
            <a:r>
              <a:rPr lang="cs-CZ" baseline="0" dirty="0" smtClean="0"/>
              <a:t> (to </a:t>
            </a:r>
            <a:r>
              <a:rPr lang="cs-CZ" baseline="0" dirty="0" err="1" smtClean="0"/>
              <a:t>brain</a:t>
            </a:r>
            <a:r>
              <a:rPr lang="cs-CZ" baseline="0" dirty="0" smtClean="0"/>
              <a:t>)</a:t>
            </a:r>
            <a:endParaRPr lang="cs-CZ" dirty="0"/>
          </a:p>
        </p:txBody>
      </p:sp>
      <p:sp>
        <p:nvSpPr>
          <p:cNvPr id="4" name="Zástupný symbol pro číslo snímku 3"/>
          <p:cNvSpPr>
            <a:spLocks noGrp="1"/>
          </p:cNvSpPr>
          <p:nvPr>
            <p:ph type="sldNum" sz="quarter" idx="10"/>
          </p:nvPr>
        </p:nvSpPr>
        <p:spPr/>
        <p:txBody>
          <a:bodyPr/>
          <a:lstStyle/>
          <a:p>
            <a:fld id="{B7945F5B-8837-469E-A25D-9D6A51E1BC1A}" type="slidenum">
              <a:rPr lang="cs-CZ" smtClean="0"/>
              <a:pPr/>
              <a:t>9</a:t>
            </a:fld>
            <a:endParaRPr lang="cs-CZ"/>
          </a:p>
        </p:txBody>
      </p:sp>
    </p:spTree>
    <p:extLst>
      <p:ext uri="{BB962C8B-B14F-4D97-AF65-F5344CB8AC3E}">
        <p14:creationId xmlns:p14="http://schemas.microsoft.com/office/powerpoint/2010/main" val="4261780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7945F5B-8837-469E-A25D-9D6A51E1BC1A}" type="slidenum">
              <a:rPr lang="cs-CZ" smtClean="0"/>
              <a:pPr/>
              <a:t>10</a:t>
            </a:fld>
            <a:endParaRPr lang="cs-CZ"/>
          </a:p>
        </p:txBody>
      </p:sp>
    </p:spTree>
    <p:extLst>
      <p:ext uri="{BB962C8B-B14F-4D97-AF65-F5344CB8AC3E}">
        <p14:creationId xmlns:p14="http://schemas.microsoft.com/office/powerpoint/2010/main" val="4261780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smtClean="0"/>
              <a:t>Ligamentum</a:t>
            </a:r>
            <a:r>
              <a:rPr lang="cs-CZ" dirty="0" smtClean="0"/>
              <a:t> </a:t>
            </a:r>
            <a:r>
              <a:rPr lang="cs-CZ" dirty="0" err="1" smtClean="0"/>
              <a:t>thyroepiglotticum</a:t>
            </a:r>
            <a:r>
              <a:rPr lang="cs-CZ" baseline="0" dirty="0" smtClean="0"/>
              <a:t> (7) – </a:t>
            </a:r>
            <a:r>
              <a:rPr lang="cs-CZ" baseline="0" dirty="0" err="1" smtClean="0"/>
              <a:t>attaches</a:t>
            </a:r>
            <a:r>
              <a:rPr lang="cs-CZ" baseline="0" dirty="0" smtClean="0"/>
              <a:t> epiglottis to the </a:t>
            </a:r>
            <a:r>
              <a:rPr lang="cs-CZ" baseline="0" dirty="0" err="1" smtClean="0"/>
              <a:t>thyroid</a:t>
            </a:r>
            <a:r>
              <a:rPr lang="cs-CZ" baseline="0" dirty="0" smtClean="0"/>
              <a:t> </a:t>
            </a:r>
            <a:r>
              <a:rPr lang="cs-CZ" baseline="0" dirty="0" err="1" smtClean="0"/>
              <a:t>cartilage</a:t>
            </a:r>
            <a:r>
              <a:rPr lang="cs-CZ" baseline="0" dirty="0" smtClean="0"/>
              <a:t>; </a:t>
            </a:r>
            <a:r>
              <a:rPr lang="cs-CZ" baseline="0" dirty="0" err="1" smtClean="0"/>
              <a:t>nuclei</a:t>
            </a:r>
            <a:r>
              <a:rPr lang="cs-CZ" baseline="0" dirty="0" smtClean="0"/>
              <a:t> of the </a:t>
            </a:r>
            <a:r>
              <a:rPr lang="cs-CZ" baseline="0" dirty="0" err="1" smtClean="0"/>
              <a:t>spinal</a:t>
            </a:r>
            <a:r>
              <a:rPr lang="cs-CZ" baseline="0" dirty="0" smtClean="0"/>
              <a:t> </a:t>
            </a:r>
            <a:r>
              <a:rPr lang="cs-CZ" baseline="0" dirty="0" err="1" smtClean="0"/>
              <a:t>cord</a:t>
            </a:r>
            <a:r>
              <a:rPr lang="cs-CZ" baseline="0" dirty="0" smtClean="0"/>
              <a:t> (19-23)</a:t>
            </a:r>
          </a:p>
          <a:p>
            <a:endParaRPr lang="cs-CZ" dirty="0"/>
          </a:p>
        </p:txBody>
      </p:sp>
      <p:sp>
        <p:nvSpPr>
          <p:cNvPr id="4" name="Zástupný symbol pro číslo snímku 3"/>
          <p:cNvSpPr>
            <a:spLocks noGrp="1"/>
          </p:cNvSpPr>
          <p:nvPr>
            <p:ph type="sldNum" sz="quarter" idx="10"/>
          </p:nvPr>
        </p:nvSpPr>
        <p:spPr/>
        <p:txBody>
          <a:bodyPr/>
          <a:lstStyle/>
          <a:p>
            <a:fld id="{B7945F5B-8837-469E-A25D-9D6A51E1BC1A}" type="slidenum">
              <a:rPr lang="cs-CZ" smtClean="0"/>
              <a:pPr/>
              <a:t>11</a:t>
            </a:fld>
            <a:endParaRPr lang="cs-CZ"/>
          </a:p>
        </p:txBody>
      </p:sp>
    </p:spTree>
    <p:extLst>
      <p:ext uri="{BB962C8B-B14F-4D97-AF65-F5344CB8AC3E}">
        <p14:creationId xmlns:p14="http://schemas.microsoft.com/office/powerpoint/2010/main" val="2361835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m. </a:t>
            </a:r>
            <a:r>
              <a:rPr lang="cs-CZ" dirty="0" err="1" smtClean="0"/>
              <a:t>abductor</a:t>
            </a:r>
            <a:r>
              <a:rPr lang="cs-CZ" dirty="0" smtClean="0"/>
              <a:t> </a:t>
            </a:r>
            <a:r>
              <a:rPr lang="cs-CZ" dirty="0" err="1" smtClean="0"/>
              <a:t>digiti</a:t>
            </a:r>
            <a:r>
              <a:rPr lang="cs-CZ" dirty="0" smtClean="0"/>
              <a:t> </a:t>
            </a:r>
            <a:r>
              <a:rPr lang="cs-CZ" dirty="0" err="1" smtClean="0"/>
              <a:t>minimi</a:t>
            </a:r>
            <a:r>
              <a:rPr lang="cs-CZ" dirty="0" smtClean="0"/>
              <a:t> (</a:t>
            </a:r>
            <a:r>
              <a:rPr lang="cs-CZ" dirty="0" err="1" smtClean="0"/>
              <a:t>manus</a:t>
            </a:r>
            <a:r>
              <a:rPr lang="cs-CZ" dirty="0" smtClean="0"/>
              <a:t>/ </a:t>
            </a:r>
            <a:r>
              <a:rPr lang="cs-CZ" dirty="0" err="1" smtClean="0"/>
              <a:t>pedis</a:t>
            </a:r>
            <a:r>
              <a:rPr lang="cs-CZ" dirty="0" smtClean="0"/>
              <a:t>);</a:t>
            </a:r>
            <a:r>
              <a:rPr lang="cs-CZ" baseline="0" dirty="0" smtClean="0"/>
              <a:t> m. </a:t>
            </a:r>
            <a:r>
              <a:rPr lang="cs-CZ" baseline="0" dirty="0" err="1" smtClean="0"/>
              <a:t>abductor</a:t>
            </a:r>
            <a:r>
              <a:rPr lang="cs-CZ" baseline="0" dirty="0" smtClean="0"/>
              <a:t> </a:t>
            </a:r>
            <a:r>
              <a:rPr lang="cs-CZ" baseline="0" dirty="0" err="1" smtClean="0"/>
              <a:t>pollicis</a:t>
            </a:r>
            <a:r>
              <a:rPr lang="cs-CZ" baseline="0" dirty="0" smtClean="0"/>
              <a:t> brevis; m. </a:t>
            </a:r>
            <a:r>
              <a:rPr lang="cs-CZ" baseline="0" dirty="0" err="1" smtClean="0"/>
              <a:t>adductor</a:t>
            </a:r>
            <a:r>
              <a:rPr lang="cs-CZ" baseline="0" dirty="0" smtClean="0"/>
              <a:t> </a:t>
            </a:r>
            <a:r>
              <a:rPr lang="cs-CZ" baseline="0" dirty="0" err="1" smtClean="0"/>
              <a:t>pollicis</a:t>
            </a:r>
            <a:r>
              <a:rPr lang="cs-CZ" baseline="0" dirty="0" smtClean="0"/>
              <a:t>; </a:t>
            </a:r>
            <a:r>
              <a:rPr lang="cs-CZ" dirty="0" smtClean="0"/>
              <a:t>m. </a:t>
            </a:r>
            <a:r>
              <a:rPr lang="cs-CZ" dirty="0" err="1" smtClean="0"/>
              <a:t>abductor</a:t>
            </a:r>
            <a:r>
              <a:rPr lang="cs-CZ" baseline="0" dirty="0" smtClean="0"/>
              <a:t> / </a:t>
            </a:r>
            <a:r>
              <a:rPr lang="cs-CZ" dirty="0" err="1" smtClean="0"/>
              <a:t>adductor</a:t>
            </a:r>
            <a:r>
              <a:rPr lang="cs-CZ" dirty="0" smtClean="0"/>
              <a:t> </a:t>
            </a:r>
            <a:r>
              <a:rPr lang="cs-CZ" dirty="0" err="1" smtClean="0"/>
              <a:t>hallucis</a:t>
            </a:r>
            <a:r>
              <a:rPr lang="cs-CZ" dirty="0" smtClean="0"/>
              <a:t> – toto jsem myslela že by mohli </a:t>
            </a:r>
            <a:r>
              <a:rPr lang="cs-CZ" dirty="0" err="1" smtClean="0"/>
              <a:t>zvladnout</a:t>
            </a:r>
            <a:r>
              <a:rPr lang="cs-CZ" dirty="0" smtClean="0"/>
              <a:t> pojmenovat sami…;</a:t>
            </a:r>
            <a:r>
              <a:rPr lang="cs-CZ" baseline="0" dirty="0" smtClean="0"/>
              <a:t> </a:t>
            </a:r>
            <a:r>
              <a:rPr lang="cs-CZ" dirty="0" err="1" smtClean="0"/>
              <a:t>aponeurosis</a:t>
            </a:r>
            <a:r>
              <a:rPr lang="cs-CZ" dirty="0" smtClean="0"/>
              <a:t> </a:t>
            </a:r>
            <a:r>
              <a:rPr lang="cs-CZ" dirty="0" err="1" smtClean="0"/>
              <a:t>palmaris</a:t>
            </a:r>
            <a:r>
              <a:rPr lang="cs-CZ" dirty="0" smtClean="0"/>
              <a:t> (</a:t>
            </a:r>
            <a:r>
              <a:rPr lang="cs-CZ" dirty="0" err="1" smtClean="0"/>
              <a:t>aponeurosis</a:t>
            </a:r>
            <a:r>
              <a:rPr lang="cs-CZ" baseline="0" dirty="0" smtClean="0"/>
              <a:t> = </a:t>
            </a:r>
            <a:r>
              <a:rPr lang="cs-CZ" baseline="0" dirty="0" err="1" smtClean="0"/>
              <a:t>flat</a:t>
            </a:r>
            <a:r>
              <a:rPr lang="cs-CZ" baseline="0" dirty="0" smtClean="0"/>
              <a:t> </a:t>
            </a:r>
            <a:r>
              <a:rPr lang="cs-CZ" baseline="0" dirty="0" err="1" smtClean="0"/>
              <a:t>tendinous</a:t>
            </a:r>
            <a:r>
              <a:rPr lang="cs-CZ" baseline="0" dirty="0" smtClean="0"/>
              <a:t> </a:t>
            </a:r>
            <a:r>
              <a:rPr lang="cs-CZ" baseline="0" dirty="0" err="1" smtClean="0"/>
              <a:t>structure</a:t>
            </a:r>
            <a:r>
              <a:rPr lang="cs-CZ" baseline="0" dirty="0" smtClean="0"/>
              <a:t>)</a:t>
            </a:r>
            <a:r>
              <a:rPr lang="cs-CZ" dirty="0" smtClean="0"/>
              <a:t>; </a:t>
            </a:r>
            <a:r>
              <a:rPr lang="cs-CZ" dirty="0" err="1" smtClean="0"/>
              <a:t>glandulae</a:t>
            </a:r>
            <a:r>
              <a:rPr lang="cs-CZ" dirty="0" smtClean="0"/>
              <a:t> </a:t>
            </a:r>
            <a:r>
              <a:rPr lang="cs-CZ" dirty="0" err="1" smtClean="0"/>
              <a:t>parathyroideae</a:t>
            </a:r>
            <a:r>
              <a:rPr lang="cs-CZ" dirty="0" smtClean="0"/>
              <a:t> </a:t>
            </a:r>
            <a:r>
              <a:rPr lang="cs-CZ" dirty="0" err="1" smtClean="0"/>
              <a:t>superiores</a:t>
            </a:r>
            <a:r>
              <a:rPr lang="cs-CZ" dirty="0" smtClean="0"/>
              <a:t> et </a:t>
            </a:r>
            <a:r>
              <a:rPr lang="cs-CZ" dirty="0" err="1" smtClean="0"/>
              <a:t>inferiores</a:t>
            </a:r>
            <a:r>
              <a:rPr lang="cs-CZ" dirty="0" smtClean="0"/>
              <a:t> (11, 12)</a:t>
            </a:r>
            <a:endParaRPr lang="cs-CZ" dirty="0"/>
          </a:p>
        </p:txBody>
      </p:sp>
      <p:sp>
        <p:nvSpPr>
          <p:cNvPr id="4" name="Zástupný symbol pro číslo snímku 3"/>
          <p:cNvSpPr>
            <a:spLocks noGrp="1"/>
          </p:cNvSpPr>
          <p:nvPr>
            <p:ph type="sldNum" sz="quarter" idx="10"/>
          </p:nvPr>
        </p:nvSpPr>
        <p:spPr/>
        <p:txBody>
          <a:bodyPr/>
          <a:lstStyle/>
          <a:p>
            <a:fld id="{B7945F5B-8837-469E-A25D-9D6A51E1BC1A}" type="slidenum">
              <a:rPr lang="cs-CZ" smtClean="0"/>
              <a:pPr/>
              <a:t>12</a:t>
            </a:fld>
            <a:endParaRPr lang="cs-CZ"/>
          </a:p>
        </p:txBody>
      </p:sp>
    </p:spTree>
    <p:extLst>
      <p:ext uri="{BB962C8B-B14F-4D97-AF65-F5344CB8AC3E}">
        <p14:creationId xmlns:p14="http://schemas.microsoft.com/office/powerpoint/2010/main" val="3549810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err="1" smtClean="0"/>
              <a:t>Membrana</a:t>
            </a:r>
            <a:r>
              <a:rPr lang="cs-CZ" dirty="0" smtClean="0"/>
              <a:t> </a:t>
            </a:r>
            <a:r>
              <a:rPr lang="cs-CZ" dirty="0" err="1" smtClean="0"/>
              <a:t>intercostalis</a:t>
            </a:r>
            <a:r>
              <a:rPr lang="cs-CZ" dirty="0" smtClean="0"/>
              <a:t> interna (26) / </a:t>
            </a:r>
            <a:r>
              <a:rPr lang="cs-CZ" dirty="0" err="1" smtClean="0"/>
              <a:t>externa</a:t>
            </a:r>
            <a:r>
              <a:rPr lang="cs-CZ" dirty="0" smtClean="0"/>
              <a:t> (25); helix (11) </a:t>
            </a:r>
            <a:r>
              <a:rPr lang="cs-CZ" dirty="0" err="1" smtClean="0"/>
              <a:t>antihelix</a:t>
            </a:r>
            <a:r>
              <a:rPr lang="cs-CZ" dirty="0" smtClean="0"/>
              <a:t> (15); </a:t>
            </a:r>
            <a:r>
              <a:rPr lang="cs-CZ" dirty="0" err="1" smtClean="0"/>
              <a:t>recessus</a:t>
            </a:r>
            <a:r>
              <a:rPr lang="cs-CZ" dirty="0" smtClean="0"/>
              <a:t> </a:t>
            </a:r>
            <a:r>
              <a:rPr lang="cs-CZ" dirty="0" err="1" smtClean="0"/>
              <a:t>retrocaecalis</a:t>
            </a:r>
            <a:r>
              <a:rPr lang="cs-CZ" dirty="0" smtClean="0"/>
              <a:t> (6); </a:t>
            </a:r>
            <a:r>
              <a:rPr lang="cs-CZ" dirty="0" err="1" smtClean="0"/>
              <a:t>promontorium</a:t>
            </a:r>
            <a:r>
              <a:rPr lang="cs-CZ" dirty="0" smtClean="0"/>
              <a:t> (pro + </a:t>
            </a:r>
            <a:r>
              <a:rPr lang="cs-CZ" dirty="0" err="1" smtClean="0"/>
              <a:t>mons</a:t>
            </a:r>
            <a:r>
              <a:rPr lang="cs-CZ" dirty="0" smtClean="0"/>
              <a:t>, </a:t>
            </a:r>
            <a:r>
              <a:rPr lang="cs-CZ" dirty="0" err="1" smtClean="0"/>
              <a:t>ntis</a:t>
            </a:r>
            <a:r>
              <a:rPr lang="cs-CZ" dirty="0" smtClean="0"/>
              <a:t>) (18) = prominent </a:t>
            </a:r>
            <a:r>
              <a:rPr lang="cs-CZ" dirty="0" err="1" smtClean="0"/>
              <a:t>margin</a:t>
            </a:r>
            <a:r>
              <a:rPr lang="cs-CZ" dirty="0" smtClean="0"/>
              <a:t> of the body of the</a:t>
            </a:r>
            <a:r>
              <a:rPr lang="cs-CZ" baseline="0" dirty="0" smtClean="0"/>
              <a:t> </a:t>
            </a:r>
            <a:r>
              <a:rPr lang="cs-CZ" baseline="0" dirty="0" err="1" smtClean="0"/>
              <a:t>first</a:t>
            </a:r>
            <a:r>
              <a:rPr lang="cs-CZ" baseline="0" dirty="0" smtClean="0"/>
              <a:t> </a:t>
            </a:r>
            <a:r>
              <a:rPr lang="cs-CZ" baseline="0" dirty="0" err="1" smtClean="0"/>
              <a:t>sacral</a:t>
            </a:r>
            <a:r>
              <a:rPr lang="cs-CZ" baseline="0" dirty="0" smtClean="0"/>
              <a:t> </a:t>
            </a:r>
            <a:r>
              <a:rPr lang="cs-CZ" baseline="0" dirty="0" err="1" smtClean="0"/>
              <a:t>vertebra</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B7945F5B-8837-469E-A25D-9D6A51E1BC1A}" type="slidenum">
              <a:rPr lang="cs-CZ" smtClean="0"/>
              <a:pPr/>
              <a:t>13</a:t>
            </a:fld>
            <a:endParaRPr lang="cs-CZ"/>
          </a:p>
        </p:txBody>
      </p:sp>
    </p:spTree>
    <p:extLst>
      <p:ext uri="{BB962C8B-B14F-4D97-AF65-F5344CB8AC3E}">
        <p14:creationId xmlns:p14="http://schemas.microsoft.com/office/powerpoint/2010/main" val="3549810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p:txBody>
          <a:bodyPr/>
          <a:lstStyle/>
          <a:p>
            <a:fld id="{6A812B65-9A1B-42FF-8DDA-365A2B0950AF}" type="datetimeFigureOut">
              <a:rPr lang="sk-SK" smtClean="0"/>
              <a:pPr/>
              <a:t>2. 3. 2019</a:t>
            </a:fld>
            <a:endParaRPr lang="sk-SK"/>
          </a:p>
        </p:txBody>
      </p:sp>
      <p:sp>
        <p:nvSpPr>
          <p:cNvPr id="17" name="Zástupný symbol pro zápatí 16"/>
          <p:cNvSpPr>
            <a:spLocks noGrp="1"/>
          </p:cNvSpPr>
          <p:nvPr>
            <p:ph type="ftr" sz="quarter" idx="11"/>
          </p:nvPr>
        </p:nvSpPr>
        <p:spPr/>
        <p:txBody>
          <a:bodyPr/>
          <a:lstStyle/>
          <a:p>
            <a:endParaRPr lang="sk-SK"/>
          </a:p>
        </p:txBody>
      </p:sp>
      <p:sp>
        <p:nvSpPr>
          <p:cNvPr id="7" name="Přímá spojovací čára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a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a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Zástupný symbol pro číslo snímk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6463108-0728-4F2C-A3A7-356034624A9C}" type="slidenum">
              <a:rPr lang="sk-SK" smtClean="0"/>
              <a:pPr/>
              <a:t>‹#›</a:t>
            </a:fld>
            <a:endParaRPr lang="sk-SK"/>
          </a:p>
        </p:txBody>
      </p:sp>
      <p:sp>
        <p:nvSpPr>
          <p:cNvPr id="8" name="Nadpis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cs-CZ" smtClean="0"/>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6A812B65-9A1B-42FF-8DDA-365A2B0950AF}" type="datetimeFigureOut">
              <a:rPr lang="sk-SK" smtClean="0"/>
              <a:pPr/>
              <a:t>2. 3. 2019</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D6463108-0728-4F2C-A3A7-356034624A9C}" type="slidenum">
              <a:rPr lang="sk-SK" smtClean="0"/>
              <a:pPr/>
              <a:t>‹#›</a:t>
            </a:fld>
            <a:endParaRPr lang="sk-SK"/>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2"/>
      </p:bgRef>
    </p:bg>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Přímá spojovací čára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a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6915912" y="3009901"/>
            <a:ext cx="457200" cy="441325"/>
          </a:xfrm>
        </p:spPr>
        <p:txBody>
          <a:bodyPr/>
          <a:lstStyle/>
          <a:p>
            <a:fld id="{D6463108-0728-4F2C-A3A7-356034624A9C}" type="slidenum">
              <a:rPr lang="sk-SK" smtClean="0"/>
              <a:pPr/>
              <a:t>‹#›</a:t>
            </a:fld>
            <a:endParaRPr lang="sk-SK"/>
          </a:p>
        </p:txBody>
      </p:sp>
      <p:sp>
        <p:nvSpPr>
          <p:cNvPr id="3" name="Zástupný symbol pro svislý text 2"/>
          <p:cNvSpPr>
            <a:spLocks noGrp="1"/>
          </p:cNvSpPr>
          <p:nvPr>
            <p:ph type="body" orient="vert" idx="1"/>
          </p:nvPr>
        </p:nvSpPr>
        <p:spPr>
          <a:xfrm>
            <a:off x="304800" y="304800"/>
            <a:ext cx="6553200" cy="5821366"/>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6A812B65-9A1B-42FF-8DDA-365A2B0950AF}" type="datetimeFigureOut">
              <a:rPr lang="sk-SK" smtClean="0"/>
              <a:pPr/>
              <a:t>2. 3. 2019</a:t>
            </a:fld>
            <a:endParaRPr lang="sk-SK"/>
          </a:p>
        </p:txBody>
      </p:sp>
      <p:sp>
        <p:nvSpPr>
          <p:cNvPr id="5" name="Zástupný symbol pro zápatí 4"/>
          <p:cNvSpPr>
            <a:spLocks noGrp="1"/>
          </p:cNvSpPr>
          <p:nvPr>
            <p:ph type="ftr" sz="quarter" idx="11"/>
          </p:nvPr>
        </p:nvSpPr>
        <p:spPr/>
        <p:txBody>
          <a:bodyPr/>
          <a:lstStyle/>
          <a:p>
            <a:endParaRPr lang="sk-SK"/>
          </a:p>
        </p:txBody>
      </p:sp>
      <p:sp>
        <p:nvSpPr>
          <p:cNvPr id="2" name="Svislý nadpis 1"/>
          <p:cNvSpPr>
            <a:spLocks noGrp="1"/>
          </p:cNvSpPr>
          <p:nvPr>
            <p:ph type="title" orient="vert"/>
          </p:nvPr>
        </p:nvSpPr>
        <p:spPr>
          <a:xfrm>
            <a:off x="7391400" y="304801"/>
            <a:ext cx="1447800" cy="5851525"/>
          </a:xfrm>
        </p:spPr>
        <p:txBody>
          <a:bodyPr vert="eaVert"/>
          <a:lstStyle/>
          <a:p>
            <a:r>
              <a:rPr kumimoji="0" lang="cs-CZ" smtClean="0"/>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chemeClr val="accent3">
                    <a:shade val="75000"/>
                  </a:schemeClr>
                </a:solidFill>
              </a:defRPr>
            </a:lvl1pPr>
          </a:lstStyle>
          <a:p>
            <a:r>
              <a:rPr kumimoji="0" lang="cs-CZ" smtClean="0"/>
              <a:t>Klepnutím lze upravit styl předlohy nadpisů.</a:t>
            </a:r>
            <a:endParaRPr kumimoji="0" lang="en-US"/>
          </a:p>
        </p:txBody>
      </p:sp>
      <p:sp>
        <p:nvSpPr>
          <p:cNvPr id="4" name="Zástupný symbol pro datum 3"/>
          <p:cNvSpPr>
            <a:spLocks noGrp="1"/>
          </p:cNvSpPr>
          <p:nvPr>
            <p:ph type="dt" sz="half" idx="10"/>
          </p:nvPr>
        </p:nvSpPr>
        <p:spPr/>
        <p:txBody>
          <a:bodyPr/>
          <a:lstStyle/>
          <a:p>
            <a:fld id="{6A812B65-9A1B-42FF-8DDA-365A2B0950AF}" type="datetimeFigureOut">
              <a:rPr lang="sk-SK" smtClean="0"/>
              <a:pPr/>
              <a:t>2. 3. 2019</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a:xfrm>
            <a:off x="4361688" y="1026372"/>
            <a:ext cx="457200" cy="441325"/>
          </a:xfrm>
        </p:spPr>
        <p:txBody>
          <a:bodyPr/>
          <a:lstStyle/>
          <a:p>
            <a:fld id="{D6463108-0728-4F2C-A3A7-356034624A9C}" type="slidenum">
              <a:rPr lang="sk-SK" smtClean="0"/>
              <a:pPr/>
              <a:t>‹#›</a:t>
            </a:fld>
            <a:endParaRPr lang="sk-SK"/>
          </a:p>
        </p:txBody>
      </p:sp>
      <p:sp>
        <p:nvSpPr>
          <p:cNvPr id="8" name="Zástupný symbol pro obsah 7"/>
          <p:cNvSpPr>
            <a:spLocks noGrp="1"/>
          </p:cNvSpPr>
          <p:nvPr>
            <p:ph sz="quarter" idx="1"/>
          </p:nvPr>
        </p:nvSpPr>
        <p:spPr>
          <a:xfrm>
            <a:off x="301752" y="1527048"/>
            <a:ext cx="850392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13" name="Obdélní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Obdélní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Zástupný symbol pro zápatí 4"/>
          <p:cNvSpPr>
            <a:spLocks noGrp="1"/>
          </p:cNvSpPr>
          <p:nvPr>
            <p:ph type="ftr" sz="quarter" idx="11"/>
          </p:nvPr>
        </p:nvSpPr>
        <p:spPr/>
        <p:txBody>
          <a:bodyPr/>
          <a:lstStyle/>
          <a:p>
            <a:endParaRPr lang="sk-SK"/>
          </a:p>
        </p:txBody>
      </p:sp>
      <p:sp>
        <p:nvSpPr>
          <p:cNvPr id="4" name="Zástupný symbol pro datum 3"/>
          <p:cNvSpPr>
            <a:spLocks noGrp="1"/>
          </p:cNvSpPr>
          <p:nvPr>
            <p:ph type="dt" sz="half" idx="10"/>
          </p:nvPr>
        </p:nvSpPr>
        <p:spPr/>
        <p:txBody>
          <a:bodyPr/>
          <a:lstStyle/>
          <a:p>
            <a:fld id="{6A812B65-9A1B-42FF-8DDA-365A2B0950AF}" type="datetimeFigureOut">
              <a:rPr lang="sk-SK" smtClean="0"/>
              <a:pPr/>
              <a:t>2. 3. 2019</a:t>
            </a:fld>
            <a:endParaRPr lang="sk-SK"/>
          </a:p>
        </p:txBody>
      </p:sp>
      <p:sp>
        <p:nvSpPr>
          <p:cNvPr id="8" name="Přímá spojovací čára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a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6463108-0728-4F2C-A3A7-356034624A9C}" type="slidenum">
              <a:rPr lang="sk-SK" smtClean="0"/>
              <a:pPr/>
              <a:t>‹#›</a:t>
            </a:fld>
            <a:endParaRPr lang="sk-SK"/>
          </a:p>
        </p:txBody>
      </p:sp>
      <p:sp>
        <p:nvSpPr>
          <p:cNvPr id="2" name="Nadpis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cs-CZ" smtClean="0"/>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758952"/>
          </a:xfrm>
        </p:spPr>
        <p:txBody>
          <a:bodyPr/>
          <a:lstStyle/>
          <a:p>
            <a:r>
              <a:rPr kumimoji="0" lang="cs-CZ" smtClean="0"/>
              <a:t>Klepnutím lze upravit styl předlohy nadpisů.</a:t>
            </a:r>
            <a:endParaRPr kumimoji="0" lang="en-US"/>
          </a:p>
        </p:txBody>
      </p:sp>
      <p:sp>
        <p:nvSpPr>
          <p:cNvPr id="5" name="Zástupný symbol pro datum 4"/>
          <p:cNvSpPr>
            <a:spLocks noGrp="1"/>
          </p:cNvSpPr>
          <p:nvPr>
            <p:ph type="dt" sz="half" idx="10"/>
          </p:nvPr>
        </p:nvSpPr>
        <p:spPr>
          <a:xfrm>
            <a:off x="5791200" y="6409944"/>
            <a:ext cx="3044952" cy="365760"/>
          </a:xfrm>
        </p:spPr>
        <p:txBody>
          <a:bodyPr/>
          <a:lstStyle/>
          <a:p>
            <a:fld id="{6A812B65-9A1B-42FF-8DDA-365A2B0950AF}" type="datetimeFigureOut">
              <a:rPr lang="sk-SK" smtClean="0"/>
              <a:pPr/>
              <a:t>2. 3. 2019</a:t>
            </a:fld>
            <a:endParaRPr lang="sk-SK"/>
          </a:p>
        </p:txBody>
      </p:sp>
      <p:sp>
        <p:nvSpPr>
          <p:cNvPr id="6" name="Zástupný symbol pro zápatí 5"/>
          <p:cNvSpPr>
            <a:spLocks noGrp="1"/>
          </p:cNvSpPr>
          <p:nvPr>
            <p:ph type="ftr" sz="quarter" idx="11"/>
          </p:nvPr>
        </p:nvSpPr>
        <p:spPr/>
        <p:txBody>
          <a:bodyPr/>
          <a:lstStyle/>
          <a:p>
            <a:endParaRPr lang="sk-SK"/>
          </a:p>
        </p:txBody>
      </p:sp>
      <p:sp>
        <p:nvSpPr>
          <p:cNvPr id="7" name="Zástupný symbol pro číslo snímku 6"/>
          <p:cNvSpPr>
            <a:spLocks noGrp="1"/>
          </p:cNvSpPr>
          <p:nvPr>
            <p:ph type="sldNum" sz="quarter" idx="12"/>
          </p:nvPr>
        </p:nvSpPr>
        <p:spPr/>
        <p:txBody>
          <a:bodyPr/>
          <a:lstStyle/>
          <a:p>
            <a:fld id="{D6463108-0728-4F2C-A3A7-356034624A9C}" type="slidenum">
              <a:rPr lang="sk-SK" smtClean="0"/>
              <a:pPr/>
              <a:t>‹#›</a:t>
            </a:fld>
            <a:endParaRPr lang="sk-SK"/>
          </a:p>
        </p:txBody>
      </p:sp>
      <p:sp>
        <p:nvSpPr>
          <p:cNvPr id="8" name="Přímá spojovací čára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Zástupný symbol pro obsah 9"/>
          <p:cNvSpPr>
            <a:spLocks noGrp="1"/>
          </p:cNvSpPr>
          <p:nvPr>
            <p:ph sz="half" idx="1"/>
          </p:nvPr>
        </p:nvSpPr>
        <p:spPr>
          <a:xfrm>
            <a:off x="301752" y="1371600"/>
            <a:ext cx="4038600" cy="4681728"/>
          </a:xfrm>
        </p:spPr>
        <p:txBody>
          <a:bodyPr/>
          <a:lstStyle>
            <a:lvl1pPr>
              <a:defRPr sz="2500"/>
            </a:lvl1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obsah 11"/>
          <p:cNvSpPr>
            <a:spLocks noGrp="1"/>
          </p:cNvSpPr>
          <p:nvPr>
            <p:ph sz="half" idx="2"/>
          </p:nvPr>
        </p:nvSpPr>
        <p:spPr>
          <a:xfrm>
            <a:off x="4800600" y="1371600"/>
            <a:ext cx="4038600" cy="4681728"/>
          </a:xfrm>
        </p:spPr>
        <p:txBody>
          <a:bodyPr/>
          <a:lstStyle>
            <a:lvl1pPr>
              <a:defRPr sz="2500"/>
            </a:lvl1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1">
        <a:schemeClr val="bg2"/>
      </p:bgRef>
    </p:bg>
    <p:spTree>
      <p:nvGrpSpPr>
        <p:cNvPr id="1" name=""/>
        <p:cNvGrpSpPr/>
        <p:nvPr/>
      </p:nvGrpSpPr>
      <p:grpSpPr>
        <a:xfrm>
          <a:off x="0" y="0"/>
          <a:ext cx="0" cy="0"/>
          <a:chOff x="0" y="0"/>
          <a:chExt cx="0" cy="0"/>
        </a:xfrm>
      </p:grpSpPr>
      <p:sp>
        <p:nvSpPr>
          <p:cNvPr id="10" name="Přímá spojovací čára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Obdélní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Obdélní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Obdélní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7" name="Zástupný symbol pro datum 6"/>
          <p:cNvSpPr>
            <a:spLocks noGrp="1"/>
          </p:cNvSpPr>
          <p:nvPr>
            <p:ph type="dt" sz="half" idx="10"/>
          </p:nvPr>
        </p:nvSpPr>
        <p:spPr/>
        <p:txBody>
          <a:bodyPr/>
          <a:lstStyle/>
          <a:p>
            <a:fld id="{6A812B65-9A1B-42FF-8DDA-365A2B0950AF}" type="datetimeFigureOut">
              <a:rPr lang="sk-SK" smtClean="0"/>
              <a:pPr/>
              <a:t>2. 3. 2019</a:t>
            </a:fld>
            <a:endParaRPr lang="sk-SK"/>
          </a:p>
        </p:txBody>
      </p:sp>
      <p:sp>
        <p:nvSpPr>
          <p:cNvPr id="8" name="Zástupný symbol pro zápatí 7"/>
          <p:cNvSpPr>
            <a:spLocks noGrp="1"/>
          </p:cNvSpPr>
          <p:nvPr>
            <p:ph type="ftr" sz="quarter" idx="11"/>
          </p:nvPr>
        </p:nvSpPr>
        <p:spPr>
          <a:xfrm>
            <a:off x="304800" y="6409944"/>
            <a:ext cx="3581400" cy="365760"/>
          </a:xfrm>
        </p:spPr>
        <p:txBody>
          <a:bodyPr/>
          <a:lstStyle/>
          <a:p>
            <a:endParaRPr lang="sk-SK"/>
          </a:p>
        </p:txBody>
      </p:sp>
      <p:sp>
        <p:nvSpPr>
          <p:cNvPr id="15" name="Přímá spojovací čára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Zástupný symbol pro obsah 23"/>
          <p:cNvSpPr>
            <a:spLocks noGrp="1"/>
          </p:cNvSpPr>
          <p:nvPr>
            <p:ph sz="quarter" idx="2"/>
          </p:nvPr>
        </p:nvSpPr>
        <p:spPr>
          <a:xfrm>
            <a:off x="301752" y="2471383"/>
            <a:ext cx="4041648" cy="3818404"/>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6" name="Zástupný symbol pro obsah 25"/>
          <p:cNvSpPr>
            <a:spLocks noGrp="1"/>
          </p:cNvSpPr>
          <p:nvPr>
            <p:ph sz="quarter" idx="4"/>
          </p:nvPr>
        </p:nvSpPr>
        <p:spPr>
          <a:xfrm>
            <a:off x="4800600" y="2471383"/>
            <a:ext cx="4038600" cy="3822192"/>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Elipsa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a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Zástupný symbol pro číslo snímku 8"/>
          <p:cNvSpPr>
            <a:spLocks noGrp="1"/>
          </p:cNvSpPr>
          <p:nvPr>
            <p:ph type="sldNum" sz="quarter" idx="12"/>
          </p:nvPr>
        </p:nvSpPr>
        <p:spPr>
          <a:xfrm>
            <a:off x="4343400" y="1042416"/>
            <a:ext cx="457200" cy="441325"/>
          </a:xfrm>
        </p:spPr>
        <p:txBody>
          <a:bodyPr/>
          <a:lstStyle>
            <a:lvl1pPr algn="ctr">
              <a:defRPr/>
            </a:lvl1pPr>
          </a:lstStyle>
          <a:p>
            <a:fld id="{D6463108-0728-4F2C-A3A7-356034624A9C}" type="slidenum">
              <a:rPr lang="sk-SK" smtClean="0"/>
              <a:pPr/>
              <a:t>‹#›</a:t>
            </a:fld>
            <a:endParaRPr lang="sk-SK"/>
          </a:p>
        </p:txBody>
      </p:sp>
      <p:sp>
        <p:nvSpPr>
          <p:cNvPr id="23" name="Nadpis 22"/>
          <p:cNvSpPr>
            <a:spLocks noGrp="1"/>
          </p:cNvSpPr>
          <p:nvPr>
            <p:ph type="title"/>
          </p:nvPr>
        </p:nvSpPr>
        <p:spPr/>
        <p:txBody>
          <a:bodyPr rtlCol="0" anchor="b" anchorCtr="0"/>
          <a:lstStyle/>
          <a:p>
            <a:r>
              <a:rPr kumimoji="0" lang="cs-CZ" smtClean="0"/>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6A812B65-9A1B-42FF-8DDA-365A2B0950AF}" type="datetimeFigureOut">
              <a:rPr lang="sk-SK" smtClean="0"/>
              <a:pPr/>
              <a:t>2. 3. 2019</a:t>
            </a:fld>
            <a:endParaRPr lang="sk-SK"/>
          </a:p>
        </p:txBody>
      </p:sp>
      <p:sp>
        <p:nvSpPr>
          <p:cNvPr id="4" name="Zástupný symbol pro zápatí 3"/>
          <p:cNvSpPr>
            <a:spLocks noGrp="1"/>
          </p:cNvSpPr>
          <p:nvPr>
            <p:ph type="ftr" sz="quarter" idx="11"/>
          </p:nvPr>
        </p:nvSpPr>
        <p:spPr/>
        <p:txBody>
          <a:bodyPr/>
          <a:lstStyle/>
          <a:p>
            <a:endParaRPr lang="sk-SK"/>
          </a:p>
        </p:txBody>
      </p:sp>
      <p:sp>
        <p:nvSpPr>
          <p:cNvPr id="5" name="Zástupný symbol pro číslo snímku 4"/>
          <p:cNvSpPr>
            <a:spLocks noGrp="1"/>
          </p:cNvSpPr>
          <p:nvPr>
            <p:ph type="sldNum" sz="quarter" idx="12"/>
          </p:nvPr>
        </p:nvSpPr>
        <p:spPr>
          <a:xfrm>
            <a:off x="4343400" y="1036020"/>
            <a:ext cx="457200" cy="441325"/>
          </a:xfrm>
        </p:spPr>
        <p:txBody>
          <a:bodyPr/>
          <a:lstStyle/>
          <a:p>
            <a:fld id="{D6463108-0728-4F2C-A3A7-356034624A9C}"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Obdélní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Obdélní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Zástupný symbol pro datum 1"/>
          <p:cNvSpPr>
            <a:spLocks noGrp="1"/>
          </p:cNvSpPr>
          <p:nvPr>
            <p:ph type="dt" sz="half" idx="10"/>
          </p:nvPr>
        </p:nvSpPr>
        <p:spPr/>
        <p:txBody>
          <a:bodyPr/>
          <a:lstStyle/>
          <a:p>
            <a:fld id="{6A812B65-9A1B-42FF-8DDA-365A2B0950AF}" type="datetimeFigureOut">
              <a:rPr lang="sk-SK" smtClean="0"/>
              <a:pPr/>
              <a:t>2. 3. 2019</a:t>
            </a:fld>
            <a:endParaRPr lang="sk-SK"/>
          </a:p>
        </p:txBody>
      </p:sp>
      <p:sp>
        <p:nvSpPr>
          <p:cNvPr id="3" name="Zástupný symbol pro zápatí 2"/>
          <p:cNvSpPr>
            <a:spLocks noGrp="1"/>
          </p:cNvSpPr>
          <p:nvPr>
            <p:ph type="ftr" sz="quarter" idx="11"/>
          </p:nvPr>
        </p:nvSpPr>
        <p:spPr/>
        <p:txBody>
          <a:bodyPr/>
          <a:lstStyle/>
          <a:p>
            <a:endParaRPr lang="sk-SK"/>
          </a:p>
        </p:txBody>
      </p:sp>
      <p:sp>
        <p:nvSpPr>
          <p:cNvPr id="4" name="Zástupný symbol pro číslo snímk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6463108-0728-4F2C-A3A7-356034624A9C}"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9" name="Obdélní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bdélní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8" name="Obdélní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římá spojovací čára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Zástupný symbol pro obsah 19"/>
          <p:cNvSpPr>
            <a:spLocks noGrp="1"/>
          </p:cNvSpPr>
          <p:nvPr>
            <p:ph sz="quarter" idx="1"/>
          </p:nvPr>
        </p:nvSpPr>
        <p:spPr>
          <a:xfrm>
            <a:off x="3124200" y="685800"/>
            <a:ext cx="5638800" cy="54102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0" name="Elipsa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6463108-0728-4F2C-A3A7-356034624A9C}" type="slidenum">
              <a:rPr lang="sk-SK" smtClean="0"/>
              <a:pPr/>
              <a:t>‹#›</a:t>
            </a:fld>
            <a:endParaRPr lang="sk-SK"/>
          </a:p>
        </p:txBody>
      </p:sp>
      <p:sp>
        <p:nvSpPr>
          <p:cNvPr id="21" name="Obdélní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p:txBody>
          <a:bodyPr/>
          <a:lstStyle/>
          <a:p>
            <a:fld id="{6A812B65-9A1B-42FF-8DDA-365A2B0950AF}" type="datetimeFigureOut">
              <a:rPr lang="sk-SK" smtClean="0"/>
              <a:pPr/>
              <a:t>2. 3. 2019</a:t>
            </a:fld>
            <a:endParaRPr lang="sk-SK"/>
          </a:p>
        </p:txBody>
      </p:sp>
      <p:sp>
        <p:nvSpPr>
          <p:cNvPr id="6" name="Zástupný symbol pro zápatí 5"/>
          <p:cNvSpPr>
            <a:spLocks noGrp="1"/>
          </p:cNvSpPr>
          <p:nvPr>
            <p:ph type="ftr" sz="quarter" idx="11"/>
          </p:nvPr>
        </p:nvSpPr>
        <p:spPr>
          <a:xfrm>
            <a:off x="301752" y="6410848"/>
            <a:ext cx="3383280" cy="365760"/>
          </a:xfrm>
        </p:spPr>
        <p:txBody>
          <a:bodyPr/>
          <a:lstStyle/>
          <a:p>
            <a:endParaRPr lang="sk-SK"/>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1" name="Přímá spojovací čára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Obdélní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bdélní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a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a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p>
            <a:fld id="{D6463108-0728-4F2C-A3A7-356034624A9C}" type="slidenum">
              <a:rPr lang="sk-SK" smtClean="0"/>
              <a:pPr/>
              <a:t>‹#›</a:t>
            </a:fld>
            <a:endParaRPr lang="sk-SK"/>
          </a:p>
        </p:txBody>
      </p:sp>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3000375" y="609600"/>
            <a:ext cx="5867400" cy="4267200"/>
          </a:xfrm>
        </p:spPr>
        <p:txBody>
          <a:bodyPr/>
          <a:lstStyle>
            <a:lvl1pPr marL="0" indent="0">
              <a:buNone/>
              <a:defRPr sz="3200"/>
            </a:lvl1pPr>
          </a:lstStyle>
          <a:p>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22" name="Obdélní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a:xfrm>
            <a:off x="5788152" y="6404984"/>
            <a:ext cx="3044952" cy="365760"/>
          </a:xfrm>
        </p:spPr>
        <p:txBody>
          <a:bodyPr/>
          <a:lstStyle/>
          <a:p>
            <a:fld id="{6A812B65-9A1B-42FF-8DDA-365A2B0950AF}" type="datetimeFigureOut">
              <a:rPr lang="sk-SK" smtClean="0"/>
              <a:pPr/>
              <a:t>2. 3. 2019</a:t>
            </a:fld>
            <a:endParaRPr lang="sk-SK"/>
          </a:p>
        </p:txBody>
      </p:sp>
      <p:sp>
        <p:nvSpPr>
          <p:cNvPr id="6" name="Zástupný symbol pro zápatí 5"/>
          <p:cNvSpPr>
            <a:spLocks noGrp="1"/>
          </p:cNvSpPr>
          <p:nvPr>
            <p:ph type="ftr" sz="quarter" idx="11"/>
          </p:nvPr>
        </p:nvSpPr>
        <p:spPr>
          <a:xfrm>
            <a:off x="301752" y="6410848"/>
            <a:ext cx="3584448" cy="365760"/>
          </a:xfrm>
        </p:spPr>
        <p:txBody>
          <a:bodyPr/>
          <a:lstStyle/>
          <a:p>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Zástupný symbol pro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A812B65-9A1B-42FF-8DDA-365A2B0950AF}" type="datetimeFigureOut">
              <a:rPr lang="sk-SK" smtClean="0"/>
              <a:pPr/>
              <a:t>2. 3. 2019</a:t>
            </a:fld>
            <a:endParaRPr lang="sk-SK"/>
          </a:p>
        </p:txBody>
      </p:sp>
      <p:sp>
        <p:nvSpPr>
          <p:cNvPr id="3" name="Zástupný symbol pro zápatí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sk-SK"/>
          </a:p>
        </p:txBody>
      </p:sp>
      <p:sp>
        <p:nvSpPr>
          <p:cNvPr id="8" name="Obdélní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Přímá spojovací čára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a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6463108-0728-4F2C-A3A7-356034624A9C}" type="slidenum">
              <a:rPr lang="sk-SK" smtClean="0"/>
              <a:pPr/>
              <a:t>‹#›</a:t>
            </a:fld>
            <a:endParaRPr lang="sk-SK"/>
          </a:p>
        </p:txBody>
      </p:sp>
      <p:sp>
        <p:nvSpPr>
          <p:cNvPr id="22" name="Zástupný symbol pro nadpis 21"/>
          <p:cNvSpPr>
            <a:spLocks noGrp="1"/>
          </p:cNvSpPr>
          <p:nvPr>
            <p:ph type="title"/>
          </p:nvPr>
        </p:nvSpPr>
        <p:spPr>
          <a:xfrm>
            <a:off x="301752" y="228600"/>
            <a:ext cx="8534400" cy="758952"/>
          </a:xfrm>
          <a:prstGeom prst="rect">
            <a:avLst/>
          </a:prstGeom>
        </p:spPr>
        <p:txBody>
          <a:bodyPr vert="horz" anchor="b">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0.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nadpis 4"/>
          <p:cNvSpPr>
            <a:spLocks noGrp="1"/>
          </p:cNvSpPr>
          <p:nvPr>
            <p:ph type="subTitle" idx="1"/>
          </p:nvPr>
        </p:nvSpPr>
        <p:spPr/>
        <p:txBody>
          <a:bodyPr/>
          <a:lstStyle/>
          <a:p>
            <a:r>
              <a:rPr lang="cs-CZ" dirty="0" err="1" smtClean="0"/>
              <a:t>Seminar</a:t>
            </a:r>
            <a:r>
              <a:rPr lang="cs-CZ" dirty="0" smtClean="0"/>
              <a:t> 3</a:t>
            </a:r>
          </a:p>
        </p:txBody>
      </p:sp>
      <p:sp>
        <p:nvSpPr>
          <p:cNvPr id="4" name="Nadpis 3"/>
          <p:cNvSpPr>
            <a:spLocks noGrp="1"/>
          </p:cNvSpPr>
          <p:nvPr>
            <p:ph type="ctrTitle"/>
          </p:nvPr>
        </p:nvSpPr>
        <p:spPr/>
        <p:txBody>
          <a:bodyPr/>
          <a:lstStyle/>
          <a:p>
            <a:r>
              <a:rPr lang="cs-CZ" dirty="0" smtClean="0"/>
              <a:t>Basic </a:t>
            </a:r>
            <a:r>
              <a:rPr lang="cs-CZ" dirty="0" err="1" smtClean="0"/>
              <a:t>Medical</a:t>
            </a:r>
            <a:r>
              <a:rPr lang="cs-CZ" dirty="0" smtClean="0"/>
              <a:t> Terminology II</a:t>
            </a:r>
            <a:endParaRPr lang="cs-CZ" dirty="0"/>
          </a:p>
        </p:txBody>
      </p:sp>
    </p:spTree>
    <p:extLst>
      <p:ext uri="{BB962C8B-B14F-4D97-AF65-F5344CB8AC3E}">
        <p14:creationId xmlns:p14="http://schemas.microsoft.com/office/powerpoint/2010/main" val="1370537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C) ADJECTIVES</a:t>
            </a:r>
            <a:endParaRPr lang="cs-CZ" dirty="0">
              <a:solidFill>
                <a:schemeClr val="accent1"/>
              </a:solidFill>
            </a:endParaRPr>
          </a:p>
        </p:txBody>
      </p:sp>
      <p:pic>
        <p:nvPicPr>
          <p:cNvPr id="12" name="Picture 2"/>
          <p:cNvPicPr>
            <a:picLocks noGrp="1" noChangeAspect="1" noChangeArrowheads="1"/>
          </p:cNvPicPr>
          <p:nvPr>
            <p:ph sz="quarter" idx="4294967295"/>
          </p:nvPr>
        </p:nvPicPr>
        <p:blipFill>
          <a:blip r:embed="rId3" cstate="print"/>
          <a:srcRect/>
          <a:stretch>
            <a:fillRect/>
          </a:stretch>
        </p:blipFill>
        <p:spPr bwMode="auto">
          <a:xfrm>
            <a:off x="457200" y="1607901"/>
            <a:ext cx="5486400" cy="3116499"/>
          </a:xfrm>
          <a:prstGeom prst="rect">
            <a:avLst/>
          </a:prstGeom>
          <a:noFill/>
          <a:ln w="9525">
            <a:noFill/>
            <a:miter lim="800000"/>
            <a:headEnd/>
            <a:tailEnd/>
          </a:ln>
        </p:spPr>
      </p:pic>
      <p:sp>
        <p:nvSpPr>
          <p:cNvPr id="13" name="TextovéPole 12"/>
          <p:cNvSpPr txBox="1"/>
          <p:nvPr/>
        </p:nvSpPr>
        <p:spPr>
          <a:xfrm>
            <a:off x="381000" y="4953000"/>
            <a:ext cx="8534400" cy="2031325"/>
          </a:xfrm>
          <a:prstGeom prst="rect">
            <a:avLst/>
          </a:prstGeom>
          <a:noFill/>
        </p:spPr>
        <p:txBody>
          <a:bodyPr wrap="square" numCol="2" rtlCol="0">
            <a:spAutoFit/>
          </a:bodyPr>
          <a:lstStyle/>
          <a:p>
            <a:r>
              <a:rPr lang="cs-CZ" dirty="0" smtClean="0"/>
              <a:t>25 a. </a:t>
            </a:r>
            <a:r>
              <a:rPr lang="cs-CZ" b="1" dirty="0" err="1" smtClean="0">
                <a:solidFill>
                  <a:srgbClr val="00B050"/>
                </a:solidFill>
              </a:rPr>
              <a:t>front</a:t>
            </a:r>
            <a:r>
              <a:rPr lang="cs-CZ" b="1" dirty="0" err="1" smtClean="0"/>
              <a:t>o</a:t>
            </a:r>
            <a:r>
              <a:rPr lang="cs-CZ" b="1" dirty="0" err="1" smtClean="0">
                <a:solidFill>
                  <a:srgbClr val="00B050"/>
                </a:solidFill>
              </a:rPr>
              <a:t>basalis</a:t>
            </a:r>
            <a:r>
              <a:rPr lang="cs-CZ" dirty="0" smtClean="0"/>
              <a:t> </a:t>
            </a:r>
            <a:r>
              <a:rPr lang="cs-CZ" b="1" dirty="0" err="1" smtClean="0">
                <a:solidFill>
                  <a:srgbClr val="00B050"/>
                </a:solidFill>
              </a:rPr>
              <a:t>lateralis</a:t>
            </a:r>
            <a:endParaRPr lang="cs-CZ" b="1" dirty="0" smtClean="0">
              <a:solidFill>
                <a:srgbClr val="00B050"/>
              </a:solidFill>
            </a:endParaRPr>
          </a:p>
          <a:p>
            <a:r>
              <a:rPr lang="cs-CZ" dirty="0" smtClean="0"/>
              <a:t>26 a. </a:t>
            </a:r>
            <a:r>
              <a:rPr lang="cs-CZ" dirty="0" err="1" smtClean="0"/>
              <a:t>temporalis</a:t>
            </a:r>
            <a:r>
              <a:rPr lang="cs-CZ" dirty="0" smtClean="0"/>
              <a:t> </a:t>
            </a:r>
            <a:r>
              <a:rPr lang="cs-CZ" b="1" dirty="0" err="1" smtClean="0"/>
              <a:t>anterior</a:t>
            </a:r>
            <a:endParaRPr lang="cs-CZ" b="1" dirty="0" smtClean="0"/>
          </a:p>
          <a:p>
            <a:r>
              <a:rPr lang="cs-CZ" dirty="0" smtClean="0"/>
              <a:t>27 a. </a:t>
            </a:r>
            <a:r>
              <a:rPr lang="cs-CZ" dirty="0" err="1" smtClean="0"/>
              <a:t>temporalis</a:t>
            </a:r>
            <a:r>
              <a:rPr lang="cs-CZ" dirty="0" smtClean="0"/>
              <a:t> </a:t>
            </a:r>
            <a:r>
              <a:rPr lang="cs-CZ" b="1" dirty="0" smtClean="0"/>
              <a:t>media</a:t>
            </a:r>
          </a:p>
          <a:p>
            <a:r>
              <a:rPr lang="cs-CZ" dirty="0" smtClean="0"/>
              <a:t>28 a. </a:t>
            </a:r>
            <a:r>
              <a:rPr lang="cs-CZ" dirty="0" err="1" smtClean="0"/>
              <a:t>temporalis</a:t>
            </a:r>
            <a:r>
              <a:rPr lang="cs-CZ" dirty="0" smtClean="0"/>
              <a:t> </a:t>
            </a:r>
            <a:r>
              <a:rPr lang="cs-CZ" b="1" dirty="0" err="1" smtClean="0"/>
              <a:t>posterior</a:t>
            </a:r>
            <a:endParaRPr lang="cs-CZ" b="1" dirty="0" smtClean="0"/>
          </a:p>
          <a:p>
            <a:endParaRPr lang="cs-CZ" dirty="0" smtClean="0"/>
          </a:p>
          <a:p>
            <a:endParaRPr lang="cs-CZ" dirty="0" smtClean="0"/>
          </a:p>
          <a:p>
            <a:endParaRPr lang="cs-CZ" dirty="0" smtClean="0"/>
          </a:p>
          <a:p>
            <a:r>
              <a:rPr lang="cs-CZ" dirty="0" smtClean="0"/>
              <a:t>30 a. sulci </a:t>
            </a:r>
            <a:r>
              <a:rPr lang="cs-CZ" dirty="0" err="1" smtClean="0"/>
              <a:t>centralis</a:t>
            </a:r>
            <a:r>
              <a:rPr lang="cs-CZ" dirty="0" smtClean="0"/>
              <a:t> (gen.)</a:t>
            </a:r>
          </a:p>
          <a:p>
            <a:r>
              <a:rPr lang="cs-CZ" dirty="0" smtClean="0"/>
              <a:t>31 a. sulci </a:t>
            </a:r>
            <a:r>
              <a:rPr lang="cs-CZ" b="1" dirty="0" err="1" smtClean="0"/>
              <a:t>pre</a:t>
            </a:r>
            <a:r>
              <a:rPr lang="cs-CZ" dirty="0" err="1" smtClean="0"/>
              <a:t>centralis</a:t>
            </a:r>
            <a:r>
              <a:rPr lang="cs-CZ" dirty="0" smtClean="0"/>
              <a:t> (gen.)</a:t>
            </a:r>
          </a:p>
          <a:p>
            <a:r>
              <a:rPr lang="cs-CZ" dirty="0" smtClean="0"/>
              <a:t>32 a. sulci </a:t>
            </a:r>
            <a:r>
              <a:rPr lang="cs-CZ" b="1" dirty="0" err="1" smtClean="0"/>
              <a:t>post</a:t>
            </a:r>
            <a:r>
              <a:rPr lang="cs-CZ" dirty="0" err="1" smtClean="0"/>
              <a:t>centralis</a:t>
            </a:r>
            <a:r>
              <a:rPr lang="cs-CZ" dirty="0" smtClean="0"/>
              <a:t> (gen.)</a:t>
            </a:r>
          </a:p>
          <a:p>
            <a:r>
              <a:rPr lang="cs-CZ" dirty="0" smtClean="0"/>
              <a:t>33 </a:t>
            </a:r>
            <a:r>
              <a:rPr lang="cs-CZ" dirty="0" err="1" smtClean="0"/>
              <a:t>aa</a:t>
            </a:r>
            <a:r>
              <a:rPr lang="cs-CZ" dirty="0" smtClean="0"/>
              <a:t>. </a:t>
            </a:r>
            <a:r>
              <a:rPr lang="cs-CZ" dirty="0" err="1" smtClean="0"/>
              <a:t>parietales</a:t>
            </a:r>
            <a:r>
              <a:rPr lang="cs-CZ" dirty="0" smtClean="0"/>
              <a:t> </a:t>
            </a:r>
            <a:r>
              <a:rPr lang="cs-CZ" b="1" dirty="0" err="1" smtClean="0"/>
              <a:t>anterior</a:t>
            </a:r>
            <a:r>
              <a:rPr lang="cs-CZ" dirty="0" smtClean="0"/>
              <a:t> et </a:t>
            </a:r>
            <a:r>
              <a:rPr lang="cs-CZ" b="1" dirty="0" err="1" smtClean="0"/>
              <a:t>posterior</a:t>
            </a:r>
            <a:endParaRPr lang="cs-CZ" b="1" dirty="0" smtClean="0"/>
          </a:p>
        </p:txBody>
      </p:sp>
    </p:spTree>
    <p:extLst>
      <p:ext uri="{BB962C8B-B14F-4D97-AF65-F5344CB8AC3E}">
        <p14:creationId xmlns:p14="http://schemas.microsoft.com/office/powerpoint/2010/main" val="1996147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D</a:t>
            </a:r>
            <a:r>
              <a:rPr lang="cs-CZ" smtClean="0">
                <a:solidFill>
                  <a:schemeClr val="accent1"/>
                </a:solidFill>
              </a:rPr>
              <a:t>) COMPOUNDS</a:t>
            </a:r>
            <a:endParaRPr lang="cs-CZ" dirty="0">
              <a:solidFill>
                <a:schemeClr val="accent1"/>
              </a:solidFill>
            </a:endParaRPr>
          </a:p>
        </p:txBody>
      </p:sp>
      <p:pic>
        <p:nvPicPr>
          <p:cNvPr id="4" name="Picture 2"/>
          <p:cNvPicPr>
            <a:picLocks noGrp="1" noChangeAspect="1" noChangeArrowheads="1"/>
          </p:cNvPicPr>
          <p:nvPr>
            <p:ph sz="quarter" idx="1"/>
          </p:nvPr>
        </p:nvPicPr>
        <p:blipFill>
          <a:blip r:embed="rId3" cstate="print"/>
          <a:srcRect/>
          <a:stretch>
            <a:fillRect/>
          </a:stretch>
        </p:blipFill>
        <p:spPr bwMode="auto">
          <a:xfrm>
            <a:off x="381000" y="1524000"/>
            <a:ext cx="2514600" cy="3558031"/>
          </a:xfrm>
          <a:prstGeom prst="rect">
            <a:avLst/>
          </a:prstGeom>
          <a:noFill/>
          <a:ln w="9525">
            <a:noFill/>
            <a:miter lim="800000"/>
            <a:headEnd/>
            <a:tailEnd/>
          </a:ln>
        </p:spPr>
      </p:pic>
      <p:sp>
        <p:nvSpPr>
          <p:cNvPr id="5" name="TextovéPole 4"/>
          <p:cNvSpPr txBox="1"/>
          <p:nvPr/>
        </p:nvSpPr>
        <p:spPr>
          <a:xfrm>
            <a:off x="304800" y="5105400"/>
            <a:ext cx="2590800" cy="381000"/>
          </a:xfrm>
          <a:prstGeom prst="rect">
            <a:avLst/>
          </a:prstGeom>
          <a:noFill/>
        </p:spPr>
        <p:txBody>
          <a:bodyPr wrap="square" rtlCol="0">
            <a:spAutoFit/>
          </a:bodyPr>
          <a:lstStyle/>
          <a:p>
            <a:r>
              <a:rPr lang="cs-CZ" dirty="0" smtClean="0"/>
              <a:t>lig. </a:t>
            </a:r>
            <a:r>
              <a:rPr lang="cs-CZ" b="1" dirty="0" err="1" smtClean="0"/>
              <a:t>thyr</a:t>
            </a:r>
            <a:r>
              <a:rPr lang="cs-CZ" dirty="0" err="1" smtClean="0">
                <a:solidFill>
                  <a:srgbClr val="0070C0"/>
                </a:solidFill>
              </a:rPr>
              <a:t>o</a:t>
            </a:r>
            <a:r>
              <a:rPr lang="cs-CZ" b="1" dirty="0" err="1" smtClean="0"/>
              <a:t>epi</a:t>
            </a:r>
            <a:r>
              <a:rPr lang="cs-CZ" dirty="0" err="1" smtClean="0"/>
              <a:t>glotticum</a:t>
            </a:r>
            <a:endParaRPr lang="cs-CZ" dirty="0"/>
          </a:p>
        </p:txBody>
      </p:sp>
      <p:sp>
        <p:nvSpPr>
          <p:cNvPr id="6" name="Elipsa 5"/>
          <p:cNvSpPr/>
          <p:nvPr/>
        </p:nvSpPr>
        <p:spPr>
          <a:xfrm>
            <a:off x="2438400" y="3124200"/>
            <a:ext cx="304800" cy="3048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098" name="Picture 2"/>
          <p:cNvPicPr>
            <a:picLocks noChangeAspect="1" noChangeArrowheads="1"/>
          </p:cNvPicPr>
          <p:nvPr/>
        </p:nvPicPr>
        <p:blipFill>
          <a:blip r:embed="rId4" cstate="print"/>
          <a:srcRect/>
          <a:stretch>
            <a:fillRect/>
          </a:stretch>
        </p:blipFill>
        <p:spPr bwMode="auto">
          <a:xfrm>
            <a:off x="3429000" y="1600200"/>
            <a:ext cx="5124450" cy="3474913"/>
          </a:xfrm>
          <a:prstGeom prst="rect">
            <a:avLst/>
          </a:prstGeom>
          <a:noFill/>
          <a:ln w="9525">
            <a:noFill/>
            <a:miter lim="800000"/>
            <a:headEnd/>
            <a:tailEnd/>
          </a:ln>
        </p:spPr>
      </p:pic>
      <p:sp>
        <p:nvSpPr>
          <p:cNvPr id="8" name="TextovéPole 7"/>
          <p:cNvSpPr txBox="1"/>
          <p:nvPr/>
        </p:nvSpPr>
        <p:spPr>
          <a:xfrm>
            <a:off x="4114800" y="5105400"/>
            <a:ext cx="5410200" cy="1815882"/>
          </a:xfrm>
          <a:prstGeom prst="rect">
            <a:avLst/>
          </a:prstGeom>
          <a:noFill/>
        </p:spPr>
        <p:txBody>
          <a:bodyPr wrap="square" rtlCol="0">
            <a:spAutoFit/>
          </a:bodyPr>
          <a:lstStyle/>
          <a:p>
            <a:r>
              <a:rPr lang="cs-CZ" sz="1600" dirty="0" err="1" smtClean="0"/>
              <a:t>nucleus</a:t>
            </a:r>
            <a:r>
              <a:rPr lang="cs-CZ" sz="1600" dirty="0" smtClean="0"/>
              <a:t> </a:t>
            </a:r>
            <a:r>
              <a:rPr lang="cs-CZ" sz="1600" i="1" dirty="0" err="1" smtClean="0">
                <a:solidFill>
                  <a:srgbClr val="0070C0"/>
                </a:solidFill>
              </a:rPr>
              <a:t>antero</a:t>
            </a:r>
            <a:r>
              <a:rPr lang="cs-CZ" sz="1600" b="1" dirty="0" err="1" smtClean="0"/>
              <a:t>lateralis</a:t>
            </a:r>
            <a:r>
              <a:rPr lang="cs-CZ" sz="1600" b="1" dirty="0" smtClean="0"/>
              <a:t>	</a:t>
            </a:r>
            <a:r>
              <a:rPr lang="cs-CZ" sz="1600" dirty="0" smtClean="0"/>
              <a:t>19</a:t>
            </a:r>
            <a:r>
              <a:rPr lang="cs-CZ" sz="1600" b="1" dirty="0" smtClean="0"/>
              <a:t>		</a:t>
            </a:r>
          </a:p>
          <a:p>
            <a:r>
              <a:rPr lang="cs-CZ" sz="1600" dirty="0" smtClean="0"/>
              <a:t>          n. </a:t>
            </a:r>
            <a:r>
              <a:rPr lang="cs-CZ" sz="1600" i="1" dirty="0" err="1" smtClean="0">
                <a:solidFill>
                  <a:srgbClr val="0070C0"/>
                </a:solidFill>
              </a:rPr>
              <a:t>antero</a:t>
            </a:r>
            <a:r>
              <a:rPr lang="cs-CZ" sz="1600" b="1" dirty="0" err="1" smtClean="0"/>
              <a:t>medialis</a:t>
            </a:r>
            <a:r>
              <a:rPr lang="cs-CZ" sz="1600" b="1" dirty="0" smtClean="0"/>
              <a:t>	</a:t>
            </a:r>
            <a:r>
              <a:rPr lang="cs-CZ" sz="1600" dirty="0" smtClean="0"/>
              <a:t>20</a:t>
            </a:r>
            <a:endParaRPr lang="cs-CZ" sz="1600" b="1" dirty="0" smtClean="0"/>
          </a:p>
          <a:p>
            <a:r>
              <a:rPr lang="cs-CZ" sz="1600" dirty="0" smtClean="0"/>
              <a:t>          n. </a:t>
            </a:r>
            <a:r>
              <a:rPr lang="cs-CZ" sz="1600" i="1" dirty="0" err="1" smtClean="0">
                <a:solidFill>
                  <a:srgbClr val="0070C0"/>
                </a:solidFill>
              </a:rPr>
              <a:t>postero</a:t>
            </a:r>
            <a:r>
              <a:rPr lang="cs-CZ" sz="1600" dirty="0" err="1" smtClean="0"/>
              <a:t>lateralis</a:t>
            </a:r>
            <a:r>
              <a:rPr lang="cs-CZ" sz="1600" dirty="0" smtClean="0"/>
              <a:t>	21</a:t>
            </a:r>
          </a:p>
          <a:p>
            <a:r>
              <a:rPr lang="cs-CZ" sz="1600" dirty="0" smtClean="0"/>
              <a:t>          n. </a:t>
            </a:r>
            <a:r>
              <a:rPr lang="cs-CZ" sz="1600" b="1" i="1" dirty="0" err="1" smtClean="0">
                <a:solidFill>
                  <a:srgbClr val="0070C0"/>
                </a:solidFill>
              </a:rPr>
              <a:t>retro</a:t>
            </a:r>
            <a:r>
              <a:rPr lang="cs-CZ" sz="1600" i="1" dirty="0" err="1" smtClean="0">
                <a:solidFill>
                  <a:srgbClr val="0070C0"/>
                </a:solidFill>
              </a:rPr>
              <a:t>postero</a:t>
            </a:r>
            <a:r>
              <a:rPr lang="cs-CZ" sz="1600" dirty="0" err="1" smtClean="0"/>
              <a:t>lateralis</a:t>
            </a:r>
            <a:r>
              <a:rPr lang="cs-CZ" sz="1600" dirty="0" smtClean="0"/>
              <a:t>	22</a:t>
            </a:r>
          </a:p>
          <a:p>
            <a:r>
              <a:rPr lang="cs-CZ" sz="1600" dirty="0" smtClean="0"/>
              <a:t>          n. </a:t>
            </a:r>
            <a:r>
              <a:rPr lang="cs-CZ" sz="1600" i="1" dirty="0" err="1" smtClean="0">
                <a:solidFill>
                  <a:srgbClr val="0070C0"/>
                </a:solidFill>
              </a:rPr>
              <a:t>postero</a:t>
            </a:r>
            <a:r>
              <a:rPr lang="cs-CZ" sz="1600" dirty="0" err="1" smtClean="0"/>
              <a:t>medialis</a:t>
            </a:r>
            <a:r>
              <a:rPr lang="cs-CZ" sz="1600" dirty="0" smtClean="0"/>
              <a:t>	23</a:t>
            </a:r>
          </a:p>
          <a:p>
            <a:endParaRPr lang="cs-CZ" sz="1600" dirty="0" smtClean="0"/>
          </a:p>
          <a:p>
            <a:endParaRPr lang="cs-CZ"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E) PREFIXES</a:t>
            </a:r>
            <a:endParaRPr lang="cs-CZ" dirty="0">
              <a:solidFill>
                <a:schemeClr val="accent1"/>
              </a:solidFill>
            </a:endParaRPr>
          </a:p>
        </p:txBody>
      </p:sp>
      <p:pic>
        <p:nvPicPr>
          <p:cNvPr id="3074" name="Picture 2"/>
          <p:cNvPicPr>
            <a:picLocks noGrp="1" noChangeAspect="1" noChangeArrowheads="1"/>
          </p:cNvPicPr>
          <p:nvPr>
            <p:ph sz="quarter" idx="1"/>
          </p:nvPr>
        </p:nvPicPr>
        <p:blipFill>
          <a:blip r:embed="rId3" cstate="print"/>
          <a:srcRect/>
          <a:stretch>
            <a:fillRect/>
          </a:stretch>
        </p:blipFill>
        <p:spPr bwMode="auto">
          <a:xfrm>
            <a:off x="457200" y="304800"/>
            <a:ext cx="1709530" cy="3276600"/>
          </a:xfrm>
          <a:prstGeom prst="rect">
            <a:avLst/>
          </a:prstGeom>
          <a:noFill/>
          <a:ln w="9525">
            <a:noFill/>
            <a:miter lim="800000"/>
            <a:headEnd/>
            <a:tailEnd/>
          </a:ln>
        </p:spPr>
      </p:pic>
      <p:sp>
        <p:nvSpPr>
          <p:cNvPr id="5" name="TextovéPole 4"/>
          <p:cNvSpPr txBox="1"/>
          <p:nvPr/>
        </p:nvSpPr>
        <p:spPr>
          <a:xfrm>
            <a:off x="3429000" y="1447800"/>
            <a:ext cx="1295400" cy="8586966"/>
          </a:xfrm>
          <a:prstGeom prst="rect">
            <a:avLst/>
          </a:prstGeom>
          <a:noFill/>
        </p:spPr>
        <p:txBody>
          <a:bodyPr wrap="square" rtlCol="0">
            <a:spAutoFit/>
          </a:bodyPr>
          <a:lstStyle/>
          <a:p>
            <a:r>
              <a:rPr lang="cs-CZ" sz="2400" dirty="0" smtClean="0">
                <a:solidFill>
                  <a:srgbClr val="FF0000"/>
                </a:solidFill>
              </a:rPr>
              <a:t>ab-                               </a:t>
            </a:r>
          </a:p>
          <a:p>
            <a:endParaRPr lang="cs-CZ" sz="2400" dirty="0" smtClean="0">
              <a:solidFill>
                <a:srgbClr val="FF0000"/>
              </a:solidFill>
            </a:endParaRPr>
          </a:p>
          <a:p>
            <a:endParaRPr lang="cs-CZ" sz="2400" dirty="0" smtClean="0">
              <a:solidFill>
                <a:srgbClr val="FF0000"/>
              </a:solidFill>
            </a:endParaRPr>
          </a:p>
          <a:p>
            <a:endParaRPr lang="cs-CZ" sz="2400" dirty="0" smtClean="0">
              <a:solidFill>
                <a:srgbClr val="FF0000"/>
              </a:solidFill>
            </a:endParaRPr>
          </a:p>
          <a:p>
            <a:endParaRPr lang="cs-CZ" sz="2400" dirty="0" smtClean="0">
              <a:solidFill>
                <a:srgbClr val="FF0000"/>
              </a:solidFill>
            </a:endParaRPr>
          </a:p>
          <a:p>
            <a:endParaRPr lang="cs-CZ" sz="2400" dirty="0" smtClean="0">
              <a:solidFill>
                <a:srgbClr val="FF0000"/>
              </a:solidFill>
            </a:endParaRPr>
          </a:p>
          <a:p>
            <a:endParaRPr lang="cs-CZ" sz="2400" dirty="0" smtClean="0">
              <a:solidFill>
                <a:srgbClr val="FF0000"/>
              </a:solidFill>
            </a:endParaRPr>
          </a:p>
          <a:p>
            <a:endParaRPr lang="cs-CZ" sz="2400" dirty="0" smtClean="0">
              <a:solidFill>
                <a:srgbClr val="FF0000"/>
              </a:solidFill>
            </a:endParaRPr>
          </a:p>
          <a:p>
            <a:endParaRPr lang="cs-CZ" sz="2400" dirty="0" smtClean="0">
              <a:solidFill>
                <a:srgbClr val="FF0000"/>
              </a:solidFill>
            </a:endParaRPr>
          </a:p>
          <a:p>
            <a:endParaRPr lang="cs-CZ" sz="2400" dirty="0" smtClean="0">
              <a:solidFill>
                <a:srgbClr val="FF0000"/>
              </a:solidFill>
            </a:endParaRPr>
          </a:p>
          <a:p>
            <a:endParaRPr lang="cs-CZ" sz="2400" dirty="0" smtClean="0">
              <a:solidFill>
                <a:srgbClr val="FF0000"/>
              </a:solidFill>
            </a:endParaRPr>
          </a:p>
          <a:p>
            <a:endParaRPr lang="cs-CZ" sz="2400" dirty="0" smtClean="0">
              <a:solidFill>
                <a:srgbClr val="FF0000"/>
              </a:solidFill>
            </a:endParaRPr>
          </a:p>
          <a:p>
            <a:r>
              <a:rPr lang="cs-CZ" sz="2400" dirty="0" smtClean="0">
                <a:solidFill>
                  <a:srgbClr val="FF0000"/>
                </a:solidFill>
              </a:rPr>
              <a:t>ad-</a:t>
            </a:r>
          </a:p>
          <a:p>
            <a:endParaRPr lang="cs-CZ" sz="2400" dirty="0" smtClean="0">
              <a:solidFill>
                <a:srgbClr val="FF0000"/>
              </a:solidFill>
            </a:endParaRPr>
          </a:p>
          <a:p>
            <a:endParaRPr lang="cs-CZ" sz="2400" dirty="0" smtClean="0">
              <a:solidFill>
                <a:srgbClr val="FF0000"/>
              </a:solidFill>
            </a:endParaRPr>
          </a:p>
          <a:p>
            <a:endParaRPr lang="cs-CZ" sz="2400" dirty="0" smtClean="0">
              <a:solidFill>
                <a:srgbClr val="FF0000"/>
              </a:solidFill>
            </a:endParaRPr>
          </a:p>
          <a:p>
            <a:endParaRPr lang="cs-CZ" sz="2400" dirty="0" smtClean="0">
              <a:solidFill>
                <a:srgbClr val="FF0000"/>
              </a:solidFill>
            </a:endParaRPr>
          </a:p>
          <a:p>
            <a:endParaRPr lang="cs-CZ" sz="2400" dirty="0" smtClean="0">
              <a:solidFill>
                <a:srgbClr val="FF0000"/>
              </a:solidFill>
            </a:endParaRPr>
          </a:p>
          <a:p>
            <a:endParaRPr lang="cs-CZ" sz="2400" dirty="0" smtClean="0">
              <a:solidFill>
                <a:srgbClr val="FF0000"/>
              </a:solidFill>
            </a:endParaRPr>
          </a:p>
          <a:p>
            <a:endParaRPr lang="cs-CZ" sz="2400" dirty="0" smtClean="0">
              <a:solidFill>
                <a:srgbClr val="FF0000"/>
              </a:solidFill>
            </a:endParaRPr>
          </a:p>
          <a:p>
            <a:endParaRPr lang="cs-CZ" sz="2400" dirty="0" smtClean="0">
              <a:solidFill>
                <a:srgbClr val="FF0000"/>
              </a:solidFill>
            </a:endParaRPr>
          </a:p>
          <a:p>
            <a:endParaRPr lang="cs-CZ" sz="2400" dirty="0" smtClean="0">
              <a:solidFill>
                <a:srgbClr val="FF0000"/>
              </a:solidFill>
            </a:endParaRPr>
          </a:p>
          <a:p>
            <a:endParaRPr lang="cs-CZ" sz="2400" dirty="0">
              <a:solidFill>
                <a:srgbClr val="FF0000"/>
              </a:solidFill>
            </a:endParaRPr>
          </a:p>
        </p:txBody>
      </p:sp>
      <p:sp>
        <p:nvSpPr>
          <p:cNvPr id="6" name="TextovéPole 5"/>
          <p:cNvSpPr txBox="1"/>
          <p:nvPr/>
        </p:nvSpPr>
        <p:spPr>
          <a:xfrm>
            <a:off x="5867400" y="1524000"/>
            <a:ext cx="1447800" cy="4801314"/>
          </a:xfrm>
          <a:prstGeom prst="rect">
            <a:avLst/>
          </a:prstGeom>
          <a:noFill/>
        </p:spPr>
        <p:txBody>
          <a:bodyPr wrap="square" rtlCol="0">
            <a:spAutoFit/>
          </a:bodyPr>
          <a:lstStyle/>
          <a:p>
            <a:r>
              <a:rPr lang="cs-CZ" b="1" dirty="0" err="1" smtClean="0"/>
              <a:t>apo</a:t>
            </a:r>
            <a:r>
              <a:rPr lang="cs-CZ" b="1" dirty="0" smtClean="0"/>
              <a:t>-</a:t>
            </a:r>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r>
              <a:rPr lang="cs-CZ" b="1" dirty="0" smtClean="0"/>
              <a:t>par(a)-</a:t>
            </a:r>
            <a:endParaRPr lang="cs-CZ" b="1" dirty="0"/>
          </a:p>
        </p:txBody>
      </p:sp>
      <p:pic>
        <p:nvPicPr>
          <p:cNvPr id="3076" name="Picture 4" descr="Související obrázek"/>
          <p:cNvPicPr>
            <a:picLocks noChangeAspect="1" noChangeArrowheads="1"/>
          </p:cNvPicPr>
          <p:nvPr/>
        </p:nvPicPr>
        <p:blipFill>
          <a:blip r:embed="rId4" cstate="print"/>
          <a:srcRect/>
          <a:stretch>
            <a:fillRect/>
          </a:stretch>
        </p:blipFill>
        <p:spPr bwMode="auto">
          <a:xfrm>
            <a:off x="316173" y="3924657"/>
            <a:ext cx="2362200" cy="2362202"/>
          </a:xfrm>
          <a:prstGeom prst="rect">
            <a:avLst/>
          </a:prstGeom>
          <a:noFill/>
        </p:spPr>
      </p:pic>
      <p:pic>
        <p:nvPicPr>
          <p:cNvPr id="3077" name="Picture 5"/>
          <p:cNvPicPr>
            <a:picLocks noChangeAspect="1" noChangeArrowheads="1"/>
          </p:cNvPicPr>
          <p:nvPr/>
        </p:nvPicPr>
        <p:blipFill>
          <a:blip r:embed="rId5" cstate="print"/>
          <a:srcRect/>
          <a:stretch>
            <a:fillRect/>
          </a:stretch>
        </p:blipFill>
        <p:spPr bwMode="auto">
          <a:xfrm>
            <a:off x="6858000" y="685800"/>
            <a:ext cx="2081212" cy="5126406"/>
          </a:xfrm>
          <a:prstGeom prst="rect">
            <a:avLst/>
          </a:prstGeom>
          <a:noFill/>
          <a:ln w="9525">
            <a:noFill/>
            <a:miter lim="800000"/>
            <a:headEnd/>
            <a:tailEnd/>
          </a:ln>
        </p:spPr>
      </p:pic>
      <p:pic>
        <p:nvPicPr>
          <p:cNvPr id="3079" name="Picture 7"/>
          <p:cNvPicPr>
            <a:picLocks noChangeAspect="1" noChangeArrowheads="1"/>
          </p:cNvPicPr>
          <p:nvPr/>
        </p:nvPicPr>
        <p:blipFill>
          <a:blip r:embed="rId6" cstate="print"/>
          <a:srcRect/>
          <a:stretch>
            <a:fillRect/>
          </a:stretch>
        </p:blipFill>
        <p:spPr bwMode="auto">
          <a:xfrm>
            <a:off x="2895600" y="1905000"/>
            <a:ext cx="3871912" cy="3611545"/>
          </a:xfrm>
          <a:prstGeom prst="rect">
            <a:avLst/>
          </a:prstGeom>
          <a:noFill/>
          <a:ln w="9525">
            <a:noFill/>
            <a:miter lim="800000"/>
            <a:headEnd/>
            <a:tailEnd/>
          </a:ln>
        </p:spPr>
      </p:pic>
      <p:cxnSp>
        <p:nvCxnSpPr>
          <p:cNvPr id="4" name="Přímá spojnice se šipkou 3"/>
          <p:cNvCxnSpPr/>
          <p:nvPr/>
        </p:nvCxnSpPr>
        <p:spPr>
          <a:xfrm flipV="1">
            <a:off x="457200" y="5592745"/>
            <a:ext cx="381000" cy="503255"/>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7" name="Ovál 6"/>
          <p:cNvSpPr/>
          <p:nvPr/>
        </p:nvSpPr>
        <p:spPr>
          <a:xfrm>
            <a:off x="3886200" y="3505200"/>
            <a:ext cx="609600" cy="5334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vál 11"/>
          <p:cNvSpPr/>
          <p:nvPr/>
        </p:nvSpPr>
        <p:spPr>
          <a:xfrm>
            <a:off x="5105400" y="3391257"/>
            <a:ext cx="609600" cy="5334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vál 12"/>
          <p:cNvSpPr/>
          <p:nvPr/>
        </p:nvSpPr>
        <p:spPr>
          <a:xfrm>
            <a:off x="3915823" y="4800600"/>
            <a:ext cx="609600" cy="5334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vál 13"/>
          <p:cNvSpPr/>
          <p:nvPr/>
        </p:nvSpPr>
        <p:spPr>
          <a:xfrm>
            <a:off x="5060576" y="4802841"/>
            <a:ext cx="609600" cy="5334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6" name="Přímá spojnice se šipkou 15"/>
          <p:cNvCxnSpPr/>
          <p:nvPr/>
        </p:nvCxnSpPr>
        <p:spPr>
          <a:xfrm flipH="1" flipV="1">
            <a:off x="7872412" y="2855192"/>
            <a:ext cx="1066800" cy="380999"/>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a:stCxn id="3077" idx="3"/>
          </p:cNvCxnSpPr>
          <p:nvPr/>
        </p:nvCxnSpPr>
        <p:spPr>
          <a:xfrm flipH="1" flipV="1">
            <a:off x="7620000" y="2133601"/>
            <a:ext cx="1319212" cy="1115402"/>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p:nvPr/>
        </p:nvCxnSpPr>
        <p:spPr>
          <a:xfrm flipH="1" flipV="1">
            <a:off x="8417060" y="2504928"/>
            <a:ext cx="659606" cy="289896"/>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flipH="1" flipV="1">
            <a:off x="2209800" y="5549245"/>
            <a:ext cx="381000" cy="394355"/>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Přímá spojnice se šipkou 25"/>
          <p:cNvCxnSpPr/>
          <p:nvPr/>
        </p:nvCxnSpPr>
        <p:spPr>
          <a:xfrm flipV="1">
            <a:off x="6858000" y="2895600"/>
            <a:ext cx="304800" cy="454176"/>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p:nvPr/>
        </p:nvCxnSpPr>
        <p:spPr>
          <a:xfrm flipH="1" flipV="1">
            <a:off x="2133600" y="5181600"/>
            <a:ext cx="381000" cy="394355"/>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E) PREFIXES</a:t>
            </a:r>
            <a:endParaRPr lang="cs-CZ" dirty="0">
              <a:solidFill>
                <a:schemeClr val="accent1"/>
              </a:solidFill>
            </a:endParaRPr>
          </a:p>
        </p:txBody>
      </p:sp>
      <p:pic>
        <p:nvPicPr>
          <p:cNvPr id="20" name="Picture 2"/>
          <p:cNvPicPr>
            <a:picLocks noChangeAspect="1" noChangeArrowheads="1"/>
          </p:cNvPicPr>
          <p:nvPr/>
        </p:nvPicPr>
        <p:blipFill>
          <a:blip r:embed="rId3" cstate="print"/>
          <a:srcRect/>
          <a:stretch>
            <a:fillRect/>
          </a:stretch>
        </p:blipFill>
        <p:spPr bwMode="auto">
          <a:xfrm>
            <a:off x="152400" y="1400175"/>
            <a:ext cx="4106172" cy="2028825"/>
          </a:xfrm>
          <a:prstGeom prst="rect">
            <a:avLst/>
          </a:prstGeom>
          <a:noFill/>
          <a:ln w="9525">
            <a:noFill/>
            <a:miter lim="800000"/>
            <a:headEnd/>
            <a:tailEnd/>
          </a:ln>
        </p:spPr>
      </p:pic>
      <p:pic>
        <p:nvPicPr>
          <p:cNvPr id="22" name="Picture 3"/>
          <p:cNvPicPr>
            <a:picLocks noChangeAspect="1" noChangeArrowheads="1"/>
          </p:cNvPicPr>
          <p:nvPr/>
        </p:nvPicPr>
        <p:blipFill>
          <a:blip r:embed="rId4" cstate="print"/>
          <a:srcRect/>
          <a:stretch>
            <a:fillRect/>
          </a:stretch>
        </p:blipFill>
        <p:spPr bwMode="auto">
          <a:xfrm>
            <a:off x="5105400" y="1165344"/>
            <a:ext cx="2209800" cy="2492256"/>
          </a:xfrm>
          <a:prstGeom prst="rect">
            <a:avLst/>
          </a:prstGeom>
          <a:noFill/>
          <a:ln w="9525">
            <a:noFill/>
            <a:miter lim="800000"/>
            <a:headEnd/>
            <a:tailEnd/>
          </a:ln>
        </p:spPr>
      </p:pic>
      <p:pic>
        <p:nvPicPr>
          <p:cNvPr id="24" name="Picture 4"/>
          <p:cNvPicPr>
            <a:picLocks noChangeAspect="1" noChangeArrowheads="1"/>
          </p:cNvPicPr>
          <p:nvPr/>
        </p:nvPicPr>
        <p:blipFill>
          <a:blip r:embed="rId5" cstate="print"/>
          <a:srcRect/>
          <a:stretch>
            <a:fillRect/>
          </a:stretch>
        </p:blipFill>
        <p:spPr bwMode="auto">
          <a:xfrm>
            <a:off x="533400" y="3976687"/>
            <a:ext cx="1886159" cy="2424113"/>
          </a:xfrm>
          <a:prstGeom prst="rect">
            <a:avLst/>
          </a:prstGeom>
          <a:noFill/>
          <a:ln w="9525">
            <a:noFill/>
            <a:miter lim="800000"/>
            <a:headEnd/>
            <a:tailEnd/>
          </a:ln>
        </p:spPr>
      </p:pic>
      <p:pic>
        <p:nvPicPr>
          <p:cNvPr id="25" name="Picture 5"/>
          <p:cNvPicPr>
            <a:picLocks noChangeAspect="1" noChangeArrowheads="1"/>
          </p:cNvPicPr>
          <p:nvPr/>
        </p:nvPicPr>
        <p:blipFill>
          <a:blip r:embed="rId6" cstate="print"/>
          <a:srcRect/>
          <a:stretch>
            <a:fillRect/>
          </a:stretch>
        </p:blipFill>
        <p:spPr bwMode="auto">
          <a:xfrm>
            <a:off x="4648200" y="3929406"/>
            <a:ext cx="1981200" cy="2471394"/>
          </a:xfrm>
          <a:prstGeom prst="rect">
            <a:avLst/>
          </a:prstGeom>
          <a:noFill/>
          <a:ln w="9525">
            <a:noFill/>
            <a:miter lim="800000"/>
            <a:headEnd/>
            <a:tailEnd/>
          </a:ln>
        </p:spPr>
      </p:pic>
      <p:sp>
        <p:nvSpPr>
          <p:cNvPr id="27" name="TextovéPole 26"/>
          <p:cNvSpPr txBox="1"/>
          <p:nvPr/>
        </p:nvSpPr>
        <p:spPr>
          <a:xfrm>
            <a:off x="228600" y="3516868"/>
            <a:ext cx="4724400" cy="369332"/>
          </a:xfrm>
          <a:prstGeom prst="rect">
            <a:avLst/>
          </a:prstGeom>
          <a:noFill/>
        </p:spPr>
        <p:txBody>
          <a:bodyPr wrap="square" rtlCol="0">
            <a:spAutoFit/>
          </a:bodyPr>
          <a:lstStyle/>
          <a:p>
            <a:r>
              <a:rPr lang="cs-CZ" dirty="0" err="1" smtClean="0"/>
              <a:t>membrana</a:t>
            </a:r>
            <a:r>
              <a:rPr lang="cs-CZ" dirty="0" smtClean="0"/>
              <a:t> </a:t>
            </a:r>
            <a:r>
              <a:rPr lang="cs-CZ" b="1" dirty="0" err="1" smtClean="0">
                <a:solidFill>
                  <a:srgbClr val="0070C0"/>
                </a:solidFill>
              </a:rPr>
              <a:t>inter</a:t>
            </a:r>
            <a:r>
              <a:rPr lang="cs-CZ" dirty="0" err="1" smtClean="0"/>
              <a:t>costalis</a:t>
            </a:r>
            <a:r>
              <a:rPr lang="cs-CZ" dirty="0" smtClean="0"/>
              <a:t> </a:t>
            </a:r>
            <a:r>
              <a:rPr lang="cs-CZ" i="1" dirty="0" smtClean="0"/>
              <a:t>interna / </a:t>
            </a:r>
            <a:r>
              <a:rPr lang="cs-CZ" i="1" dirty="0" err="1" smtClean="0"/>
              <a:t>externa</a:t>
            </a:r>
            <a:endParaRPr lang="cs-CZ" i="1" dirty="0"/>
          </a:p>
        </p:txBody>
      </p:sp>
      <p:sp>
        <p:nvSpPr>
          <p:cNvPr id="28" name="TextovéPole 27"/>
          <p:cNvSpPr txBox="1"/>
          <p:nvPr/>
        </p:nvSpPr>
        <p:spPr>
          <a:xfrm>
            <a:off x="2438400" y="4763869"/>
            <a:ext cx="2057400" cy="646331"/>
          </a:xfrm>
          <a:prstGeom prst="rect">
            <a:avLst/>
          </a:prstGeom>
          <a:noFill/>
        </p:spPr>
        <p:txBody>
          <a:bodyPr wrap="square" rtlCol="0">
            <a:spAutoFit/>
          </a:bodyPr>
          <a:lstStyle/>
          <a:p>
            <a:r>
              <a:rPr lang="cs-CZ" dirty="0" err="1" smtClean="0"/>
              <a:t>recessus</a:t>
            </a:r>
            <a:r>
              <a:rPr lang="cs-CZ" dirty="0" smtClean="0"/>
              <a:t> </a:t>
            </a:r>
            <a:r>
              <a:rPr lang="cs-CZ" b="1" dirty="0" err="1" smtClean="0">
                <a:solidFill>
                  <a:srgbClr val="0070C0"/>
                </a:solidFill>
              </a:rPr>
              <a:t>retro</a:t>
            </a:r>
            <a:r>
              <a:rPr lang="cs-CZ" dirty="0" err="1" smtClean="0"/>
              <a:t>caecalis</a:t>
            </a:r>
            <a:endParaRPr lang="cs-CZ" dirty="0"/>
          </a:p>
        </p:txBody>
      </p:sp>
      <p:sp>
        <p:nvSpPr>
          <p:cNvPr id="29" name="TextovéPole 28"/>
          <p:cNvSpPr txBox="1"/>
          <p:nvPr/>
        </p:nvSpPr>
        <p:spPr>
          <a:xfrm>
            <a:off x="6934200" y="4800600"/>
            <a:ext cx="2286000" cy="646331"/>
          </a:xfrm>
          <a:prstGeom prst="rect">
            <a:avLst/>
          </a:prstGeom>
          <a:noFill/>
        </p:spPr>
        <p:txBody>
          <a:bodyPr wrap="square" rtlCol="0">
            <a:spAutoFit/>
          </a:bodyPr>
          <a:lstStyle/>
          <a:p>
            <a:r>
              <a:rPr lang="cs-CZ" b="1" dirty="0" err="1" smtClean="0">
                <a:solidFill>
                  <a:srgbClr val="0070C0"/>
                </a:solidFill>
              </a:rPr>
              <a:t>pro</a:t>
            </a:r>
            <a:r>
              <a:rPr lang="cs-CZ" dirty="0" err="1" smtClean="0"/>
              <a:t>montorium</a:t>
            </a:r>
            <a:r>
              <a:rPr lang="cs-CZ" dirty="0" smtClean="0"/>
              <a:t> </a:t>
            </a:r>
            <a:r>
              <a:rPr lang="cs-CZ" dirty="0" err="1" smtClean="0"/>
              <a:t>ossis</a:t>
            </a:r>
            <a:r>
              <a:rPr lang="cs-CZ" dirty="0" smtClean="0"/>
              <a:t> </a:t>
            </a:r>
            <a:r>
              <a:rPr lang="cs-CZ" dirty="0" err="1" smtClean="0"/>
              <a:t>sacri</a:t>
            </a:r>
            <a:endParaRPr lang="cs-CZ" dirty="0"/>
          </a:p>
        </p:txBody>
      </p:sp>
      <p:sp>
        <p:nvSpPr>
          <p:cNvPr id="30" name="TextovéPole 29"/>
          <p:cNvSpPr txBox="1"/>
          <p:nvPr/>
        </p:nvSpPr>
        <p:spPr>
          <a:xfrm>
            <a:off x="7467600" y="2133600"/>
            <a:ext cx="2362200" cy="646331"/>
          </a:xfrm>
          <a:prstGeom prst="rect">
            <a:avLst/>
          </a:prstGeom>
          <a:noFill/>
        </p:spPr>
        <p:txBody>
          <a:bodyPr wrap="square" rtlCol="0">
            <a:spAutoFit/>
          </a:bodyPr>
          <a:lstStyle/>
          <a:p>
            <a:r>
              <a:rPr lang="cs-CZ" dirty="0" smtClean="0"/>
              <a:t>helix / </a:t>
            </a:r>
          </a:p>
          <a:p>
            <a:r>
              <a:rPr lang="cs-CZ" b="1" dirty="0" smtClean="0">
                <a:solidFill>
                  <a:srgbClr val="0070C0"/>
                </a:solidFill>
              </a:rPr>
              <a:t>ant(i)</a:t>
            </a:r>
            <a:r>
              <a:rPr lang="cs-CZ" dirty="0" smtClean="0"/>
              <a:t>helix</a:t>
            </a:r>
            <a:endParaRPr lang="cs-CZ" dirty="0"/>
          </a:p>
        </p:txBody>
      </p:sp>
      <p:sp>
        <p:nvSpPr>
          <p:cNvPr id="31" name="Elipsa 14"/>
          <p:cNvSpPr/>
          <p:nvPr/>
        </p:nvSpPr>
        <p:spPr>
          <a:xfrm>
            <a:off x="914400" y="4343400"/>
            <a:ext cx="304800" cy="3048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2" name="Elipsa 18"/>
          <p:cNvSpPr/>
          <p:nvPr/>
        </p:nvSpPr>
        <p:spPr>
          <a:xfrm>
            <a:off x="5486400" y="3886200"/>
            <a:ext cx="304800" cy="3048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Elipsa 18"/>
          <p:cNvSpPr/>
          <p:nvPr/>
        </p:nvSpPr>
        <p:spPr>
          <a:xfrm>
            <a:off x="609600" y="2590800"/>
            <a:ext cx="304800" cy="3048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Elipsa 18"/>
          <p:cNvSpPr/>
          <p:nvPr/>
        </p:nvSpPr>
        <p:spPr>
          <a:xfrm>
            <a:off x="2438400" y="2438400"/>
            <a:ext cx="304800" cy="3048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Elipsa 18"/>
          <p:cNvSpPr/>
          <p:nvPr/>
        </p:nvSpPr>
        <p:spPr>
          <a:xfrm>
            <a:off x="5181600" y="2209800"/>
            <a:ext cx="304800" cy="3048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6" name="Elipsa 18"/>
          <p:cNvSpPr/>
          <p:nvPr/>
        </p:nvSpPr>
        <p:spPr>
          <a:xfrm>
            <a:off x="5791200" y="2362200"/>
            <a:ext cx="304800" cy="3048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50187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28600"/>
            <a:ext cx="9147048" cy="758952"/>
          </a:xfrm>
        </p:spPr>
        <p:txBody>
          <a:bodyPr>
            <a:noAutofit/>
          </a:bodyPr>
          <a:lstStyle/>
          <a:p>
            <a:r>
              <a:rPr lang="cs-CZ" sz="2300" b="1" dirty="0" err="1" smtClean="0">
                <a:solidFill>
                  <a:schemeClr val="accent1"/>
                </a:solidFill>
              </a:rPr>
              <a:t>Guess</a:t>
            </a:r>
            <a:r>
              <a:rPr lang="cs-CZ" sz="2300" b="1" dirty="0" smtClean="0">
                <a:solidFill>
                  <a:schemeClr val="accent1"/>
                </a:solidFill>
              </a:rPr>
              <a:t> the </a:t>
            </a:r>
            <a:r>
              <a:rPr lang="cs-CZ" sz="2300" b="1" dirty="0" err="1" smtClean="0">
                <a:solidFill>
                  <a:schemeClr val="accent1"/>
                </a:solidFill>
              </a:rPr>
              <a:t>meaning</a:t>
            </a:r>
            <a:r>
              <a:rPr lang="cs-CZ" sz="2300" b="1" dirty="0" smtClean="0">
                <a:solidFill>
                  <a:schemeClr val="accent1"/>
                </a:solidFill>
              </a:rPr>
              <a:t> of the </a:t>
            </a:r>
            <a:r>
              <a:rPr lang="cs-CZ" sz="2300" b="1" dirty="0" err="1" smtClean="0">
                <a:solidFill>
                  <a:schemeClr val="accent1"/>
                </a:solidFill>
              </a:rPr>
              <a:t>prefixes</a:t>
            </a:r>
            <a:r>
              <a:rPr lang="cs-CZ" sz="2300" b="1" dirty="0" smtClean="0">
                <a:solidFill>
                  <a:schemeClr val="accent1"/>
                </a:solidFill>
              </a:rPr>
              <a:t> and </a:t>
            </a:r>
            <a:r>
              <a:rPr lang="cs-CZ" sz="2300" b="1" dirty="0" err="1" smtClean="0">
                <a:solidFill>
                  <a:schemeClr val="accent1"/>
                </a:solidFill>
              </a:rPr>
              <a:t>analyze</a:t>
            </a:r>
            <a:r>
              <a:rPr lang="cs-CZ" sz="2300" b="1" dirty="0" smtClean="0">
                <a:solidFill>
                  <a:schemeClr val="accent1"/>
                </a:solidFill>
              </a:rPr>
              <a:t> the </a:t>
            </a:r>
            <a:r>
              <a:rPr lang="cs-CZ" sz="2300" b="1" dirty="0" err="1" smtClean="0">
                <a:solidFill>
                  <a:schemeClr val="accent1"/>
                </a:solidFill>
              </a:rPr>
              <a:t>terms</a:t>
            </a:r>
            <a:r>
              <a:rPr lang="cs-CZ" sz="2300" b="1" dirty="0" smtClean="0">
                <a:solidFill>
                  <a:schemeClr val="accent1"/>
                </a:solidFill>
              </a:rPr>
              <a:t> </a:t>
            </a:r>
            <a:r>
              <a:rPr lang="cs-CZ" sz="2300" b="1" dirty="0">
                <a:solidFill>
                  <a:schemeClr val="accent1"/>
                </a:solidFill>
              </a:rPr>
              <a:t/>
            </a:r>
            <a:br>
              <a:rPr lang="cs-CZ" sz="2300" b="1" dirty="0">
                <a:solidFill>
                  <a:schemeClr val="accent1"/>
                </a:solidFill>
              </a:rPr>
            </a:br>
            <a:r>
              <a:rPr lang="cs-CZ" sz="2300" dirty="0" smtClean="0">
                <a:solidFill>
                  <a:schemeClr val="accent1"/>
                </a:solidFill>
              </a:rPr>
              <a:t>(Handout </a:t>
            </a:r>
            <a:r>
              <a:rPr lang="cs-CZ" sz="2300" dirty="0" smtClean="0">
                <a:solidFill>
                  <a:schemeClr val="accent1"/>
                </a:solidFill>
              </a:rPr>
              <a:t>3.2</a:t>
            </a:r>
            <a:r>
              <a:rPr lang="cs-CZ" sz="2300" dirty="0" smtClean="0">
                <a:solidFill>
                  <a:schemeClr val="accent1"/>
                </a:solidFill>
              </a:rPr>
              <a:t>, </a:t>
            </a:r>
            <a:r>
              <a:rPr lang="cs-CZ" sz="2300" dirty="0" err="1" smtClean="0">
                <a:solidFill>
                  <a:schemeClr val="accent1"/>
                </a:solidFill>
              </a:rPr>
              <a:t>task</a:t>
            </a:r>
            <a:r>
              <a:rPr lang="cs-CZ" sz="2300" dirty="0" smtClean="0">
                <a:solidFill>
                  <a:schemeClr val="accent1"/>
                </a:solidFill>
              </a:rPr>
              <a:t> </a:t>
            </a:r>
            <a:r>
              <a:rPr lang="cs-CZ" sz="2300" dirty="0" smtClean="0">
                <a:solidFill>
                  <a:schemeClr val="accent1"/>
                </a:solidFill>
              </a:rPr>
              <a:t>4) </a:t>
            </a:r>
            <a:endParaRPr lang="en-US" sz="2300" dirty="0">
              <a:solidFill>
                <a:schemeClr val="accent1"/>
              </a:solidFill>
            </a:endParaRPr>
          </a:p>
        </p:txBody>
      </p:sp>
      <p:graphicFrame>
        <p:nvGraphicFramePr>
          <p:cNvPr id="5" name="Diagram 4"/>
          <p:cNvGraphicFramePr/>
          <p:nvPr>
            <p:extLst>
              <p:ext uri="{D42A27DB-BD31-4B8C-83A1-F6EECF244321}">
                <p14:modId xmlns:p14="http://schemas.microsoft.com/office/powerpoint/2010/main" val="2351303435"/>
              </p:ext>
            </p:extLst>
          </p:nvPr>
        </p:nvGraphicFramePr>
        <p:xfrm>
          <a:off x="287130" y="1676400"/>
          <a:ext cx="3810000" cy="3042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4209122024"/>
              </p:ext>
            </p:extLst>
          </p:nvPr>
        </p:nvGraphicFramePr>
        <p:xfrm>
          <a:off x="4495800" y="1066800"/>
          <a:ext cx="4724400" cy="4495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p:cNvGraphicFramePr/>
          <p:nvPr>
            <p:extLst>
              <p:ext uri="{D42A27DB-BD31-4B8C-83A1-F6EECF244321}">
                <p14:modId xmlns:p14="http://schemas.microsoft.com/office/powerpoint/2010/main" val="4230200808"/>
              </p:ext>
            </p:extLst>
          </p:nvPr>
        </p:nvGraphicFramePr>
        <p:xfrm>
          <a:off x="76200" y="4169243"/>
          <a:ext cx="8968636" cy="306975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988621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286000" y="304800"/>
            <a:ext cx="4724400" cy="6105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7"/>
          <p:cNvGraphicFramePr>
            <a:graphicFrameLocks noGrp="1"/>
          </p:cNvGraphicFramePr>
          <p:nvPr/>
        </p:nvGraphicFramePr>
        <p:xfrm>
          <a:off x="457200" y="2005172"/>
          <a:ext cx="8382000" cy="3709826"/>
        </p:xfrm>
        <a:graphic>
          <a:graphicData uri="http://schemas.openxmlformats.org/drawingml/2006/table">
            <a:tbl>
              <a:tblPr bandRow="1">
                <a:tableStyleId>{21E4AEA4-8DFA-4A89-87EB-49C32662AFE0}</a:tableStyleId>
              </a:tblPr>
              <a:tblGrid>
                <a:gridCol w="6858000">
                  <a:extLst>
                    <a:ext uri="{9D8B030D-6E8A-4147-A177-3AD203B41FA5}">
                      <a16:colId xmlns="" xmlns:a16="http://schemas.microsoft.com/office/drawing/2014/main" val="20000"/>
                    </a:ext>
                  </a:extLst>
                </a:gridCol>
                <a:gridCol w="762000">
                  <a:extLst>
                    <a:ext uri="{9D8B030D-6E8A-4147-A177-3AD203B41FA5}">
                      <a16:colId xmlns="" xmlns:a16="http://schemas.microsoft.com/office/drawing/2014/main" val="20001"/>
                    </a:ext>
                  </a:extLst>
                </a:gridCol>
                <a:gridCol w="762000">
                  <a:extLst>
                    <a:ext uri="{9D8B030D-6E8A-4147-A177-3AD203B41FA5}">
                      <a16:colId xmlns="" xmlns:a16="http://schemas.microsoft.com/office/drawing/2014/main" val="20002"/>
                    </a:ext>
                  </a:extLst>
                </a:gridCol>
              </a:tblGrid>
              <a:tr h="511628">
                <a:tc>
                  <a:txBody>
                    <a:bodyPr/>
                    <a:lstStyle/>
                    <a:p>
                      <a:r>
                        <a:rPr lang="cs-CZ" sz="1800" dirty="0" smtClean="0"/>
                        <a:t>1. In </a:t>
                      </a:r>
                      <a:r>
                        <a:rPr lang="cs-CZ" sz="1800" dirty="0" err="1" smtClean="0"/>
                        <a:t>anatomical</a:t>
                      </a:r>
                      <a:r>
                        <a:rPr lang="cs-CZ" sz="1800" dirty="0" smtClean="0"/>
                        <a:t> </a:t>
                      </a:r>
                      <a:r>
                        <a:rPr lang="cs-CZ" sz="1800" dirty="0" err="1" smtClean="0"/>
                        <a:t>position</a:t>
                      </a:r>
                      <a:r>
                        <a:rPr lang="cs-CZ" sz="1800" dirty="0" smtClean="0"/>
                        <a:t> </a:t>
                      </a:r>
                      <a:r>
                        <a:rPr lang="cs-CZ" sz="1800" dirty="0" err="1" smtClean="0"/>
                        <a:t>the</a:t>
                      </a:r>
                      <a:r>
                        <a:rPr lang="cs-CZ" sz="1800" dirty="0" smtClean="0"/>
                        <a:t> </a:t>
                      </a:r>
                      <a:r>
                        <a:rPr lang="cs-CZ" sz="1800" dirty="0" err="1" smtClean="0"/>
                        <a:t>palmar</a:t>
                      </a:r>
                      <a:r>
                        <a:rPr lang="cs-CZ" sz="1800" dirty="0" smtClean="0"/>
                        <a:t> </a:t>
                      </a:r>
                      <a:r>
                        <a:rPr lang="cs-CZ" sz="1800" dirty="0" err="1" smtClean="0"/>
                        <a:t>surface</a:t>
                      </a:r>
                      <a:r>
                        <a:rPr lang="cs-CZ" sz="1800" baseline="0" dirty="0" smtClean="0"/>
                        <a:t> </a:t>
                      </a:r>
                      <a:r>
                        <a:rPr lang="cs-CZ" sz="1800" baseline="0" dirty="0" err="1" smtClean="0"/>
                        <a:t>is</a:t>
                      </a:r>
                      <a:r>
                        <a:rPr lang="cs-CZ" sz="1800" baseline="0" dirty="0" smtClean="0"/>
                        <a:t> in </a:t>
                      </a:r>
                      <a:r>
                        <a:rPr lang="cs-CZ" sz="1800" i="1" baseline="0" dirty="0" err="1" smtClean="0"/>
                        <a:t>posterior</a:t>
                      </a:r>
                      <a:r>
                        <a:rPr lang="cs-CZ" sz="1800" i="1" baseline="0" dirty="0" smtClean="0"/>
                        <a:t> </a:t>
                      </a:r>
                      <a:r>
                        <a:rPr lang="cs-CZ" sz="1800" baseline="0" dirty="0" err="1" smtClean="0"/>
                        <a:t>position</a:t>
                      </a:r>
                      <a:r>
                        <a:rPr lang="cs-CZ" sz="1800" baseline="0" dirty="0" smtClean="0"/>
                        <a:t>.</a:t>
                      </a:r>
                      <a:endParaRPr lang="en-US" sz="1800" dirty="0"/>
                    </a:p>
                  </a:txBody>
                  <a:tcPr marL="91432" marR="91432" marT="45709" marB="45709"/>
                </a:tc>
                <a:tc>
                  <a:txBody>
                    <a:bodyPr/>
                    <a:lstStyle/>
                    <a:p>
                      <a:endParaRPr lang="en-US" sz="1800" dirty="0"/>
                    </a:p>
                  </a:txBody>
                  <a:tcPr marL="91432" marR="91432" marT="45709" marB="45709"/>
                </a:tc>
                <a:tc>
                  <a:txBody>
                    <a:bodyPr/>
                    <a:lstStyle/>
                    <a:p>
                      <a:endParaRPr lang="en-US" sz="1800" dirty="0"/>
                    </a:p>
                  </a:txBody>
                  <a:tcPr marL="91432" marR="91432" marT="45709" marB="45709"/>
                </a:tc>
                <a:extLst>
                  <a:ext uri="{0D108BD9-81ED-4DB2-BD59-A6C34878D82A}">
                    <a16:rowId xmlns="" xmlns:a16="http://schemas.microsoft.com/office/drawing/2014/main" val="10000"/>
                  </a:ext>
                </a:extLst>
              </a:tr>
              <a:tr h="511628">
                <a:tc>
                  <a:txBody>
                    <a:bodyPr/>
                    <a:lstStyle/>
                    <a:p>
                      <a:r>
                        <a:rPr lang="cs-CZ" sz="1800" dirty="0" smtClean="0"/>
                        <a:t>2. </a:t>
                      </a:r>
                      <a:r>
                        <a:rPr lang="cs-CZ" sz="1800" dirty="0" err="1" smtClean="0"/>
                        <a:t>The</a:t>
                      </a:r>
                      <a:r>
                        <a:rPr lang="cs-CZ" sz="1800" dirty="0" smtClean="0"/>
                        <a:t> sternum </a:t>
                      </a:r>
                      <a:r>
                        <a:rPr lang="cs-CZ" sz="1800" dirty="0" err="1" smtClean="0"/>
                        <a:t>is</a:t>
                      </a:r>
                      <a:r>
                        <a:rPr lang="cs-CZ" sz="1800" dirty="0" smtClean="0"/>
                        <a:t> </a:t>
                      </a:r>
                      <a:r>
                        <a:rPr lang="cs-CZ" sz="1800" i="1" dirty="0" err="1" smtClean="0"/>
                        <a:t>anterior</a:t>
                      </a:r>
                      <a:r>
                        <a:rPr lang="cs-CZ" sz="1800" dirty="0" smtClean="0"/>
                        <a:t> to </a:t>
                      </a:r>
                      <a:r>
                        <a:rPr lang="cs-CZ" sz="1800" dirty="0" err="1" smtClean="0"/>
                        <a:t>the</a:t>
                      </a:r>
                      <a:r>
                        <a:rPr lang="cs-CZ" sz="1800" dirty="0" smtClean="0"/>
                        <a:t> </a:t>
                      </a:r>
                      <a:r>
                        <a:rPr lang="cs-CZ" sz="1800" dirty="0" err="1" smtClean="0"/>
                        <a:t>heart</a:t>
                      </a:r>
                      <a:r>
                        <a:rPr lang="cs-CZ" sz="1800" dirty="0" smtClean="0"/>
                        <a:t>.</a:t>
                      </a:r>
                      <a:endParaRPr lang="en-US" sz="1800" dirty="0"/>
                    </a:p>
                  </a:txBody>
                  <a:tcPr marL="91432" marR="91432" marT="45709" marB="45709"/>
                </a:tc>
                <a:tc>
                  <a:txBody>
                    <a:bodyPr/>
                    <a:lstStyle/>
                    <a:p>
                      <a:endParaRPr lang="en-US" sz="1800" dirty="0"/>
                    </a:p>
                  </a:txBody>
                  <a:tcPr marL="91432" marR="91432" marT="45709" marB="45709"/>
                </a:tc>
                <a:tc>
                  <a:txBody>
                    <a:bodyPr/>
                    <a:lstStyle/>
                    <a:p>
                      <a:endParaRPr lang="en-US" sz="1800" dirty="0"/>
                    </a:p>
                  </a:txBody>
                  <a:tcPr marL="91432" marR="91432" marT="45709" marB="45709"/>
                </a:tc>
                <a:extLst>
                  <a:ext uri="{0D108BD9-81ED-4DB2-BD59-A6C34878D82A}">
                    <a16:rowId xmlns="" xmlns:a16="http://schemas.microsoft.com/office/drawing/2014/main" val="10001"/>
                  </a:ext>
                </a:extLst>
              </a:tr>
              <a:tr h="511628">
                <a:tc>
                  <a:txBody>
                    <a:bodyPr/>
                    <a:lstStyle/>
                    <a:p>
                      <a:r>
                        <a:rPr lang="cs-CZ" sz="1800" dirty="0" smtClean="0"/>
                        <a:t>3. </a:t>
                      </a:r>
                      <a:r>
                        <a:rPr lang="cs-CZ" sz="1800" dirty="0" err="1" smtClean="0"/>
                        <a:t>The</a:t>
                      </a:r>
                      <a:r>
                        <a:rPr lang="cs-CZ" sz="1800" dirty="0" smtClean="0"/>
                        <a:t> </a:t>
                      </a:r>
                      <a:r>
                        <a:rPr lang="cs-CZ" sz="1800" dirty="0" err="1" smtClean="0"/>
                        <a:t>clavicles</a:t>
                      </a:r>
                      <a:r>
                        <a:rPr lang="cs-CZ" sz="1800" dirty="0" smtClean="0"/>
                        <a:t> are </a:t>
                      </a:r>
                      <a:r>
                        <a:rPr lang="cs-CZ" sz="1800" i="1" dirty="0" err="1" smtClean="0"/>
                        <a:t>mediales</a:t>
                      </a:r>
                      <a:r>
                        <a:rPr lang="cs-CZ" sz="1800" dirty="0" smtClean="0"/>
                        <a:t> to </a:t>
                      </a:r>
                      <a:r>
                        <a:rPr lang="cs-CZ" sz="1800" dirty="0" err="1" smtClean="0"/>
                        <a:t>the</a:t>
                      </a:r>
                      <a:r>
                        <a:rPr lang="cs-CZ" sz="1800" dirty="0" smtClean="0"/>
                        <a:t> sternum.</a:t>
                      </a:r>
                      <a:endParaRPr lang="en-US" sz="1800" dirty="0"/>
                    </a:p>
                  </a:txBody>
                  <a:tcPr marL="91432" marR="91432" marT="45709" marB="45709"/>
                </a:tc>
                <a:tc>
                  <a:txBody>
                    <a:bodyPr/>
                    <a:lstStyle/>
                    <a:p>
                      <a:endParaRPr lang="en-US" sz="1800" dirty="0"/>
                    </a:p>
                  </a:txBody>
                  <a:tcPr marL="91432" marR="91432" marT="45709" marB="45709"/>
                </a:tc>
                <a:tc>
                  <a:txBody>
                    <a:bodyPr/>
                    <a:lstStyle/>
                    <a:p>
                      <a:endParaRPr lang="en-US" sz="1800" dirty="0"/>
                    </a:p>
                  </a:txBody>
                  <a:tcPr marL="91432" marR="91432" marT="45709" marB="45709"/>
                </a:tc>
                <a:extLst>
                  <a:ext uri="{0D108BD9-81ED-4DB2-BD59-A6C34878D82A}">
                    <a16:rowId xmlns="" xmlns:a16="http://schemas.microsoft.com/office/drawing/2014/main" val="10002"/>
                  </a:ext>
                </a:extLst>
              </a:tr>
              <a:tr h="511628">
                <a:tc>
                  <a:txBody>
                    <a:bodyPr/>
                    <a:lstStyle/>
                    <a:p>
                      <a:r>
                        <a:rPr lang="cs-CZ" sz="1800" dirty="0" smtClean="0"/>
                        <a:t>4. </a:t>
                      </a:r>
                      <a:r>
                        <a:rPr lang="cs-CZ" sz="1800" dirty="0" err="1" smtClean="0"/>
                        <a:t>The</a:t>
                      </a:r>
                      <a:r>
                        <a:rPr lang="cs-CZ" sz="1800" dirty="0" smtClean="0"/>
                        <a:t> </a:t>
                      </a:r>
                      <a:r>
                        <a:rPr lang="cs-CZ" sz="1800" dirty="0" err="1" smtClean="0"/>
                        <a:t>elbow</a:t>
                      </a:r>
                      <a:r>
                        <a:rPr lang="cs-CZ" sz="1800" dirty="0" smtClean="0"/>
                        <a:t> </a:t>
                      </a:r>
                      <a:r>
                        <a:rPr lang="cs-CZ" sz="1800" dirty="0" err="1" smtClean="0"/>
                        <a:t>is</a:t>
                      </a:r>
                      <a:r>
                        <a:rPr lang="cs-CZ" sz="1800" dirty="0" smtClean="0"/>
                        <a:t> </a:t>
                      </a:r>
                      <a:r>
                        <a:rPr lang="cs-CZ" sz="1800" i="1" dirty="0" err="1" smtClean="0"/>
                        <a:t>proximalis</a:t>
                      </a:r>
                      <a:r>
                        <a:rPr lang="cs-CZ" sz="1800" baseline="0" dirty="0" smtClean="0"/>
                        <a:t> to </a:t>
                      </a:r>
                      <a:r>
                        <a:rPr lang="cs-CZ" sz="1800" baseline="0" dirty="0" err="1" smtClean="0"/>
                        <a:t>the</a:t>
                      </a:r>
                      <a:r>
                        <a:rPr lang="cs-CZ" sz="1800" baseline="0" dirty="0" smtClean="0"/>
                        <a:t> </a:t>
                      </a:r>
                      <a:r>
                        <a:rPr lang="cs-CZ" sz="1800" baseline="0" dirty="0" err="1" smtClean="0"/>
                        <a:t>wrist</a:t>
                      </a:r>
                      <a:r>
                        <a:rPr lang="cs-CZ" sz="1800" baseline="0" dirty="0" smtClean="0"/>
                        <a:t>.</a:t>
                      </a:r>
                      <a:endParaRPr lang="en-US" sz="1800" dirty="0"/>
                    </a:p>
                  </a:txBody>
                  <a:tcPr marL="91432" marR="91432" marT="45709" marB="45709"/>
                </a:tc>
                <a:tc>
                  <a:txBody>
                    <a:bodyPr/>
                    <a:lstStyle/>
                    <a:p>
                      <a:endParaRPr lang="en-US" sz="1800" dirty="0"/>
                    </a:p>
                  </a:txBody>
                  <a:tcPr marL="91432" marR="91432" marT="45709" marB="45709"/>
                </a:tc>
                <a:tc>
                  <a:txBody>
                    <a:bodyPr/>
                    <a:lstStyle/>
                    <a:p>
                      <a:endParaRPr lang="en-US" sz="1800" dirty="0"/>
                    </a:p>
                  </a:txBody>
                  <a:tcPr marL="91432" marR="91432" marT="45709" marB="45709"/>
                </a:tc>
                <a:extLst>
                  <a:ext uri="{0D108BD9-81ED-4DB2-BD59-A6C34878D82A}">
                    <a16:rowId xmlns="" xmlns:a16="http://schemas.microsoft.com/office/drawing/2014/main" val="10003"/>
                  </a:ext>
                </a:extLst>
              </a:tr>
              <a:tr h="511628">
                <a:tc>
                  <a:txBody>
                    <a:bodyPr/>
                    <a:lstStyle/>
                    <a:p>
                      <a:r>
                        <a:rPr lang="cs-CZ" sz="1800" dirty="0" smtClean="0"/>
                        <a:t>5. </a:t>
                      </a:r>
                      <a:r>
                        <a:rPr lang="cs-CZ" sz="1800" dirty="0" err="1" smtClean="0"/>
                        <a:t>The</a:t>
                      </a:r>
                      <a:r>
                        <a:rPr lang="cs-CZ" sz="1800" dirty="0" smtClean="0"/>
                        <a:t> aorta </a:t>
                      </a:r>
                      <a:r>
                        <a:rPr lang="cs-CZ" sz="1800" dirty="0" err="1" smtClean="0"/>
                        <a:t>is</a:t>
                      </a:r>
                      <a:r>
                        <a:rPr lang="cs-CZ" sz="1800" dirty="0" smtClean="0"/>
                        <a:t> </a:t>
                      </a:r>
                      <a:r>
                        <a:rPr lang="cs-CZ" sz="1800" i="1" dirty="0" err="1" smtClean="0"/>
                        <a:t>ventralis</a:t>
                      </a:r>
                      <a:r>
                        <a:rPr lang="cs-CZ" sz="1800" dirty="0" smtClean="0"/>
                        <a:t> to </a:t>
                      </a:r>
                      <a:r>
                        <a:rPr lang="cs-CZ" sz="1800" dirty="0" err="1" smtClean="0"/>
                        <a:t>the</a:t>
                      </a:r>
                      <a:r>
                        <a:rPr lang="cs-CZ" sz="1800" dirty="0" smtClean="0"/>
                        <a:t> spinal </a:t>
                      </a:r>
                      <a:r>
                        <a:rPr lang="cs-CZ" sz="1800" dirty="0" err="1" smtClean="0"/>
                        <a:t>column</a:t>
                      </a:r>
                      <a:r>
                        <a:rPr lang="cs-CZ" sz="1800" dirty="0" smtClean="0"/>
                        <a:t>.</a:t>
                      </a:r>
                      <a:endParaRPr lang="en-US" sz="1800" dirty="0"/>
                    </a:p>
                  </a:txBody>
                  <a:tcPr marL="91432" marR="91432" marT="45709" marB="45709"/>
                </a:tc>
                <a:tc>
                  <a:txBody>
                    <a:bodyPr/>
                    <a:lstStyle/>
                    <a:p>
                      <a:endParaRPr lang="en-US" sz="1800" dirty="0"/>
                    </a:p>
                  </a:txBody>
                  <a:tcPr marL="91432" marR="91432" marT="45709" marB="45709"/>
                </a:tc>
                <a:tc>
                  <a:txBody>
                    <a:bodyPr/>
                    <a:lstStyle/>
                    <a:p>
                      <a:endParaRPr lang="en-US" sz="1800" dirty="0"/>
                    </a:p>
                  </a:txBody>
                  <a:tcPr marL="91432" marR="91432" marT="45709" marB="45709"/>
                </a:tc>
                <a:extLst>
                  <a:ext uri="{0D108BD9-81ED-4DB2-BD59-A6C34878D82A}">
                    <a16:rowId xmlns="" xmlns:a16="http://schemas.microsoft.com/office/drawing/2014/main" val="10004"/>
                  </a:ext>
                </a:extLst>
              </a:tr>
              <a:tr h="511628">
                <a:tc>
                  <a:txBody>
                    <a:bodyPr/>
                    <a:lstStyle/>
                    <a:p>
                      <a:r>
                        <a:rPr lang="cs-CZ" sz="1800" dirty="0" smtClean="0"/>
                        <a:t>6. </a:t>
                      </a:r>
                      <a:r>
                        <a:rPr lang="cs-CZ" sz="1800" dirty="0" err="1" smtClean="0"/>
                        <a:t>The</a:t>
                      </a:r>
                      <a:r>
                        <a:rPr lang="cs-CZ" sz="1800" dirty="0" smtClean="0"/>
                        <a:t> skin </a:t>
                      </a:r>
                      <a:r>
                        <a:rPr lang="cs-CZ" sz="1800" dirty="0" err="1" smtClean="0"/>
                        <a:t>is</a:t>
                      </a:r>
                      <a:r>
                        <a:rPr lang="cs-CZ" sz="1800" dirty="0" smtClean="0"/>
                        <a:t> </a:t>
                      </a:r>
                      <a:r>
                        <a:rPr lang="cs-CZ" sz="1800" i="1" dirty="0" err="1" smtClean="0"/>
                        <a:t>profundus</a:t>
                      </a:r>
                      <a:r>
                        <a:rPr lang="cs-CZ" sz="1800" dirty="0" smtClean="0"/>
                        <a:t> to </a:t>
                      </a:r>
                      <a:r>
                        <a:rPr lang="cs-CZ" sz="1800" dirty="0" err="1" smtClean="0"/>
                        <a:t>the</a:t>
                      </a:r>
                      <a:r>
                        <a:rPr lang="cs-CZ" sz="1800" dirty="0" smtClean="0"/>
                        <a:t> </a:t>
                      </a:r>
                      <a:r>
                        <a:rPr lang="cs-CZ" sz="1800" dirty="0" err="1" smtClean="0"/>
                        <a:t>muscles</a:t>
                      </a:r>
                      <a:r>
                        <a:rPr lang="cs-CZ" sz="1800" dirty="0" smtClean="0"/>
                        <a:t>.</a:t>
                      </a:r>
                      <a:endParaRPr lang="en-US" sz="1800" dirty="0"/>
                    </a:p>
                  </a:txBody>
                  <a:tcPr marL="91432" marR="91432" marT="45709" marB="45709"/>
                </a:tc>
                <a:tc>
                  <a:txBody>
                    <a:bodyPr/>
                    <a:lstStyle/>
                    <a:p>
                      <a:endParaRPr lang="en-US" sz="1800" dirty="0"/>
                    </a:p>
                  </a:txBody>
                  <a:tcPr marL="91432" marR="91432" marT="45709" marB="45709"/>
                </a:tc>
                <a:tc>
                  <a:txBody>
                    <a:bodyPr/>
                    <a:lstStyle/>
                    <a:p>
                      <a:endParaRPr lang="en-US" sz="1800" dirty="0"/>
                    </a:p>
                  </a:txBody>
                  <a:tcPr marL="91432" marR="91432" marT="45709" marB="45709"/>
                </a:tc>
                <a:extLst>
                  <a:ext uri="{0D108BD9-81ED-4DB2-BD59-A6C34878D82A}">
                    <a16:rowId xmlns="" xmlns:a16="http://schemas.microsoft.com/office/drawing/2014/main" val="10005"/>
                  </a:ext>
                </a:extLst>
              </a:tr>
              <a:tr h="511628">
                <a:tc>
                  <a:txBody>
                    <a:bodyPr/>
                    <a:lstStyle/>
                    <a:p>
                      <a:r>
                        <a:rPr lang="cs-CZ" sz="1800" dirty="0" smtClean="0"/>
                        <a:t>7. </a:t>
                      </a:r>
                      <a:r>
                        <a:rPr lang="cs-CZ" sz="1800" dirty="0" err="1" smtClean="0"/>
                        <a:t>The</a:t>
                      </a:r>
                      <a:r>
                        <a:rPr lang="cs-CZ" sz="1800" baseline="0" dirty="0" smtClean="0"/>
                        <a:t> </a:t>
                      </a:r>
                      <a:r>
                        <a:rPr lang="cs-CZ" sz="1800" baseline="0" dirty="0" err="1" smtClean="0"/>
                        <a:t>blood</a:t>
                      </a:r>
                      <a:r>
                        <a:rPr lang="cs-CZ" sz="1800" baseline="0" dirty="0" smtClean="0"/>
                        <a:t> </a:t>
                      </a:r>
                      <a:r>
                        <a:rPr lang="cs-CZ" sz="1800" baseline="0" dirty="0" err="1" smtClean="0"/>
                        <a:t>drawn</a:t>
                      </a:r>
                      <a:r>
                        <a:rPr lang="cs-CZ" sz="1800" baseline="0" dirty="0" smtClean="0"/>
                        <a:t> </a:t>
                      </a:r>
                      <a:r>
                        <a:rPr lang="cs-CZ" sz="1800" baseline="0" dirty="0" err="1" smtClean="0"/>
                        <a:t>from</a:t>
                      </a:r>
                      <a:r>
                        <a:rPr lang="cs-CZ" sz="1800" baseline="0" dirty="0" smtClean="0"/>
                        <a:t> a </a:t>
                      </a:r>
                      <a:r>
                        <a:rPr lang="cs-CZ" sz="1800" baseline="0" dirty="0" err="1" smtClean="0"/>
                        <a:t>fingertip</a:t>
                      </a:r>
                      <a:r>
                        <a:rPr lang="cs-CZ" sz="1800" baseline="0" dirty="0" smtClean="0"/>
                        <a:t>  </a:t>
                      </a:r>
                      <a:r>
                        <a:rPr lang="cs-CZ" sz="1800" baseline="0" dirty="0" err="1" smtClean="0"/>
                        <a:t>is</a:t>
                      </a:r>
                      <a:r>
                        <a:rPr lang="cs-CZ" sz="1800" baseline="0" dirty="0" smtClean="0"/>
                        <a:t> </a:t>
                      </a:r>
                      <a:r>
                        <a:rPr lang="cs-CZ" sz="1800" i="1" baseline="0" dirty="0" err="1" smtClean="0"/>
                        <a:t>peripheralis</a:t>
                      </a:r>
                      <a:r>
                        <a:rPr lang="cs-CZ" sz="1800" baseline="0" dirty="0" smtClean="0"/>
                        <a:t>.</a:t>
                      </a:r>
                      <a:endParaRPr lang="en-US" sz="1800" dirty="0"/>
                    </a:p>
                  </a:txBody>
                  <a:tcPr marL="91432" marR="91432" marT="45709" marB="45709"/>
                </a:tc>
                <a:tc>
                  <a:txBody>
                    <a:bodyPr/>
                    <a:lstStyle/>
                    <a:p>
                      <a:endParaRPr lang="en-US" sz="1800" dirty="0"/>
                    </a:p>
                  </a:txBody>
                  <a:tcPr marL="91432" marR="91432" marT="45709" marB="45709"/>
                </a:tc>
                <a:tc>
                  <a:txBody>
                    <a:bodyPr/>
                    <a:lstStyle/>
                    <a:p>
                      <a:endParaRPr lang="en-US" sz="1800" dirty="0"/>
                    </a:p>
                  </a:txBody>
                  <a:tcPr marL="91432" marR="91432" marT="45709" marB="45709"/>
                </a:tc>
                <a:extLst>
                  <a:ext uri="{0D108BD9-81ED-4DB2-BD59-A6C34878D82A}">
                    <a16:rowId xmlns="" xmlns:a16="http://schemas.microsoft.com/office/drawing/2014/main" val="10006"/>
                  </a:ext>
                </a:extLst>
              </a:tr>
            </a:tbl>
          </a:graphicData>
        </a:graphic>
      </p:graphicFrame>
      <p:sp>
        <p:nvSpPr>
          <p:cNvPr id="3" name="TextBox 9"/>
          <p:cNvSpPr txBox="1">
            <a:spLocks noChangeArrowheads="1"/>
          </p:cNvSpPr>
          <p:nvPr/>
        </p:nvSpPr>
        <p:spPr bwMode="auto">
          <a:xfrm>
            <a:off x="7467600" y="5257800"/>
            <a:ext cx="366712" cy="368300"/>
          </a:xfrm>
          <a:prstGeom prst="rect">
            <a:avLst/>
          </a:prstGeom>
          <a:noFill/>
          <a:ln w="9525">
            <a:noFill/>
            <a:miter lim="800000"/>
            <a:headEnd/>
            <a:tailEnd/>
          </a:ln>
        </p:spPr>
        <p:txBody>
          <a:bodyPr wrap="none">
            <a:spAutoFit/>
          </a:bodyPr>
          <a:lstStyle/>
          <a:p>
            <a:r>
              <a:rPr lang="cs-CZ" altLang="cs-CZ" sz="1800" b="1" dirty="0">
                <a:solidFill>
                  <a:srgbClr val="FF0000"/>
                </a:solidFill>
                <a:latin typeface="Arial" pitchFamily="34" charset="0"/>
                <a:sym typeface="Wingdings" pitchFamily="2" charset="2"/>
              </a:rPr>
              <a:t></a:t>
            </a:r>
            <a:endParaRPr lang="en-US" altLang="cs-CZ" sz="1800" dirty="0">
              <a:solidFill>
                <a:srgbClr val="FF0000"/>
              </a:solidFill>
              <a:latin typeface="Arial" pitchFamily="34" charset="0"/>
            </a:endParaRPr>
          </a:p>
        </p:txBody>
      </p:sp>
      <p:sp>
        <p:nvSpPr>
          <p:cNvPr id="4" name="TextovéPole 3"/>
          <p:cNvSpPr txBox="1"/>
          <p:nvPr/>
        </p:nvSpPr>
        <p:spPr>
          <a:xfrm>
            <a:off x="7315200" y="1676400"/>
            <a:ext cx="1524000" cy="369332"/>
          </a:xfrm>
          <a:prstGeom prst="rect">
            <a:avLst/>
          </a:prstGeom>
          <a:noFill/>
        </p:spPr>
        <p:txBody>
          <a:bodyPr wrap="square" rtlCol="0">
            <a:spAutoFit/>
          </a:bodyPr>
          <a:lstStyle/>
          <a:p>
            <a:r>
              <a:rPr lang="cs-CZ" dirty="0" smtClean="0">
                <a:solidFill>
                  <a:srgbClr val="FF0000"/>
                </a:solidFill>
              </a:rPr>
              <a:t>YES	NO</a:t>
            </a:r>
            <a:endParaRPr lang="cs-CZ" dirty="0">
              <a:solidFill>
                <a:srgbClr val="FF0000"/>
              </a:solidFill>
            </a:endParaRPr>
          </a:p>
        </p:txBody>
      </p:sp>
      <p:sp>
        <p:nvSpPr>
          <p:cNvPr id="5" name="TextBox 9"/>
          <p:cNvSpPr txBox="1">
            <a:spLocks noChangeArrowheads="1"/>
          </p:cNvSpPr>
          <p:nvPr/>
        </p:nvSpPr>
        <p:spPr bwMode="auto">
          <a:xfrm>
            <a:off x="8305800" y="4800600"/>
            <a:ext cx="366712" cy="368300"/>
          </a:xfrm>
          <a:prstGeom prst="rect">
            <a:avLst/>
          </a:prstGeom>
          <a:noFill/>
          <a:ln w="9525">
            <a:noFill/>
            <a:miter lim="800000"/>
            <a:headEnd/>
            <a:tailEnd/>
          </a:ln>
        </p:spPr>
        <p:txBody>
          <a:bodyPr wrap="none">
            <a:spAutoFit/>
          </a:bodyPr>
          <a:lstStyle/>
          <a:p>
            <a:r>
              <a:rPr lang="cs-CZ" altLang="cs-CZ" sz="1800" b="1" dirty="0">
                <a:solidFill>
                  <a:srgbClr val="FF0000"/>
                </a:solidFill>
                <a:latin typeface="Arial" pitchFamily="34" charset="0"/>
                <a:sym typeface="Wingdings" pitchFamily="2" charset="2"/>
              </a:rPr>
              <a:t></a:t>
            </a:r>
            <a:endParaRPr lang="en-US" altLang="cs-CZ" sz="1800" dirty="0">
              <a:solidFill>
                <a:srgbClr val="FF0000"/>
              </a:solidFill>
              <a:latin typeface="Arial" pitchFamily="34" charset="0"/>
            </a:endParaRPr>
          </a:p>
        </p:txBody>
      </p:sp>
      <p:sp>
        <p:nvSpPr>
          <p:cNvPr id="6" name="TextBox 9"/>
          <p:cNvSpPr txBox="1">
            <a:spLocks noChangeArrowheads="1"/>
          </p:cNvSpPr>
          <p:nvPr/>
        </p:nvSpPr>
        <p:spPr bwMode="auto">
          <a:xfrm>
            <a:off x="7467600" y="4267200"/>
            <a:ext cx="366712" cy="368300"/>
          </a:xfrm>
          <a:prstGeom prst="rect">
            <a:avLst/>
          </a:prstGeom>
          <a:noFill/>
          <a:ln w="9525">
            <a:noFill/>
            <a:miter lim="800000"/>
            <a:headEnd/>
            <a:tailEnd/>
          </a:ln>
        </p:spPr>
        <p:txBody>
          <a:bodyPr wrap="none">
            <a:spAutoFit/>
          </a:bodyPr>
          <a:lstStyle/>
          <a:p>
            <a:r>
              <a:rPr lang="cs-CZ" altLang="cs-CZ" sz="1800" b="1" dirty="0">
                <a:solidFill>
                  <a:srgbClr val="FF0000"/>
                </a:solidFill>
                <a:latin typeface="Arial" pitchFamily="34" charset="0"/>
                <a:sym typeface="Wingdings" pitchFamily="2" charset="2"/>
              </a:rPr>
              <a:t></a:t>
            </a:r>
            <a:endParaRPr lang="en-US" altLang="cs-CZ" sz="1800" dirty="0">
              <a:solidFill>
                <a:srgbClr val="FF0000"/>
              </a:solidFill>
              <a:latin typeface="Arial" pitchFamily="34" charset="0"/>
            </a:endParaRPr>
          </a:p>
        </p:txBody>
      </p:sp>
      <p:sp>
        <p:nvSpPr>
          <p:cNvPr id="7" name="TextBox 9"/>
          <p:cNvSpPr txBox="1">
            <a:spLocks noChangeArrowheads="1"/>
          </p:cNvSpPr>
          <p:nvPr/>
        </p:nvSpPr>
        <p:spPr bwMode="auto">
          <a:xfrm>
            <a:off x="7467600" y="3733800"/>
            <a:ext cx="366712" cy="368300"/>
          </a:xfrm>
          <a:prstGeom prst="rect">
            <a:avLst/>
          </a:prstGeom>
          <a:noFill/>
          <a:ln w="9525">
            <a:noFill/>
            <a:miter lim="800000"/>
            <a:headEnd/>
            <a:tailEnd/>
          </a:ln>
        </p:spPr>
        <p:txBody>
          <a:bodyPr wrap="none">
            <a:spAutoFit/>
          </a:bodyPr>
          <a:lstStyle/>
          <a:p>
            <a:r>
              <a:rPr lang="cs-CZ" altLang="cs-CZ" sz="1800" b="1" dirty="0">
                <a:solidFill>
                  <a:srgbClr val="FF0000"/>
                </a:solidFill>
                <a:latin typeface="Arial" pitchFamily="34" charset="0"/>
                <a:sym typeface="Wingdings" pitchFamily="2" charset="2"/>
              </a:rPr>
              <a:t></a:t>
            </a:r>
            <a:endParaRPr lang="en-US" altLang="cs-CZ" sz="1800" dirty="0">
              <a:solidFill>
                <a:srgbClr val="FF0000"/>
              </a:solidFill>
              <a:latin typeface="Arial" pitchFamily="34" charset="0"/>
            </a:endParaRPr>
          </a:p>
        </p:txBody>
      </p:sp>
      <p:sp>
        <p:nvSpPr>
          <p:cNvPr id="8" name="TextBox 9"/>
          <p:cNvSpPr txBox="1">
            <a:spLocks noChangeArrowheads="1"/>
          </p:cNvSpPr>
          <p:nvPr/>
        </p:nvSpPr>
        <p:spPr bwMode="auto">
          <a:xfrm>
            <a:off x="8305800" y="3200400"/>
            <a:ext cx="366712" cy="368300"/>
          </a:xfrm>
          <a:prstGeom prst="rect">
            <a:avLst/>
          </a:prstGeom>
          <a:noFill/>
          <a:ln w="9525">
            <a:noFill/>
            <a:miter lim="800000"/>
            <a:headEnd/>
            <a:tailEnd/>
          </a:ln>
        </p:spPr>
        <p:txBody>
          <a:bodyPr wrap="none">
            <a:spAutoFit/>
          </a:bodyPr>
          <a:lstStyle/>
          <a:p>
            <a:r>
              <a:rPr lang="cs-CZ" altLang="cs-CZ" sz="1800" b="1" dirty="0">
                <a:solidFill>
                  <a:srgbClr val="FF0000"/>
                </a:solidFill>
                <a:latin typeface="Arial" pitchFamily="34" charset="0"/>
                <a:sym typeface="Wingdings" pitchFamily="2" charset="2"/>
              </a:rPr>
              <a:t></a:t>
            </a:r>
            <a:endParaRPr lang="en-US" altLang="cs-CZ" sz="1800" dirty="0">
              <a:solidFill>
                <a:srgbClr val="FF0000"/>
              </a:solidFill>
              <a:latin typeface="Arial" pitchFamily="34" charset="0"/>
            </a:endParaRPr>
          </a:p>
        </p:txBody>
      </p:sp>
      <p:sp>
        <p:nvSpPr>
          <p:cNvPr id="9" name="TextBox 9"/>
          <p:cNvSpPr txBox="1">
            <a:spLocks noChangeArrowheads="1"/>
          </p:cNvSpPr>
          <p:nvPr/>
        </p:nvSpPr>
        <p:spPr bwMode="auto">
          <a:xfrm>
            <a:off x="7467600" y="2667000"/>
            <a:ext cx="366712" cy="368300"/>
          </a:xfrm>
          <a:prstGeom prst="rect">
            <a:avLst/>
          </a:prstGeom>
          <a:noFill/>
          <a:ln w="9525">
            <a:noFill/>
            <a:miter lim="800000"/>
            <a:headEnd/>
            <a:tailEnd/>
          </a:ln>
        </p:spPr>
        <p:txBody>
          <a:bodyPr wrap="none">
            <a:spAutoFit/>
          </a:bodyPr>
          <a:lstStyle/>
          <a:p>
            <a:r>
              <a:rPr lang="cs-CZ" altLang="cs-CZ" sz="1800" b="1" dirty="0">
                <a:solidFill>
                  <a:srgbClr val="FF0000"/>
                </a:solidFill>
                <a:latin typeface="Arial" pitchFamily="34" charset="0"/>
                <a:sym typeface="Wingdings" pitchFamily="2" charset="2"/>
              </a:rPr>
              <a:t></a:t>
            </a:r>
            <a:endParaRPr lang="en-US" altLang="cs-CZ" sz="1800" dirty="0">
              <a:solidFill>
                <a:srgbClr val="FF0000"/>
              </a:solidFill>
              <a:latin typeface="Arial" pitchFamily="34" charset="0"/>
            </a:endParaRPr>
          </a:p>
        </p:txBody>
      </p:sp>
      <p:sp>
        <p:nvSpPr>
          <p:cNvPr id="10" name="TextBox 9"/>
          <p:cNvSpPr txBox="1">
            <a:spLocks noChangeArrowheads="1"/>
          </p:cNvSpPr>
          <p:nvPr/>
        </p:nvSpPr>
        <p:spPr bwMode="auto">
          <a:xfrm>
            <a:off x="8298439" y="2134631"/>
            <a:ext cx="366712" cy="368300"/>
          </a:xfrm>
          <a:prstGeom prst="rect">
            <a:avLst/>
          </a:prstGeom>
          <a:noFill/>
          <a:ln w="9525">
            <a:noFill/>
            <a:miter lim="800000"/>
            <a:headEnd/>
            <a:tailEnd/>
          </a:ln>
        </p:spPr>
        <p:txBody>
          <a:bodyPr wrap="none">
            <a:spAutoFit/>
          </a:bodyPr>
          <a:lstStyle/>
          <a:p>
            <a:r>
              <a:rPr lang="cs-CZ" altLang="cs-CZ" sz="1800" b="1" dirty="0">
                <a:solidFill>
                  <a:srgbClr val="FF0000"/>
                </a:solidFill>
                <a:latin typeface="Arial" pitchFamily="34" charset="0"/>
                <a:sym typeface="Wingdings" pitchFamily="2" charset="2"/>
              </a:rPr>
              <a:t></a:t>
            </a:r>
            <a:endParaRPr lang="en-US" altLang="cs-CZ" sz="1800" dirty="0">
              <a:solidFill>
                <a:srgbClr val="FF0000"/>
              </a:solidFill>
              <a:latin typeface="Arial" pitchFamily="34" charset="0"/>
            </a:endParaRPr>
          </a:p>
        </p:txBody>
      </p:sp>
      <p:sp>
        <p:nvSpPr>
          <p:cNvPr id="11" name="TextovéPole 10"/>
          <p:cNvSpPr txBox="1"/>
          <p:nvPr/>
        </p:nvSpPr>
        <p:spPr>
          <a:xfrm>
            <a:off x="457200" y="457200"/>
            <a:ext cx="8229600" cy="646331"/>
          </a:xfrm>
          <a:prstGeom prst="rect">
            <a:avLst/>
          </a:prstGeom>
          <a:noFill/>
        </p:spPr>
        <p:txBody>
          <a:bodyPr wrap="square" rtlCol="0">
            <a:spAutoFit/>
          </a:bodyPr>
          <a:lstStyle/>
          <a:p>
            <a:r>
              <a:rPr lang="cs-CZ" sz="3600" b="1" dirty="0" err="1" smtClean="0">
                <a:solidFill>
                  <a:schemeClr val="accent1"/>
                </a:solidFill>
              </a:rPr>
              <a:t>True</a:t>
            </a:r>
            <a:r>
              <a:rPr lang="cs-CZ" sz="3600" b="1" dirty="0" smtClean="0">
                <a:solidFill>
                  <a:schemeClr val="accent1"/>
                </a:solidFill>
              </a:rPr>
              <a:t> </a:t>
            </a:r>
            <a:r>
              <a:rPr lang="cs-CZ" sz="3600" b="1" dirty="0" err="1" smtClean="0">
                <a:solidFill>
                  <a:schemeClr val="accent1"/>
                </a:solidFill>
              </a:rPr>
              <a:t>or</a:t>
            </a:r>
            <a:r>
              <a:rPr lang="cs-CZ" sz="3600" b="1" dirty="0" smtClean="0">
                <a:solidFill>
                  <a:schemeClr val="accent1"/>
                </a:solidFill>
              </a:rPr>
              <a:t> </a:t>
            </a:r>
            <a:r>
              <a:rPr lang="cs-CZ" sz="3600" b="1" dirty="0" err="1" smtClean="0">
                <a:solidFill>
                  <a:schemeClr val="accent1"/>
                </a:solidFill>
              </a:rPr>
              <a:t>False</a:t>
            </a:r>
            <a:r>
              <a:rPr lang="cs-CZ" sz="3600" b="1" dirty="0" smtClean="0">
                <a:solidFill>
                  <a:schemeClr val="accent1"/>
                </a:solidFill>
              </a:rPr>
              <a:t>? </a:t>
            </a:r>
            <a:r>
              <a:rPr lang="cs-CZ" sz="2700" dirty="0" smtClean="0">
                <a:solidFill>
                  <a:schemeClr val="accent1"/>
                </a:solidFill>
              </a:rPr>
              <a:t>(Handout </a:t>
            </a:r>
            <a:r>
              <a:rPr lang="cs-CZ" sz="2700" dirty="0" smtClean="0">
                <a:solidFill>
                  <a:schemeClr val="accent1"/>
                </a:solidFill>
              </a:rPr>
              <a:t>3.2</a:t>
            </a:r>
            <a:r>
              <a:rPr lang="cs-CZ" sz="2700" dirty="0" smtClean="0">
                <a:solidFill>
                  <a:schemeClr val="accent1"/>
                </a:solidFill>
              </a:rPr>
              <a:t>, </a:t>
            </a:r>
            <a:r>
              <a:rPr lang="cs-CZ" sz="2700" dirty="0" err="1" smtClean="0">
                <a:solidFill>
                  <a:schemeClr val="accent1"/>
                </a:solidFill>
              </a:rPr>
              <a:t>task</a:t>
            </a:r>
            <a:r>
              <a:rPr lang="cs-CZ" sz="2700" dirty="0" smtClean="0">
                <a:solidFill>
                  <a:schemeClr val="accent1"/>
                </a:solidFill>
              </a:rPr>
              <a:t> </a:t>
            </a:r>
            <a:r>
              <a:rPr lang="cs-CZ" sz="2700" dirty="0" smtClean="0">
                <a:solidFill>
                  <a:schemeClr val="accent1"/>
                </a:solidFill>
              </a:rPr>
              <a:t>3)</a:t>
            </a:r>
            <a:endParaRPr lang="cs-CZ" sz="2700"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20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20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20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fade">
                                      <p:cBhvr>
                                        <p:cTn id="3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build="allAtOnce"/>
      <p:bldP spid="6" grpId="0" build="allAtOnce"/>
      <p:bldP spid="7" grpId="0" build="allAtOnce"/>
      <p:bldP spid="8" grpId="0" build="allAtOnce"/>
      <p:bldP spid="9" grpId="0" build="allAtOnce"/>
      <p:bldP spid="10"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Fractures</a:t>
            </a:r>
            <a:r>
              <a:rPr lang="cs-CZ" dirty="0" smtClean="0"/>
              <a:t> - </a:t>
            </a:r>
            <a:r>
              <a:rPr lang="cs-CZ" dirty="0" err="1" smtClean="0"/>
              <a:t>supplement</a:t>
            </a:r>
            <a:endParaRPr lang="cs-CZ" dirty="0"/>
          </a:p>
        </p:txBody>
      </p:sp>
      <p:sp>
        <p:nvSpPr>
          <p:cNvPr id="3" name="Podnadpis 2"/>
          <p:cNvSpPr>
            <a:spLocks noGrp="1"/>
          </p:cNvSpPr>
          <p:nvPr>
            <p:ph type="subTitle" idx="1"/>
          </p:nvPr>
        </p:nvSpPr>
        <p:spPr/>
        <p:txBody>
          <a:bodyPr/>
          <a:lstStyle/>
          <a:p>
            <a:r>
              <a:rPr lang="cs-CZ" dirty="0" err="1" smtClean="0"/>
              <a:t>Dislocated</a:t>
            </a:r>
            <a:r>
              <a:rPr lang="cs-CZ" dirty="0" smtClean="0"/>
              <a:t> </a:t>
            </a:r>
            <a:r>
              <a:rPr lang="cs-CZ" dirty="0" err="1" smtClean="0"/>
              <a:t>fractures</a:t>
            </a:r>
            <a:endParaRPr lang="cs-CZ" dirty="0" smtClean="0"/>
          </a:p>
          <a:p>
            <a:r>
              <a:rPr lang="cs-CZ" dirty="0" err="1" smtClean="0"/>
              <a:t>Classification</a:t>
            </a:r>
            <a:endParaRPr lang="cs-CZ" dirty="0" smtClean="0"/>
          </a:p>
          <a:p>
            <a:r>
              <a:rPr lang="cs-CZ" dirty="0" err="1" smtClean="0"/>
              <a:t>Fracture</a:t>
            </a:r>
            <a:r>
              <a:rPr lang="cs-CZ" dirty="0" smtClean="0"/>
              <a:t> </a:t>
            </a:r>
            <a:r>
              <a:rPr lang="cs-CZ" dirty="0" err="1" smtClean="0"/>
              <a:t>healing</a:t>
            </a:r>
            <a:endParaRPr lang="cs-CZ" dirty="0" smtClean="0"/>
          </a:p>
          <a:p>
            <a:r>
              <a:rPr lang="cs-CZ" dirty="0" err="1" smtClean="0"/>
              <a:t>Tooth</a:t>
            </a:r>
            <a:r>
              <a:rPr lang="cs-CZ" dirty="0" smtClean="0"/>
              <a:t> </a:t>
            </a:r>
            <a:r>
              <a:rPr lang="cs-CZ" dirty="0" err="1" smtClean="0"/>
              <a:t>fractures</a:t>
            </a:r>
            <a:endParaRPr lang="cs-CZ"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5528" y="1371600"/>
            <a:ext cx="8229600" cy="505227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cs-CZ" dirty="0" err="1" smtClean="0">
                <a:solidFill>
                  <a:schemeClr val="accent1"/>
                </a:solidFill>
              </a:rPr>
              <a:t>Types</a:t>
            </a:r>
            <a:r>
              <a:rPr lang="cs-CZ" dirty="0" smtClean="0">
                <a:solidFill>
                  <a:schemeClr val="accent1"/>
                </a:solidFill>
              </a:rPr>
              <a:t> of </a:t>
            </a:r>
            <a:r>
              <a:rPr lang="cs-CZ" dirty="0" err="1" smtClean="0">
                <a:solidFill>
                  <a:schemeClr val="accent1"/>
                </a:solidFill>
              </a:rPr>
              <a:t>dislocated</a:t>
            </a:r>
            <a:r>
              <a:rPr lang="cs-CZ" dirty="0" smtClean="0">
                <a:solidFill>
                  <a:schemeClr val="accent1"/>
                </a:solidFill>
              </a:rPr>
              <a:t> </a:t>
            </a:r>
            <a:r>
              <a:rPr lang="cs-CZ" dirty="0" err="1" smtClean="0">
                <a:solidFill>
                  <a:schemeClr val="accent1"/>
                </a:solidFill>
              </a:rPr>
              <a:t>fractures</a:t>
            </a:r>
            <a:endParaRPr lang="en-US" dirty="0">
              <a:solidFill>
                <a:schemeClr val="accent1"/>
              </a:solidFill>
            </a:endParaRPr>
          </a:p>
        </p:txBody>
      </p:sp>
      <p:pic>
        <p:nvPicPr>
          <p:cNvPr id="6" name="Content Placeholder 5" descr="Snímka obrazovky 2014-02-10 o 19.13.25.png"/>
          <p:cNvPicPr>
            <a:picLocks noGrp="1" noChangeAspect="1"/>
          </p:cNvPicPr>
          <p:nvPr>
            <p:ph idx="1"/>
          </p:nvPr>
        </p:nvPicPr>
        <p:blipFill>
          <a:blip r:embed="rId3" cstate="print">
            <a:extLst>
              <a:ext uri="{28A0092B-C50C-407E-A947-70E740481C1C}">
                <a14:useLocalDpi xmlns:a14="http://schemas.microsoft.com/office/drawing/2010/main" val="0"/>
              </a:ext>
            </a:extLst>
          </a:blip>
          <a:srcRect l="-5318" r="-5318"/>
          <a:stretch>
            <a:fillRect/>
          </a:stretch>
        </p:blipFill>
        <p:spPr>
          <a:xfrm>
            <a:off x="316992" y="1632466"/>
            <a:ext cx="6388608" cy="3434735"/>
          </a:xfrm>
        </p:spPr>
      </p:pic>
      <p:sp>
        <p:nvSpPr>
          <p:cNvPr id="7" name="TextBox 6"/>
          <p:cNvSpPr txBox="1"/>
          <p:nvPr/>
        </p:nvSpPr>
        <p:spPr>
          <a:xfrm>
            <a:off x="1524000" y="2767681"/>
            <a:ext cx="916612" cy="369332"/>
          </a:xfrm>
          <a:prstGeom prst="rect">
            <a:avLst/>
          </a:prstGeom>
          <a:noFill/>
        </p:spPr>
        <p:txBody>
          <a:bodyPr wrap="none" rtlCol="0">
            <a:spAutoFit/>
          </a:bodyPr>
          <a:lstStyle/>
          <a:p>
            <a:r>
              <a:rPr lang="en-US" dirty="0"/>
              <a:t>a</a:t>
            </a:r>
            <a:r>
              <a:rPr lang="en-US" dirty="0" smtClean="0"/>
              <a:t>d </a:t>
            </a:r>
            <a:r>
              <a:rPr lang="en-US" dirty="0" err="1" smtClean="0"/>
              <a:t>axim</a:t>
            </a:r>
            <a:endParaRPr lang="en-US" dirty="0"/>
          </a:p>
        </p:txBody>
      </p:sp>
      <p:sp>
        <p:nvSpPr>
          <p:cNvPr id="8" name="TextBox 7"/>
          <p:cNvSpPr txBox="1"/>
          <p:nvPr/>
        </p:nvSpPr>
        <p:spPr>
          <a:xfrm>
            <a:off x="4600328" y="1831685"/>
            <a:ext cx="921121" cy="369332"/>
          </a:xfrm>
          <a:prstGeom prst="rect">
            <a:avLst/>
          </a:prstGeom>
          <a:noFill/>
        </p:spPr>
        <p:txBody>
          <a:bodyPr wrap="none" rtlCol="0">
            <a:spAutoFit/>
          </a:bodyPr>
          <a:lstStyle/>
          <a:p>
            <a:r>
              <a:rPr lang="en-US" dirty="0"/>
              <a:t>a</a:t>
            </a:r>
            <a:r>
              <a:rPr lang="en-US" dirty="0" smtClean="0"/>
              <a:t>d </a:t>
            </a:r>
            <a:r>
              <a:rPr lang="en-US" dirty="0" err="1" smtClean="0"/>
              <a:t>latus</a:t>
            </a:r>
            <a:endParaRPr lang="en-US" dirty="0"/>
          </a:p>
        </p:txBody>
      </p:sp>
      <p:sp>
        <p:nvSpPr>
          <p:cNvPr id="10" name="TextBox 9"/>
          <p:cNvSpPr txBox="1"/>
          <p:nvPr/>
        </p:nvSpPr>
        <p:spPr>
          <a:xfrm>
            <a:off x="2667000" y="4938614"/>
            <a:ext cx="1867819" cy="369332"/>
          </a:xfrm>
          <a:prstGeom prst="rect">
            <a:avLst/>
          </a:prstGeom>
          <a:noFill/>
        </p:spPr>
        <p:txBody>
          <a:bodyPr wrap="none" rtlCol="0">
            <a:spAutoFit/>
          </a:bodyPr>
          <a:lstStyle/>
          <a:p>
            <a:r>
              <a:rPr lang="en-US" dirty="0"/>
              <a:t>a</a:t>
            </a:r>
            <a:r>
              <a:rPr lang="en-US" dirty="0" smtClean="0"/>
              <a:t>d </a:t>
            </a:r>
            <a:r>
              <a:rPr lang="en-US" dirty="0" err="1" smtClean="0"/>
              <a:t>longitudinem</a:t>
            </a:r>
            <a:endParaRPr lang="en-US" dirty="0"/>
          </a:p>
        </p:txBody>
      </p:sp>
      <p:sp>
        <p:nvSpPr>
          <p:cNvPr id="12" name="TextBox 11"/>
          <p:cNvSpPr txBox="1"/>
          <p:nvPr/>
        </p:nvSpPr>
        <p:spPr>
          <a:xfrm>
            <a:off x="4216460" y="5342783"/>
            <a:ext cx="1898277" cy="369332"/>
          </a:xfrm>
          <a:prstGeom prst="rect">
            <a:avLst/>
          </a:prstGeom>
          <a:noFill/>
        </p:spPr>
        <p:txBody>
          <a:bodyPr wrap="none" rtlCol="0">
            <a:spAutoFit/>
          </a:bodyPr>
          <a:lstStyle/>
          <a:p>
            <a:r>
              <a:rPr lang="en-US" dirty="0" smtClean="0"/>
              <a:t>cum </a:t>
            </a:r>
            <a:r>
              <a:rPr lang="en-US" dirty="0" err="1" smtClean="0"/>
              <a:t>distractione</a:t>
            </a:r>
            <a:endParaRPr lang="en-US" dirty="0"/>
          </a:p>
        </p:txBody>
      </p:sp>
      <p:sp>
        <p:nvSpPr>
          <p:cNvPr id="3" name="TextovéPole 2"/>
          <p:cNvSpPr txBox="1"/>
          <p:nvPr/>
        </p:nvSpPr>
        <p:spPr>
          <a:xfrm>
            <a:off x="1219200" y="5307946"/>
            <a:ext cx="2209800" cy="369332"/>
          </a:xfrm>
          <a:prstGeom prst="rect">
            <a:avLst/>
          </a:prstGeom>
          <a:noFill/>
        </p:spPr>
        <p:txBody>
          <a:bodyPr wrap="square" rtlCol="0">
            <a:spAutoFit/>
          </a:bodyPr>
          <a:lstStyle/>
          <a:p>
            <a:r>
              <a:rPr lang="cs-CZ" dirty="0" err="1"/>
              <a:t>c</a:t>
            </a:r>
            <a:r>
              <a:rPr lang="cs-CZ" dirty="0" err="1" smtClean="0"/>
              <a:t>um</a:t>
            </a:r>
            <a:r>
              <a:rPr lang="cs-CZ" dirty="0" smtClean="0"/>
              <a:t> </a:t>
            </a:r>
            <a:r>
              <a:rPr lang="cs-CZ" dirty="0" err="1" smtClean="0"/>
              <a:t>contractione</a:t>
            </a:r>
            <a:endParaRPr lang="cs-CZ" dirty="0"/>
          </a:p>
        </p:txBody>
      </p:sp>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7242" y="2182512"/>
            <a:ext cx="1519672" cy="1856088"/>
          </a:xfrm>
          <a:prstGeom prst="rect">
            <a:avLst/>
          </a:prstGeom>
        </p:spPr>
      </p:pic>
      <p:sp>
        <p:nvSpPr>
          <p:cNvPr id="5" name="Zahnutá šipka doleva 4"/>
          <p:cNvSpPr/>
          <p:nvPr/>
        </p:nvSpPr>
        <p:spPr>
          <a:xfrm>
            <a:off x="8127556" y="2266547"/>
            <a:ext cx="381000" cy="685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9" name="TextovéPole 8"/>
          <p:cNvSpPr txBox="1"/>
          <p:nvPr/>
        </p:nvSpPr>
        <p:spPr>
          <a:xfrm>
            <a:off x="6705600" y="4114800"/>
            <a:ext cx="1802956" cy="369332"/>
          </a:xfrm>
          <a:prstGeom prst="rect">
            <a:avLst/>
          </a:prstGeom>
          <a:noFill/>
        </p:spPr>
        <p:txBody>
          <a:bodyPr wrap="square" rtlCol="0">
            <a:spAutoFit/>
          </a:bodyPr>
          <a:lstStyle/>
          <a:p>
            <a:r>
              <a:rPr lang="cs-CZ" dirty="0"/>
              <a:t>a</a:t>
            </a:r>
            <a:r>
              <a:rPr lang="cs-CZ" dirty="0" smtClean="0"/>
              <a:t>d </a:t>
            </a:r>
            <a:r>
              <a:rPr lang="cs-CZ" dirty="0" err="1" smtClean="0"/>
              <a:t>peripheriam</a:t>
            </a:r>
            <a:endParaRPr lang="cs-CZ" dirty="0" smtClean="0"/>
          </a:p>
        </p:txBody>
      </p:sp>
    </p:spTree>
    <p:extLst>
      <p:ext uri="{BB962C8B-B14F-4D97-AF65-F5344CB8AC3E}">
        <p14:creationId xmlns:p14="http://schemas.microsoft.com/office/powerpoint/2010/main" val="687968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O1.png"/>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t="-4178" b="-4178"/>
          <a:stretch>
            <a:fillRect/>
          </a:stretch>
        </p:blipFill>
        <p:spPr>
          <a:xfrm>
            <a:off x="36802" y="1284854"/>
            <a:ext cx="2951605" cy="5711114"/>
          </a:xfrm>
        </p:spPr>
      </p:pic>
      <p:pic>
        <p:nvPicPr>
          <p:cNvPr id="5" name="Content Placeholder 6" descr="AO3.png"/>
          <p:cNvPicPr>
            <a:picLocks noChangeAspect="1"/>
          </p:cNvPicPr>
          <p:nvPr/>
        </p:nvPicPr>
        <p:blipFill>
          <a:blip r:embed="rId4" cstate="print">
            <a:extLst>
              <a:ext uri="{28A0092B-C50C-407E-A947-70E740481C1C}">
                <a14:useLocalDpi xmlns:a14="http://schemas.microsoft.com/office/drawing/2010/main" val="0"/>
              </a:ext>
            </a:extLst>
          </a:blip>
          <a:srcRect t="5625" b="5625"/>
          <a:stretch>
            <a:fillRect/>
          </a:stretch>
        </p:blipFill>
        <p:spPr>
          <a:xfrm>
            <a:off x="3185355" y="1505243"/>
            <a:ext cx="5958645" cy="5268995"/>
          </a:xfrm>
          <a:prstGeom prst="rect">
            <a:avLst/>
          </a:prstGeom>
        </p:spPr>
      </p:pic>
      <p:sp>
        <p:nvSpPr>
          <p:cNvPr id="6" name="Rectangle 5"/>
          <p:cNvSpPr/>
          <p:nvPr/>
        </p:nvSpPr>
        <p:spPr>
          <a:xfrm>
            <a:off x="0" y="1001145"/>
            <a:ext cx="9144000" cy="28370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          S 4220      </a:t>
            </a:r>
            <a:r>
              <a:rPr lang="en-US" dirty="0" err="1" smtClean="0">
                <a:solidFill>
                  <a:schemeClr val="tx1"/>
                </a:solidFill>
              </a:rPr>
              <a:t>Fractura</a:t>
            </a:r>
            <a:r>
              <a:rPr lang="en-US" dirty="0" smtClean="0">
                <a:solidFill>
                  <a:schemeClr val="tx1"/>
                </a:solidFill>
              </a:rPr>
              <a:t> </a:t>
            </a:r>
            <a:r>
              <a:rPr lang="en-US" dirty="0" err="1" smtClean="0">
                <a:solidFill>
                  <a:schemeClr val="tx1"/>
                </a:solidFill>
              </a:rPr>
              <a:t>colli</a:t>
            </a:r>
            <a:r>
              <a:rPr lang="en-US" dirty="0" smtClean="0">
                <a:solidFill>
                  <a:schemeClr val="tx1"/>
                </a:solidFill>
              </a:rPr>
              <a:t> </a:t>
            </a:r>
            <a:r>
              <a:rPr lang="en-US" dirty="0" err="1" smtClean="0">
                <a:solidFill>
                  <a:schemeClr val="tx1"/>
                </a:solidFill>
              </a:rPr>
              <a:t>chirurgici</a:t>
            </a:r>
            <a:r>
              <a:rPr lang="en-US" dirty="0" smtClean="0">
                <a:solidFill>
                  <a:schemeClr val="tx1"/>
                </a:solidFill>
              </a:rPr>
              <a:t> humeri l. dx. </a:t>
            </a:r>
            <a:r>
              <a:rPr lang="en-US" dirty="0" err="1">
                <a:solidFill>
                  <a:schemeClr val="tx1"/>
                </a:solidFill>
              </a:rPr>
              <a:t>c</a:t>
            </a:r>
            <a:r>
              <a:rPr lang="en-US" dirty="0" err="1" smtClean="0">
                <a:solidFill>
                  <a:schemeClr val="tx1"/>
                </a:solidFill>
              </a:rPr>
              <a:t>omminutiva</a:t>
            </a:r>
            <a:r>
              <a:rPr lang="en-US" dirty="0" smtClean="0">
                <a:solidFill>
                  <a:schemeClr val="tx1"/>
                </a:solidFill>
              </a:rPr>
              <a:t> AO 11-C</a:t>
            </a:r>
            <a:r>
              <a:rPr lang="cs-CZ" dirty="0" smtClean="0">
                <a:solidFill>
                  <a:schemeClr val="tx1"/>
                </a:solidFill>
              </a:rPr>
              <a:t>1</a:t>
            </a:r>
            <a:endParaRPr lang="en-US" dirty="0">
              <a:solidFill>
                <a:schemeClr val="tx1"/>
              </a:solidFill>
            </a:endParaRPr>
          </a:p>
        </p:txBody>
      </p:sp>
      <p:sp>
        <p:nvSpPr>
          <p:cNvPr id="7" name="Title 1"/>
          <p:cNvSpPr txBox="1">
            <a:spLocks/>
          </p:cNvSpPr>
          <p:nvPr/>
        </p:nvSpPr>
        <p:spPr>
          <a:xfrm>
            <a:off x="528976" y="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1"/>
                </a:solidFill>
                <a:latin typeface="Cambria"/>
                <a:cs typeface="Cambria"/>
              </a:rPr>
              <a:t>AO Classification of fractures</a:t>
            </a:r>
            <a:endParaRPr lang="en-US" dirty="0">
              <a:solidFill>
                <a:schemeClr val="accent1"/>
              </a:solidFill>
              <a:latin typeface="Cambria"/>
              <a:cs typeface="Cambria"/>
            </a:endParaRPr>
          </a:p>
        </p:txBody>
      </p:sp>
    </p:spTree>
    <p:extLst>
      <p:ext uri="{BB962C8B-B14F-4D97-AF65-F5344CB8AC3E}">
        <p14:creationId xmlns:p14="http://schemas.microsoft.com/office/powerpoint/2010/main" val="367463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pPr eaLnBrk="1" hangingPunct="1"/>
            <a:r>
              <a:rPr lang="cs-CZ" altLang="cs-CZ" dirty="0" err="1" smtClean="0">
                <a:solidFill>
                  <a:schemeClr val="accent1"/>
                </a:solidFill>
              </a:rPr>
              <a:t>Revision</a:t>
            </a:r>
            <a:endParaRPr lang="cs-CZ" altLang="cs-CZ" dirty="0" smtClean="0">
              <a:solidFill>
                <a:schemeClr val="accent1"/>
              </a:solidFill>
            </a:endParaRPr>
          </a:p>
        </p:txBody>
      </p:sp>
      <p:sp>
        <p:nvSpPr>
          <p:cNvPr id="3" name="Zástupný symbol pro obsah 2"/>
          <p:cNvSpPr>
            <a:spLocks noGrp="1"/>
          </p:cNvSpPr>
          <p:nvPr>
            <p:ph sz="quarter" idx="1"/>
          </p:nvPr>
        </p:nvSpPr>
        <p:spPr>
          <a:xfrm>
            <a:off x="179512" y="1484784"/>
            <a:ext cx="8784976" cy="5072062"/>
          </a:xfrm>
        </p:spPr>
        <p:txBody>
          <a:bodyPr>
            <a:normAutofit/>
          </a:bodyPr>
          <a:lstStyle/>
          <a:p>
            <a:pPr marL="274320" indent="-274320" eaLnBrk="1" fontAlgn="auto" hangingPunct="1">
              <a:spcBef>
                <a:spcPts val="1200"/>
              </a:spcBef>
              <a:spcAft>
                <a:spcPts val="0"/>
              </a:spcAft>
              <a:buFont typeface="Wingdings 2"/>
              <a:buChar char=""/>
              <a:defRPr/>
            </a:pPr>
            <a:r>
              <a:rPr lang="cs-CZ" dirty="0" err="1" smtClean="0"/>
              <a:t>How</a:t>
            </a:r>
            <a:r>
              <a:rPr lang="cs-CZ" dirty="0" smtClean="0"/>
              <a:t> do </a:t>
            </a:r>
            <a:r>
              <a:rPr lang="cs-CZ" dirty="0" err="1" smtClean="0"/>
              <a:t>we</a:t>
            </a:r>
            <a:r>
              <a:rPr lang="cs-CZ" dirty="0" smtClean="0"/>
              <a:t> </a:t>
            </a:r>
            <a:r>
              <a:rPr lang="cs-CZ" dirty="0" err="1" smtClean="0"/>
              <a:t>form</a:t>
            </a:r>
            <a:r>
              <a:rPr lang="cs-CZ" dirty="0" smtClean="0"/>
              <a:t> </a:t>
            </a:r>
            <a:r>
              <a:rPr lang="cs-CZ" dirty="0" err="1" smtClean="0"/>
              <a:t>comparatives</a:t>
            </a:r>
            <a:r>
              <a:rPr lang="cs-CZ" dirty="0" smtClean="0"/>
              <a:t> and </a:t>
            </a:r>
            <a:r>
              <a:rPr lang="cs-CZ" dirty="0" err="1" smtClean="0"/>
              <a:t>superlatives</a:t>
            </a:r>
            <a:r>
              <a:rPr lang="cs-CZ" dirty="0" smtClean="0"/>
              <a:t> of Latin </a:t>
            </a:r>
            <a:r>
              <a:rPr lang="cs-CZ" dirty="0" err="1" smtClean="0"/>
              <a:t>adjectives</a:t>
            </a:r>
            <a:r>
              <a:rPr lang="cs-CZ" dirty="0" smtClean="0"/>
              <a:t>? </a:t>
            </a:r>
            <a:r>
              <a:rPr lang="cs-CZ" dirty="0" err="1" smtClean="0"/>
              <a:t>How</a:t>
            </a:r>
            <a:r>
              <a:rPr lang="cs-CZ" dirty="0" smtClean="0"/>
              <a:t> do </a:t>
            </a:r>
            <a:r>
              <a:rPr lang="cs-CZ" dirty="0" err="1" smtClean="0"/>
              <a:t>we</a:t>
            </a:r>
            <a:r>
              <a:rPr lang="cs-CZ" dirty="0" smtClean="0"/>
              <a:t> </a:t>
            </a:r>
            <a:r>
              <a:rPr lang="cs-CZ" dirty="0" err="1" smtClean="0"/>
              <a:t>decline</a:t>
            </a:r>
            <a:r>
              <a:rPr lang="cs-CZ" dirty="0" smtClean="0"/>
              <a:t> </a:t>
            </a:r>
            <a:r>
              <a:rPr lang="cs-CZ" dirty="0" err="1" smtClean="0"/>
              <a:t>them</a:t>
            </a:r>
            <a:r>
              <a:rPr lang="cs-CZ" dirty="0" smtClean="0"/>
              <a:t>?</a:t>
            </a:r>
          </a:p>
          <a:p>
            <a:pPr marL="274320" indent="-274320" eaLnBrk="1" fontAlgn="auto" hangingPunct="1">
              <a:spcBef>
                <a:spcPts val="1200"/>
              </a:spcBef>
              <a:spcAft>
                <a:spcPts val="0"/>
              </a:spcAft>
              <a:buFont typeface="Wingdings 2"/>
              <a:buChar char=""/>
              <a:defRPr/>
            </a:pPr>
            <a:r>
              <a:rPr lang="cs-CZ" dirty="0" err="1" smtClean="0"/>
              <a:t>What</a:t>
            </a:r>
            <a:r>
              <a:rPr lang="cs-CZ" dirty="0" smtClean="0"/>
              <a:t> are the </a:t>
            </a:r>
            <a:r>
              <a:rPr lang="cs-CZ" dirty="0" err="1" smtClean="0"/>
              <a:t>differences</a:t>
            </a:r>
            <a:r>
              <a:rPr lang="cs-CZ" dirty="0" smtClean="0"/>
              <a:t> in </a:t>
            </a:r>
            <a:r>
              <a:rPr lang="cs-CZ" dirty="0" err="1" smtClean="0"/>
              <a:t>declension</a:t>
            </a:r>
            <a:r>
              <a:rPr lang="cs-CZ" dirty="0" smtClean="0"/>
              <a:t> </a:t>
            </a:r>
            <a:r>
              <a:rPr lang="cs-CZ" dirty="0" err="1" smtClean="0"/>
              <a:t>between</a:t>
            </a:r>
            <a:r>
              <a:rPr lang="cs-CZ" dirty="0" smtClean="0"/>
              <a:t> </a:t>
            </a:r>
            <a:r>
              <a:rPr lang="cs-CZ" i="1" dirty="0" smtClean="0"/>
              <a:t>brevis, e</a:t>
            </a:r>
            <a:r>
              <a:rPr lang="cs-CZ" dirty="0" smtClean="0"/>
              <a:t> and </a:t>
            </a:r>
            <a:r>
              <a:rPr lang="cs-CZ" i="1" dirty="0" err="1" smtClean="0"/>
              <a:t>brevior</a:t>
            </a:r>
            <a:r>
              <a:rPr lang="cs-CZ" i="1" dirty="0" smtClean="0"/>
              <a:t>, ius</a:t>
            </a:r>
            <a:r>
              <a:rPr lang="cs-CZ" dirty="0" smtClean="0"/>
              <a:t>?</a:t>
            </a:r>
          </a:p>
          <a:p>
            <a:pPr marL="274320" indent="-274320" eaLnBrk="1" fontAlgn="auto" hangingPunct="1">
              <a:spcBef>
                <a:spcPts val="1200"/>
              </a:spcBef>
              <a:spcAft>
                <a:spcPts val="0"/>
              </a:spcAft>
              <a:buFont typeface="Wingdings 2"/>
              <a:buChar char=""/>
              <a:defRPr/>
            </a:pPr>
            <a:r>
              <a:rPr lang="cs-CZ" dirty="0" err="1" smtClean="0"/>
              <a:t>Give</a:t>
            </a:r>
            <a:r>
              <a:rPr lang="cs-CZ" dirty="0" smtClean="0"/>
              <a:t> an </a:t>
            </a:r>
            <a:r>
              <a:rPr lang="cs-CZ" dirty="0" err="1" smtClean="0"/>
              <a:t>example</a:t>
            </a:r>
            <a:r>
              <a:rPr lang="cs-CZ" dirty="0" smtClean="0"/>
              <a:t> of </a:t>
            </a:r>
            <a:r>
              <a:rPr lang="cs-CZ" dirty="0" err="1" smtClean="0"/>
              <a:t>irregular</a:t>
            </a:r>
            <a:r>
              <a:rPr lang="cs-CZ" dirty="0" smtClean="0"/>
              <a:t> and </a:t>
            </a:r>
            <a:r>
              <a:rPr lang="cs-CZ" dirty="0" err="1" smtClean="0"/>
              <a:t>incomplete</a:t>
            </a:r>
            <a:r>
              <a:rPr lang="cs-CZ" dirty="0" smtClean="0"/>
              <a:t> </a:t>
            </a:r>
            <a:r>
              <a:rPr lang="cs-CZ" dirty="0" err="1" smtClean="0"/>
              <a:t>comparison</a:t>
            </a:r>
            <a:r>
              <a:rPr lang="cs-CZ" dirty="0" smtClean="0"/>
              <a:t>.</a:t>
            </a:r>
          </a:p>
          <a:p>
            <a:pPr>
              <a:spcBef>
                <a:spcPts val="1200"/>
              </a:spcBef>
              <a:defRPr/>
            </a:pPr>
            <a:r>
              <a:rPr lang="cs-CZ" dirty="0" err="1" smtClean="0"/>
              <a:t>Form</a:t>
            </a:r>
            <a:r>
              <a:rPr lang="cs-CZ" dirty="0" smtClean="0"/>
              <a:t> </a:t>
            </a:r>
            <a:r>
              <a:rPr lang="cs-CZ" dirty="0" err="1" smtClean="0"/>
              <a:t>diminutives</a:t>
            </a:r>
            <a:r>
              <a:rPr lang="cs-CZ" dirty="0" smtClean="0"/>
              <a:t> of the </a:t>
            </a:r>
            <a:r>
              <a:rPr lang="cs-CZ" dirty="0" err="1" smtClean="0"/>
              <a:t>following</a:t>
            </a:r>
            <a:r>
              <a:rPr lang="cs-CZ" dirty="0" smtClean="0"/>
              <a:t> </a:t>
            </a:r>
            <a:r>
              <a:rPr lang="cs-CZ" dirty="0" err="1" smtClean="0"/>
              <a:t>nouns</a:t>
            </a:r>
            <a:r>
              <a:rPr lang="cs-CZ" dirty="0" smtClean="0"/>
              <a:t>: </a:t>
            </a:r>
            <a:r>
              <a:rPr lang="cs-CZ" i="1" dirty="0" err="1" smtClean="0"/>
              <a:t>canalis</a:t>
            </a:r>
            <a:r>
              <a:rPr lang="cs-CZ" dirty="0" smtClean="0"/>
              <a:t>, </a:t>
            </a:r>
            <a:r>
              <a:rPr lang="cs-CZ" i="1" dirty="0" err="1" smtClean="0"/>
              <a:t>vena</a:t>
            </a:r>
            <a:r>
              <a:rPr lang="cs-CZ" dirty="0" smtClean="0"/>
              <a:t>, </a:t>
            </a:r>
            <a:r>
              <a:rPr lang="cs-CZ" i="1" dirty="0" err="1" smtClean="0"/>
              <a:t>lobus</a:t>
            </a:r>
            <a:r>
              <a:rPr lang="cs-CZ" dirty="0" smtClean="0"/>
              <a:t>, </a:t>
            </a:r>
            <a:r>
              <a:rPr lang="cs-CZ" i="1" dirty="0" err="1" smtClean="0"/>
              <a:t>dens</a:t>
            </a:r>
            <a:r>
              <a:rPr lang="cs-CZ" dirty="0"/>
              <a:t>.</a:t>
            </a:r>
            <a:r>
              <a:rPr lang="cs-CZ" dirty="0" smtClean="0"/>
              <a:t> </a:t>
            </a:r>
            <a:r>
              <a:rPr lang="cs-CZ" dirty="0" err="1" smtClean="0"/>
              <a:t>How</a:t>
            </a:r>
            <a:r>
              <a:rPr lang="cs-CZ" dirty="0" smtClean="0"/>
              <a:t> do </a:t>
            </a:r>
            <a:r>
              <a:rPr lang="cs-CZ" dirty="0" err="1" smtClean="0"/>
              <a:t>we</a:t>
            </a:r>
            <a:r>
              <a:rPr lang="cs-CZ" dirty="0" smtClean="0"/>
              <a:t> call </a:t>
            </a:r>
            <a:r>
              <a:rPr lang="cs-CZ" dirty="0" err="1" smtClean="0"/>
              <a:t>this</a:t>
            </a:r>
            <a:r>
              <a:rPr lang="cs-CZ" dirty="0" smtClean="0"/>
              <a:t> </a:t>
            </a:r>
            <a:r>
              <a:rPr lang="cs-CZ" dirty="0" err="1" smtClean="0"/>
              <a:t>word-formation</a:t>
            </a:r>
            <a:r>
              <a:rPr lang="cs-CZ" dirty="0" smtClean="0"/>
              <a:t> </a:t>
            </a:r>
            <a:r>
              <a:rPr lang="cs-CZ" dirty="0" err="1" smtClean="0"/>
              <a:t>process</a:t>
            </a:r>
            <a:r>
              <a:rPr lang="cs-CZ" dirty="0" smtClean="0"/>
              <a:t>? </a:t>
            </a:r>
            <a:r>
              <a:rPr lang="cs-CZ" dirty="0" err="1" smtClean="0"/>
              <a:t>Explain</a:t>
            </a:r>
            <a:r>
              <a:rPr lang="cs-CZ" dirty="0" smtClean="0"/>
              <a:t> </a:t>
            </a:r>
            <a:r>
              <a:rPr lang="cs-CZ" dirty="0" err="1" smtClean="0"/>
              <a:t>its</a:t>
            </a:r>
            <a:r>
              <a:rPr lang="cs-CZ" dirty="0" smtClean="0"/>
              <a:t> </a:t>
            </a:r>
            <a:r>
              <a:rPr lang="cs-CZ" dirty="0" err="1" smtClean="0"/>
              <a:t>principle</a:t>
            </a:r>
            <a:r>
              <a:rPr lang="cs-CZ" dirty="0" smtClean="0"/>
              <a:t>. </a:t>
            </a:r>
          </a:p>
        </p:txBody>
      </p:sp>
    </p:spTree>
    <p:extLst>
      <p:ext uri="{BB962C8B-B14F-4D97-AF65-F5344CB8AC3E}">
        <p14:creationId xmlns:p14="http://schemas.microsoft.com/office/powerpoint/2010/main" val="19864576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3648"/>
            <a:ext cx="8534400" cy="758952"/>
          </a:xfrm>
        </p:spPr>
        <p:txBody>
          <a:bodyPr>
            <a:noAutofit/>
          </a:bodyPr>
          <a:lstStyle/>
          <a:p>
            <a:pPr algn="l"/>
            <a:r>
              <a:rPr lang="en-US" sz="3200" dirty="0" smtClean="0">
                <a:solidFill>
                  <a:schemeClr val="accent1"/>
                </a:solidFill>
                <a:latin typeface="Cambria"/>
                <a:cs typeface="Cambria"/>
              </a:rPr>
              <a:t>Fracture Healing:  </a:t>
            </a:r>
            <a:br>
              <a:rPr lang="en-US" sz="3200" dirty="0" smtClean="0">
                <a:solidFill>
                  <a:schemeClr val="accent1"/>
                </a:solidFill>
                <a:latin typeface="Cambria"/>
                <a:cs typeface="Cambria"/>
              </a:rPr>
            </a:br>
            <a:r>
              <a:rPr lang="en-US" sz="3200" dirty="0" smtClean="0">
                <a:solidFill>
                  <a:schemeClr val="accent1"/>
                </a:solidFill>
                <a:latin typeface="Cambria"/>
                <a:cs typeface="Cambria"/>
              </a:rPr>
              <a:t>1:   REPOSITIO </a:t>
            </a:r>
            <a:r>
              <a:rPr lang="en-US" sz="3200" dirty="0">
                <a:solidFill>
                  <a:schemeClr val="accent1"/>
                </a:solidFill>
                <a:latin typeface="Cambria"/>
                <a:cs typeface="Cambria"/>
              </a:rPr>
              <a:t>= </a:t>
            </a:r>
            <a:r>
              <a:rPr lang="en-US" sz="3200" dirty="0" smtClean="0">
                <a:solidFill>
                  <a:schemeClr val="accent1"/>
                </a:solidFill>
                <a:latin typeface="Cambria"/>
                <a:cs typeface="Cambria"/>
              </a:rPr>
              <a:t>REDUCTIO </a:t>
            </a:r>
            <a:r>
              <a:rPr lang="en-US" sz="3200" dirty="0" err="1" smtClean="0">
                <a:solidFill>
                  <a:schemeClr val="accent1"/>
                </a:solidFill>
                <a:latin typeface="Cambria"/>
                <a:cs typeface="Cambria"/>
              </a:rPr>
              <a:t>fragmentorum</a:t>
            </a:r>
            <a:r>
              <a:rPr lang="en-US" sz="3200" dirty="0">
                <a:solidFill>
                  <a:schemeClr val="accent1"/>
                </a:solidFill>
                <a:latin typeface="Cambria"/>
                <a:cs typeface="Cambria"/>
              </a:rPr>
              <a:t/>
            </a:r>
            <a:br>
              <a:rPr lang="en-US" sz="3200" dirty="0">
                <a:solidFill>
                  <a:schemeClr val="accent1"/>
                </a:solidFill>
                <a:latin typeface="Cambria"/>
                <a:cs typeface="Cambria"/>
              </a:rPr>
            </a:br>
            <a:endParaRPr lang="en-US" sz="3200" dirty="0">
              <a:solidFill>
                <a:schemeClr val="accent1"/>
              </a:solidFill>
              <a:latin typeface="Cambria"/>
              <a:cs typeface="Cambria"/>
            </a:endParaRPr>
          </a:p>
        </p:txBody>
      </p:sp>
      <p:sp>
        <p:nvSpPr>
          <p:cNvPr id="3" name="Content Placeholder 2"/>
          <p:cNvSpPr>
            <a:spLocks noGrp="1"/>
          </p:cNvSpPr>
          <p:nvPr>
            <p:ph idx="1"/>
          </p:nvPr>
        </p:nvSpPr>
        <p:spPr/>
        <p:txBody>
          <a:bodyPr/>
          <a:lstStyle/>
          <a:p>
            <a:pPr marL="0" lvl="1" indent="0">
              <a:buNone/>
            </a:pPr>
            <a:r>
              <a:rPr lang="en-US" dirty="0" smtClean="0">
                <a:latin typeface="Cambria"/>
                <a:cs typeface="Cambria"/>
              </a:rPr>
              <a:t>CLOSED (short /long term)</a:t>
            </a:r>
          </a:p>
          <a:p>
            <a:pPr marL="0" lvl="1" indent="0">
              <a:buNone/>
            </a:pPr>
            <a:endParaRPr lang="en-US" dirty="0" smtClean="0">
              <a:latin typeface="Cambria"/>
              <a:cs typeface="Cambria"/>
            </a:endParaRPr>
          </a:p>
        </p:txBody>
      </p:sp>
      <p:pic>
        <p:nvPicPr>
          <p:cNvPr id="6" name="Picture 5" descr="8.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986" y="2283184"/>
            <a:ext cx="4038709" cy="3445046"/>
          </a:xfrm>
          <a:prstGeom prst="rect">
            <a:avLst/>
          </a:prstGeom>
        </p:spPr>
      </p:pic>
      <p:pic>
        <p:nvPicPr>
          <p:cNvPr id="5" name="Picture 4" descr="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8982" y="2283184"/>
            <a:ext cx="4581556" cy="3445046"/>
          </a:xfrm>
          <a:prstGeom prst="rect">
            <a:avLst/>
          </a:prstGeom>
        </p:spPr>
      </p:pic>
    </p:spTree>
    <p:extLst>
      <p:ext uri="{BB962C8B-B14F-4D97-AF65-F5344CB8AC3E}">
        <p14:creationId xmlns:p14="http://schemas.microsoft.com/office/powerpoint/2010/main" val="27820568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latin typeface="Cambria"/>
                <a:cs typeface="Cambria"/>
              </a:rPr>
              <a:t>INTERNAL FIXATION</a:t>
            </a:r>
            <a:endParaRPr lang="en-US" dirty="0">
              <a:latin typeface="Cambria"/>
              <a:cs typeface="Cambria"/>
            </a:endParaRPr>
          </a:p>
        </p:txBody>
      </p:sp>
      <p:grpSp>
        <p:nvGrpSpPr>
          <p:cNvPr id="2" name="Group 3"/>
          <p:cNvGrpSpPr/>
          <p:nvPr/>
        </p:nvGrpSpPr>
        <p:grpSpPr>
          <a:xfrm>
            <a:off x="563451" y="2883602"/>
            <a:ext cx="1368729" cy="3790326"/>
            <a:chOff x="3657600" y="2842284"/>
            <a:chExt cx="1368729" cy="3790326"/>
          </a:xfrm>
        </p:grpSpPr>
        <p:pic>
          <p:nvPicPr>
            <p:cNvPr id="5" name="Picture 4" descr="7.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2842284"/>
              <a:ext cx="1368729" cy="3790326"/>
            </a:xfrm>
            <a:prstGeom prst="rect">
              <a:avLst/>
            </a:prstGeom>
          </p:spPr>
        </p:pic>
        <p:sp>
          <p:nvSpPr>
            <p:cNvPr id="6" name="Rectangle 5"/>
            <p:cNvSpPr/>
            <p:nvPr/>
          </p:nvSpPr>
          <p:spPr>
            <a:xfrm>
              <a:off x="3671112" y="4998690"/>
              <a:ext cx="585054" cy="972718"/>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688538" y="3066764"/>
              <a:ext cx="337791" cy="213457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a:blip r:embed="rId3" cstate="print"/>
          <a:stretch>
            <a:fillRect/>
          </a:stretch>
        </p:blipFill>
        <p:spPr>
          <a:xfrm>
            <a:off x="2028668" y="4235528"/>
            <a:ext cx="2438400" cy="2438400"/>
          </a:xfrm>
          <a:prstGeom prst="rect">
            <a:avLst/>
          </a:prstGeom>
        </p:spPr>
      </p:pic>
      <p:sp>
        <p:nvSpPr>
          <p:cNvPr id="9" name="Title 1"/>
          <p:cNvSpPr>
            <a:spLocks noGrp="1"/>
          </p:cNvSpPr>
          <p:nvPr>
            <p:ph type="title"/>
          </p:nvPr>
        </p:nvSpPr>
        <p:spPr>
          <a:xfrm>
            <a:off x="304800" y="381000"/>
            <a:ext cx="8534400" cy="758952"/>
          </a:xfrm>
        </p:spPr>
        <p:txBody>
          <a:bodyPr>
            <a:noAutofit/>
          </a:bodyPr>
          <a:lstStyle/>
          <a:p>
            <a:pPr algn="l"/>
            <a:r>
              <a:rPr lang="en-US" sz="3200" dirty="0">
                <a:solidFill>
                  <a:schemeClr val="accent1"/>
                </a:solidFill>
                <a:latin typeface="Cambria"/>
                <a:cs typeface="Cambria"/>
              </a:rPr>
              <a:t>Fracture Healing:  </a:t>
            </a:r>
            <a:br>
              <a:rPr lang="en-US" sz="3200" dirty="0">
                <a:solidFill>
                  <a:schemeClr val="accent1"/>
                </a:solidFill>
                <a:latin typeface="Cambria"/>
                <a:cs typeface="Cambria"/>
              </a:rPr>
            </a:br>
            <a:r>
              <a:rPr lang="en-US" sz="3200" dirty="0" smtClean="0">
                <a:solidFill>
                  <a:schemeClr val="accent1"/>
                </a:solidFill>
                <a:latin typeface="Cambria"/>
                <a:cs typeface="Cambria"/>
              </a:rPr>
              <a:t>2: FIXATIO = STABILISATIO </a:t>
            </a:r>
            <a:r>
              <a:rPr lang="en-US" sz="3200" dirty="0" err="1" smtClean="0">
                <a:solidFill>
                  <a:schemeClr val="accent1"/>
                </a:solidFill>
                <a:latin typeface="Cambria"/>
                <a:cs typeface="Cambria"/>
              </a:rPr>
              <a:t>fragmentorum</a:t>
            </a:r>
            <a:endParaRPr lang="en-US" sz="3200" dirty="0">
              <a:solidFill>
                <a:schemeClr val="accent1"/>
              </a:solidFill>
            </a:endParaRPr>
          </a:p>
        </p:txBody>
      </p:sp>
      <p:pic>
        <p:nvPicPr>
          <p:cNvPr id="10" name="Picture 9" descr="10 Internal plate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7468" y="1704186"/>
            <a:ext cx="4224281" cy="4969742"/>
          </a:xfrm>
          <a:prstGeom prst="rect">
            <a:avLst/>
          </a:prstGeom>
        </p:spPr>
      </p:pic>
    </p:spTree>
    <p:extLst>
      <p:ext uri="{BB962C8B-B14F-4D97-AF65-F5344CB8AC3E}">
        <p14:creationId xmlns:p14="http://schemas.microsoft.com/office/powerpoint/2010/main" val="220112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381000"/>
            <a:ext cx="8534400" cy="758952"/>
          </a:xfrm>
        </p:spPr>
        <p:txBody>
          <a:bodyPr>
            <a:noAutofit/>
          </a:bodyPr>
          <a:lstStyle/>
          <a:p>
            <a:pPr algn="l"/>
            <a:r>
              <a:rPr lang="en-US" sz="3200" dirty="0">
                <a:solidFill>
                  <a:schemeClr val="accent1"/>
                </a:solidFill>
                <a:latin typeface="Cambria"/>
                <a:cs typeface="Cambria"/>
              </a:rPr>
              <a:t>Fracture Healing:  </a:t>
            </a:r>
            <a:br>
              <a:rPr lang="en-US" sz="3200" dirty="0">
                <a:solidFill>
                  <a:schemeClr val="accent1"/>
                </a:solidFill>
                <a:latin typeface="Cambria"/>
                <a:cs typeface="Cambria"/>
              </a:rPr>
            </a:br>
            <a:r>
              <a:rPr lang="en-US" sz="3200" dirty="0" smtClean="0">
                <a:solidFill>
                  <a:schemeClr val="accent1"/>
                </a:solidFill>
                <a:latin typeface="Cambria"/>
                <a:cs typeface="Cambria"/>
              </a:rPr>
              <a:t>2: FIXATIO = STABILISATIO </a:t>
            </a:r>
            <a:r>
              <a:rPr lang="en-US" sz="3200" dirty="0" err="1" smtClean="0">
                <a:solidFill>
                  <a:schemeClr val="accent1"/>
                </a:solidFill>
                <a:latin typeface="Cambria"/>
                <a:cs typeface="Cambria"/>
              </a:rPr>
              <a:t>fragmentorum</a:t>
            </a:r>
            <a:endParaRPr lang="en-US" sz="3200" dirty="0">
              <a:solidFill>
                <a:schemeClr val="accent1"/>
              </a:solidFill>
            </a:endParaRPr>
          </a:p>
        </p:txBody>
      </p:sp>
      <p:pic>
        <p:nvPicPr>
          <p:cNvPr id="5" name="Picture 4" descr=" 9 (Kirschner wire).png"/>
          <p:cNvPicPr>
            <a:picLocks noChangeAspect="1"/>
          </p:cNvPicPr>
          <p:nvPr/>
        </p:nvPicPr>
        <p:blipFill rotWithShape="1">
          <a:blip r:embed="rId3" cstate="print">
            <a:extLst>
              <a:ext uri="{28A0092B-C50C-407E-A947-70E740481C1C}">
                <a14:useLocalDpi xmlns:a14="http://schemas.microsoft.com/office/drawing/2010/main" val="0"/>
              </a:ext>
            </a:extLst>
          </a:blip>
          <a:srcRect r="6179"/>
          <a:stretch/>
        </p:blipFill>
        <p:spPr>
          <a:xfrm>
            <a:off x="281544" y="1552737"/>
            <a:ext cx="3190947" cy="4957762"/>
          </a:xfrm>
          <a:prstGeom prst="rect">
            <a:avLst/>
          </a:prstGeom>
        </p:spPr>
      </p:pic>
      <p:pic>
        <p:nvPicPr>
          <p:cNvPr id="6" name="Picture 5" descr="6.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1501" y="1552737"/>
            <a:ext cx="2507890" cy="4950128"/>
          </a:xfrm>
          <a:prstGeom prst="rect">
            <a:avLst/>
          </a:prstGeom>
        </p:spPr>
      </p:pic>
      <p:pic>
        <p:nvPicPr>
          <p:cNvPr id="7" name="Picture 6" descr="Snímka obrazovky 2014-03-25 o 0.23.0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5886" y="1552737"/>
            <a:ext cx="5387831" cy="4957761"/>
          </a:xfrm>
          <a:prstGeom prst="rect">
            <a:avLst/>
          </a:prstGeom>
        </p:spPr>
      </p:pic>
    </p:spTree>
    <p:extLst>
      <p:ext uri="{BB962C8B-B14F-4D97-AF65-F5344CB8AC3E}">
        <p14:creationId xmlns:p14="http://schemas.microsoft.com/office/powerpoint/2010/main" val="280996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solidFill>
                <a:latin typeface="Cambria"/>
                <a:cs typeface="Cambria"/>
              </a:rPr>
              <a:t>Name </a:t>
            </a:r>
            <a:r>
              <a:rPr lang="cs-CZ" dirty="0" smtClean="0">
                <a:solidFill>
                  <a:schemeClr val="accent1"/>
                </a:solidFill>
                <a:latin typeface="Cambria"/>
                <a:cs typeface="Cambria"/>
              </a:rPr>
              <a:t>the </a:t>
            </a:r>
            <a:r>
              <a:rPr lang="en-US" dirty="0" smtClean="0">
                <a:solidFill>
                  <a:schemeClr val="accent1"/>
                </a:solidFill>
                <a:latin typeface="Cambria"/>
                <a:cs typeface="Cambria"/>
              </a:rPr>
              <a:t>types of permanent teeth</a:t>
            </a:r>
            <a:endParaRPr lang="en-US" dirty="0">
              <a:solidFill>
                <a:schemeClr val="accent1"/>
              </a:solidFill>
              <a:latin typeface="Cambria"/>
              <a:cs typeface="Cambria"/>
            </a:endParaRPr>
          </a:p>
        </p:txBody>
      </p:sp>
      <p:sp>
        <p:nvSpPr>
          <p:cNvPr id="8" name="Rectangle 7"/>
          <p:cNvSpPr/>
          <p:nvPr/>
        </p:nvSpPr>
        <p:spPr>
          <a:xfrm>
            <a:off x="1446696" y="1600200"/>
            <a:ext cx="684695" cy="221974"/>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471532" y="1796775"/>
            <a:ext cx="684695" cy="334616"/>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835965" y="2448339"/>
            <a:ext cx="684695" cy="221974"/>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233528" y="3596861"/>
            <a:ext cx="684695" cy="221974"/>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12" name="Picture 11"/>
          <p:cNvPicPr>
            <a:picLocks noChangeAspect="1"/>
          </p:cNvPicPr>
          <p:nvPr/>
        </p:nvPicPr>
        <p:blipFill>
          <a:blip r:embed="rId2" cstate="print"/>
          <a:stretch>
            <a:fillRect/>
          </a:stretch>
        </p:blipFill>
        <p:spPr>
          <a:xfrm>
            <a:off x="1011034" y="1605367"/>
            <a:ext cx="6985000" cy="5067300"/>
          </a:xfrm>
          <a:prstGeom prst="rect">
            <a:avLst/>
          </a:prstGeom>
        </p:spPr>
      </p:pic>
      <p:cxnSp>
        <p:nvCxnSpPr>
          <p:cNvPr id="17" name="Straight Connector 16"/>
          <p:cNvCxnSpPr/>
          <p:nvPr/>
        </p:nvCxnSpPr>
        <p:spPr>
          <a:xfrm flipH="1">
            <a:off x="3677477" y="1787376"/>
            <a:ext cx="22087" cy="230587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5298660" y="1787376"/>
            <a:ext cx="22087" cy="230587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716103" y="1787376"/>
            <a:ext cx="22087" cy="230587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6431721" y="1787376"/>
            <a:ext cx="22087" cy="230587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3235736" y="1787376"/>
            <a:ext cx="22087" cy="230587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2559875" y="1787376"/>
            <a:ext cx="22087" cy="230587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351132" y="1264548"/>
            <a:ext cx="326682" cy="400110"/>
          </a:xfrm>
          <a:prstGeom prst="rect">
            <a:avLst/>
          </a:prstGeom>
          <a:noFill/>
        </p:spPr>
        <p:txBody>
          <a:bodyPr wrap="none" rtlCol="0">
            <a:spAutoFit/>
          </a:bodyPr>
          <a:lstStyle/>
          <a:p>
            <a:r>
              <a:rPr lang="en-US" sz="2000" dirty="0" smtClean="0">
                <a:solidFill>
                  <a:srgbClr val="FF0000"/>
                </a:solidFill>
                <a:latin typeface="Cambria"/>
                <a:cs typeface="Cambria"/>
              </a:rPr>
              <a:t>1</a:t>
            </a:r>
            <a:endParaRPr lang="en-US" sz="2000" dirty="0">
              <a:solidFill>
                <a:srgbClr val="FF0000"/>
              </a:solidFill>
              <a:latin typeface="Cambria"/>
              <a:cs typeface="Cambria"/>
            </a:endParaRPr>
          </a:p>
        </p:txBody>
      </p:sp>
      <p:sp>
        <p:nvSpPr>
          <p:cNvPr id="24" name="TextBox 23"/>
          <p:cNvSpPr txBox="1"/>
          <p:nvPr/>
        </p:nvSpPr>
        <p:spPr>
          <a:xfrm>
            <a:off x="5354083" y="1264548"/>
            <a:ext cx="326682" cy="400110"/>
          </a:xfrm>
          <a:prstGeom prst="rect">
            <a:avLst/>
          </a:prstGeom>
          <a:noFill/>
        </p:spPr>
        <p:txBody>
          <a:bodyPr wrap="none" rtlCol="0">
            <a:spAutoFit/>
          </a:bodyPr>
          <a:lstStyle/>
          <a:p>
            <a:r>
              <a:rPr lang="en-US" sz="2000" dirty="0">
                <a:solidFill>
                  <a:srgbClr val="FF0000"/>
                </a:solidFill>
                <a:latin typeface="Cambria"/>
                <a:cs typeface="Cambria"/>
              </a:rPr>
              <a:t>2</a:t>
            </a:r>
          </a:p>
        </p:txBody>
      </p:sp>
      <p:sp>
        <p:nvSpPr>
          <p:cNvPr id="25" name="TextBox 24"/>
          <p:cNvSpPr txBox="1"/>
          <p:nvPr/>
        </p:nvSpPr>
        <p:spPr>
          <a:xfrm>
            <a:off x="5952433" y="1264548"/>
            <a:ext cx="326682" cy="400110"/>
          </a:xfrm>
          <a:prstGeom prst="rect">
            <a:avLst/>
          </a:prstGeom>
          <a:noFill/>
        </p:spPr>
        <p:txBody>
          <a:bodyPr wrap="none" rtlCol="0">
            <a:spAutoFit/>
          </a:bodyPr>
          <a:lstStyle/>
          <a:p>
            <a:r>
              <a:rPr lang="en-US" sz="2000" dirty="0">
                <a:solidFill>
                  <a:srgbClr val="FF0000"/>
                </a:solidFill>
                <a:latin typeface="Cambria"/>
                <a:cs typeface="Cambria"/>
              </a:rPr>
              <a:t>3</a:t>
            </a:r>
          </a:p>
        </p:txBody>
      </p:sp>
      <p:sp>
        <p:nvSpPr>
          <p:cNvPr id="26" name="TextBox 25"/>
          <p:cNvSpPr txBox="1"/>
          <p:nvPr/>
        </p:nvSpPr>
        <p:spPr>
          <a:xfrm>
            <a:off x="7109789" y="1264548"/>
            <a:ext cx="326682" cy="400110"/>
          </a:xfrm>
          <a:prstGeom prst="rect">
            <a:avLst/>
          </a:prstGeom>
          <a:noFill/>
        </p:spPr>
        <p:txBody>
          <a:bodyPr wrap="none" rtlCol="0">
            <a:spAutoFit/>
          </a:bodyPr>
          <a:lstStyle/>
          <a:p>
            <a:r>
              <a:rPr lang="en-US" sz="2000" dirty="0" smtClean="0">
                <a:solidFill>
                  <a:srgbClr val="FF0000"/>
                </a:solidFill>
                <a:latin typeface="Cambria"/>
                <a:cs typeface="Cambria"/>
              </a:rPr>
              <a:t>4</a:t>
            </a:r>
            <a:endParaRPr lang="en-US" sz="2000" dirty="0">
              <a:solidFill>
                <a:srgbClr val="FF0000"/>
              </a:solidFill>
              <a:latin typeface="Cambria"/>
              <a:cs typeface="Cambria"/>
            </a:endParaRPr>
          </a:p>
        </p:txBody>
      </p:sp>
      <p:sp>
        <p:nvSpPr>
          <p:cNvPr id="27" name="TextBox 26"/>
          <p:cNvSpPr txBox="1"/>
          <p:nvPr/>
        </p:nvSpPr>
        <p:spPr>
          <a:xfrm>
            <a:off x="3319969" y="1264548"/>
            <a:ext cx="326682" cy="400110"/>
          </a:xfrm>
          <a:prstGeom prst="rect">
            <a:avLst/>
          </a:prstGeom>
          <a:noFill/>
        </p:spPr>
        <p:txBody>
          <a:bodyPr wrap="none" rtlCol="0">
            <a:spAutoFit/>
          </a:bodyPr>
          <a:lstStyle/>
          <a:p>
            <a:r>
              <a:rPr lang="en-US" sz="2000" dirty="0">
                <a:solidFill>
                  <a:srgbClr val="FF0000"/>
                </a:solidFill>
                <a:latin typeface="Cambria"/>
                <a:cs typeface="Cambria"/>
              </a:rPr>
              <a:t>2</a:t>
            </a:r>
          </a:p>
        </p:txBody>
      </p:sp>
      <p:sp>
        <p:nvSpPr>
          <p:cNvPr id="28" name="TextBox 27"/>
          <p:cNvSpPr txBox="1"/>
          <p:nvPr/>
        </p:nvSpPr>
        <p:spPr>
          <a:xfrm>
            <a:off x="2761168" y="1264548"/>
            <a:ext cx="326682" cy="400110"/>
          </a:xfrm>
          <a:prstGeom prst="rect">
            <a:avLst/>
          </a:prstGeom>
          <a:noFill/>
        </p:spPr>
        <p:txBody>
          <a:bodyPr wrap="none" rtlCol="0">
            <a:spAutoFit/>
          </a:bodyPr>
          <a:lstStyle/>
          <a:p>
            <a:r>
              <a:rPr lang="en-US" sz="2000" dirty="0">
                <a:solidFill>
                  <a:srgbClr val="FF0000"/>
                </a:solidFill>
                <a:latin typeface="Cambria"/>
                <a:cs typeface="Cambria"/>
              </a:rPr>
              <a:t>3</a:t>
            </a:r>
          </a:p>
        </p:txBody>
      </p:sp>
      <p:sp>
        <p:nvSpPr>
          <p:cNvPr id="29" name="TextBox 28"/>
          <p:cNvSpPr txBox="1"/>
          <p:nvPr/>
        </p:nvSpPr>
        <p:spPr>
          <a:xfrm>
            <a:off x="1608022" y="1264548"/>
            <a:ext cx="326682" cy="400110"/>
          </a:xfrm>
          <a:prstGeom prst="rect">
            <a:avLst/>
          </a:prstGeom>
          <a:noFill/>
        </p:spPr>
        <p:txBody>
          <a:bodyPr wrap="none" rtlCol="0">
            <a:spAutoFit/>
          </a:bodyPr>
          <a:lstStyle/>
          <a:p>
            <a:r>
              <a:rPr lang="en-US" sz="2000" dirty="0" smtClean="0">
                <a:solidFill>
                  <a:srgbClr val="FF0000"/>
                </a:solidFill>
                <a:latin typeface="Cambria"/>
                <a:cs typeface="Cambria"/>
              </a:rPr>
              <a:t>4</a:t>
            </a:r>
            <a:endParaRPr lang="en-US" sz="2000" dirty="0">
              <a:solidFill>
                <a:srgbClr val="FF0000"/>
              </a:solidFill>
              <a:latin typeface="Cambria"/>
              <a:cs typeface="Cambria"/>
            </a:endParaRPr>
          </a:p>
        </p:txBody>
      </p:sp>
    </p:spTree>
    <p:extLst>
      <p:ext uri="{BB962C8B-B14F-4D97-AF65-F5344CB8AC3E}">
        <p14:creationId xmlns:p14="http://schemas.microsoft.com/office/powerpoint/2010/main" val="3618661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scontent.xx.fbcdn.net/v/t34.0-12/16559048_10209713262441500_1932621256_n.jpg?oh=438343fcb0af20e46e212d16d37ee1e8&amp;oe=589A9012"/>
          <p:cNvPicPr>
            <a:picLocks noChangeAspect="1" noChangeArrowheads="1"/>
          </p:cNvPicPr>
          <p:nvPr/>
        </p:nvPicPr>
        <p:blipFill>
          <a:blip r:embed="rId2" cstate="print"/>
          <a:srcRect/>
          <a:stretch>
            <a:fillRect/>
          </a:stretch>
        </p:blipFill>
        <p:spPr bwMode="auto">
          <a:xfrm>
            <a:off x="990600" y="381000"/>
            <a:ext cx="7219950" cy="524827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6200"/>
            <a:ext cx="8229600" cy="1143000"/>
          </a:xfrm>
        </p:spPr>
        <p:txBody>
          <a:bodyPr>
            <a:normAutofit/>
          </a:bodyPr>
          <a:lstStyle/>
          <a:p>
            <a:r>
              <a:rPr lang="sk-SK" sz="2700" dirty="0" err="1" smtClean="0">
                <a:solidFill>
                  <a:schemeClr val="accent1"/>
                </a:solidFill>
                <a:latin typeface="Cambria"/>
                <a:cs typeface="Cambria"/>
              </a:rPr>
              <a:t>Translate</a:t>
            </a:r>
            <a:r>
              <a:rPr lang="sk-SK" sz="2700" dirty="0" smtClean="0">
                <a:solidFill>
                  <a:schemeClr val="accent1"/>
                </a:solidFill>
                <a:latin typeface="Cambria"/>
                <a:cs typeface="Cambria"/>
              </a:rPr>
              <a:t> the </a:t>
            </a:r>
            <a:r>
              <a:rPr lang="sk-SK" sz="2700" dirty="0" err="1" smtClean="0">
                <a:solidFill>
                  <a:schemeClr val="accent1"/>
                </a:solidFill>
                <a:latin typeface="Cambria"/>
                <a:cs typeface="Cambria"/>
              </a:rPr>
              <a:t>given</a:t>
            </a:r>
            <a:r>
              <a:rPr lang="sk-SK" sz="2700" dirty="0" smtClean="0">
                <a:solidFill>
                  <a:schemeClr val="accent1"/>
                </a:solidFill>
                <a:latin typeface="Cambria"/>
                <a:cs typeface="Cambria"/>
              </a:rPr>
              <a:t> </a:t>
            </a:r>
            <a:r>
              <a:rPr lang="sk-SK" sz="2700" dirty="0" err="1" smtClean="0">
                <a:solidFill>
                  <a:schemeClr val="accent1"/>
                </a:solidFill>
                <a:latin typeface="Cambria"/>
                <a:cs typeface="Cambria"/>
              </a:rPr>
              <a:t>types</a:t>
            </a:r>
            <a:r>
              <a:rPr lang="sk-SK" sz="2700" dirty="0" smtClean="0">
                <a:solidFill>
                  <a:schemeClr val="accent1"/>
                </a:solidFill>
                <a:latin typeface="Cambria"/>
                <a:cs typeface="Cambria"/>
              </a:rPr>
              <a:t> of tooth fractures : </a:t>
            </a:r>
            <a:br>
              <a:rPr lang="sk-SK" sz="2700" dirty="0" smtClean="0">
                <a:solidFill>
                  <a:schemeClr val="accent1"/>
                </a:solidFill>
                <a:latin typeface="Cambria"/>
                <a:cs typeface="Cambria"/>
              </a:rPr>
            </a:br>
            <a:r>
              <a:rPr lang="sk-SK" sz="2700" dirty="0" smtClean="0">
                <a:solidFill>
                  <a:schemeClr val="accent1"/>
                </a:solidFill>
                <a:latin typeface="Cambria"/>
                <a:cs typeface="Cambria"/>
              </a:rPr>
              <a:t>ICD S 02.50-54</a:t>
            </a:r>
            <a:endParaRPr lang="en-GB" sz="2700" dirty="0">
              <a:solidFill>
                <a:schemeClr val="accent1"/>
              </a:solidFill>
              <a:latin typeface="Cambria"/>
              <a:cs typeface="Cambria"/>
            </a:endParaRPr>
          </a:p>
        </p:txBody>
      </p:sp>
      <p:sp>
        <p:nvSpPr>
          <p:cNvPr id="3" name="Zástupný symbol čísla snímky 2"/>
          <p:cNvSpPr>
            <a:spLocks noGrp="1"/>
          </p:cNvSpPr>
          <p:nvPr>
            <p:ph type="sldNum" sz="quarter" idx="12"/>
          </p:nvPr>
        </p:nvSpPr>
        <p:spPr/>
        <p:txBody>
          <a:bodyPr/>
          <a:lstStyle/>
          <a:p>
            <a:fld id="{00D59038-6B31-4B00-8C0C-E55828F3CA65}" type="slidenum">
              <a:rPr lang="en-US" smtClean="0"/>
              <a:pPr/>
              <a:t>25</a:t>
            </a:fld>
            <a:endParaRPr lang="en-US"/>
          </a:p>
        </p:txBody>
      </p:sp>
      <p:pic>
        <p:nvPicPr>
          <p:cNvPr id="7" name="Obrázok 6" descr="Fraktury_zubu.jpg"/>
          <p:cNvPicPr>
            <a:picLocks noChangeAspect="1"/>
          </p:cNvPicPr>
          <p:nvPr/>
        </p:nvPicPr>
        <p:blipFill>
          <a:blip r:embed="rId3" cstate="print"/>
          <a:srcRect l="9167" t="51408" r="7500" b="4944"/>
          <a:stretch>
            <a:fillRect/>
          </a:stretch>
        </p:blipFill>
        <p:spPr>
          <a:xfrm>
            <a:off x="0" y="4017615"/>
            <a:ext cx="9144000" cy="2834640"/>
          </a:xfrm>
          <a:prstGeom prst="rect">
            <a:avLst/>
          </a:prstGeom>
        </p:spPr>
      </p:pic>
      <p:sp>
        <p:nvSpPr>
          <p:cNvPr id="8" name="BlokTextu 7"/>
          <p:cNvSpPr txBox="1"/>
          <p:nvPr/>
        </p:nvSpPr>
        <p:spPr>
          <a:xfrm>
            <a:off x="152400" y="1284744"/>
            <a:ext cx="1685077" cy="1200328"/>
          </a:xfrm>
          <a:prstGeom prst="rect">
            <a:avLst/>
          </a:prstGeom>
          <a:noFill/>
        </p:spPr>
        <p:txBody>
          <a:bodyPr wrap="none" rtlCol="0">
            <a:spAutoFit/>
          </a:bodyPr>
          <a:lstStyle/>
          <a:p>
            <a:r>
              <a:rPr lang="sk-SK" sz="2400" dirty="0" smtClean="0">
                <a:latin typeface="Cambria"/>
                <a:cs typeface="Cambria"/>
              </a:rPr>
              <a:t>Fracture of </a:t>
            </a:r>
          </a:p>
          <a:p>
            <a:r>
              <a:rPr lang="sk-SK" sz="2400" dirty="0">
                <a:latin typeface="Cambria"/>
                <a:cs typeface="Cambria"/>
              </a:rPr>
              <a:t>t</a:t>
            </a:r>
            <a:r>
              <a:rPr lang="sk-SK" sz="2400" dirty="0" smtClean="0">
                <a:latin typeface="Cambria"/>
                <a:cs typeface="Cambria"/>
              </a:rPr>
              <a:t>ooth </a:t>
            </a:r>
          </a:p>
          <a:p>
            <a:r>
              <a:rPr lang="sk-SK" sz="2400" dirty="0" smtClean="0">
                <a:latin typeface="Cambria"/>
                <a:cs typeface="Cambria"/>
              </a:rPr>
              <a:t>enamel</a:t>
            </a:r>
            <a:endParaRPr lang="en-GB" sz="2400" dirty="0">
              <a:latin typeface="Cambria"/>
              <a:cs typeface="Cambria"/>
            </a:endParaRPr>
          </a:p>
        </p:txBody>
      </p:sp>
      <p:sp>
        <p:nvSpPr>
          <p:cNvPr id="9" name="BlokTextu 8"/>
          <p:cNvSpPr txBox="1"/>
          <p:nvPr/>
        </p:nvSpPr>
        <p:spPr>
          <a:xfrm>
            <a:off x="1828800" y="1284744"/>
            <a:ext cx="1828800" cy="2677656"/>
          </a:xfrm>
          <a:prstGeom prst="rect">
            <a:avLst/>
          </a:prstGeom>
          <a:noFill/>
        </p:spPr>
        <p:txBody>
          <a:bodyPr wrap="square" rtlCol="0">
            <a:spAutoFit/>
          </a:bodyPr>
          <a:lstStyle/>
          <a:p>
            <a:r>
              <a:rPr lang="sk-SK" sz="2400" dirty="0" smtClean="0">
                <a:solidFill>
                  <a:srgbClr val="FF0000"/>
                </a:solidFill>
                <a:latin typeface="Cambria"/>
                <a:cs typeface="Cambria"/>
              </a:rPr>
              <a:t>Simple fracture of the tooth crown not penetrating to the  </a:t>
            </a:r>
          </a:p>
          <a:p>
            <a:r>
              <a:rPr lang="sk-SK" sz="2400" dirty="0">
                <a:solidFill>
                  <a:srgbClr val="FF0000"/>
                </a:solidFill>
                <a:latin typeface="Cambria"/>
                <a:cs typeface="Cambria"/>
              </a:rPr>
              <a:t>d</a:t>
            </a:r>
            <a:r>
              <a:rPr lang="sk-SK" sz="2400" dirty="0" smtClean="0">
                <a:solidFill>
                  <a:srgbClr val="FF0000"/>
                </a:solidFill>
                <a:latin typeface="Cambria"/>
                <a:cs typeface="Cambria"/>
              </a:rPr>
              <a:t>ental pulp</a:t>
            </a:r>
            <a:endParaRPr lang="en-GB" sz="2400" dirty="0">
              <a:solidFill>
                <a:srgbClr val="FF0000"/>
              </a:solidFill>
              <a:latin typeface="Cambria"/>
              <a:cs typeface="Cambria"/>
            </a:endParaRPr>
          </a:p>
        </p:txBody>
      </p:sp>
      <p:sp>
        <p:nvSpPr>
          <p:cNvPr id="10" name="BlokTextu 9"/>
          <p:cNvSpPr txBox="1"/>
          <p:nvPr/>
        </p:nvSpPr>
        <p:spPr>
          <a:xfrm>
            <a:off x="3733800" y="1284744"/>
            <a:ext cx="1828800" cy="2677656"/>
          </a:xfrm>
          <a:prstGeom prst="rect">
            <a:avLst/>
          </a:prstGeom>
          <a:noFill/>
        </p:spPr>
        <p:txBody>
          <a:bodyPr wrap="square" rtlCol="0">
            <a:spAutoFit/>
          </a:bodyPr>
          <a:lstStyle/>
          <a:p>
            <a:r>
              <a:rPr lang="sk-SK" sz="2400" dirty="0" smtClean="0">
                <a:latin typeface="Cambria"/>
                <a:cs typeface="Cambria"/>
              </a:rPr>
              <a:t>Complicated fracture of the tooth crown penetrating to the dental pulp</a:t>
            </a:r>
            <a:endParaRPr lang="en-GB" sz="2400" dirty="0">
              <a:latin typeface="Cambria"/>
              <a:cs typeface="Cambria"/>
            </a:endParaRPr>
          </a:p>
        </p:txBody>
      </p:sp>
      <p:sp>
        <p:nvSpPr>
          <p:cNvPr id="11" name="BlokTextu 10"/>
          <p:cNvSpPr txBox="1"/>
          <p:nvPr/>
        </p:nvSpPr>
        <p:spPr>
          <a:xfrm>
            <a:off x="5638800" y="1303615"/>
            <a:ext cx="1676400" cy="1200328"/>
          </a:xfrm>
          <a:prstGeom prst="rect">
            <a:avLst/>
          </a:prstGeom>
          <a:noFill/>
        </p:spPr>
        <p:txBody>
          <a:bodyPr wrap="square" rtlCol="0">
            <a:spAutoFit/>
          </a:bodyPr>
          <a:lstStyle/>
          <a:p>
            <a:r>
              <a:rPr lang="sk-SK" sz="2400" dirty="0" smtClean="0">
                <a:solidFill>
                  <a:srgbClr val="FF0000"/>
                </a:solidFill>
                <a:latin typeface="Cambria"/>
                <a:cs typeface="Cambria"/>
              </a:rPr>
              <a:t>Fracture of the tooth root</a:t>
            </a:r>
          </a:p>
        </p:txBody>
      </p:sp>
      <p:sp>
        <p:nvSpPr>
          <p:cNvPr id="12" name="BlokTextu 11"/>
          <p:cNvSpPr txBox="1"/>
          <p:nvPr/>
        </p:nvSpPr>
        <p:spPr>
          <a:xfrm>
            <a:off x="7391400" y="1284744"/>
            <a:ext cx="1752600" cy="1569660"/>
          </a:xfrm>
          <a:prstGeom prst="rect">
            <a:avLst/>
          </a:prstGeom>
          <a:noFill/>
        </p:spPr>
        <p:txBody>
          <a:bodyPr wrap="square" rtlCol="0">
            <a:spAutoFit/>
          </a:bodyPr>
          <a:lstStyle/>
          <a:p>
            <a:r>
              <a:rPr lang="sk-SK" sz="2400" dirty="0" smtClean="0">
                <a:latin typeface="Cambria"/>
                <a:cs typeface="Cambria"/>
              </a:rPr>
              <a:t>Fracture of the tooth crown and tooth root</a:t>
            </a:r>
          </a:p>
        </p:txBody>
      </p:sp>
    </p:spTree>
    <p:extLst>
      <p:ext uri="{BB962C8B-B14F-4D97-AF65-F5344CB8AC3E}">
        <p14:creationId xmlns:p14="http://schemas.microsoft.com/office/powerpoint/2010/main" val="32184826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cstate="print"/>
          <a:srcRect l="2443" r="4365" b="6273"/>
          <a:stretch/>
        </p:blipFill>
        <p:spPr>
          <a:xfrm>
            <a:off x="5792304" y="2286000"/>
            <a:ext cx="2970696" cy="2392569"/>
          </a:xfrm>
          <a:prstGeom prst="rect">
            <a:avLst/>
          </a:prstGeom>
        </p:spPr>
      </p:pic>
      <p:sp>
        <p:nvSpPr>
          <p:cNvPr id="3" name="Title 2"/>
          <p:cNvSpPr>
            <a:spLocks noGrp="1"/>
          </p:cNvSpPr>
          <p:nvPr>
            <p:ph type="title"/>
          </p:nvPr>
        </p:nvSpPr>
        <p:spPr>
          <a:xfrm>
            <a:off x="457200" y="76200"/>
            <a:ext cx="8229600" cy="1914573"/>
          </a:xfrm>
        </p:spPr>
        <p:txBody>
          <a:bodyPr>
            <a:normAutofit fontScale="90000"/>
          </a:bodyPr>
          <a:lstStyle/>
          <a:p>
            <a:pPr algn="l"/>
            <a:r>
              <a:rPr lang="en-US" sz="3000" dirty="0" smtClean="0">
                <a:solidFill>
                  <a:schemeClr val="accent1"/>
                </a:solidFill>
                <a:latin typeface="Cambria"/>
                <a:cs typeface="Cambria"/>
              </a:rPr>
              <a:t>1) Number </a:t>
            </a:r>
            <a:r>
              <a:rPr lang="cs-CZ" sz="3000" dirty="0" smtClean="0">
                <a:solidFill>
                  <a:schemeClr val="accent1"/>
                </a:solidFill>
                <a:latin typeface="Cambria"/>
                <a:cs typeface="Cambria"/>
              </a:rPr>
              <a:t>the </a:t>
            </a:r>
            <a:r>
              <a:rPr lang="en-US" sz="3000" dirty="0" smtClean="0">
                <a:solidFill>
                  <a:schemeClr val="accent1"/>
                </a:solidFill>
                <a:latin typeface="Cambria"/>
                <a:cs typeface="Cambria"/>
              </a:rPr>
              <a:t>types of tooth decay based on its </a:t>
            </a:r>
            <a:r>
              <a:rPr lang="cs-CZ" sz="3000" dirty="0" smtClean="0">
                <a:solidFill>
                  <a:schemeClr val="accent1"/>
                </a:solidFill>
                <a:latin typeface="Cambria"/>
                <a:cs typeface="Cambria"/>
              </a:rPr>
              <a:t/>
            </a:r>
            <a:br>
              <a:rPr lang="cs-CZ" sz="3000" dirty="0" smtClean="0">
                <a:solidFill>
                  <a:schemeClr val="accent1"/>
                </a:solidFill>
                <a:latin typeface="Cambria"/>
                <a:cs typeface="Cambria"/>
              </a:rPr>
            </a:br>
            <a:r>
              <a:rPr lang="cs-CZ" sz="3000" dirty="0">
                <a:solidFill>
                  <a:schemeClr val="accent1"/>
                </a:solidFill>
                <a:latin typeface="Cambria"/>
                <a:cs typeface="Cambria"/>
              </a:rPr>
              <a:t> </a:t>
            </a:r>
            <a:r>
              <a:rPr lang="cs-CZ" sz="3000" dirty="0" smtClean="0">
                <a:solidFill>
                  <a:schemeClr val="accent1"/>
                </a:solidFill>
                <a:latin typeface="Cambria"/>
                <a:cs typeface="Cambria"/>
              </a:rPr>
              <a:t>    </a:t>
            </a:r>
            <a:r>
              <a:rPr lang="en-US" sz="3000" dirty="0" smtClean="0">
                <a:solidFill>
                  <a:schemeClr val="accent1"/>
                </a:solidFill>
                <a:latin typeface="Cambria"/>
                <a:cs typeface="Cambria"/>
              </a:rPr>
              <a:t>severity, start from the </a:t>
            </a:r>
            <a:r>
              <a:rPr lang="cs-CZ" sz="3000" dirty="0" smtClean="0">
                <a:solidFill>
                  <a:schemeClr val="accent1"/>
                </a:solidFill>
                <a:latin typeface="Cambria"/>
                <a:cs typeface="Cambria"/>
              </a:rPr>
              <a:t>least severe</a:t>
            </a:r>
            <a:r>
              <a:rPr lang="cs-CZ" sz="3200" dirty="0" smtClean="0">
                <a:solidFill>
                  <a:schemeClr val="accent1"/>
                </a:solidFill>
                <a:latin typeface="Cambria"/>
                <a:cs typeface="Cambria"/>
              </a:rPr>
              <a:t/>
            </a:r>
            <a:br>
              <a:rPr lang="cs-CZ" sz="3200" dirty="0" smtClean="0">
                <a:solidFill>
                  <a:schemeClr val="accent1"/>
                </a:solidFill>
                <a:latin typeface="Cambria"/>
                <a:cs typeface="Cambria"/>
              </a:rPr>
            </a:br>
            <a:r>
              <a:rPr lang="en-US" sz="3200" dirty="0" smtClean="0">
                <a:latin typeface="Cambria"/>
                <a:cs typeface="Cambria"/>
              </a:rPr>
              <a:t/>
            </a:r>
            <a:br>
              <a:rPr lang="en-US" sz="3200" dirty="0" smtClean="0">
                <a:latin typeface="Cambria"/>
                <a:cs typeface="Cambria"/>
              </a:rPr>
            </a:br>
            <a:r>
              <a:rPr lang="en-US" sz="3000" dirty="0" smtClean="0">
                <a:solidFill>
                  <a:schemeClr val="accent1"/>
                </a:solidFill>
                <a:latin typeface="Cambria"/>
                <a:cs typeface="Cambria"/>
              </a:rPr>
              <a:t>2) Identify all adjectives</a:t>
            </a:r>
            <a:r>
              <a:rPr lang="cs-CZ" sz="3000" dirty="0" smtClean="0">
                <a:solidFill>
                  <a:schemeClr val="accent1"/>
                </a:solidFill>
                <a:latin typeface="Cambria"/>
                <a:cs typeface="Cambria"/>
              </a:rPr>
              <a:t> </a:t>
            </a:r>
            <a:r>
              <a:rPr lang="cs-CZ" sz="3000" dirty="0" err="1" smtClean="0">
                <a:solidFill>
                  <a:schemeClr val="accent1"/>
                </a:solidFill>
                <a:latin typeface="Cambria"/>
                <a:cs typeface="Cambria"/>
              </a:rPr>
              <a:t>used</a:t>
            </a:r>
            <a:r>
              <a:rPr lang="cs-CZ" sz="3000" dirty="0" smtClean="0">
                <a:solidFill>
                  <a:schemeClr val="accent1"/>
                </a:solidFill>
                <a:latin typeface="Cambria"/>
                <a:cs typeface="Cambria"/>
              </a:rPr>
              <a:t>, </a:t>
            </a:r>
            <a:r>
              <a:rPr lang="cs-CZ" sz="3000" dirty="0" err="1" smtClean="0">
                <a:solidFill>
                  <a:schemeClr val="accent1"/>
                </a:solidFill>
                <a:latin typeface="Cambria"/>
                <a:cs typeface="Cambria"/>
              </a:rPr>
              <a:t>give</a:t>
            </a:r>
            <a:r>
              <a:rPr lang="cs-CZ" sz="3000" dirty="0" smtClean="0">
                <a:solidFill>
                  <a:schemeClr val="accent1"/>
                </a:solidFill>
                <a:latin typeface="Cambria"/>
                <a:cs typeface="Cambria"/>
              </a:rPr>
              <a:t> </a:t>
            </a:r>
            <a:r>
              <a:rPr lang="cs-CZ" sz="3000" dirty="0" err="1" smtClean="0">
                <a:solidFill>
                  <a:schemeClr val="accent1"/>
                </a:solidFill>
                <a:latin typeface="Cambria"/>
                <a:cs typeface="Cambria"/>
              </a:rPr>
              <a:t>their</a:t>
            </a:r>
            <a:r>
              <a:rPr lang="cs-CZ" sz="3000" dirty="0" smtClean="0">
                <a:solidFill>
                  <a:schemeClr val="accent1"/>
                </a:solidFill>
                <a:latin typeface="Cambria"/>
                <a:cs typeface="Cambria"/>
              </a:rPr>
              <a:t> </a:t>
            </a:r>
            <a:r>
              <a:rPr lang="cs-CZ" sz="3000" dirty="0" err="1" smtClean="0">
                <a:solidFill>
                  <a:schemeClr val="accent1"/>
                </a:solidFill>
                <a:latin typeface="Cambria"/>
                <a:cs typeface="Cambria"/>
              </a:rPr>
              <a:t>declension</a:t>
            </a:r>
            <a:r>
              <a:rPr lang="cs-CZ" sz="3000" dirty="0" smtClean="0">
                <a:solidFill>
                  <a:schemeClr val="accent1"/>
                </a:solidFill>
                <a:latin typeface="Cambria"/>
                <a:cs typeface="Cambria"/>
              </a:rPr>
              <a:t>.</a:t>
            </a:r>
            <a:endParaRPr lang="en-US" sz="3000" dirty="0">
              <a:solidFill>
                <a:schemeClr val="accent1"/>
              </a:solidFill>
              <a:latin typeface="Cambria"/>
              <a:cs typeface="Cambria"/>
            </a:endParaRPr>
          </a:p>
        </p:txBody>
      </p:sp>
      <p:sp>
        <p:nvSpPr>
          <p:cNvPr id="4" name="Content Placeholder 3"/>
          <p:cNvSpPr>
            <a:spLocks noGrp="1"/>
          </p:cNvSpPr>
          <p:nvPr>
            <p:ph sz="half" idx="1"/>
          </p:nvPr>
        </p:nvSpPr>
        <p:spPr>
          <a:xfrm>
            <a:off x="843749" y="2803896"/>
            <a:ext cx="5484191" cy="4525963"/>
          </a:xfrm>
        </p:spPr>
        <p:txBody>
          <a:bodyPr/>
          <a:lstStyle/>
          <a:p>
            <a:pPr marL="514350" indent="-514350">
              <a:buFont typeface="+mj-lt"/>
              <a:buAutoNum type="alphaUcPeriod"/>
            </a:pPr>
            <a:r>
              <a:rPr lang="cs-CZ" i="1" dirty="0" err="1">
                <a:latin typeface="Cambria"/>
                <a:cs typeface="Cambria"/>
              </a:rPr>
              <a:t>caries</a:t>
            </a:r>
            <a:r>
              <a:rPr lang="cs-CZ" i="1" dirty="0">
                <a:latin typeface="Cambria"/>
                <a:cs typeface="Cambria"/>
              </a:rPr>
              <a:t> </a:t>
            </a:r>
            <a:r>
              <a:rPr lang="cs-CZ" i="1" dirty="0" err="1">
                <a:latin typeface="Cambria"/>
                <a:cs typeface="Cambria"/>
              </a:rPr>
              <a:t>profunda</a:t>
            </a:r>
            <a:r>
              <a:rPr lang="cs-CZ" i="1" dirty="0">
                <a:latin typeface="Cambria"/>
                <a:cs typeface="Cambria"/>
              </a:rPr>
              <a:t> simplex</a:t>
            </a:r>
          </a:p>
          <a:p>
            <a:pPr marL="514350" indent="-514350">
              <a:buFont typeface="+mj-lt"/>
              <a:buAutoNum type="alphaUcPeriod"/>
            </a:pPr>
            <a:r>
              <a:rPr lang="cs-CZ" i="1" dirty="0" err="1">
                <a:latin typeface="Cambria"/>
                <a:cs typeface="Cambria"/>
              </a:rPr>
              <a:t>caries</a:t>
            </a:r>
            <a:r>
              <a:rPr lang="cs-CZ" i="1" dirty="0">
                <a:latin typeface="Cambria"/>
                <a:cs typeface="Cambria"/>
              </a:rPr>
              <a:t> media </a:t>
            </a:r>
          </a:p>
          <a:p>
            <a:pPr marL="514350" indent="-514350">
              <a:buFont typeface="+mj-lt"/>
              <a:buAutoNum type="alphaUcPeriod"/>
            </a:pPr>
            <a:r>
              <a:rPr lang="cs-CZ" i="1" dirty="0" err="1">
                <a:latin typeface="Cambria"/>
                <a:cs typeface="Cambria"/>
              </a:rPr>
              <a:t>caries</a:t>
            </a:r>
            <a:r>
              <a:rPr lang="cs-CZ" i="1" dirty="0">
                <a:latin typeface="Cambria"/>
                <a:cs typeface="Cambria"/>
              </a:rPr>
              <a:t> ad </a:t>
            </a:r>
            <a:r>
              <a:rPr lang="cs-CZ" i="1" dirty="0" err="1">
                <a:latin typeface="Cambria"/>
                <a:cs typeface="Cambria"/>
              </a:rPr>
              <a:t>pulpam</a:t>
            </a:r>
            <a:r>
              <a:rPr lang="cs-CZ" i="1" dirty="0">
                <a:latin typeface="Cambria"/>
                <a:cs typeface="Cambria"/>
              </a:rPr>
              <a:t> </a:t>
            </a:r>
            <a:r>
              <a:rPr lang="cs-CZ" i="1" dirty="0" err="1">
                <a:latin typeface="Cambria"/>
                <a:cs typeface="Cambria"/>
              </a:rPr>
              <a:t>penetrans</a:t>
            </a:r>
            <a:endParaRPr lang="cs-CZ" i="1" dirty="0">
              <a:latin typeface="Cambria"/>
              <a:cs typeface="Cambria"/>
            </a:endParaRPr>
          </a:p>
          <a:p>
            <a:pPr marL="514350" indent="-514350">
              <a:buFont typeface="+mj-lt"/>
              <a:buAutoNum type="alphaUcPeriod"/>
            </a:pPr>
            <a:r>
              <a:rPr lang="cs-CZ" i="1" dirty="0" err="1">
                <a:latin typeface="Cambria"/>
                <a:cs typeface="Cambria"/>
              </a:rPr>
              <a:t>caries</a:t>
            </a:r>
            <a:r>
              <a:rPr lang="cs-CZ" i="1" dirty="0">
                <a:latin typeface="Cambria"/>
                <a:cs typeface="Cambria"/>
              </a:rPr>
              <a:t> </a:t>
            </a:r>
            <a:r>
              <a:rPr lang="cs-CZ" i="1" dirty="0" err="1">
                <a:latin typeface="Cambria"/>
                <a:cs typeface="Cambria"/>
              </a:rPr>
              <a:t>superficialis</a:t>
            </a:r>
            <a:endParaRPr lang="cs-CZ" i="1" dirty="0">
              <a:latin typeface="Cambria"/>
              <a:cs typeface="Cambria"/>
            </a:endParaRPr>
          </a:p>
          <a:p>
            <a:pPr marL="514350" indent="-514350">
              <a:buFont typeface="+mj-lt"/>
              <a:buAutoNum type="alphaUcPeriod"/>
            </a:pPr>
            <a:r>
              <a:rPr lang="cs-CZ" i="1" dirty="0" err="1">
                <a:latin typeface="Cambria"/>
                <a:cs typeface="Cambria"/>
              </a:rPr>
              <a:t>caries</a:t>
            </a:r>
            <a:r>
              <a:rPr lang="cs-CZ" i="1" dirty="0">
                <a:latin typeface="Cambria"/>
                <a:cs typeface="Cambria"/>
              </a:rPr>
              <a:t> </a:t>
            </a:r>
            <a:r>
              <a:rPr lang="cs-CZ" i="1" dirty="0" err="1">
                <a:latin typeface="Cambria"/>
                <a:cs typeface="Cambria"/>
              </a:rPr>
              <a:t>profunda</a:t>
            </a:r>
            <a:r>
              <a:rPr lang="cs-CZ" i="1" dirty="0">
                <a:latin typeface="Cambria"/>
                <a:cs typeface="Cambria"/>
              </a:rPr>
              <a:t> </a:t>
            </a:r>
            <a:r>
              <a:rPr lang="cs-CZ" i="1" dirty="0" err="1">
                <a:latin typeface="Cambria"/>
                <a:cs typeface="Cambria"/>
              </a:rPr>
              <a:t>pulpae</a:t>
            </a:r>
            <a:r>
              <a:rPr lang="cs-CZ" i="1" dirty="0">
                <a:latin typeface="Cambria"/>
                <a:cs typeface="Cambria"/>
              </a:rPr>
              <a:t> proxima</a:t>
            </a:r>
          </a:p>
          <a:p>
            <a:pPr marL="514350" indent="-514350">
              <a:buFont typeface="+mj-lt"/>
              <a:buAutoNum type="alphaUcPeriod"/>
            </a:pPr>
            <a:r>
              <a:rPr lang="cs-CZ" i="1" dirty="0" err="1">
                <a:latin typeface="Cambria"/>
                <a:cs typeface="Cambria"/>
              </a:rPr>
              <a:t>caries</a:t>
            </a:r>
            <a:r>
              <a:rPr lang="cs-CZ" i="1" dirty="0">
                <a:latin typeface="Cambria"/>
                <a:cs typeface="Cambria"/>
              </a:rPr>
              <a:t> </a:t>
            </a:r>
            <a:r>
              <a:rPr lang="cs-CZ" i="1" dirty="0" err="1">
                <a:latin typeface="Cambria"/>
                <a:cs typeface="Cambria"/>
              </a:rPr>
              <a:t>incipiens</a:t>
            </a:r>
            <a:endParaRPr lang="en-US" dirty="0">
              <a:latin typeface="Cambria"/>
              <a:cs typeface="Cambria"/>
            </a:endParaRPr>
          </a:p>
        </p:txBody>
      </p:sp>
      <p:sp>
        <p:nvSpPr>
          <p:cNvPr id="10" name="Content Placeholder 9"/>
          <p:cNvSpPr>
            <a:spLocks noGrp="1"/>
          </p:cNvSpPr>
          <p:nvPr>
            <p:ph sz="half" idx="2"/>
          </p:nvPr>
        </p:nvSpPr>
        <p:spPr>
          <a:xfrm>
            <a:off x="181081" y="2803896"/>
            <a:ext cx="503630" cy="4525963"/>
          </a:xfrm>
        </p:spPr>
        <p:txBody>
          <a:bodyPr/>
          <a:lstStyle/>
          <a:p>
            <a:pPr marL="0" indent="0">
              <a:buNone/>
            </a:pPr>
            <a:r>
              <a:rPr lang="en-US" dirty="0" smtClean="0">
                <a:solidFill>
                  <a:srgbClr val="FF0000"/>
                </a:solidFill>
                <a:latin typeface="Cambria"/>
                <a:cs typeface="Cambria"/>
              </a:rPr>
              <a:t>4</a:t>
            </a:r>
          </a:p>
          <a:p>
            <a:pPr marL="0" indent="0">
              <a:buNone/>
            </a:pPr>
            <a:r>
              <a:rPr lang="en-US" dirty="0" smtClean="0">
                <a:solidFill>
                  <a:srgbClr val="FF0000"/>
                </a:solidFill>
                <a:latin typeface="Cambria"/>
                <a:cs typeface="Cambria"/>
              </a:rPr>
              <a:t>3</a:t>
            </a:r>
            <a:endParaRPr lang="en-US" dirty="0">
              <a:solidFill>
                <a:srgbClr val="FF0000"/>
              </a:solidFill>
              <a:latin typeface="Cambria"/>
              <a:cs typeface="Cambria"/>
            </a:endParaRPr>
          </a:p>
          <a:p>
            <a:pPr marL="0" indent="0">
              <a:buNone/>
            </a:pPr>
            <a:r>
              <a:rPr lang="en-US" dirty="0" smtClean="0">
                <a:solidFill>
                  <a:srgbClr val="FF0000"/>
                </a:solidFill>
                <a:latin typeface="Cambria"/>
                <a:cs typeface="Cambria"/>
              </a:rPr>
              <a:t>6</a:t>
            </a:r>
          </a:p>
          <a:p>
            <a:pPr marL="0" indent="0">
              <a:buNone/>
            </a:pPr>
            <a:r>
              <a:rPr lang="en-US" dirty="0" smtClean="0">
                <a:solidFill>
                  <a:srgbClr val="FF0000"/>
                </a:solidFill>
                <a:latin typeface="Cambria"/>
                <a:cs typeface="Cambria"/>
              </a:rPr>
              <a:t>2</a:t>
            </a:r>
            <a:endParaRPr lang="en-US" dirty="0">
              <a:solidFill>
                <a:srgbClr val="FF0000"/>
              </a:solidFill>
              <a:latin typeface="Cambria"/>
              <a:cs typeface="Cambria"/>
            </a:endParaRPr>
          </a:p>
          <a:p>
            <a:pPr marL="0" indent="0">
              <a:buNone/>
            </a:pPr>
            <a:r>
              <a:rPr lang="en-US" dirty="0" smtClean="0">
                <a:solidFill>
                  <a:srgbClr val="FF0000"/>
                </a:solidFill>
                <a:latin typeface="Cambria"/>
                <a:cs typeface="Cambria"/>
              </a:rPr>
              <a:t>5</a:t>
            </a:r>
          </a:p>
          <a:p>
            <a:pPr marL="0" indent="0">
              <a:buNone/>
            </a:pPr>
            <a:r>
              <a:rPr lang="en-US" dirty="0">
                <a:solidFill>
                  <a:srgbClr val="FF0000"/>
                </a:solidFill>
                <a:latin typeface="Cambria"/>
                <a:cs typeface="Cambria"/>
              </a:rPr>
              <a:t>1</a:t>
            </a:r>
          </a:p>
        </p:txBody>
      </p:sp>
      <p:cxnSp>
        <p:nvCxnSpPr>
          <p:cNvPr id="12" name="Straight Connector 11"/>
          <p:cNvCxnSpPr/>
          <p:nvPr/>
        </p:nvCxnSpPr>
        <p:spPr>
          <a:xfrm>
            <a:off x="2286000" y="3276600"/>
            <a:ext cx="1369392" cy="0"/>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286000" y="3733800"/>
            <a:ext cx="1369392" cy="0"/>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133600" y="5105400"/>
            <a:ext cx="1369392" cy="0"/>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572000" y="5105400"/>
            <a:ext cx="1369392" cy="0"/>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730505" y="3324055"/>
            <a:ext cx="1369392"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733800" y="4191000"/>
            <a:ext cx="1369392"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209800" y="5562600"/>
            <a:ext cx="1369392"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209800" y="4648200"/>
            <a:ext cx="1866348"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120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DB0013"/>
                </a:solidFill>
                <a:latin typeface="Cambria"/>
                <a:cs typeface="Cambria"/>
              </a:rPr>
              <a:t>Authentic reports :</a:t>
            </a:r>
            <a:r>
              <a:rPr lang="cs-CZ" i="1" dirty="0" smtClean="0">
                <a:solidFill>
                  <a:srgbClr val="DB0013"/>
                </a:solidFill>
                <a:latin typeface="Cambria"/>
                <a:cs typeface="Cambria"/>
              </a:rPr>
              <a:t>1</a:t>
            </a:r>
            <a:endParaRPr lang="en-US" dirty="0"/>
          </a:p>
        </p:txBody>
      </p:sp>
      <p:pic>
        <p:nvPicPr>
          <p:cNvPr id="7" name="Picture 6" descr="Ukážka 1.png"/>
          <p:cNvPicPr>
            <a:picLocks noChangeAspect="1"/>
          </p:cNvPicPr>
          <p:nvPr/>
        </p:nvPicPr>
        <p:blipFill rotWithShape="1">
          <a:blip r:embed="rId3" cstate="print">
            <a:extLst>
              <a:ext uri="{28A0092B-C50C-407E-A947-70E740481C1C}">
                <a14:useLocalDpi xmlns:a14="http://schemas.microsoft.com/office/drawing/2010/main" val="0"/>
              </a:ext>
            </a:extLst>
          </a:blip>
          <a:srcRect l="1921" r="11784"/>
          <a:stretch/>
        </p:blipFill>
        <p:spPr>
          <a:xfrm>
            <a:off x="108090" y="1283733"/>
            <a:ext cx="8939888" cy="2511660"/>
          </a:xfrm>
          <a:prstGeom prst="rect">
            <a:avLst/>
          </a:prstGeom>
        </p:spPr>
      </p:pic>
      <p:sp>
        <p:nvSpPr>
          <p:cNvPr id="8" name="TextBox 7"/>
          <p:cNvSpPr txBox="1"/>
          <p:nvPr/>
        </p:nvSpPr>
        <p:spPr>
          <a:xfrm>
            <a:off x="164835" y="4270225"/>
            <a:ext cx="4421478" cy="646331"/>
          </a:xfrm>
          <a:prstGeom prst="rect">
            <a:avLst/>
          </a:prstGeom>
          <a:noFill/>
        </p:spPr>
        <p:txBody>
          <a:bodyPr wrap="none" rtlCol="0">
            <a:spAutoFit/>
          </a:bodyPr>
          <a:lstStyle/>
          <a:p>
            <a:r>
              <a:rPr lang="en-US" b="1" dirty="0" err="1" smtClean="0"/>
              <a:t>Décollement</a:t>
            </a:r>
            <a:r>
              <a:rPr lang="en-US" dirty="0" smtClean="0"/>
              <a:t> </a:t>
            </a:r>
            <a:r>
              <a:rPr lang="cs-CZ" dirty="0"/>
              <a:t> </a:t>
            </a:r>
            <a:r>
              <a:rPr lang="cs-CZ" dirty="0" smtClean="0"/>
              <a:t>=</a:t>
            </a:r>
            <a:r>
              <a:rPr lang="en-US" dirty="0" smtClean="0"/>
              <a:t> severe damage of soft tissues</a:t>
            </a:r>
            <a:endParaRPr lang="en-US" dirty="0"/>
          </a:p>
          <a:p>
            <a:endParaRPr lang="en-US" dirty="0"/>
          </a:p>
        </p:txBody>
      </p:sp>
    </p:spTree>
    <p:extLst>
      <p:ext uri="{BB962C8B-B14F-4D97-AF65-F5344CB8AC3E}">
        <p14:creationId xmlns:p14="http://schemas.microsoft.com/office/powerpoint/2010/main" val="19702124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DB0013"/>
                </a:solidFill>
                <a:latin typeface="Cambria"/>
                <a:cs typeface="Cambria"/>
              </a:rPr>
              <a:t>Authentic reports :</a:t>
            </a:r>
            <a:r>
              <a:rPr lang="cs-CZ" i="1" dirty="0" smtClean="0">
                <a:solidFill>
                  <a:srgbClr val="DB0013"/>
                </a:solidFill>
                <a:latin typeface="Cambria"/>
                <a:cs typeface="Cambria"/>
              </a:rPr>
              <a:t>2</a:t>
            </a:r>
            <a:endParaRPr lang="en-US" i="1" dirty="0">
              <a:solidFill>
                <a:srgbClr val="DB0013"/>
              </a:solidFill>
              <a:latin typeface="Cambria"/>
              <a:cs typeface="Cambria"/>
            </a:endParaRPr>
          </a:p>
        </p:txBody>
      </p:sp>
      <p:pic>
        <p:nvPicPr>
          <p:cNvPr id="4" name="Picture 3" descr="Ukážka 2.png"/>
          <p:cNvPicPr>
            <a:picLocks noChangeAspect="1"/>
          </p:cNvPicPr>
          <p:nvPr/>
        </p:nvPicPr>
        <p:blipFill rotWithShape="1">
          <a:blip r:embed="rId2" cstate="print">
            <a:extLst>
              <a:ext uri="{28A0092B-C50C-407E-A947-70E740481C1C}">
                <a14:useLocalDpi xmlns:a14="http://schemas.microsoft.com/office/drawing/2010/main" val="0"/>
              </a:ext>
            </a:extLst>
          </a:blip>
          <a:srcRect b="37657"/>
          <a:stretch/>
        </p:blipFill>
        <p:spPr>
          <a:xfrm>
            <a:off x="0" y="1262711"/>
            <a:ext cx="9144000" cy="2547102"/>
          </a:xfrm>
          <a:prstGeom prst="rect">
            <a:avLst/>
          </a:prstGeom>
        </p:spPr>
      </p:pic>
      <p:sp>
        <p:nvSpPr>
          <p:cNvPr id="5" name="TextBox 4"/>
          <p:cNvSpPr txBox="1"/>
          <p:nvPr/>
        </p:nvSpPr>
        <p:spPr>
          <a:xfrm>
            <a:off x="1756512" y="4077831"/>
            <a:ext cx="7242237" cy="2298065"/>
          </a:xfrm>
          <a:prstGeom prst="rect">
            <a:avLst/>
          </a:prstGeom>
          <a:noFill/>
        </p:spPr>
        <p:txBody>
          <a:bodyPr wrap="square" rtlCol="0">
            <a:spAutoFit/>
          </a:bodyPr>
          <a:lstStyle/>
          <a:p>
            <a:pPr marL="2147888" indent="-2147888"/>
            <a:r>
              <a:rPr lang="en-US" sz="2000" b="1" dirty="0" smtClean="0">
                <a:latin typeface="Cambria"/>
                <a:cs typeface="Cambria"/>
              </a:rPr>
              <a:t>Fr. </a:t>
            </a:r>
            <a:r>
              <a:rPr lang="en-US" sz="2000" b="1" dirty="0" err="1">
                <a:latin typeface="Cambria"/>
                <a:cs typeface="Cambria"/>
              </a:rPr>
              <a:t>a</a:t>
            </a:r>
            <a:r>
              <a:rPr lang="en-US" sz="2000" b="1" dirty="0" err="1" smtClean="0">
                <a:latin typeface="Cambria"/>
                <a:cs typeface="Cambria"/>
              </a:rPr>
              <a:t>perta</a:t>
            </a:r>
            <a:r>
              <a:rPr lang="en-US" sz="2000" b="1" dirty="0" smtClean="0">
                <a:latin typeface="Cambria"/>
                <a:cs typeface="Cambria"/>
              </a:rPr>
              <a:t> TSCHERNE I</a:t>
            </a:r>
          </a:p>
          <a:p>
            <a:pPr marL="2147888" indent="-2147888"/>
            <a:r>
              <a:rPr lang="en-US" sz="2000" dirty="0" smtClean="0">
                <a:latin typeface="Cambria"/>
                <a:cs typeface="Cambria"/>
              </a:rPr>
              <a:t>- open fracture with small skin injury without its contusion</a:t>
            </a:r>
          </a:p>
          <a:p>
            <a:pPr marL="2147888" indent="-2147888">
              <a:spcAft>
                <a:spcPts val="400"/>
              </a:spcAft>
            </a:pPr>
            <a:r>
              <a:rPr lang="en-US" sz="2000" dirty="0" smtClean="0">
                <a:latin typeface="Cambria"/>
                <a:cs typeface="Cambria"/>
              </a:rPr>
              <a:t>- negligible bacterial contamination</a:t>
            </a:r>
            <a:endParaRPr lang="en-US" sz="2000" dirty="0">
              <a:latin typeface="Cambria"/>
              <a:cs typeface="Cambria"/>
            </a:endParaRPr>
          </a:p>
          <a:p>
            <a:r>
              <a:rPr lang="en-US" sz="2000" dirty="0" err="1" smtClean="0">
                <a:latin typeface="Cambria"/>
                <a:cs typeface="Cambria"/>
              </a:rPr>
              <a:t>Profesor</a:t>
            </a:r>
            <a:r>
              <a:rPr lang="en-US" sz="2000" dirty="0" smtClean="0">
                <a:latin typeface="Cambria"/>
                <a:cs typeface="Cambria"/>
              </a:rPr>
              <a:t> </a:t>
            </a:r>
            <a:r>
              <a:rPr lang="en-US" sz="2000" dirty="0">
                <a:latin typeface="Cambria"/>
                <a:cs typeface="Cambria"/>
              </a:rPr>
              <a:t>Dr. </a:t>
            </a:r>
            <a:r>
              <a:rPr lang="en-US" sz="2000" dirty="0" err="1">
                <a:latin typeface="Cambria"/>
                <a:cs typeface="Cambria"/>
              </a:rPr>
              <a:t>Harald</a:t>
            </a:r>
            <a:r>
              <a:rPr lang="en-US" sz="2000" dirty="0">
                <a:latin typeface="Cambria"/>
                <a:cs typeface="Cambria"/>
              </a:rPr>
              <a:t> </a:t>
            </a:r>
            <a:r>
              <a:rPr lang="en-US" sz="2000" b="1" dirty="0" err="1" smtClean="0">
                <a:latin typeface="Cambria"/>
                <a:cs typeface="Cambria"/>
              </a:rPr>
              <a:t>Tscherne</a:t>
            </a:r>
            <a:r>
              <a:rPr lang="en-US" sz="2000" dirty="0" smtClean="0">
                <a:latin typeface="Cambria"/>
                <a:cs typeface="Cambria"/>
              </a:rPr>
              <a:t> (1933), Traumatology Clinic, Hannover: </a:t>
            </a:r>
            <a:r>
              <a:rPr lang="en-US" sz="2000" i="1" dirty="0" smtClean="0">
                <a:latin typeface="Cambria"/>
                <a:cs typeface="Cambria"/>
              </a:rPr>
              <a:t>Classification of fractures </a:t>
            </a:r>
            <a:r>
              <a:rPr lang="en-US" sz="2000" dirty="0" smtClean="0">
                <a:latin typeface="Cambria"/>
                <a:cs typeface="Cambria"/>
              </a:rPr>
              <a:t>published in 1982, T. divides fracture</a:t>
            </a:r>
            <a:r>
              <a:rPr lang="cs-CZ" sz="2000" dirty="0" smtClean="0">
                <a:latin typeface="Cambria"/>
                <a:cs typeface="Cambria"/>
              </a:rPr>
              <a:t>s</a:t>
            </a:r>
            <a:r>
              <a:rPr lang="en-US" sz="2000" dirty="0" smtClean="0">
                <a:latin typeface="Cambria"/>
                <a:cs typeface="Cambria"/>
              </a:rPr>
              <a:t> into open and closed. The most important </a:t>
            </a:r>
            <a:r>
              <a:rPr lang="cs-CZ" sz="2000" dirty="0" err="1" smtClean="0">
                <a:latin typeface="Cambria"/>
                <a:cs typeface="Cambria"/>
              </a:rPr>
              <a:t>criterium</a:t>
            </a:r>
            <a:r>
              <a:rPr lang="cs-CZ" sz="2000" dirty="0" smtClean="0">
                <a:latin typeface="Cambria"/>
                <a:cs typeface="Cambria"/>
              </a:rPr>
              <a:t> </a:t>
            </a:r>
            <a:r>
              <a:rPr lang="en-US" sz="2000" dirty="0" smtClean="0">
                <a:latin typeface="Cambria"/>
                <a:cs typeface="Cambria"/>
              </a:rPr>
              <a:t>for him is the degree of the soft tissue damage.	 </a:t>
            </a:r>
          </a:p>
        </p:txBody>
      </p:sp>
      <p:pic>
        <p:nvPicPr>
          <p:cNvPr id="6" name="Picture 5"/>
          <p:cNvPicPr>
            <a:picLocks noChangeAspect="1"/>
          </p:cNvPicPr>
          <p:nvPr/>
        </p:nvPicPr>
        <p:blipFill>
          <a:blip r:embed="rId3" cstate="print"/>
          <a:stretch>
            <a:fillRect/>
          </a:stretch>
        </p:blipFill>
        <p:spPr>
          <a:xfrm>
            <a:off x="200558" y="4228621"/>
            <a:ext cx="1409700" cy="2032000"/>
          </a:xfrm>
          <a:prstGeom prst="rect">
            <a:avLst/>
          </a:prstGeom>
        </p:spPr>
      </p:pic>
    </p:spTree>
    <p:extLst>
      <p:ext uri="{BB962C8B-B14F-4D97-AF65-F5344CB8AC3E}">
        <p14:creationId xmlns:p14="http://schemas.microsoft.com/office/powerpoint/2010/main" val="33663117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457200" y="1905000"/>
            <a:ext cx="8001000" cy="3293209"/>
          </a:xfrm>
          <a:prstGeom prst="rect">
            <a:avLst/>
          </a:prstGeom>
          <a:noFill/>
        </p:spPr>
        <p:txBody>
          <a:bodyPr wrap="square" rtlCol="0">
            <a:spAutoFit/>
          </a:bodyPr>
          <a:lstStyle/>
          <a:p>
            <a:pPr algn="just"/>
            <a:r>
              <a:rPr lang="cs-CZ" sz="1600" dirty="0" smtClean="0"/>
              <a:t>A 52-</a:t>
            </a:r>
            <a:r>
              <a:rPr lang="cs-CZ" sz="1600" dirty="0" err="1" smtClean="0"/>
              <a:t>year</a:t>
            </a:r>
            <a:r>
              <a:rPr lang="cs-CZ" sz="1600" dirty="0" smtClean="0"/>
              <a:t>-</a:t>
            </a:r>
            <a:r>
              <a:rPr lang="cs-CZ" sz="1600" dirty="0" err="1" smtClean="0"/>
              <a:t>old</a:t>
            </a:r>
            <a:r>
              <a:rPr lang="cs-CZ" sz="1600" dirty="0" smtClean="0"/>
              <a:t> man </a:t>
            </a:r>
            <a:r>
              <a:rPr lang="en-US" sz="1600" dirty="0" smtClean="0"/>
              <a:t>came to the emergency department at this hospital because of debilitating weakness in his legs and hips; he was unable to stand and had edema of the legs with extension to the waist. He reported increased irritability and bruising on his arms.</a:t>
            </a:r>
            <a:r>
              <a:rPr lang="cs-CZ" sz="1600" dirty="0" smtClean="0"/>
              <a:t> </a:t>
            </a:r>
          </a:p>
          <a:p>
            <a:pPr algn="just"/>
            <a:r>
              <a:rPr lang="en-US" sz="1600" dirty="0" smtClean="0"/>
              <a:t>The chest CT scan obtained the next day showed a </a:t>
            </a:r>
            <a:r>
              <a:rPr lang="en-US" sz="1600" dirty="0" smtClean="0">
                <a:solidFill>
                  <a:srgbClr val="FF0000"/>
                </a:solidFill>
              </a:rPr>
              <a:t>lung abscess in the left upper lobe</a:t>
            </a:r>
            <a:r>
              <a:rPr lang="en-US" sz="1600" dirty="0" smtClean="0"/>
              <a:t> and bilateral pleural effusions.</a:t>
            </a:r>
            <a:r>
              <a:rPr lang="cs-CZ" sz="1600" dirty="0" smtClean="0"/>
              <a:t> </a:t>
            </a:r>
            <a:r>
              <a:rPr lang="en-US" sz="1600" dirty="0" smtClean="0"/>
              <a:t>MRI of the abdomen revealed </a:t>
            </a:r>
            <a:r>
              <a:rPr lang="en-US" sz="1600" dirty="0" err="1" smtClean="0">
                <a:solidFill>
                  <a:srgbClr val="0070C0"/>
                </a:solidFill>
              </a:rPr>
              <a:t>diskitis</a:t>
            </a:r>
            <a:r>
              <a:rPr lang="en-US" sz="1600" dirty="0" smtClean="0">
                <a:solidFill>
                  <a:srgbClr val="FF0000"/>
                </a:solidFill>
              </a:rPr>
              <a:t> of the second and third lumbar vertebrae and an abscess extending into the right diaphragmatic </a:t>
            </a:r>
            <a:r>
              <a:rPr lang="en-US" sz="1600" dirty="0" err="1" smtClean="0">
                <a:solidFill>
                  <a:srgbClr val="FF0000"/>
                </a:solidFill>
              </a:rPr>
              <a:t>crus</a:t>
            </a:r>
            <a:r>
              <a:rPr lang="en-US" sz="1600" dirty="0" smtClean="0">
                <a:solidFill>
                  <a:srgbClr val="FF0000"/>
                </a:solidFill>
              </a:rPr>
              <a:t>.</a:t>
            </a:r>
            <a:r>
              <a:rPr lang="cs-CZ" sz="1600" dirty="0" smtClean="0">
                <a:solidFill>
                  <a:srgbClr val="FF0000"/>
                </a:solidFill>
              </a:rPr>
              <a:t> </a:t>
            </a:r>
            <a:r>
              <a:rPr lang="cs-CZ" sz="1600" dirty="0" smtClean="0"/>
              <a:t>MRI </a:t>
            </a:r>
            <a:r>
              <a:rPr lang="cs-CZ" sz="1600" dirty="0" err="1" smtClean="0"/>
              <a:t>also</a:t>
            </a:r>
            <a:r>
              <a:rPr lang="cs-CZ" sz="1600" dirty="0" smtClean="0"/>
              <a:t> </a:t>
            </a:r>
            <a:r>
              <a:rPr lang="cs-CZ" sz="1600" dirty="0" err="1" smtClean="0"/>
              <a:t>revealed</a:t>
            </a:r>
            <a:r>
              <a:rPr lang="cs-CZ" sz="1600" dirty="0" smtClean="0"/>
              <a:t> </a:t>
            </a:r>
            <a:r>
              <a:rPr lang="cs-CZ" sz="1600" dirty="0" err="1" smtClean="0">
                <a:solidFill>
                  <a:srgbClr val="FF0000"/>
                </a:solidFill>
              </a:rPr>
              <a:t>compression</a:t>
            </a:r>
            <a:r>
              <a:rPr lang="cs-CZ" sz="1600" dirty="0" smtClean="0">
                <a:solidFill>
                  <a:srgbClr val="FF0000"/>
                </a:solidFill>
              </a:rPr>
              <a:t> </a:t>
            </a:r>
            <a:r>
              <a:rPr lang="cs-CZ" sz="1600" dirty="0" err="1" smtClean="0">
                <a:solidFill>
                  <a:srgbClr val="FF0000"/>
                </a:solidFill>
              </a:rPr>
              <a:t>fractures</a:t>
            </a:r>
            <a:r>
              <a:rPr lang="cs-CZ" sz="1600" dirty="0" smtClean="0">
                <a:solidFill>
                  <a:srgbClr val="FF0000"/>
                </a:solidFill>
              </a:rPr>
              <a:t> </a:t>
            </a:r>
            <a:r>
              <a:rPr lang="cs-CZ" sz="1600" dirty="0" err="1" smtClean="0">
                <a:solidFill>
                  <a:srgbClr val="FF0000"/>
                </a:solidFill>
              </a:rPr>
              <a:t>of</a:t>
            </a:r>
            <a:r>
              <a:rPr lang="cs-CZ" sz="1600" dirty="0" smtClean="0">
                <a:solidFill>
                  <a:srgbClr val="FF0000"/>
                </a:solidFill>
              </a:rPr>
              <a:t> </a:t>
            </a:r>
            <a:r>
              <a:rPr lang="cs-CZ" sz="1600" dirty="0" err="1" smtClean="0">
                <a:solidFill>
                  <a:srgbClr val="FF0000"/>
                </a:solidFill>
              </a:rPr>
              <a:t>the</a:t>
            </a:r>
            <a:r>
              <a:rPr lang="cs-CZ" sz="1600" dirty="0" smtClean="0">
                <a:solidFill>
                  <a:srgbClr val="FF0000"/>
                </a:solidFill>
              </a:rPr>
              <a:t> L2 </a:t>
            </a:r>
            <a:r>
              <a:rPr lang="cs-CZ" sz="1600" dirty="0" err="1" smtClean="0">
                <a:solidFill>
                  <a:srgbClr val="FF0000"/>
                </a:solidFill>
              </a:rPr>
              <a:t>and</a:t>
            </a:r>
            <a:r>
              <a:rPr lang="cs-CZ" sz="1600" dirty="0" smtClean="0">
                <a:solidFill>
                  <a:srgbClr val="FF0000"/>
                </a:solidFill>
              </a:rPr>
              <a:t> L3 </a:t>
            </a:r>
            <a:r>
              <a:rPr lang="cs-CZ" sz="1600" dirty="0" err="1" smtClean="0">
                <a:solidFill>
                  <a:srgbClr val="FF0000"/>
                </a:solidFill>
              </a:rPr>
              <a:t>vertebral</a:t>
            </a:r>
            <a:r>
              <a:rPr lang="cs-CZ" sz="1600" dirty="0" smtClean="0">
                <a:solidFill>
                  <a:srgbClr val="FF0000"/>
                </a:solidFill>
              </a:rPr>
              <a:t> </a:t>
            </a:r>
            <a:r>
              <a:rPr lang="cs-CZ" sz="1600" dirty="0" err="1" smtClean="0">
                <a:solidFill>
                  <a:srgbClr val="FF0000"/>
                </a:solidFill>
              </a:rPr>
              <a:t>bodies</a:t>
            </a:r>
            <a:r>
              <a:rPr lang="cs-CZ" sz="1600" dirty="0" smtClean="0">
                <a:solidFill>
                  <a:srgbClr val="FF0000"/>
                </a:solidFill>
              </a:rPr>
              <a:t> </a:t>
            </a:r>
            <a:r>
              <a:rPr lang="cs-CZ" sz="1600" dirty="0" err="1" smtClean="0"/>
              <a:t>with</a:t>
            </a:r>
            <a:r>
              <a:rPr lang="cs-CZ" sz="1600" dirty="0" smtClean="0"/>
              <a:t> </a:t>
            </a:r>
            <a:r>
              <a:rPr lang="cs-CZ" sz="1600" dirty="0" err="1" smtClean="0"/>
              <a:t>enhancement</a:t>
            </a:r>
            <a:r>
              <a:rPr lang="cs-CZ" sz="1600" dirty="0" smtClean="0"/>
              <a:t>, T</a:t>
            </a:r>
            <a:r>
              <a:rPr lang="cs-CZ" sz="1600" baseline="-25000" dirty="0" smtClean="0"/>
              <a:t>2</a:t>
            </a:r>
            <a:r>
              <a:rPr lang="cs-CZ" sz="1600" dirty="0" smtClean="0"/>
              <a:t>-</a:t>
            </a:r>
            <a:r>
              <a:rPr lang="cs-CZ" sz="1600" dirty="0" err="1" smtClean="0"/>
              <a:t>weighted</a:t>
            </a:r>
            <a:r>
              <a:rPr lang="cs-CZ" sz="1600" dirty="0" smtClean="0"/>
              <a:t> </a:t>
            </a:r>
            <a:r>
              <a:rPr lang="cs-CZ" sz="1600" dirty="0" err="1" smtClean="0"/>
              <a:t>hyperintensity</a:t>
            </a:r>
            <a:r>
              <a:rPr lang="cs-CZ" sz="1600" dirty="0" smtClean="0"/>
              <a:t>, </a:t>
            </a:r>
            <a:r>
              <a:rPr lang="cs-CZ" sz="1600" dirty="0" err="1" smtClean="0"/>
              <a:t>and</a:t>
            </a:r>
            <a:r>
              <a:rPr lang="cs-CZ" sz="1600" dirty="0" smtClean="0"/>
              <a:t> </a:t>
            </a:r>
            <a:r>
              <a:rPr lang="cs-CZ" sz="1600" dirty="0" err="1" smtClean="0"/>
              <a:t>very</a:t>
            </a:r>
            <a:r>
              <a:rPr lang="cs-CZ" sz="1600" dirty="0" smtClean="0"/>
              <a:t> </a:t>
            </a:r>
            <a:r>
              <a:rPr lang="cs-CZ" sz="1600" dirty="0" err="1" smtClean="0"/>
              <a:t>mild</a:t>
            </a:r>
            <a:r>
              <a:rPr lang="cs-CZ" sz="1600" dirty="0" smtClean="0"/>
              <a:t> </a:t>
            </a:r>
            <a:r>
              <a:rPr lang="cs-CZ" sz="1600" dirty="0" err="1" smtClean="0"/>
              <a:t>enhancement</a:t>
            </a:r>
            <a:r>
              <a:rPr lang="cs-CZ" sz="1600" dirty="0" smtClean="0"/>
              <a:t> </a:t>
            </a:r>
            <a:r>
              <a:rPr lang="cs-CZ" sz="1600" dirty="0" err="1" smtClean="0"/>
              <a:t>of</a:t>
            </a:r>
            <a:r>
              <a:rPr lang="cs-CZ" sz="1600" dirty="0" smtClean="0"/>
              <a:t> </a:t>
            </a:r>
            <a:r>
              <a:rPr lang="cs-CZ" sz="1600" dirty="0" err="1" smtClean="0"/>
              <a:t>the</a:t>
            </a:r>
            <a:r>
              <a:rPr lang="cs-CZ" sz="1600" dirty="0" smtClean="0"/>
              <a:t> </a:t>
            </a:r>
            <a:r>
              <a:rPr lang="cs-CZ" sz="1600" dirty="0" err="1" smtClean="0"/>
              <a:t>intervertebral</a:t>
            </a:r>
            <a:r>
              <a:rPr lang="cs-CZ" sz="1600" dirty="0" smtClean="0"/>
              <a:t> disk, as </a:t>
            </a:r>
            <a:r>
              <a:rPr lang="cs-CZ" sz="1600" dirty="0" err="1" smtClean="0"/>
              <a:t>well</a:t>
            </a:r>
            <a:r>
              <a:rPr lang="cs-CZ" sz="1600" dirty="0" smtClean="0"/>
              <a:t> as </a:t>
            </a:r>
            <a:r>
              <a:rPr lang="cs-CZ" sz="1600" dirty="0" err="1" smtClean="0"/>
              <a:t>an</a:t>
            </a:r>
            <a:r>
              <a:rPr lang="cs-CZ" sz="1600" dirty="0" smtClean="0"/>
              <a:t> </a:t>
            </a:r>
            <a:r>
              <a:rPr lang="cs-CZ" sz="1600" dirty="0" err="1" smtClean="0"/>
              <a:t>associated</a:t>
            </a:r>
            <a:r>
              <a:rPr lang="cs-CZ" sz="1600" dirty="0" smtClean="0"/>
              <a:t> </a:t>
            </a:r>
            <a:r>
              <a:rPr lang="cs-CZ" sz="1600" dirty="0" err="1" smtClean="0"/>
              <a:t>adjacent</a:t>
            </a:r>
            <a:r>
              <a:rPr lang="cs-CZ" sz="1600" dirty="0" smtClean="0"/>
              <a:t> </a:t>
            </a:r>
            <a:r>
              <a:rPr lang="cs-CZ" sz="1600" dirty="0" err="1" smtClean="0">
                <a:solidFill>
                  <a:srgbClr val="FF0000"/>
                </a:solidFill>
              </a:rPr>
              <a:t>dorsal</a:t>
            </a:r>
            <a:r>
              <a:rPr lang="cs-CZ" sz="1600" dirty="0" smtClean="0">
                <a:solidFill>
                  <a:srgbClr val="FF0000"/>
                </a:solidFill>
              </a:rPr>
              <a:t> </a:t>
            </a:r>
            <a:r>
              <a:rPr lang="cs-CZ" sz="1600" dirty="0" err="1" smtClean="0">
                <a:solidFill>
                  <a:srgbClr val="FF0000"/>
                </a:solidFill>
              </a:rPr>
              <a:t>epidural</a:t>
            </a:r>
            <a:r>
              <a:rPr lang="cs-CZ" sz="1600" dirty="0" smtClean="0">
                <a:solidFill>
                  <a:srgbClr val="FF0000"/>
                </a:solidFill>
              </a:rPr>
              <a:t> </a:t>
            </a:r>
            <a:r>
              <a:rPr lang="cs-CZ" sz="1600" dirty="0" err="1" smtClean="0">
                <a:solidFill>
                  <a:srgbClr val="FF0000"/>
                </a:solidFill>
              </a:rPr>
              <a:t>abscess</a:t>
            </a:r>
            <a:r>
              <a:rPr lang="cs-CZ" sz="1600" dirty="0" smtClean="0">
                <a:solidFill>
                  <a:srgbClr val="FF0000"/>
                </a:solidFill>
              </a:rPr>
              <a:t>, </a:t>
            </a:r>
            <a:r>
              <a:rPr lang="cs-CZ" sz="1600" dirty="0" err="1" smtClean="0">
                <a:solidFill>
                  <a:srgbClr val="FF0000"/>
                </a:solidFill>
              </a:rPr>
              <a:t>adjacent</a:t>
            </a:r>
            <a:r>
              <a:rPr lang="cs-CZ" sz="1600" dirty="0" smtClean="0">
                <a:solidFill>
                  <a:srgbClr val="FF0000"/>
                </a:solidFill>
              </a:rPr>
              <a:t> </a:t>
            </a:r>
            <a:r>
              <a:rPr lang="cs-CZ" sz="1600" dirty="0" err="1" smtClean="0">
                <a:solidFill>
                  <a:srgbClr val="FF0000"/>
                </a:solidFill>
              </a:rPr>
              <a:t>psoas</a:t>
            </a:r>
            <a:r>
              <a:rPr lang="cs-CZ" sz="1600" dirty="0" smtClean="0">
                <a:solidFill>
                  <a:srgbClr val="FF0000"/>
                </a:solidFill>
              </a:rPr>
              <a:t> </a:t>
            </a:r>
            <a:r>
              <a:rPr lang="cs-CZ" sz="1600" dirty="0" err="1" smtClean="0">
                <a:solidFill>
                  <a:srgbClr val="FF0000"/>
                </a:solidFill>
              </a:rPr>
              <a:t>muscle</a:t>
            </a:r>
            <a:r>
              <a:rPr lang="cs-CZ" sz="1600" dirty="0" smtClean="0">
                <a:solidFill>
                  <a:srgbClr val="FF0000"/>
                </a:solidFill>
              </a:rPr>
              <a:t> </a:t>
            </a:r>
            <a:r>
              <a:rPr lang="cs-CZ" sz="1600" dirty="0" err="1" smtClean="0">
                <a:solidFill>
                  <a:srgbClr val="FF0000"/>
                </a:solidFill>
              </a:rPr>
              <a:t>abscesses</a:t>
            </a:r>
            <a:r>
              <a:rPr lang="cs-CZ" sz="1600" dirty="0" smtClean="0">
                <a:solidFill>
                  <a:srgbClr val="FF0000"/>
                </a:solidFill>
              </a:rPr>
              <a:t> </a:t>
            </a:r>
            <a:r>
              <a:rPr lang="cs-CZ" sz="1600" dirty="0" err="1" smtClean="0">
                <a:solidFill>
                  <a:srgbClr val="FF0000"/>
                </a:solidFill>
              </a:rPr>
              <a:t>bilaterally</a:t>
            </a:r>
            <a:r>
              <a:rPr lang="cs-CZ" sz="1600" dirty="0" smtClean="0">
                <a:solidFill>
                  <a:srgbClr val="FF0000"/>
                </a:solidFill>
              </a:rPr>
              <a:t>, </a:t>
            </a:r>
            <a:r>
              <a:rPr lang="cs-CZ" sz="1600" dirty="0" err="1" smtClean="0">
                <a:solidFill>
                  <a:srgbClr val="FF0000"/>
                </a:solidFill>
              </a:rPr>
              <a:t>and</a:t>
            </a:r>
            <a:r>
              <a:rPr lang="cs-CZ" sz="1600" dirty="0" smtClean="0">
                <a:solidFill>
                  <a:srgbClr val="FF0000"/>
                </a:solidFill>
              </a:rPr>
              <a:t> </a:t>
            </a:r>
            <a:r>
              <a:rPr lang="cs-CZ" sz="1600" dirty="0" err="1" smtClean="0">
                <a:solidFill>
                  <a:srgbClr val="FF0000"/>
                </a:solidFill>
              </a:rPr>
              <a:t>dorsal</a:t>
            </a:r>
            <a:r>
              <a:rPr lang="cs-CZ" sz="1600" dirty="0" smtClean="0">
                <a:solidFill>
                  <a:srgbClr val="FF0000"/>
                </a:solidFill>
              </a:rPr>
              <a:t> </a:t>
            </a:r>
            <a:r>
              <a:rPr lang="cs-CZ" sz="1600" dirty="0" err="1" smtClean="0">
                <a:solidFill>
                  <a:srgbClr val="FF0000"/>
                </a:solidFill>
              </a:rPr>
              <a:t>paraspinal</a:t>
            </a:r>
            <a:r>
              <a:rPr lang="cs-CZ" sz="1600" dirty="0" smtClean="0">
                <a:solidFill>
                  <a:srgbClr val="FF0000"/>
                </a:solidFill>
              </a:rPr>
              <a:t> </a:t>
            </a:r>
            <a:r>
              <a:rPr lang="cs-CZ" sz="1600" dirty="0" err="1" smtClean="0">
                <a:solidFill>
                  <a:srgbClr val="FF0000"/>
                </a:solidFill>
              </a:rPr>
              <a:t>muscle</a:t>
            </a:r>
            <a:r>
              <a:rPr lang="cs-CZ" sz="1600" dirty="0" smtClean="0">
                <a:solidFill>
                  <a:srgbClr val="FF0000"/>
                </a:solidFill>
              </a:rPr>
              <a:t> </a:t>
            </a:r>
            <a:r>
              <a:rPr lang="cs-CZ" sz="1600" dirty="0" err="1" smtClean="0">
                <a:solidFill>
                  <a:srgbClr val="FF0000"/>
                </a:solidFill>
              </a:rPr>
              <a:t>abscesses</a:t>
            </a:r>
            <a:r>
              <a:rPr lang="cs-CZ" sz="1600" dirty="0" smtClean="0">
                <a:solidFill>
                  <a:srgbClr val="FF0000"/>
                </a:solidFill>
              </a:rPr>
              <a:t>. </a:t>
            </a:r>
          </a:p>
          <a:p>
            <a:pPr algn="just"/>
            <a:r>
              <a:rPr lang="en-US" sz="1600" dirty="0" smtClean="0"/>
              <a:t>MRI of the brain performed 10 days after admission showed a</a:t>
            </a:r>
            <a:r>
              <a:rPr lang="cs-CZ" sz="1600" dirty="0" smtClean="0"/>
              <a:t>n </a:t>
            </a:r>
            <a:r>
              <a:rPr lang="en-US" sz="1600" dirty="0" smtClean="0">
                <a:solidFill>
                  <a:srgbClr val="FF0000"/>
                </a:solidFill>
              </a:rPr>
              <a:t>ischemic lesion in the right me</a:t>
            </a:r>
            <a:r>
              <a:rPr lang="cs-CZ" sz="1600" dirty="0" smtClean="0">
                <a:solidFill>
                  <a:srgbClr val="FF0000"/>
                </a:solidFill>
              </a:rPr>
              <a:t>d</a:t>
            </a:r>
            <a:r>
              <a:rPr lang="en-US" sz="1600" dirty="0" err="1" smtClean="0">
                <a:solidFill>
                  <a:srgbClr val="FF0000"/>
                </a:solidFill>
              </a:rPr>
              <a:t>ial</a:t>
            </a:r>
            <a:r>
              <a:rPr lang="en-US" sz="1600" dirty="0" smtClean="0">
                <a:solidFill>
                  <a:srgbClr val="FF0000"/>
                </a:solidFill>
              </a:rPr>
              <a:t> temporal lobe.</a:t>
            </a:r>
            <a:endParaRPr lang="cs-CZ" sz="1600" dirty="0">
              <a:solidFill>
                <a:srgbClr val="FF0000"/>
              </a:solidFill>
            </a:endParaRPr>
          </a:p>
        </p:txBody>
      </p:sp>
      <p:sp>
        <p:nvSpPr>
          <p:cNvPr id="5" name="Nadpis 4"/>
          <p:cNvSpPr>
            <a:spLocks noGrp="1"/>
          </p:cNvSpPr>
          <p:nvPr>
            <p:ph type="title"/>
          </p:nvPr>
        </p:nvSpPr>
        <p:spPr>
          <a:xfrm>
            <a:off x="301752" y="381000"/>
            <a:ext cx="8461248" cy="606552"/>
          </a:xfrm>
        </p:spPr>
        <p:txBody>
          <a:bodyPr>
            <a:noAutofit/>
          </a:bodyPr>
          <a:lstStyle/>
          <a:p>
            <a:r>
              <a:rPr lang="cs-CZ" sz="2400" dirty="0" err="1" smtClean="0"/>
              <a:t>Create</a:t>
            </a:r>
            <a:r>
              <a:rPr lang="cs-CZ" sz="2400" dirty="0" smtClean="0"/>
              <a:t> a </a:t>
            </a:r>
            <a:r>
              <a:rPr lang="cs-CZ" sz="2400" dirty="0" err="1" smtClean="0"/>
              <a:t>clear</a:t>
            </a:r>
            <a:r>
              <a:rPr lang="cs-CZ" sz="2400" dirty="0" smtClean="0"/>
              <a:t> Latin </a:t>
            </a:r>
            <a:r>
              <a:rPr lang="cs-CZ" sz="2400" dirty="0" err="1" smtClean="0"/>
              <a:t>diagnosis</a:t>
            </a:r>
            <a:r>
              <a:rPr lang="cs-CZ" sz="2400" dirty="0" smtClean="0"/>
              <a:t> </a:t>
            </a:r>
            <a:r>
              <a:rPr lang="cs-CZ" sz="2400" dirty="0" err="1" smtClean="0"/>
              <a:t>based</a:t>
            </a:r>
            <a:r>
              <a:rPr lang="cs-CZ" sz="2400" dirty="0" smtClean="0"/>
              <a:t> on the </a:t>
            </a:r>
            <a:r>
              <a:rPr lang="cs-CZ" sz="2400" dirty="0" err="1" smtClean="0"/>
              <a:t>passages</a:t>
            </a:r>
            <a:r>
              <a:rPr lang="cs-CZ" sz="2400" dirty="0" smtClean="0"/>
              <a:t> in </a:t>
            </a:r>
            <a:r>
              <a:rPr lang="cs-CZ" sz="2400" dirty="0" err="1" smtClean="0"/>
              <a:t>red</a:t>
            </a:r>
            <a:endParaRPr lang="cs-CZ"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84163" y="452438"/>
            <a:ext cx="8588375" cy="136525"/>
            <a:chOff x="0" y="0"/>
            <a:chExt cx="5410" cy="86"/>
          </a:xfrm>
        </p:grpSpPr>
        <p:sp>
          <p:nvSpPr>
            <p:cNvPr id="20552" name="Rectangle 1"/>
            <p:cNvSpPr>
              <a:spLocks/>
            </p:cNvSpPr>
            <p:nvPr/>
          </p:nvSpPr>
          <p:spPr bwMode="auto">
            <a:xfrm>
              <a:off x="0" y="0"/>
              <a:ext cx="1016" cy="86"/>
            </a:xfrm>
            <a:prstGeom prst="rect">
              <a:avLst/>
            </a:prstGeom>
            <a:solidFill>
              <a:schemeClr val="accent1"/>
            </a:solidFill>
            <a:ln w="25400">
              <a:noFill/>
              <a:round/>
              <a:headEnd/>
              <a:tailEnd/>
            </a:ln>
          </p:spPr>
          <p:txBody>
            <a:bodyPr lIns="0" tIns="0" rIns="0" bIns="0"/>
            <a:lstStyle/>
            <a:p>
              <a:endParaRPr lang="cs-CZ" altLang="cs-CZ"/>
            </a:p>
          </p:txBody>
        </p:sp>
        <p:sp>
          <p:nvSpPr>
            <p:cNvPr id="20553" name="Rectangle 2"/>
            <p:cNvSpPr>
              <a:spLocks/>
            </p:cNvSpPr>
            <p:nvPr/>
          </p:nvSpPr>
          <p:spPr bwMode="auto">
            <a:xfrm>
              <a:off x="1008" y="0"/>
              <a:ext cx="1736" cy="86"/>
            </a:xfrm>
            <a:prstGeom prst="rect">
              <a:avLst/>
            </a:prstGeom>
            <a:solidFill>
              <a:srgbClr val="FF6600"/>
            </a:solidFill>
            <a:ln w="25400">
              <a:noFill/>
              <a:round/>
              <a:headEnd/>
              <a:tailEnd/>
            </a:ln>
          </p:spPr>
          <p:txBody>
            <a:bodyPr lIns="0" tIns="0" rIns="0" bIns="0"/>
            <a:lstStyle/>
            <a:p>
              <a:endParaRPr lang="cs-CZ" altLang="cs-CZ"/>
            </a:p>
          </p:txBody>
        </p:sp>
        <p:sp>
          <p:nvSpPr>
            <p:cNvPr id="20554" name="Rectangle 3"/>
            <p:cNvSpPr>
              <a:spLocks/>
            </p:cNvSpPr>
            <p:nvPr/>
          </p:nvSpPr>
          <p:spPr bwMode="auto">
            <a:xfrm>
              <a:off x="2735" y="0"/>
              <a:ext cx="2675" cy="86"/>
            </a:xfrm>
            <a:prstGeom prst="rect">
              <a:avLst/>
            </a:prstGeom>
            <a:solidFill>
              <a:srgbClr val="99CC00"/>
            </a:solidFill>
            <a:ln w="25400">
              <a:noFill/>
              <a:round/>
              <a:headEnd/>
              <a:tailEnd/>
            </a:ln>
          </p:spPr>
          <p:txBody>
            <a:bodyPr lIns="0" tIns="0" rIns="0" bIns="0"/>
            <a:lstStyle/>
            <a:p>
              <a:endParaRPr lang="cs-CZ" altLang="cs-CZ"/>
            </a:p>
          </p:txBody>
        </p:sp>
      </p:grpSp>
      <p:sp>
        <p:nvSpPr>
          <p:cNvPr id="20483" name="Rectangle 5"/>
          <p:cNvSpPr>
            <a:spLocks/>
          </p:cNvSpPr>
          <p:nvPr/>
        </p:nvSpPr>
        <p:spPr bwMode="auto">
          <a:xfrm>
            <a:off x="250825" y="122238"/>
            <a:ext cx="2725738" cy="354012"/>
          </a:xfrm>
          <a:prstGeom prst="rect">
            <a:avLst/>
          </a:prstGeom>
          <a:noFill/>
          <a:ln w="12700" cap="rnd">
            <a:noFill/>
            <a:round/>
            <a:headEnd/>
            <a:tailEnd/>
          </a:ln>
        </p:spPr>
        <p:txBody>
          <a:bodyPr wrap="none" lIns="38100" tIns="38100" rIns="38100" bIns="38100">
            <a:spAutoFit/>
          </a:bodyPr>
          <a:lstStyle/>
          <a:p>
            <a:pPr algn="l"/>
            <a:r>
              <a:rPr lang="en-US" altLang="cs-CZ" sz="1800" b="1">
                <a:solidFill>
                  <a:schemeClr val="tx1"/>
                </a:solidFill>
                <a:latin typeface="Calibri Bold" charset="0"/>
                <a:sym typeface="Calibri Bold" charset="0"/>
              </a:rPr>
              <a:t>1. SUPERIOR OR SUPERIUS?</a:t>
            </a:r>
          </a:p>
        </p:txBody>
      </p:sp>
      <p:sp>
        <p:nvSpPr>
          <p:cNvPr id="20484" name="Rectangle 6"/>
          <p:cNvSpPr>
            <a:spLocks/>
          </p:cNvSpPr>
          <p:nvPr/>
        </p:nvSpPr>
        <p:spPr bwMode="auto">
          <a:xfrm>
            <a:off x="322263" y="700088"/>
            <a:ext cx="1346200"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Vena cava</a:t>
            </a:r>
          </a:p>
        </p:txBody>
      </p:sp>
      <p:sp>
        <p:nvSpPr>
          <p:cNvPr id="20485" name="Rectangle 7"/>
          <p:cNvSpPr>
            <a:spLocks/>
          </p:cNvSpPr>
          <p:nvPr/>
        </p:nvSpPr>
        <p:spPr bwMode="auto">
          <a:xfrm>
            <a:off x="322263" y="1209675"/>
            <a:ext cx="1482725"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Membrum </a:t>
            </a:r>
          </a:p>
        </p:txBody>
      </p:sp>
      <p:sp>
        <p:nvSpPr>
          <p:cNvPr id="20486" name="Rectangle 8"/>
          <p:cNvSpPr>
            <a:spLocks/>
          </p:cNvSpPr>
          <p:nvPr/>
        </p:nvSpPr>
        <p:spPr bwMode="auto">
          <a:xfrm>
            <a:off x="301625" y="1719263"/>
            <a:ext cx="1479550"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Extremitas </a:t>
            </a:r>
          </a:p>
        </p:txBody>
      </p:sp>
      <p:sp>
        <p:nvSpPr>
          <p:cNvPr id="20487" name="Rectangle 9"/>
          <p:cNvSpPr>
            <a:spLocks/>
          </p:cNvSpPr>
          <p:nvPr/>
        </p:nvSpPr>
        <p:spPr bwMode="auto">
          <a:xfrm>
            <a:off x="301625" y="2228850"/>
            <a:ext cx="1185863"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Palpebra</a:t>
            </a:r>
          </a:p>
        </p:txBody>
      </p:sp>
      <p:sp>
        <p:nvSpPr>
          <p:cNvPr id="20488" name="Rectangle 10"/>
          <p:cNvSpPr>
            <a:spLocks/>
          </p:cNvSpPr>
          <p:nvPr/>
        </p:nvSpPr>
        <p:spPr bwMode="auto">
          <a:xfrm>
            <a:off x="301625" y="2738438"/>
            <a:ext cx="995363"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Labium</a:t>
            </a:r>
          </a:p>
        </p:txBody>
      </p:sp>
      <p:sp>
        <p:nvSpPr>
          <p:cNvPr id="20489" name="Rectangle 11"/>
          <p:cNvSpPr>
            <a:spLocks/>
          </p:cNvSpPr>
          <p:nvPr/>
        </p:nvSpPr>
        <p:spPr bwMode="auto">
          <a:xfrm>
            <a:off x="301625" y="3757613"/>
            <a:ext cx="1096963"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Meatus </a:t>
            </a:r>
          </a:p>
        </p:txBody>
      </p:sp>
      <p:sp>
        <p:nvSpPr>
          <p:cNvPr id="20490" name="Rectangle 12"/>
          <p:cNvSpPr>
            <a:spLocks/>
          </p:cNvSpPr>
          <p:nvPr/>
        </p:nvSpPr>
        <p:spPr bwMode="auto">
          <a:xfrm>
            <a:off x="301625" y="4267200"/>
            <a:ext cx="1016000"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Arteria </a:t>
            </a:r>
          </a:p>
        </p:txBody>
      </p:sp>
      <p:sp>
        <p:nvSpPr>
          <p:cNvPr id="20491" name="Rectangle 13"/>
          <p:cNvSpPr>
            <a:spLocks/>
          </p:cNvSpPr>
          <p:nvPr/>
        </p:nvSpPr>
        <p:spPr bwMode="auto">
          <a:xfrm>
            <a:off x="301625" y="5795963"/>
            <a:ext cx="847725"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Regio </a:t>
            </a:r>
          </a:p>
        </p:txBody>
      </p:sp>
      <p:sp>
        <p:nvSpPr>
          <p:cNvPr id="20492" name="Rectangle 14"/>
          <p:cNvSpPr>
            <a:spLocks/>
          </p:cNvSpPr>
          <p:nvPr/>
        </p:nvSpPr>
        <p:spPr bwMode="auto">
          <a:xfrm>
            <a:off x="322263" y="5286375"/>
            <a:ext cx="1654175"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Segmentum </a:t>
            </a:r>
          </a:p>
        </p:txBody>
      </p:sp>
      <p:sp>
        <p:nvSpPr>
          <p:cNvPr id="20493" name="Rectangle 15"/>
          <p:cNvSpPr>
            <a:spLocks/>
          </p:cNvSpPr>
          <p:nvPr/>
        </p:nvSpPr>
        <p:spPr bwMode="auto">
          <a:xfrm>
            <a:off x="301625" y="3248025"/>
            <a:ext cx="844550"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Facies</a:t>
            </a:r>
          </a:p>
        </p:txBody>
      </p:sp>
      <p:sp>
        <p:nvSpPr>
          <p:cNvPr id="20494" name="Rectangle 16"/>
          <p:cNvSpPr>
            <a:spLocks/>
          </p:cNvSpPr>
          <p:nvPr/>
        </p:nvSpPr>
        <p:spPr bwMode="auto">
          <a:xfrm>
            <a:off x="301625" y="4776788"/>
            <a:ext cx="947738"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Plexus </a:t>
            </a:r>
          </a:p>
        </p:txBody>
      </p:sp>
      <p:sp>
        <p:nvSpPr>
          <p:cNvPr id="5137" name="Rectangle 17"/>
          <p:cNvSpPr>
            <a:spLocks/>
          </p:cNvSpPr>
          <p:nvPr/>
        </p:nvSpPr>
        <p:spPr bwMode="auto">
          <a:xfrm>
            <a:off x="1973263" y="700088"/>
            <a:ext cx="112236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superior</a:t>
            </a:r>
          </a:p>
        </p:txBody>
      </p:sp>
      <p:sp>
        <p:nvSpPr>
          <p:cNvPr id="5138" name="Rectangle 18"/>
          <p:cNvSpPr>
            <a:spLocks/>
          </p:cNvSpPr>
          <p:nvPr/>
        </p:nvSpPr>
        <p:spPr bwMode="auto">
          <a:xfrm>
            <a:off x="1973263" y="1209675"/>
            <a:ext cx="113506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rgbClr val="FFFFFF"/>
                </a:solidFill>
                <a:latin typeface="Calibri" pitchFamily="34" charset="0"/>
                <a:sym typeface="Calibri" pitchFamily="34" charset="0"/>
              </a:rPr>
              <a:t>superius</a:t>
            </a:r>
          </a:p>
        </p:txBody>
      </p:sp>
      <p:sp>
        <p:nvSpPr>
          <p:cNvPr id="5139" name="Rectangle 19"/>
          <p:cNvSpPr>
            <a:spLocks/>
          </p:cNvSpPr>
          <p:nvPr/>
        </p:nvSpPr>
        <p:spPr bwMode="auto">
          <a:xfrm>
            <a:off x="1973263" y="1719263"/>
            <a:ext cx="112236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superior</a:t>
            </a:r>
          </a:p>
        </p:txBody>
      </p:sp>
      <p:sp>
        <p:nvSpPr>
          <p:cNvPr id="5140" name="Rectangle 20"/>
          <p:cNvSpPr>
            <a:spLocks/>
          </p:cNvSpPr>
          <p:nvPr/>
        </p:nvSpPr>
        <p:spPr bwMode="auto">
          <a:xfrm>
            <a:off x="1973263" y="2228850"/>
            <a:ext cx="112236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superior</a:t>
            </a:r>
          </a:p>
        </p:txBody>
      </p:sp>
      <p:sp>
        <p:nvSpPr>
          <p:cNvPr id="5141" name="Rectangle 21"/>
          <p:cNvSpPr>
            <a:spLocks/>
          </p:cNvSpPr>
          <p:nvPr/>
        </p:nvSpPr>
        <p:spPr bwMode="auto">
          <a:xfrm>
            <a:off x="1973263" y="2738438"/>
            <a:ext cx="113506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rgbClr val="FFFFFF"/>
                </a:solidFill>
                <a:latin typeface="Calibri" pitchFamily="34" charset="0"/>
                <a:sym typeface="Calibri" pitchFamily="34" charset="0"/>
              </a:rPr>
              <a:t>superius</a:t>
            </a:r>
          </a:p>
        </p:txBody>
      </p:sp>
      <p:sp>
        <p:nvSpPr>
          <p:cNvPr id="5142" name="Rectangle 22"/>
          <p:cNvSpPr>
            <a:spLocks/>
          </p:cNvSpPr>
          <p:nvPr/>
        </p:nvSpPr>
        <p:spPr bwMode="auto">
          <a:xfrm>
            <a:off x="1973263" y="3757613"/>
            <a:ext cx="112236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superior</a:t>
            </a:r>
          </a:p>
        </p:txBody>
      </p:sp>
      <p:sp>
        <p:nvSpPr>
          <p:cNvPr id="5143" name="Rectangle 23"/>
          <p:cNvSpPr>
            <a:spLocks/>
          </p:cNvSpPr>
          <p:nvPr/>
        </p:nvSpPr>
        <p:spPr bwMode="auto">
          <a:xfrm>
            <a:off x="1973263" y="4267200"/>
            <a:ext cx="112236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superior</a:t>
            </a:r>
          </a:p>
        </p:txBody>
      </p:sp>
      <p:sp>
        <p:nvSpPr>
          <p:cNvPr id="5144" name="Rectangle 24"/>
          <p:cNvSpPr>
            <a:spLocks/>
          </p:cNvSpPr>
          <p:nvPr/>
        </p:nvSpPr>
        <p:spPr bwMode="auto">
          <a:xfrm>
            <a:off x="1973263" y="5795963"/>
            <a:ext cx="112236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superior</a:t>
            </a:r>
          </a:p>
        </p:txBody>
      </p:sp>
      <p:sp>
        <p:nvSpPr>
          <p:cNvPr id="5145" name="Rectangle 25"/>
          <p:cNvSpPr>
            <a:spLocks/>
          </p:cNvSpPr>
          <p:nvPr/>
        </p:nvSpPr>
        <p:spPr bwMode="auto">
          <a:xfrm>
            <a:off x="1973263" y="5286375"/>
            <a:ext cx="113506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rgbClr val="FFFFFF"/>
                </a:solidFill>
                <a:latin typeface="Calibri" pitchFamily="34" charset="0"/>
                <a:sym typeface="Calibri" pitchFamily="34" charset="0"/>
              </a:rPr>
              <a:t>superius</a:t>
            </a:r>
          </a:p>
        </p:txBody>
      </p:sp>
      <p:sp>
        <p:nvSpPr>
          <p:cNvPr id="5146" name="Rectangle 26"/>
          <p:cNvSpPr>
            <a:spLocks/>
          </p:cNvSpPr>
          <p:nvPr/>
        </p:nvSpPr>
        <p:spPr bwMode="auto">
          <a:xfrm>
            <a:off x="1973263" y="3248025"/>
            <a:ext cx="112236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superior</a:t>
            </a:r>
          </a:p>
        </p:txBody>
      </p:sp>
      <p:sp>
        <p:nvSpPr>
          <p:cNvPr id="5147" name="Rectangle 27"/>
          <p:cNvSpPr>
            <a:spLocks/>
          </p:cNvSpPr>
          <p:nvPr/>
        </p:nvSpPr>
        <p:spPr bwMode="auto">
          <a:xfrm>
            <a:off x="1973263" y="4776788"/>
            <a:ext cx="112236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superior</a:t>
            </a:r>
          </a:p>
        </p:txBody>
      </p:sp>
      <p:sp>
        <p:nvSpPr>
          <p:cNvPr id="20506" name="Rectangle 28"/>
          <p:cNvSpPr>
            <a:spLocks/>
          </p:cNvSpPr>
          <p:nvPr/>
        </p:nvSpPr>
        <p:spPr bwMode="auto">
          <a:xfrm>
            <a:off x="3351213" y="700088"/>
            <a:ext cx="838200"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Cornu</a:t>
            </a:r>
          </a:p>
        </p:txBody>
      </p:sp>
      <p:sp>
        <p:nvSpPr>
          <p:cNvPr id="20507" name="Rectangle 29"/>
          <p:cNvSpPr>
            <a:spLocks/>
          </p:cNvSpPr>
          <p:nvPr/>
        </p:nvSpPr>
        <p:spPr bwMode="auto">
          <a:xfrm>
            <a:off x="3351213" y="1209675"/>
            <a:ext cx="946150"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Ductus</a:t>
            </a:r>
          </a:p>
        </p:txBody>
      </p:sp>
      <p:sp>
        <p:nvSpPr>
          <p:cNvPr id="20508" name="Rectangle 30"/>
          <p:cNvSpPr>
            <a:spLocks/>
          </p:cNvSpPr>
          <p:nvPr/>
        </p:nvSpPr>
        <p:spPr bwMode="auto">
          <a:xfrm>
            <a:off x="3328988" y="1719263"/>
            <a:ext cx="482600"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Ala</a:t>
            </a:r>
          </a:p>
        </p:txBody>
      </p:sp>
      <p:sp>
        <p:nvSpPr>
          <p:cNvPr id="20509" name="Rectangle 31"/>
          <p:cNvSpPr>
            <a:spLocks/>
          </p:cNvSpPr>
          <p:nvPr/>
        </p:nvSpPr>
        <p:spPr bwMode="auto">
          <a:xfrm>
            <a:off x="3328988" y="2228850"/>
            <a:ext cx="1268412"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Musculus</a:t>
            </a:r>
          </a:p>
        </p:txBody>
      </p:sp>
      <p:sp>
        <p:nvSpPr>
          <p:cNvPr id="20510" name="Rectangle 32"/>
          <p:cNvSpPr>
            <a:spLocks/>
          </p:cNvSpPr>
          <p:nvPr/>
        </p:nvSpPr>
        <p:spPr bwMode="auto">
          <a:xfrm>
            <a:off x="3328988" y="2738438"/>
            <a:ext cx="1316037"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Curvatura</a:t>
            </a:r>
          </a:p>
        </p:txBody>
      </p:sp>
      <p:sp>
        <p:nvSpPr>
          <p:cNvPr id="20511" name="Rectangle 33"/>
          <p:cNvSpPr>
            <a:spLocks/>
          </p:cNvSpPr>
          <p:nvPr/>
        </p:nvSpPr>
        <p:spPr bwMode="auto">
          <a:xfrm>
            <a:off x="3328988" y="3757613"/>
            <a:ext cx="774700"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Fossa</a:t>
            </a:r>
          </a:p>
        </p:txBody>
      </p:sp>
      <p:sp>
        <p:nvSpPr>
          <p:cNvPr id="20512" name="Rectangle 34"/>
          <p:cNvSpPr>
            <a:spLocks/>
          </p:cNvSpPr>
          <p:nvPr/>
        </p:nvSpPr>
        <p:spPr bwMode="auto">
          <a:xfrm>
            <a:off x="3328988" y="4267200"/>
            <a:ext cx="1198562"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Foramen</a:t>
            </a:r>
          </a:p>
        </p:txBody>
      </p:sp>
      <p:sp>
        <p:nvSpPr>
          <p:cNvPr id="20513" name="Rectangle 35"/>
          <p:cNvSpPr>
            <a:spLocks/>
          </p:cNvSpPr>
          <p:nvPr/>
        </p:nvSpPr>
        <p:spPr bwMode="auto">
          <a:xfrm>
            <a:off x="3328988" y="5795963"/>
            <a:ext cx="795337"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Pelvis</a:t>
            </a:r>
          </a:p>
        </p:txBody>
      </p:sp>
      <p:sp>
        <p:nvSpPr>
          <p:cNvPr id="20514" name="Rectangle 36"/>
          <p:cNvSpPr>
            <a:spLocks/>
          </p:cNvSpPr>
          <p:nvPr/>
        </p:nvSpPr>
        <p:spPr bwMode="auto">
          <a:xfrm>
            <a:off x="3351213" y="5286375"/>
            <a:ext cx="1262062"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Circulatio</a:t>
            </a:r>
          </a:p>
        </p:txBody>
      </p:sp>
      <p:sp>
        <p:nvSpPr>
          <p:cNvPr id="20515" name="Rectangle 37"/>
          <p:cNvSpPr>
            <a:spLocks/>
          </p:cNvSpPr>
          <p:nvPr/>
        </p:nvSpPr>
        <p:spPr bwMode="auto">
          <a:xfrm>
            <a:off x="3328988" y="3248025"/>
            <a:ext cx="995362"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Flexura</a:t>
            </a:r>
          </a:p>
        </p:txBody>
      </p:sp>
      <p:sp>
        <p:nvSpPr>
          <p:cNvPr id="20516" name="Rectangle 38"/>
          <p:cNvSpPr>
            <a:spLocks/>
          </p:cNvSpPr>
          <p:nvPr/>
        </p:nvSpPr>
        <p:spPr bwMode="auto">
          <a:xfrm>
            <a:off x="3328988" y="4776788"/>
            <a:ext cx="1579562"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Tuberculum</a:t>
            </a:r>
          </a:p>
        </p:txBody>
      </p:sp>
      <p:sp>
        <p:nvSpPr>
          <p:cNvPr id="20517" name="Rectangle 39"/>
          <p:cNvSpPr>
            <a:spLocks/>
          </p:cNvSpPr>
          <p:nvPr/>
        </p:nvSpPr>
        <p:spPr bwMode="auto">
          <a:xfrm>
            <a:off x="3348038" y="115888"/>
            <a:ext cx="1920875" cy="355600"/>
          </a:xfrm>
          <a:prstGeom prst="rect">
            <a:avLst/>
          </a:prstGeom>
          <a:noFill/>
          <a:ln w="12700" cap="rnd">
            <a:noFill/>
            <a:round/>
            <a:headEnd/>
            <a:tailEnd/>
          </a:ln>
        </p:spPr>
        <p:txBody>
          <a:bodyPr wrap="none" lIns="38100" tIns="38100" rIns="38100" bIns="38100">
            <a:spAutoFit/>
          </a:bodyPr>
          <a:lstStyle/>
          <a:p>
            <a:pPr algn="l"/>
            <a:r>
              <a:rPr lang="en-US" altLang="cs-CZ" sz="1800" b="1">
                <a:solidFill>
                  <a:schemeClr val="tx1"/>
                </a:solidFill>
                <a:latin typeface="Calibri Bold" charset="0"/>
                <a:sym typeface="Calibri Bold" charset="0"/>
              </a:rPr>
              <a:t>MAIOR OR MAIUS?</a:t>
            </a:r>
          </a:p>
        </p:txBody>
      </p:sp>
      <p:sp>
        <p:nvSpPr>
          <p:cNvPr id="5160" name="Rectangle 40"/>
          <p:cNvSpPr>
            <a:spLocks/>
          </p:cNvSpPr>
          <p:nvPr/>
        </p:nvSpPr>
        <p:spPr bwMode="auto">
          <a:xfrm>
            <a:off x="5013325" y="700088"/>
            <a:ext cx="828675" cy="444500"/>
          </a:xfrm>
          <a:prstGeom prst="rect">
            <a:avLst/>
          </a:prstGeom>
          <a:solidFill>
            <a:srgbClr val="528A02"/>
          </a:solidFill>
          <a:ln w="12700" cap="rnd">
            <a:noFill/>
            <a:round/>
            <a:headEnd/>
            <a:tailEnd/>
          </a:ln>
        </p:spPr>
        <p:txBody>
          <a:bodyPr wrap="none" lIns="38100" tIns="38100" rIns="38100" bIns="38100">
            <a:spAutoFit/>
          </a:bodyPr>
          <a:lstStyle/>
          <a:p>
            <a:pPr algn="l"/>
            <a:r>
              <a:rPr lang="en-US" altLang="cs-CZ" sz="2400">
                <a:solidFill>
                  <a:srgbClr val="FFFFFF"/>
                </a:solidFill>
                <a:latin typeface="Calibri" pitchFamily="34" charset="0"/>
                <a:sym typeface="Calibri" pitchFamily="34" charset="0"/>
              </a:rPr>
              <a:t>maius</a:t>
            </a:r>
          </a:p>
        </p:txBody>
      </p:sp>
      <p:sp>
        <p:nvSpPr>
          <p:cNvPr id="5161" name="Rectangle 41"/>
          <p:cNvSpPr>
            <a:spLocks/>
          </p:cNvSpPr>
          <p:nvPr/>
        </p:nvSpPr>
        <p:spPr bwMode="auto">
          <a:xfrm>
            <a:off x="5013325" y="1209675"/>
            <a:ext cx="815975" cy="444500"/>
          </a:xfrm>
          <a:prstGeom prst="rect">
            <a:avLst/>
          </a:prstGeom>
          <a:solidFill>
            <a:srgbClr val="528A02"/>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maior</a:t>
            </a:r>
          </a:p>
        </p:txBody>
      </p:sp>
      <p:sp>
        <p:nvSpPr>
          <p:cNvPr id="5162" name="Rectangle 42"/>
          <p:cNvSpPr>
            <a:spLocks/>
          </p:cNvSpPr>
          <p:nvPr/>
        </p:nvSpPr>
        <p:spPr bwMode="auto">
          <a:xfrm>
            <a:off x="5013325" y="1719263"/>
            <a:ext cx="815975" cy="444500"/>
          </a:xfrm>
          <a:prstGeom prst="rect">
            <a:avLst/>
          </a:prstGeom>
          <a:solidFill>
            <a:srgbClr val="528A02"/>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maior</a:t>
            </a:r>
          </a:p>
        </p:txBody>
      </p:sp>
      <p:sp>
        <p:nvSpPr>
          <p:cNvPr id="5163" name="Rectangle 43"/>
          <p:cNvSpPr>
            <a:spLocks/>
          </p:cNvSpPr>
          <p:nvPr/>
        </p:nvSpPr>
        <p:spPr bwMode="auto">
          <a:xfrm>
            <a:off x="5013325" y="2228850"/>
            <a:ext cx="815975" cy="444500"/>
          </a:xfrm>
          <a:prstGeom prst="rect">
            <a:avLst/>
          </a:prstGeom>
          <a:solidFill>
            <a:srgbClr val="528A02"/>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maior</a:t>
            </a:r>
          </a:p>
        </p:txBody>
      </p:sp>
      <p:sp>
        <p:nvSpPr>
          <p:cNvPr id="5164" name="Rectangle 44"/>
          <p:cNvSpPr>
            <a:spLocks/>
          </p:cNvSpPr>
          <p:nvPr/>
        </p:nvSpPr>
        <p:spPr bwMode="auto">
          <a:xfrm>
            <a:off x="5013325" y="2738438"/>
            <a:ext cx="815975" cy="444500"/>
          </a:xfrm>
          <a:prstGeom prst="rect">
            <a:avLst/>
          </a:prstGeom>
          <a:solidFill>
            <a:srgbClr val="528A02"/>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maior</a:t>
            </a:r>
          </a:p>
        </p:txBody>
      </p:sp>
      <p:sp>
        <p:nvSpPr>
          <p:cNvPr id="5165" name="Rectangle 45"/>
          <p:cNvSpPr>
            <a:spLocks/>
          </p:cNvSpPr>
          <p:nvPr/>
        </p:nvSpPr>
        <p:spPr bwMode="auto">
          <a:xfrm>
            <a:off x="5013325" y="3757613"/>
            <a:ext cx="815975" cy="444500"/>
          </a:xfrm>
          <a:prstGeom prst="rect">
            <a:avLst/>
          </a:prstGeom>
          <a:solidFill>
            <a:srgbClr val="528A02"/>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maior</a:t>
            </a:r>
          </a:p>
        </p:txBody>
      </p:sp>
      <p:sp>
        <p:nvSpPr>
          <p:cNvPr id="5166" name="Rectangle 46"/>
          <p:cNvSpPr>
            <a:spLocks/>
          </p:cNvSpPr>
          <p:nvPr/>
        </p:nvSpPr>
        <p:spPr bwMode="auto">
          <a:xfrm>
            <a:off x="5013325" y="4267200"/>
            <a:ext cx="828675" cy="444500"/>
          </a:xfrm>
          <a:prstGeom prst="rect">
            <a:avLst/>
          </a:prstGeom>
          <a:solidFill>
            <a:srgbClr val="528A02"/>
          </a:solidFill>
          <a:ln w="12700" cap="rnd">
            <a:noFill/>
            <a:round/>
            <a:headEnd/>
            <a:tailEnd/>
          </a:ln>
        </p:spPr>
        <p:txBody>
          <a:bodyPr wrap="none" lIns="38100" tIns="38100" rIns="38100" bIns="38100">
            <a:spAutoFit/>
          </a:bodyPr>
          <a:lstStyle/>
          <a:p>
            <a:pPr algn="l"/>
            <a:r>
              <a:rPr lang="en-US" altLang="cs-CZ" sz="2400">
                <a:solidFill>
                  <a:srgbClr val="FFFFFF"/>
                </a:solidFill>
                <a:latin typeface="Calibri" pitchFamily="34" charset="0"/>
                <a:sym typeface="Calibri" pitchFamily="34" charset="0"/>
              </a:rPr>
              <a:t>maius</a:t>
            </a:r>
          </a:p>
        </p:txBody>
      </p:sp>
      <p:sp>
        <p:nvSpPr>
          <p:cNvPr id="5167" name="Rectangle 47"/>
          <p:cNvSpPr>
            <a:spLocks/>
          </p:cNvSpPr>
          <p:nvPr/>
        </p:nvSpPr>
        <p:spPr bwMode="auto">
          <a:xfrm>
            <a:off x="5013325" y="5795963"/>
            <a:ext cx="815975" cy="444500"/>
          </a:xfrm>
          <a:prstGeom prst="rect">
            <a:avLst/>
          </a:prstGeom>
          <a:solidFill>
            <a:srgbClr val="528A02"/>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maior</a:t>
            </a:r>
          </a:p>
        </p:txBody>
      </p:sp>
      <p:sp>
        <p:nvSpPr>
          <p:cNvPr id="5168" name="Rectangle 48"/>
          <p:cNvSpPr>
            <a:spLocks/>
          </p:cNvSpPr>
          <p:nvPr/>
        </p:nvSpPr>
        <p:spPr bwMode="auto">
          <a:xfrm>
            <a:off x="5013325" y="5286375"/>
            <a:ext cx="815975" cy="444500"/>
          </a:xfrm>
          <a:prstGeom prst="rect">
            <a:avLst/>
          </a:prstGeom>
          <a:solidFill>
            <a:srgbClr val="528A02"/>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maior</a:t>
            </a:r>
          </a:p>
        </p:txBody>
      </p:sp>
      <p:sp>
        <p:nvSpPr>
          <p:cNvPr id="5169" name="Rectangle 49"/>
          <p:cNvSpPr>
            <a:spLocks/>
          </p:cNvSpPr>
          <p:nvPr/>
        </p:nvSpPr>
        <p:spPr bwMode="auto">
          <a:xfrm>
            <a:off x="5013325" y="3248025"/>
            <a:ext cx="815975" cy="444500"/>
          </a:xfrm>
          <a:prstGeom prst="rect">
            <a:avLst/>
          </a:prstGeom>
          <a:solidFill>
            <a:srgbClr val="528A02"/>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maior</a:t>
            </a:r>
          </a:p>
        </p:txBody>
      </p:sp>
      <p:sp>
        <p:nvSpPr>
          <p:cNvPr id="5170" name="Rectangle 50"/>
          <p:cNvSpPr>
            <a:spLocks/>
          </p:cNvSpPr>
          <p:nvPr/>
        </p:nvSpPr>
        <p:spPr bwMode="auto">
          <a:xfrm>
            <a:off x="5013325" y="4776788"/>
            <a:ext cx="828675" cy="444500"/>
          </a:xfrm>
          <a:prstGeom prst="rect">
            <a:avLst/>
          </a:prstGeom>
          <a:solidFill>
            <a:srgbClr val="528A02"/>
          </a:solidFill>
          <a:ln w="12700" cap="rnd">
            <a:noFill/>
            <a:round/>
            <a:headEnd/>
            <a:tailEnd/>
          </a:ln>
        </p:spPr>
        <p:txBody>
          <a:bodyPr wrap="none" lIns="38100" tIns="38100" rIns="38100" bIns="38100">
            <a:spAutoFit/>
          </a:bodyPr>
          <a:lstStyle/>
          <a:p>
            <a:pPr algn="l"/>
            <a:r>
              <a:rPr lang="en-US" altLang="cs-CZ" sz="2400">
                <a:solidFill>
                  <a:srgbClr val="FFFFFF"/>
                </a:solidFill>
                <a:latin typeface="Calibri" pitchFamily="34" charset="0"/>
                <a:sym typeface="Calibri" pitchFamily="34" charset="0"/>
              </a:rPr>
              <a:t>maius</a:t>
            </a:r>
          </a:p>
        </p:txBody>
      </p:sp>
      <p:sp>
        <p:nvSpPr>
          <p:cNvPr id="20529" name="Rectangle 51"/>
          <p:cNvSpPr>
            <a:spLocks/>
          </p:cNvSpPr>
          <p:nvPr/>
        </p:nvSpPr>
        <p:spPr bwMode="auto">
          <a:xfrm>
            <a:off x="6167438" y="700088"/>
            <a:ext cx="947737"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Arteria</a:t>
            </a:r>
          </a:p>
        </p:txBody>
      </p:sp>
      <p:sp>
        <p:nvSpPr>
          <p:cNvPr id="20530" name="Rectangle 52"/>
          <p:cNvSpPr>
            <a:spLocks/>
          </p:cNvSpPr>
          <p:nvPr/>
        </p:nvSpPr>
        <p:spPr bwMode="auto">
          <a:xfrm>
            <a:off x="6167438" y="1209675"/>
            <a:ext cx="947737"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Ductus</a:t>
            </a:r>
          </a:p>
        </p:txBody>
      </p:sp>
      <p:sp>
        <p:nvSpPr>
          <p:cNvPr id="20531" name="Rectangle 53"/>
          <p:cNvSpPr>
            <a:spLocks/>
          </p:cNvSpPr>
          <p:nvPr/>
        </p:nvSpPr>
        <p:spPr bwMode="auto">
          <a:xfrm>
            <a:off x="6146800" y="1719263"/>
            <a:ext cx="1584325"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Segmentum</a:t>
            </a:r>
          </a:p>
        </p:txBody>
      </p:sp>
      <p:sp>
        <p:nvSpPr>
          <p:cNvPr id="20532" name="Rectangle 54"/>
          <p:cNvSpPr>
            <a:spLocks/>
          </p:cNvSpPr>
          <p:nvPr/>
        </p:nvSpPr>
        <p:spPr bwMode="auto">
          <a:xfrm>
            <a:off x="6146800" y="2228850"/>
            <a:ext cx="906463"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Margo</a:t>
            </a:r>
          </a:p>
        </p:txBody>
      </p:sp>
      <p:sp>
        <p:nvSpPr>
          <p:cNvPr id="20533" name="Rectangle 55"/>
          <p:cNvSpPr>
            <a:spLocks/>
          </p:cNvSpPr>
          <p:nvPr/>
        </p:nvSpPr>
        <p:spPr bwMode="auto">
          <a:xfrm>
            <a:off x="6146800" y="2738438"/>
            <a:ext cx="1249363"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Bronchus</a:t>
            </a:r>
          </a:p>
        </p:txBody>
      </p:sp>
      <p:sp>
        <p:nvSpPr>
          <p:cNvPr id="20534" name="Rectangle 56"/>
          <p:cNvSpPr>
            <a:spLocks/>
          </p:cNvSpPr>
          <p:nvPr/>
        </p:nvSpPr>
        <p:spPr bwMode="auto">
          <a:xfrm>
            <a:off x="6146800" y="3757613"/>
            <a:ext cx="838200"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Cornu</a:t>
            </a:r>
          </a:p>
        </p:txBody>
      </p:sp>
      <p:sp>
        <p:nvSpPr>
          <p:cNvPr id="20535" name="Rectangle 57"/>
          <p:cNvSpPr>
            <a:spLocks/>
          </p:cNvSpPr>
          <p:nvPr/>
        </p:nvSpPr>
        <p:spPr bwMode="auto">
          <a:xfrm>
            <a:off x="6146800" y="4267200"/>
            <a:ext cx="885825"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Nodus</a:t>
            </a:r>
          </a:p>
        </p:txBody>
      </p:sp>
      <p:sp>
        <p:nvSpPr>
          <p:cNvPr id="20536" name="Rectangle 58"/>
          <p:cNvSpPr>
            <a:spLocks/>
          </p:cNvSpPr>
          <p:nvPr/>
        </p:nvSpPr>
        <p:spPr bwMode="auto">
          <a:xfrm>
            <a:off x="6146800" y="5795963"/>
            <a:ext cx="636588"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Crus</a:t>
            </a:r>
          </a:p>
        </p:txBody>
      </p:sp>
      <p:sp>
        <p:nvSpPr>
          <p:cNvPr id="20537" name="Rectangle 59"/>
          <p:cNvSpPr>
            <a:spLocks/>
          </p:cNvSpPr>
          <p:nvPr/>
        </p:nvSpPr>
        <p:spPr bwMode="auto">
          <a:xfrm>
            <a:off x="6167438" y="5286375"/>
            <a:ext cx="763587"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Radix</a:t>
            </a:r>
          </a:p>
        </p:txBody>
      </p:sp>
      <p:sp>
        <p:nvSpPr>
          <p:cNvPr id="20538" name="Rectangle 60"/>
          <p:cNvSpPr>
            <a:spLocks/>
          </p:cNvSpPr>
          <p:nvPr/>
        </p:nvSpPr>
        <p:spPr bwMode="auto">
          <a:xfrm>
            <a:off x="6146800" y="3248025"/>
            <a:ext cx="1076325"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Nucleus</a:t>
            </a:r>
          </a:p>
        </p:txBody>
      </p:sp>
      <p:sp>
        <p:nvSpPr>
          <p:cNvPr id="20539" name="Rectangle 61"/>
          <p:cNvSpPr>
            <a:spLocks/>
          </p:cNvSpPr>
          <p:nvPr/>
        </p:nvSpPr>
        <p:spPr bwMode="auto">
          <a:xfrm>
            <a:off x="6146800" y="4776788"/>
            <a:ext cx="1577975"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Tuberculum</a:t>
            </a:r>
          </a:p>
        </p:txBody>
      </p:sp>
      <p:sp>
        <p:nvSpPr>
          <p:cNvPr id="20540" name="Rectangle 62"/>
          <p:cNvSpPr>
            <a:spLocks/>
          </p:cNvSpPr>
          <p:nvPr/>
        </p:nvSpPr>
        <p:spPr bwMode="auto">
          <a:xfrm>
            <a:off x="6219825" y="115888"/>
            <a:ext cx="2528888" cy="355600"/>
          </a:xfrm>
          <a:prstGeom prst="rect">
            <a:avLst/>
          </a:prstGeom>
          <a:noFill/>
          <a:ln w="12700" cap="rnd">
            <a:noFill/>
            <a:round/>
            <a:headEnd/>
            <a:tailEnd/>
          </a:ln>
        </p:spPr>
        <p:txBody>
          <a:bodyPr wrap="none" lIns="38100" tIns="38100" rIns="38100" bIns="38100">
            <a:spAutoFit/>
          </a:bodyPr>
          <a:lstStyle/>
          <a:p>
            <a:pPr algn="l"/>
            <a:r>
              <a:rPr lang="en-US" altLang="cs-CZ" sz="1800" b="1">
                <a:solidFill>
                  <a:schemeClr val="tx1"/>
                </a:solidFill>
                <a:latin typeface="Calibri Bold" charset="0"/>
                <a:sym typeface="Calibri Bold" charset="0"/>
              </a:rPr>
              <a:t>ANTERIOR OR ANTERIUS?</a:t>
            </a:r>
          </a:p>
        </p:txBody>
      </p:sp>
      <p:sp>
        <p:nvSpPr>
          <p:cNvPr id="5183" name="Rectangle 63"/>
          <p:cNvSpPr>
            <a:spLocks/>
          </p:cNvSpPr>
          <p:nvPr/>
        </p:nvSpPr>
        <p:spPr bwMode="auto">
          <a:xfrm>
            <a:off x="7831138" y="700088"/>
            <a:ext cx="1092200"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anterior</a:t>
            </a:r>
          </a:p>
        </p:txBody>
      </p:sp>
      <p:sp>
        <p:nvSpPr>
          <p:cNvPr id="5184" name="Rectangle 64"/>
          <p:cNvSpPr>
            <a:spLocks/>
          </p:cNvSpPr>
          <p:nvPr/>
        </p:nvSpPr>
        <p:spPr bwMode="auto">
          <a:xfrm>
            <a:off x="7831138" y="1209675"/>
            <a:ext cx="1092200"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anterior</a:t>
            </a:r>
          </a:p>
        </p:txBody>
      </p:sp>
      <p:sp>
        <p:nvSpPr>
          <p:cNvPr id="5185" name="Rectangle 65"/>
          <p:cNvSpPr>
            <a:spLocks/>
          </p:cNvSpPr>
          <p:nvPr/>
        </p:nvSpPr>
        <p:spPr bwMode="auto">
          <a:xfrm>
            <a:off x="7831138" y="1719263"/>
            <a:ext cx="110331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rgbClr val="FFFFFF"/>
                </a:solidFill>
                <a:latin typeface="Calibri" pitchFamily="34" charset="0"/>
                <a:sym typeface="Calibri" pitchFamily="34" charset="0"/>
              </a:rPr>
              <a:t>anterius</a:t>
            </a:r>
          </a:p>
        </p:txBody>
      </p:sp>
      <p:sp>
        <p:nvSpPr>
          <p:cNvPr id="5186" name="Rectangle 66"/>
          <p:cNvSpPr>
            <a:spLocks/>
          </p:cNvSpPr>
          <p:nvPr/>
        </p:nvSpPr>
        <p:spPr bwMode="auto">
          <a:xfrm>
            <a:off x="7831138" y="2228850"/>
            <a:ext cx="1092200"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anterior</a:t>
            </a:r>
          </a:p>
        </p:txBody>
      </p:sp>
      <p:sp>
        <p:nvSpPr>
          <p:cNvPr id="5187" name="Rectangle 67"/>
          <p:cNvSpPr>
            <a:spLocks/>
          </p:cNvSpPr>
          <p:nvPr/>
        </p:nvSpPr>
        <p:spPr bwMode="auto">
          <a:xfrm>
            <a:off x="7831138" y="2738438"/>
            <a:ext cx="1092200"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anterior</a:t>
            </a:r>
          </a:p>
        </p:txBody>
      </p:sp>
      <p:sp>
        <p:nvSpPr>
          <p:cNvPr id="5188" name="Rectangle 68"/>
          <p:cNvSpPr>
            <a:spLocks/>
          </p:cNvSpPr>
          <p:nvPr/>
        </p:nvSpPr>
        <p:spPr bwMode="auto">
          <a:xfrm>
            <a:off x="7831138" y="3757613"/>
            <a:ext cx="110331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rgbClr val="FFFFFF"/>
                </a:solidFill>
                <a:latin typeface="Calibri" pitchFamily="34" charset="0"/>
                <a:sym typeface="Calibri" pitchFamily="34" charset="0"/>
              </a:rPr>
              <a:t>anterius</a:t>
            </a:r>
          </a:p>
        </p:txBody>
      </p:sp>
      <p:sp>
        <p:nvSpPr>
          <p:cNvPr id="5189" name="Rectangle 69"/>
          <p:cNvSpPr>
            <a:spLocks/>
          </p:cNvSpPr>
          <p:nvPr/>
        </p:nvSpPr>
        <p:spPr bwMode="auto">
          <a:xfrm>
            <a:off x="7831138" y="4267200"/>
            <a:ext cx="1092200"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anterior</a:t>
            </a:r>
          </a:p>
        </p:txBody>
      </p:sp>
      <p:sp>
        <p:nvSpPr>
          <p:cNvPr id="5190" name="Rectangle 70"/>
          <p:cNvSpPr>
            <a:spLocks/>
          </p:cNvSpPr>
          <p:nvPr/>
        </p:nvSpPr>
        <p:spPr bwMode="auto">
          <a:xfrm>
            <a:off x="7831138" y="5795963"/>
            <a:ext cx="110331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rgbClr val="FFFFFF"/>
                </a:solidFill>
                <a:latin typeface="Calibri" pitchFamily="34" charset="0"/>
                <a:sym typeface="Calibri" pitchFamily="34" charset="0"/>
              </a:rPr>
              <a:t>anterius</a:t>
            </a:r>
          </a:p>
        </p:txBody>
      </p:sp>
      <p:sp>
        <p:nvSpPr>
          <p:cNvPr id="5191" name="Rectangle 71"/>
          <p:cNvSpPr>
            <a:spLocks/>
          </p:cNvSpPr>
          <p:nvPr/>
        </p:nvSpPr>
        <p:spPr bwMode="auto">
          <a:xfrm>
            <a:off x="7831138" y="5286375"/>
            <a:ext cx="1092200"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anterior</a:t>
            </a:r>
          </a:p>
        </p:txBody>
      </p:sp>
      <p:sp>
        <p:nvSpPr>
          <p:cNvPr id="5192" name="Rectangle 72"/>
          <p:cNvSpPr>
            <a:spLocks/>
          </p:cNvSpPr>
          <p:nvPr/>
        </p:nvSpPr>
        <p:spPr bwMode="auto">
          <a:xfrm>
            <a:off x="7831138" y="3248025"/>
            <a:ext cx="1092200"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anterior</a:t>
            </a:r>
          </a:p>
        </p:txBody>
      </p:sp>
      <p:sp>
        <p:nvSpPr>
          <p:cNvPr id="5193" name="Rectangle 73"/>
          <p:cNvSpPr>
            <a:spLocks/>
          </p:cNvSpPr>
          <p:nvPr/>
        </p:nvSpPr>
        <p:spPr bwMode="auto">
          <a:xfrm>
            <a:off x="7831138" y="4776788"/>
            <a:ext cx="110331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rgbClr val="FFFFFF"/>
                </a:solidFill>
                <a:latin typeface="Calibri" pitchFamily="34" charset="0"/>
                <a:sym typeface="Calibri" pitchFamily="34" charset="0"/>
              </a:rPr>
              <a:t>anterius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3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4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4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14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14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14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514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514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514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516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5161"/>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5162"/>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5163"/>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5164"/>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5169"/>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5165"/>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5166"/>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499"/>
                                          </p:stCondLst>
                                        </p:cTn>
                                        <p:tgtEl>
                                          <p:spTgt spid="5170"/>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499"/>
                                          </p:stCondLst>
                                        </p:cTn>
                                        <p:tgtEl>
                                          <p:spTgt spid="5168"/>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499"/>
                                          </p:stCondLst>
                                        </p:cTn>
                                        <p:tgtEl>
                                          <p:spTgt spid="5167"/>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499"/>
                                          </p:stCondLst>
                                        </p:cTn>
                                        <p:tgtEl>
                                          <p:spTgt spid="5183"/>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499"/>
                                          </p:stCondLst>
                                        </p:cTn>
                                        <p:tgtEl>
                                          <p:spTgt spid="5184"/>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499"/>
                                          </p:stCondLst>
                                        </p:cTn>
                                        <p:tgtEl>
                                          <p:spTgt spid="5185"/>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499"/>
                                          </p:stCondLst>
                                        </p:cTn>
                                        <p:tgtEl>
                                          <p:spTgt spid="5186"/>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499"/>
                                          </p:stCondLst>
                                        </p:cTn>
                                        <p:tgtEl>
                                          <p:spTgt spid="5187"/>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0"/>
                                  </p:stCondLst>
                                  <p:childTnLst>
                                    <p:set>
                                      <p:cBhvr>
                                        <p:cTn id="114" dur="1" fill="hold">
                                          <p:stCondLst>
                                            <p:cond delay="499"/>
                                          </p:stCondLst>
                                        </p:cTn>
                                        <p:tgtEl>
                                          <p:spTgt spid="5192"/>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499"/>
                                          </p:stCondLst>
                                        </p:cTn>
                                        <p:tgtEl>
                                          <p:spTgt spid="5188"/>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grpId="0" nodeType="clickEffect">
                                  <p:stCondLst>
                                    <p:cond delay="0"/>
                                  </p:stCondLst>
                                  <p:childTnLst>
                                    <p:set>
                                      <p:cBhvr>
                                        <p:cTn id="122" dur="1" fill="hold">
                                          <p:stCondLst>
                                            <p:cond delay="499"/>
                                          </p:stCondLst>
                                        </p:cTn>
                                        <p:tgtEl>
                                          <p:spTgt spid="5189"/>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grpId="0" nodeType="clickEffect">
                                  <p:stCondLst>
                                    <p:cond delay="0"/>
                                  </p:stCondLst>
                                  <p:childTnLst>
                                    <p:set>
                                      <p:cBhvr>
                                        <p:cTn id="126" dur="1" fill="hold">
                                          <p:stCondLst>
                                            <p:cond delay="499"/>
                                          </p:stCondLst>
                                        </p:cTn>
                                        <p:tgtEl>
                                          <p:spTgt spid="5193"/>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grpId="0" nodeType="clickEffect">
                                  <p:stCondLst>
                                    <p:cond delay="0"/>
                                  </p:stCondLst>
                                  <p:childTnLst>
                                    <p:set>
                                      <p:cBhvr>
                                        <p:cTn id="130" dur="1" fill="hold">
                                          <p:stCondLst>
                                            <p:cond delay="499"/>
                                          </p:stCondLst>
                                        </p:cTn>
                                        <p:tgtEl>
                                          <p:spTgt spid="5191"/>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grpId="0" nodeType="clickEffect">
                                  <p:stCondLst>
                                    <p:cond delay="0"/>
                                  </p:stCondLst>
                                  <p:childTnLst>
                                    <p:set>
                                      <p:cBhvr>
                                        <p:cTn id="134" dur="1" fill="hold">
                                          <p:stCondLst>
                                            <p:cond delay="499"/>
                                          </p:stCondLst>
                                        </p:cTn>
                                        <p:tgtEl>
                                          <p:spTgt spid="5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7" grpId="0" animBg="1" autoUpdateAnimBg="0"/>
      <p:bldP spid="5138" grpId="0" animBg="1" autoUpdateAnimBg="0"/>
      <p:bldP spid="5139" grpId="0" animBg="1" autoUpdateAnimBg="0"/>
      <p:bldP spid="5140" grpId="0" animBg="1" autoUpdateAnimBg="0"/>
      <p:bldP spid="5141" grpId="0" animBg="1" autoUpdateAnimBg="0"/>
      <p:bldP spid="5142" grpId="0" animBg="1" autoUpdateAnimBg="0"/>
      <p:bldP spid="5143" grpId="0" animBg="1" autoUpdateAnimBg="0"/>
      <p:bldP spid="5144" grpId="0" animBg="1" autoUpdateAnimBg="0"/>
      <p:bldP spid="5145" grpId="0" animBg="1" autoUpdateAnimBg="0"/>
      <p:bldP spid="5146" grpId="0" animBg="1" autoUpdateAnimBg="0"/>
      <p:bldP spid="5147" grpId="0" animBg="1" autoUpdateAnimBg="0"/>
      <p:bldP spid="5160" grpId="0" animBg="1" autoUpdateAnimBg="0"/>
      <p:bldP spid="5161" grpId="0" animBg="1" autoUpdateAnimBg="0"/>
      <p:bldP spid="5162" grpId="0" animBg="1" autoUpdateAnimBg="0"/>
      <p:bldP spid="5163" grpId="0" animBg="1" autoUpdateAnimBg="0"/>
      <p:bldP spid="5164" grpId="0" animBg="1" autoUpdateAnimBg="0"/>
      <p:bldP spid="5165" grpId="0" animBg="1" autoUpdateAnimBg="0"/>
      <p:bldP spid="5166" grpId="0" animBg="1" autoUpdateAnimBg="0"/>
      <p:bldP spid="5167" grpId="0" animBg="1" autoUpdateAnimBg="0"/>
      <p:bldP spid="5168" grpId="0" animBg="1" autoUpdateAnimBg="0"/>
      <p:bldP spid="5169" grpId="0" animBg="1" autoUpdateAnimBg="0"/>
      <p:bldP spid="5170" grpId="0" animBg="1" autoUpdateAnimBg="0"/>
      <p:bldP spid="5183" grpId="0" animBg="1" autoUpdateAnimBg="0"/>
      <p:bldP spid="5184" grpId="0" animBg="1" autoUpdateAnimBg="0"/>
      <p:bldP spid="5185" grpId="0" animBg="1" autoUpdateAnimBg="0"/>
      <p:bldP spid="5186" grpId="0" animBg="1" autoUpdateAnimBg="0"/>
      <p:bldP spid="5187" grpId="0" animBg="1" autoUpdateAnimBg="0"/>
      <p:bldP spid="5188" grpId="0" animBg="1" autoUpdateAnimBg="0"/>
      <p:bldP spid="5189" grpId="0" animBg="1" autoUpdateAnimBg="0"/>
      <p:bldP spid="5190" grpId="0" animBg="1" autoUpdateAnimBg="0"/>
      <p:bldP spid="5191" grpId="0" animBg="1" autoUpdateAnimBg="0"/>
      <p:bldP spid="5192" grpId="0" animBg="1" autoUpdateAnimBg="0"/>
      <p:bldP spid="5193"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84163" y="452438"/>
            <a:ext cx="8588375" cy="136525"/>
            <a:chOff x="0" y="0"/>
            <a:chExt cx="5410" cy="86"/>
          </a:xfrm>
        </p:grpSpPr>
        <p:sp>
          <p:nvSpPr>
            <p:cNvPr id="23589" name="Rectangle 1"/>
            <p:cNvSpPr>
              <a:spLocks/>
            </p:cNvSpPr>
            <p:nvPr/>
          </p:nvSpPr>
          <p:spPr bwMode="auto">
            <a:xfrm>
              <a:off x="0" y="0"/>
              <a:ext cx="1016" cy="86"/>
            </a:xfrm>
            <a:prstGeom prst="rect">
              <a:avLst/>
            </a:prstGeom>
            <a:solidFill>
              <a:schemeClr val="accent1"/>
            </a:solidFill>
            <a:ln w="25400">
              <a:noFill/>
              <a:round/>
              <a:headEnd/>
              <a:tailEnd/>
            </a:ln>
          </p:spPr>
          <p:txBody>
            <a:bodyPr lIns="0" tIns="0" rIns="0" bIns="0"/>
            <a:lstStyle/>
            <a:p>
              <a:endParaRPr lang="cs-CZ" altLang="cs-CZ"/>
            </a:p>
          </p:txBody>
        </p:sp>
        <p:sp>
          <p:nvSpPr>
            <p:cNvPr id="23590" name="Rectangle 2"/>
            <p:cNvSpPr>
              <a:spLocks/>
            </p:cNvSpPr>
            <p:nvPr/>
          </p:nvSpPr>
          <p:spPr bwMode="auto">
            <a:xfrm>
              <a:off x="1008" y="0"/>
              <a:ext cx="1736" cy="86"/>
            </a:xfrm>
            <a:prstGeom prst="rect">
              <a:avLst/>
            </a:prstGeom>
            <a:solidFill>
              <a:srgbClr val="FF6600"/>
            </a:solidFill>
            <a:ln w="25400">
              <a:noFill/>
              <a:round/>
              <a:headEnd/>
              <a:tailEnd/>
            </a:ln>
          </p:spPr>
          <p:txBody>
            <a:bodyPr lIns="0" tIns="0" rIns="0" bIns="0"/>
            <a:lstStyle/>
            <a:p>
              <a:endParaRPr lang="cs-CZ" altLang="cs-CZ"/>
            </a:p>
          </p:txBody>
        </p:sp>
        <p:sp>
          <p:nvSpPr>
            <p:cNvPr id="23591" name="Rectangle 3"/>
            <p:cNvSpPr>
              <a:spLocks/>
            </p:cNvSpPr>
            <p:nvPr/>
          </p:nvSpPr>
          <p:spPr bwMode="auto">
            <a:xfrm>
              <a:off x="2735" y="0"/>
              <a:ext cx="2675" cy="86"/>
            </a:xfrm>
            <a:prstGeom prst="rect">
              <a:avLst/>
            </a:prstGeom>
            <a:solidFill>
              <a:srgbClr val="99CC00"/>
            </a:solidFill>
            <a:ln w="25400">
              <a:noFill/>
              <a:round/>
              <a:headEnd/>
              <a:tailEnd/>
            </a:ln>
          </p:spPr>
          <p:txBody>
            <a:bodyPr lIns="0" tIns="0" rIns="0" bIns="0"/>
            <a:lstStyle/>
            <a:p>
              <a:endParaRPr lang="cs-CZ" altLang="cs-CZ"/>
            </a:p>
          </p:txBody>
        </p:sp>
      </p:grpSp>
      <p:sp>
        <p:nvSpPr>
          <p:cNvPr id="23555" name="Rectangle 5"/>
          <p:cNvSpPr>
            <a:spLocks/>
          </p:cNvSpPr>
          <p:nvPr/>
        </p:nvSpPr>
        <p:spPr bwMode="auto">
          <a:xfrm>
            <a:off x="744938" y="152400"/>
            <a:ext cx="6951262" cy="353943"/>
          </a:xfrm>
          <a:prstGeom prst="rect">
            <a:avLst/>
          </a:prstGeom>
          <a:noFill/>
          <a:ln w="12700" cap="rnd">
            <a:noFill/>
            <a:round/>
            <a:headEnd/>
            <a:tailEnd/>
          </a:ln>
        </p:spPr>
        <p:txBody>
          <a:bodyPr wrap="none" lIns="38100" tIns="38100" rIns="38100" bIns="38100">
            <a:spAutoFit/>
          </a:bodyPr>
          <a:lstStyle/>
          <a:p>
            <a:pPr algn="l"/>
            <a:r>
              <a:rPr lang="cs-CZ" altLang="cs-CZ" b="1" dirty="0" smtClean="0">
                <a:latin typeface="Calibri Bold" charset="0"/>
                <a:sym typeface="Calibri Bold" charset="0"/>
              </a:rPr>
              <a:t>2</a:t>
            </a:r>
            <a:r>
              <a:rPr lang="en-US" altLang="cs-CZ" sz="1800" b="1" dirty="0" smtClean="0">
                <a:solidFill>
                  <a:schemeClr val="tx1"/>
                </a:solidFill>
                <a:latin typeface="Calibri Bold" charset="0"/>
                <a:sym typeface="Calibri Bold" charset="0"/>
              </a:rPr>
              <a:t>. </a:t>
            </a:r>
            <a:r>
              <a:rPr lang="cs-CZ" altLang="cs-CZ" b="1" dirty="0" smtClean="0">
                <a:latin typeface="Calibri Bold" charset="0"/>
                <a:sym typeface="Calibri Bold" charset="0"/>
              </a:rPr>
              <a:t>FORM </a:t>
            </a:r>
            <a:r>
              <a:rPr lang="en-US" altLang="cs-CZ" sz="1800" b="1" dirty="0" smtClean="0">
                <a:solidFill>
                  <a:schemeClr val="tx1"/>
                </a:solidFill>
                <a:latin typeface="Calibri Bold" charset="0"/>
                <a:sym typeface="Calibri Bold" charset="0"/>
              </a:rPr>
              <a:t>COMPARATIVES </a:t>
            </a:r>
            <a:r>
              <a:rPr lang="en-US" altLang="cs-CZ" sz="1800" b="1" dirty="0">
                <a:solidFill>
                  <a:schemeClr val="tx1"/>
                </a:solidFill>
                <a:latin typeface="Calibri Bold" charset="0"/>
                <a:sym typeface="Calibri Bold" charset="0"/>
              </a:rPr>
              <a:t>AND </a:t>
            </a:r>
            <a:r>
              <a:rPr lang="en-US" altLang="cs-CZ" sz="1800" b="1" dirty="0" smtClean="0">
                <a:solidFill>
                  <a:schemeClr val="tx1"/>
                </a:solidFill>
                <a:latin typeface="Calibri Bold" charset="0"/>
                <a:sym typeface="Calibri Bold" charset="0"/>
              </a:rPr>
              <a:t>SUPERLATIVES</a:t>
            </a:r>
            <a:r>
              <a:rPr lang="cs-CZ" altLang="cs-CZ" sz="1800" b="1" dirty="0" smtClean="0">
                <a:solidFill>
                  <a:schemeClr val="tx1"/>
                </a:solidFill>
                <a:latin typeface="Calibri Bold" charset="0"/>
                <a:sym typeface="Calibri Bold" charset="0"/>
              </a:rPr>
              <a:t> OF THE GIVEN ADJECTIVES</a:t>
            </a:r>
            <a:endParaRPr lang="en-US" altLang="cs-CZ" sz="2400" b="1" dirty="0">
              <a:solidFill>
                <a:schemeClr val="tx1"/>
              </a:solidFill>
              <a:latin typeface="Calibri Bold" charset="0"/>
              <a:sym typeface="Calibri Bold" charset="0"/>
            </a:endParaRPr>
          </a:p>
        </p:txBody>
      </p:sp>
      <p:sp>
        <p:nvSpPr>
          <p:cNvPr id="23556" name="Rectangle 6"/>
          <p:cNvSpPr>
            <a:spLocks/>
          </p:cNvSpPr>
          <p:nvPr/>
        </p:nvSpPr>
        <p:spPr bwMode="auto">
          <a:xfrm>
            <a:off x="250825" y="700088"/>
            <a:ext cx="1730375"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Musculi longi</a:t>
            </a:r>
          </a:p>
        </p:txBody>
      </p:sp>
      <p:sp>
        <p:nvSpPr>
          <p:cNvPr id="23557" name="Rectangle 8"/>
          <p:cNvSpPr>
            <a:spLocks/>
          </p:cNvSpPr>
          <p:nvPr/>
        </p:nvSpPr>
        <p:spPr bwMode="auto">
          <a:xfrm>
            <a:off x="250825" y="1700213"/>
            <a:ext cx="1714500"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Radices latae</a:t>
            </a:r>
          </a:p>
        </p:txBody>
      </p:sp>
      <p:sp>
        <p:nvSpPr>
          <p:cNvPr id="23558" name="Rectangle 11"/>
          <p:cNvSpPr>
            <a:spLocks/>
          </p:cNvSpPr>
          <p:nvPr/>
        </p:nvSpPr>
        <p:spPr bwMode="auto">
          <a:xfrm>
            <a:off x="250825" y="3757613"/>
            <a:ext cx="2025650"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Foramina parva</a:t>
            </a:r>
          </a:p>
        </p:txBody>
      </p:sp>
      <p:sp>
        <p:nvSpPr>
          <p:cNvPr id="23559" name="Rectangle 12"/>
          <p:cNvSpPr>
            <a:spLocks/>
          </p:cNvSpPr>
          <p:nvPr/>
        </p:nvSpPr>
        <p:spPr bwMode="auto">
          <a:xfrm>
            <a:off x="250825" y="4267200"/>
            <a:ext cx="2332038" cy="446088"/>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Infarctus recentes</a:t>
            </a:r>
          </a:p>
        </p:txBody>
      </p:sp>
      <p:sp>
        <p:nvSpPr>
          <p:cNvPr id="23560" name="Rectangle 14"/>
          <p:cNvSpPr>
            <a:spLocks/>
          </p:cNvSpPr>
          <p:nvPr/>
        </p:nvSpPr>
        <p:spPr bwMode="auto">
          <a:xfrm>
            <a:off x="250825" y="5286375"/>
            <a:ext cx="1755775"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Partes molles</a:t>
            </a:r>
          </a:p>
        </p:txBody>
      </p:sp>
      <p:sp>
        <p:nvSpPr>
          <p:cNvPr id="23561" name="Rectangle 15"/>
          <p:cNvSpPr>
            <a:spLocks/>
          </p:cNvSpPr>
          <p:nvPr/>
        </p:nvSpPr>
        <p:spPr bwMode="auto">
          <a:xfrm>
            <a:off x="250825" y="3248025"/>
            <a:ext cx="1522853" cy="446276"/>
          </a:xfrm>
          <a:prstGeom prst="rect">
            <a:avLst/>
          </a:prstGeom>
          <a:noFill/>
          <a:ln w="12700" cap="rnd">
            <a:noFill/>
            <a:round/>
            <a:headEnd/>
            <a:tailEnd/>
          </a:ln>
        </p:spPr>
        <p:txBody>
          <a:bodyPr wrap="none" lIns="38100" tIns="38100" rIns="38100" bIns="38100">
            <a:spAutoFit/>
          </a:bodyPr>
          <a:lstStyle/>
          <a:p>
            <a:pPr algn="l"/>
            <a:r>
              <a:rPr lang="cs-CZ" altLang="cs-CZ" sz="2400" dirty="0" err="1" smtClean="0">
                <a:solidFill>
                  <a:schemeClr val="tx1"/>
                </a:solidFill>
                <a:latin typeface="Calibri" pitchFamily="34" charset="0"/>
                <a:sym typeface="Calibri" pitchFamily="34" charset="0"/>
              </a:rPr>
              <a:t>Morbi</a:t>
            </a:r>
            <a:r>
              <a:rPr lang="cs-CZ" altLang="cs-CZ" sz="2400" dirty="0" smtClean="0">
                <a:solidFill>
                  <a:schemeClr val="tx1"/>
                </a:solidFill>
                <a:latin typeface="Calibri" pitchFamily="34" charset="0"/>
                <a:sym typeface="Calibri" pitchFamily="34" charset="0"/>
              </a:rPr>
              <a:t> </a:t>
            </a:r>
            <a:r>
              <a:rPr lang="en-US" altLang="cs-CZ" sz="2400" dirty="0" err="1" smtClean="0">
                <a:solidFill>
                  <a:schemeClr val="tx1"/>
                </a:solidFill>
                <a:latin typeface="Calibri" pitchFamily="34" charset="0"/>
                <a:sym typeface="Calibri" pitchFamily="34" charset="0"/>
              </a:rPr>
              <a:t>acut</a:t>
            </a:r>
            <a:r>
              <a:rPr lang="cs-CZ" altLang="cs-CZ" sz="2400" dirty="0" smtClean="0">
                <a:solidFill>
                  <a:schemeClr val="tx1"/>
                </a:solidFill>
                <a:latin typeface="Calibri" pitchFamily="34" charset="0"/>
                <a:sym typeface="Calibri" pitchFamily="34" charset="0"/>
              </a:rPr>
              <a:t>i</a:t>
            </a:r>
            <a:endParaRPr lang="en-US" altLang="cs-CZ" sz="2400" dirty="0">
              <a:solidFill>
                <a:schemeClr val="tx1"/>
              </a:solidFill>
              <a:latin typeface="Calibri" pitchFamily="34" charset="0"/>
              <a:sym typeface="Calibri" pitchFamily="34" charset="0"/>
            </a:endParaRPr>
          </a:p>
        </p:txBody>
      </p:sp>
      <p:sp>
        <p:nvSpPr>
          <p:cNvPr id="23562" name="Rectangle 16"/>
          <p:cNvSpPr>
            <a:spLocks/>
          </p:cNvSpPr>
          <p:nvPr/>
        </p:nvSpPr>
        <p:spPr bwMode="auto">
          <a:xfrm>
            <a:off x="250825" y="4776788"/>
            <a:ext cx="1517650" cy="446087"/>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Ossa brevia</a:t>
            </a:r>
          </a:p>
        </p:txBody>
      </p:sp>
      <p:sp>
        <p:nvSpPr>
          <p:cNvPr id="7185" name="Rectangle 17"/>
          <p:cNvSpPr>
            <a:spLocks/>
          </p:cNvSpPr>
          <p:nvPr/>
        </p:nvSpPr>
        <p:spPr bwMode="auto">
          <a:xfrm>
            <a:off x="2921000" y="700088"/>
            <a:ext cx="2616200" cy="444500"/>
          </a:xfrm>
          <a:prstGeom prst="rect">
            <a:avLst/>
          </a:prstGeom>
          <a:solidFill>
            <a:srgbClr val="FF6600"/>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longiores</a:t>
            </a:r>
          </a:p>
        </p:txBody>
      </p:sp>
      <p:sp>
        <p:nvSpPr>
          <p:cNvPr id="7186" name="Rectangle 18"/>
          <p:cNvSpPr>
            <a:spLocks/>
          </p:cNvSpPr>
          <p:nvPr/>
        </p:nvSpPr>
        <p:spPr bwMode="auto">
          <a:xfrm>
            <a:off x="2921000" y="1209675"/>
            <a:ext cx="2616200" cy="444500"/>
          </a:xfrm>
          <a:prstGeom prst="rect">
            <a:avLst/>
          </a:prstGeom>
          <a:solidFill>
            <a:srgbClr val="FF6600"/>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minores</a:t>
            </a:r>
          </a:p>
        </p:txBody>
      </p:sp>
      <p:sp>
        <p:nvSpPr>
          <p:cNvPr id="7187" name="Rectangle 19"/>
          <p:cNvSpPr>
            <a:spLocks/>
          </p:cNvSpPr>
          <p:nvPr/>
        </p:nvSpPr>
        <p:spPr bwMode="auto">
          <a:xfrm>
            <a:off x="2921000" y="1719263"/>
            <a:ext cx="2616200" cy="444500"/>
          </a:xfrm>
          <a:prstGeom prst="rect">
            <a:avLst/>
          </a:prstGeom>
          <a:solidFill>
            <a:srgbClr val="FF6600"/>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latiores</a:t>
            </a:r>
          </a:p>
        </p:txBody>
      </p:sp>
      <p:sp>
        <p:nvSpPr>
          <p:cNvPr id="7188" name="Rectangle 20"/>
          <p:cNvSpPr>
            <a:spLocks/>
          </p:cNvSpPr>
          <p:nvPr/>
        </p:nvSpPr>
        <p:spPr bwMode="auto">
          <a:xfrm>
            <a:off x="2921000" y="2228850"/>
            <a:ext cx="2616200" cy="444500"/>
          </a:xfrm>
          <a:prstGeom prst="rect">
            <a:avLst/>
          </a:prstGeom>
          <a:solidFill>
            <a:srgbClr val="FF6600"/>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majores</a:t>
            </a:r>
          </a:p>
        </p:txBody>
      </p:sp>
      <p:sp>
        <p:nvSpPr>
          <p:cNvPr id="7189" name="Rectangle 21"/>
          <p:cNvSpPr>
            <a:spLocks/>
          </p:cNvSpPr>
          <p:nvPr/>
        </p:nvSpPr>
        <p:spPr bwMode="auto">
          <a:xfrm>
            <a:off x="2921000" y="2738438"/>
            <a:ext cx="2616200" cy="444500"/>
          </a:xfrm>
          <a:prstGeom prst="rect">
            <a:avLst/>
          </a:prstGeom>
          <a:solidFill>
            <a:srgbClr val="FF6600"/>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minores</a:t>
            </a:r>
          </a:p>
        </p:txBody>
      </p:sp>
      <p:sp>
        <p:nvSpPr>
          <p:cNvPr id="7190" name="Rectangle 22"/>
          <p:cNvSpPr>
            <a:spLocks/>
          </p:cNvSpPr>
          <p:nvPr/>
        </p:nvSpPr>
        <p:spPr bwMode="auto">
          <a:xfrm>
            <a:off x="2921000" y="3757613"/>
            <a:ext cx="2616200" cy="444500"/>
          </a:xfrm>
          <a:prstGeom prst="rect">
            <a:avLst/>
          </a:prstGeom>
          <a:solidFill>
            <a:srgbClr val="FF6600"/>
          </a:solidFill>
          <a:ln w="12700" cap="rnd">
            <a:noFill/>
            <a:round/>
            <a:headEnd/>
            <a:tailEnd/>
          </a:ln>
        </p:spPr>
        <p:txBody>
          <a:bodyPr lIns="38100" tIns="38100" rIns="38100" bIns="38100"/>
          <a:lstStyle/>
          <a:p>
            <a:pPr algn="l"/>
            <a:r>
              <a:rPr lang="en-US" altLang="cs-CZ" sz="2400">
                <a:solidFill>
                  <a:srgbClr val="FFFFFF"/>
                </a:solidFill>
                <a:latin typeface="Calibri" pitchFamily="34" charset="0"/>
                <a:sym typeface="Calibri" pitchFamily="34" charset="0"/>
              </a:rPr>
              <a:t>minora</a:t>
            </a:r>
          </a:p>
        </p:txBody>
      </p:sp>
      <p:sp>
        <p:nvSpPr>
          <p:cNvPr id="7191" name="Rectangle 23"/>
          <p:cNvSpPr>
            <a:spLocks/>
          </p:cNvSpPr>
          <p:nvPr/>
        </p:nvSpPr>
        <p:spPr bwMode="auto">
          <a:xfrm>
            <a:off x="2921000" y="4267200"/>
            <a:ext cx="2616200" cy="444500"/>
          </a:xfrm>
          <a:prstGeom prst="rect">
            <a:avLst/>
          </a:prstGeom>
          <a:solidFill>
            <a:srgbClr val="FF6600"/>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recentiores</a:t>
            </a:r>
          </a:p>
        </p:txBody>
      </p:sp>
      <p:sp>
        <p:nvSpPr>
          <p:cNvPr id="7192" name="Rectangle 24"/>
          <p:cNvSpPr>
            <a:spLocks/>
          </p:cNvSpPr>
          <p:nvPr/>
        </p:nvSpPr>
        <p:spPr bwMode="auto">
          <a:xfrm>
            <a:off x="2916238" y="5795963"/>
            <a:ext cx="2616200" cy="444500"/>
          </a:xfrm>
          <a:prstGeom prst="rect">
            <a:avLst/>
          </a:prstGeom>
          <a:solidFill>
            <a:srgbClr val="FF6600"/>
          </a:solidFill>
          <a:ln w="12700" cap="rnd">
            <a:noFill/>
            <a:round/>
            <a:headEnd/>
            <a:tailEnd/>
          </a:ln>
        </p:spPr>
        <p:txBody>
          <a:bodyPr lIns="38100" tIns="38100" rIns="38100" bIns="38100"/>
          <a:lstStyle/>
          <a:p>
            <a:pPr algn="l"/>
            <a:r>
              <a:rPr lang="en-US" altLang="cs-CZ" sz="2400">
                <a:solidFill>
                  <a:srgbClr val="FFFFFF"/>
                </a:solidFill>
                <a:latin typeface="Calibri" pitchFamily="34" charset="0"/>
                <a:sym typeface="Calibri" pitchFamily="34" charset="0"/>
              </a:rPr>
              <a:t>longiores</a:t>
            </a:r>
          </a:p>
        </p:txBody>
      </p:sp>
      <p:sp>
        <p:nvSpPr>
          <p:cNvPr id="7193" name="Rectangle 25"/>
          <p:cNvSpPr>
            <a:spLocks/>
          </p:cNvSpPr>
          <p:nvPr/>
        </p:nvSpPr>
        <p:spPr bwMode="auto">
          <a:xfrm>
            <a:off x="2921000" y="5286375"/>
            <a:ext cx="2616200" cy="444500"/>
          </a:xfrm>
          <a:prstGeom prst="rect">
            <a:avLst/>
          </a:prstGeom>
          <a:solidFill>
            <a:srgbClr val="FF6600"/>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molliores</a:t>
            </a:r>
          </a:p>
        </p:txBody>
      </p:sp>
      <p:sp>
        <p:nvSpPr>
          <p:cNvPr id="7194" name="Rectangle 26"/>
          <p:cNvSpPr>
            <a:spLocks/>
          </p:cNvSpPr>
          <p:nvPr/>
        </p:nvSpPr>
        <p:spPr bwMode="auto">
          <a:xfrm>
            <a:off x="2921000" y="3248025"/>
            <a:ext cx="2616200" cy="444500"/>
          </a:xfrm>
          <a:prstGeom prst="rect">
            <a:avLst/>
          </a:prstGeom>
          <a:solidFill>
            <a:srgbClr val="FF6600"/>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acutiores</a:t>
            </a:r>
          </a:p>
        </p:txBody>
      </p:sp>
      <p:sp>
        <p:nvSpPr>
          <p:cNvPr id="7195" name="Rectangle 27"/>
          <p:cNvSpPr>
            <a:spLocks/>
          </p:cNvSpPr>
          <p:nvPr/>
        </p:nvSpPr>
        <p:spPr bwMode="auto">
          <a:xfrm>
            <a:off x="2921000" y="4776788"/>
            <a:ext cx="2616200" cy="444500"/>
          </a:xfrm>
          <a:prstGeom prst="rect">
            <a:avLst/>
          </a:prstGeom>
          <a:solidFill>
            <a:srgbClr val="FF6600"/>
          </a:solidFill>
          <a:ln w="12700" cap="rnd">
            <a:noFill/>
            <a:round/>
            <a:headEnd/>
            <a:tailEnd/>
          </a:ln>
        </p:spPr>
        <p:txBody>
          <a:bodyPr lIns="38100" tIns="38100" rIns="38100" bIns="38100"/>
          <a:lstStyle/>
          <a:p>
            <a:pPr algn="l"/>
            <a:r>
              <a:rPr lang="en-US" altLang="cs-CZ" sz="2400">
                <a:solidFill>
                  <a:srgbClr val="FFFFFF"/>
                </a:solidFill>
                <a:latin typeface="Calibri" pitchFamily="34" charset="0"/>
                <a:sym typeface="Calibri" pitchFamily="34" charset="0"/>
              </a:rPr>
              <a:t>breviora</a:t>
            </a:r>
          </a:p>
        </p:txBody>
      </p:sp>
      <p:sp>
        <p:nvSpPr>
          <p:cNvPr id="7196" name="Rectangle 28"/>
          <p:cNvSpPr>
            <a:spLocks/>
          </p:cNvSpPr>
          <p:nvPr/>
        </p:nvSpPr>
        <p:spPr bwMode="auto">
          <a:xfrm>
            <a:off x="5799138" y="700088"/>
            <a:ext cx="2882900" cy="444500"/>
          </a:xfrm>
          <a:prstGeom prst="rect">
            <a:avLst/>
          </a:prstGeom>
          <a:solidFill>
            <a:srgbClr val="528A02"/>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longissimi</a:t>
            </a:r>
          </a:p>
        </p:txBody>
      </p:sp>
      <p:sp>
        <p:nvSpPr>
          <p:cNvPr id="7197" name="Rectangle 29"/>
          <p:cNvSpPr>
            <a:spLocks/>
          </p:cNvSpPr>
          <p:nvPr/>
        </p:nvSpPr>
        <p:spPr bwMode="auto">
          <a:xfrm>
            <a:off x="5799138" y="1209675"/>
            <a:ext cx="2882900" cy="444500"/>
          </a:xfrm>
          <a:prstGeom prst="rect">
            <a:avLst/>
          </a:prstGeom>
          <a:solidFill>
            <a:srgbClr val="528A02"/>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minimae</a:t>
            </a:r>
          </a:p>
        </p:txBody>
      </p:sp>
      <p:sp>
        <p:nvSpPr>
          <p:cNvPr id="7198" name="Rectangle 30"/>
          <p:cNvSpPr>
            <a:spLocks/>
          </p:cNvSpPr>
          <p:nvPr/>
        </p:nvSpPr>
        <p:spPr bwMode="auto">
          <a:xfrm>
            <a:off x="5799138" y="1719263"/>
            <a:ext cx="2882900" cy="444500"/>
          </a:xfrm>
          <a:prstGeom prst="rect">
            <a:avLst/>
          </a:prstGeom>
          <a:solidFill>
            <a:srgbClr val="528A02"/>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latissimae</a:t>
            </a:r>
          </a:p>
        </p:txBody>
      </p:sp>
      <p:sp>
        <p:nvSpPr>
          <p:cNvPr id="7199" name="Rectangle 31"/>
          <p:cNvSpPr>
            <a:spLocks/>
          </p:cNvSpPr>
          <p:nvPr/>
        </p:nvSpPr>
        <p:spPr bwMode="auto">
          <a:xfrm>
            <a:off x="5799138" y="2228850"/>
            <a:ext cx="2882900" cy="444500"/>
          </a:xfrm>
          <a:prstGeom prst="rect">
            <a:avLst/>
          </a:prstGeom>
          <a:solidFill>
            <a:srgbClr val="528A02"/>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maximi</a:t>
            </a:r>
          </a:p>
        </p:txBody>
      </p:sp>
      <p:sp>
        <p:nvSpPr>
          <p:cNvPr id="7200" name="Rectangle 32"/>
          <p:cNvSpPr>
            <a:spLocks/>
          </p:cNvSpPr>
          <p:nvPr/>
        </p:nvSpPr>
        <p:spPr bwMode="auto">
          <a:xfrm>
            <a:off x="5799138" y="2738438"/>
            <a:ext cx="2882900" cy="444500"/>
          </a:xfrm>
          <a:prstGeom prst="rect">
            <a:avLst/>
          </a:prstGeom>
          <a:solidFill>
            <a:srgbClr val="528A02"/>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minimi</a:t>
            </a:r>
          </a:p>
        </p:txBody>
      </p:sp>
      <p:sp>
        <p:nvSpPr>
          <p:cNvPr id="7201" name="Rectangle 33"/>
          <p:cNvSpPr>
            <a:spLocks/>
          </p:cNvSpPr>
          <p:nvPr/>
        </p:nvSpPr>
        <p:spPr bwMode="auto">
          <a:xfrm>
            <a:off x="5799138" y="3757613"/>
            <a:ext cx="2882900" cy="444500"/>
          </a:xfrm>
          <a:prstGeom prst="rect">
            <a:avLst/>
          </a:prstGeom>
          <a:solidFill>
            <a:srgbClr val="528A02"/>
          </a:solidFill>
          <a:ln w="12700" cap="rnd">
            <a:noFill/>
            <a:round/>
            <a:headEnd/>
            <a:tailEnd/>
          </a:ln>
        </p:spPr>
        <p:txBody>
          <a:bodyPr lIns="38100" tIns="38100" rIns="38100" bIns="38100"/>
          <a:lstStyle/>
          <a:p>
            <a:pPr algn="l"/>
            <a:r>
              <a:rPr lang="en-US" altLang="cs-CZ" sz="2400">
                <a:solidFill>
                  <a:srgbClr val="FFFFFF"/>
                </a:solidFill>
                <a:latin typeface="Calibri" pitchFamily="34" charset="0"/>
                <a:sym typeface="Calibri" pitchFamily="34" charset="0"/>
              </a:rPr>
              <a:t>minima</a:t>
            </a:r>
          </a:p>
        </p:txBody>
      </p:sp>
      <p:sp>
        <p:nvSpPr>
          <p:cNvPr id="7202" name="Rectangle 34"/>
          <p:cNvSpPr>
            <a:spLocks/>
          </p:cNvSpPr>
          <p:nvPr/>
        </p:nvSpPr>
        <p:spPr bwMode="auto">
          <a:xfrm>
            <a:off x="5799138" y="4267200"/>
            <a:ext cx="2882900" cy="444500"/>
          </a:xfrm>
          <a:prstGeom prst="rect">
            <a:avLst/>
          </a:prstGeom>
          <a:solidFill>
            <a:srgbClr val="528A02"/>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recentissimi</a:t>
            </a:r>
          </a:p>
        </p:txBody>
      </p:sp>
      <p:sp>
        <p:nvSpPr>
          <p:cNvPr id="7203" name="Rectangle 35"/>
          <p:cNvSpPr>
            <a:spLocks/>
          </p:cNvSpPr>
          <p:nvPr/>
        </p:nvSpPr>
        <p:spPr bwMode="auto">
          <a:xfrm>
            <a:off x="5794375" y="5795963"/>
            <a:ext cx="2882900" cy="444500"/>
          </a:xfrm>
          <a:prstGeom prst="rect">
            <a:avLst/>
          </a:prstGeom>
          <a:solidFill>
            <a:srgbClr val="528A02"/>
          </a:solidFill>
          <a:ln w="12700" cap="rnd">
            <a:noFill/>
            <a:round/>
            <a:headEnd/>
            <a:tailEnd/>
          </a:ln>
        </p:spPr>
        <p:txBody>
          <a:bodyPr lIns="38100" tIns="38100" rIns="38100" bIns="38100"/>
          <a:lstStyle/>
          <a:p>
            <a:pPr algn="l"/>
            <a:r>
              <a:rPr lang="en-US" altLang="cs-CZ" sz="2400">
                <a:solidFill>
                  <a:srgbClr val="FFFFFF"/>
                </a:solidFill>
                <a:latin typeface="Calibri" pitchFamily="34" charset="0"/>
                <a:sym typeface="Calibri" pitchFamily="34" charset="0"/>
              </a:rPr>
              <a:t>longissimae</a:t>
            </a:r>
          </a:p>
        </p:txBody>
      </p:sp>
      <p:sp>
        <p:nvSpPr>
          <p:cNvPr id="7204" name="Rectangle 36"/>
          <p:cNvSpPr>
            <a:spLocks/>
          </p:cNvSpPr>
          <p:nvPr/>
        </p:nvSpPr>
        <p:spPr bwMode="auto">
          <a:xfrm>
            <a:off x="5799138" y="5286375"/>
            <a:ext cx="2882900" cy="444500"/>
          </a:xfrm>
          <a:prstGeom prst="rect">
            <a:avLst/>
          </a:prstGeom>
          <a:solidFill>
            <a:srgbClr val="528A02"/>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mollissimae</a:t>
            </a:r>
          </a:p>
        </p:txBody>
      </p:sp>
      <p:sp>
        <p:nvSpPr>
          <p:cNvPr id="7205" name="Rectangle 37"/>
          <p:cNvSpPr>
            <a:spLocks/>
          </p:cNvSpPr>
          <p:nvPr/>
        </p:nvSpPr>
        <p:spPr bwMode="auto">
          <a:xfrm>
            <a:off x="5799138" y="3248025"/>
            <a:ext cx="2882900" cy="444500"/>
          </a:xfrm>
          <a:prstGeom prst="rect">
            <a:avLst/>
          </a:prstGeom>
          <a:solidFill>
            <a:srgbClr val="528A02"/>
          </a:solidFill>
          <a:ln w="12700" cap="rnd">
            <a:noFill/>
            <a:round/>
            <a:headEnd/>
            <a:tailEnd/>
          </a:ln>
        </p:spPr>
        <p:txBody>
          <a:bodyPr lIns="38100" tIns="38100" rIns="38100" bIns="38100"/>
          <a:lstStyle/>
          <a:p>
            <a:pPr algn="l"/>
            <a:r>
              <a:rPr lang="en-US" altLang="cs-CZ" sz="2400" dirty="0" err="1" smtClean="0">
                <a:solidFill>
                  <a:schemeClr val="tx1"/>
                </a:solidFill>
                <a:latin typeface="Calibri" pitchFamily="34" charset="0"/>
                <a:sym typeface="Calibri" pitchFamily="34" charset="0"/>
              </a:rPr>
              <a:t>acutissim</a:t>
            </a:r>
            <a:r>
              <a:rPr lang="cs-CZ" altLang="cs-CZ" sz="2400" dirty="0" smtClean="0">
                <a:solidFill>
                  <a:schemeClr val="tx1"/>
                </a:solidFill>
                <a:latin typeface="Calibri" pitchFamily="34" charset="0"/>
                <a:sym typeface="Calibri" pitchFamily="34" charset="0"/>
              </a:rPr>
              <a:t>i</a:t>
            </a:r>
            <a:endParaRPr lang="en-US" altLang="cs-CZ" sz="2400" dirty="0">
              <a:solidFill>
                <a:schemeClr val="tx1"/>
              </a:solidFill>
              <a:latin typeface="Calibri" pitchFamily="34" charset="0"/>
              <a:sym typeface="Calibri" pitchFamily="34" charset="0"/>
            </a:endParaRPr>
          </a:p>
        </p:txBody>
      </p:sp>
      <p:sp>
        <p:nvSpPr>
          <p:cNvPr id="7206" name="Rectangle 38"/>
          <p:cNvSpPr>
            <a:spLocks/>
          </p:cNvSpPr>
          <p:nvPr/>
        </p:nvSpPr>
        <p:spPr bwMode="auto">
          <a:xfrm>
            <a:off x="5799138" y="4776788"/>
            <a:ext cx="2882900" cy="444500"/>
          </a:xfrm>
          <a:prstGeom prst="rect">
            <a:avLst/>
          </a:prstGeom>
          <a:solidFill>
            <a:srgbClr val="528A02"/>
          </a:solidFill>
          <a:ln w="12700" cap="rnd">
            <a:noFill/>
            <a:round/>
            <a:headEnd/>
            <a:tailEnd/>
          </a:ln>
        </p:spPr>
        <p:txBody>
          <a:bodyPr lIns="38100" tIns="38100" rIns="38100" bIns="38100"/>
          <a:lstStyle/>
          <a:p>
            <a:pPr algn="l"/>
            <a:r>
              <a:rPr lang="en-US" altLang="cs-CZ" sz="2400">
                <a:solidFill>
                  <a:srgbClr val="FFFFFF"/>
                </a:solidFill>
                <a:latin typeface="Calibri" pitchFamily="34" charset="0"/>
                <a:sym typeface="Calibri" pitchFamily="34" charset="0"/>
              </a:rPr>
              <a:t>brevissima</a:t>
            </a:r>
          </a:p>
        </p:txBody>
      </p:sp>
      <p:sp>
        <p:nvSpPr>
          <p:cNvPr id="23585" name="Rectangle 14"/>
          <p:cNvSpPr>
            <a:spLocks/>
          </p:cNvSpPr>
          <p:nvPr/>
        </p:nvSpPr>
        <p:spPr bwMode="auto">
          <a:xfrm>
            <a:off x="250825" y="1196975"/>
            <a:ext cx="2151063" cy="446088"/>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Cavitates parvae</a:t>
            </a:r>
          </a:p>
        </p:txBody>
      </p:sp>
      <p:sp>
        <p:nvSpPr>
          <p:cNvPr id="23586" name="Rectangle 8"/>
          <p:cNvSpPr>
            <a:spLocks/>
          </p:cNvSpPr>
          <p:nvPr/>
        </p:nvSpPr>
        <p:spPr bwMode="auto">
          <a:xfrm>
            <a:off x="250825" y="2205038"/>
            <a:ext cx="2022475" cy="446087"/>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Defectus magni</a:t>
            </a:r>
          </a:p>
        </p:txBody>
      </p:sp>
      <p:sp>
        <p:nvSpPr>
          <p:cNvPr id="23587" name="Rectangle 8"/>
          <p:cNvSpPr>
            <a:spLocks/>
          </p:cNvSpPr>
          <p:nvPr/>
        </p:nvSpPr>
        <p:spPr bwMode="auto">
          <a:xfrm>
            <a:off x="250825" y="2708275"/>
            <a:ext cx="1665288" cy="447675"/>
          </a:xfrm>
          <a:prstGeom prst="rect">
            <a:avLst/>
          </a:prstGeom>
          <a:noFill/>
          <a:ln w="12700" cap="rnd">
            <a:noFill/>
            <a:round/>
            <a:headEnd/>
            <a:tailEnd/>
          </a:ln>
        </p:spPr>
        <p:txBody>
          <a:bodyPr wrap="none" lIns="38100" tIns="38100" rIns="38100" bIns="38100">
            <a:spAutoFit/>
          </a:bodyPr>
          <a:lstStyle/>
          <a:p>
            <a:pPr algn="l"/>
            <a:r>
              <a:rPr lang="en-US" altLang="cs-CZ" sz="2400" dirty="0" err="1">
                <a:solidFill>
                  <a:schemeClr val="tx1"/>
                </a:solidFill>
                <a:latin typeface="Calibri" pitchFamily="34" charset="0"/>
                <a:sym typeface="Calibri" pitchFamily="34" charset="0"/>
              </a:rPr>
              <a:t>Gradus</a:t>
            </a:r>
            <a:r>
              <a:rPr lang="en-US" altLang="cs-CZ" sz="2400" dirty="0">
                <a:solidFill>
                  <a:schemeClr val="tx1"/>
                </a:solidFill>
                <a:latin typeface="Calibri" pitchFamily="34" charset="0"/>
                <a:sym typeface="Calibri" pitchFamily="34" charset="0"/>
              </a:rPr>
              <a:t> </a:t>
            </a:r>
            <a:r>
              <a:rPr lang="en-US" altLang="cs-CZ" sz="2400" dirty="0" err="1">
                <a:solidFill>
                  <a:schemeClr val="tx1"/>
                </a:solidFill>
                <a:latin typeface="Calibri" pitchFamily="34" charset="0"/>
                <a:sym typeface="Calibri" pitchFamily="34" charset="0"/>
              </a:rPr>
              <a:t>parvi</a:t>
            </a:r>
            <a:endParaRPr lang="en-US" altLang="cs-CZ" sz="2400" dirty="0">
              <a:solidFill>
                <a:schemeClr val="tx1"/>
              </a:solidFill>
              <a:latin typeface="Calibri" pitchFamily="34" charset="0"/>
              <a:sym typeface="Calibri" pitchFamily="34" charset="0"/>
            </a:endParaRPr>
          </a:p>
        </p:txBody>
      </p:sp>
      <p:sp>
        <p:nvSpPr>
          <p:cNvPr id="23588" name="Rectangle 8"/>
          <p:cNvSpPr>
            <a:spLocks/>
          </p:cNvSpPr>
          <p:nvPr/>
        </p:nvSpPr>
        <p:spPr bwMode="auto">
          <a:xfrm>
            <a:off x="250825" y="5805488"/>
            <a:ext cx="2239963" cy="446087"/>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Therapiae longae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8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8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9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9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9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9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9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19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19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19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198"/>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199"/>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200"/>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205"/>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201"/>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202"/>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206"/>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204"/>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5" grpId="0" animBg="1"/>
      <p:bldP spid="7186" grpId="0" animBg="1"/>
      <p:bldP spid="7187" grpId="0" animBg="1"/>
      <p:bldP spid="7188" grpId="0" animBg="1"/>
      <p:bldP spid="7189" grpId="0" animBg="1"/>
      <p:bldP spid="7190" grpId="0" animBg="1"/>
      <p:bldP spid="7191" grpId="0" animBg="1"/>
      <p:bldP spid="7192" grpId="0" animBg="1"/>
      <p:bldP spid="7193" grpId="0" animBg="1"/>
      <p:bldP spid="7194" grpId="0" animBg="1"/>
      <p:bldP spid="7195" grpId="0" animBg="1"/>
      <p:bldP spid="7196" grpId="0" animBg="1"/>
      <p:bldP spid="7197" grpId="0" animBg="1"/>
      <p:bldP spid="7198" grpId="0" animBg="1"/>
      <p:bldP spid="7199" grpId="0" animBg="1"/>
      <p:bldP spid="7200" grpId="0" animBg="1"/>
      <p:bldP spid="7201" grpId="0" animBg="1"/>
      <p:bldP spid="7202" grpId="0" animBg="1"/>
      <p:bldP spid="7203" grpId="0" animBg="1"/>
      <p:bldP spid="7204" grpId="0" animBg="1"/>
      <p:bldP spid="7205" grpId="0" animBg="1"/>
      <p:bldP spid="720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obsahu 3"/>
          <p:cNvGraphicFramePr>
            <a:graphicFrameLocks noGrp="1"/>
          </p:cNvGraphicFramePr>
          <p:nvPr>
            <p:ph idx="4294967295"/>
          </p:nvPr>
        </p:nvGraphicFramePr>
        <p:xfrm>
          <a:off x="0" y="0"/>
          <a:ext cx="9144000" cy="6858000"/>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gridCol w="3048000">
                  <a:extLst>
                    <a:ext uri="{9D8B030D-6E8A-4147-A177-3AD203B41FA5}">
                      <a16:colId xmlns="" xmlns:a16="http://schemas.microsoft.com/office/drawing/2014/main" val="20002"/>
                    </a:ext>
                  </a:extLst>
                </a:gridCol>
              </a:tblGrid>
              <a:tr h="3429000">
                <a:tc>
                  <a:txBody>
                    <a:bodyPr/>
                    <a:lstStyle/>
                    <a:p>
                      <a:endParaRPr lang="cs-CZ" dirty="0"/>
                    </a:p>
                  </a:txBody>
                  <a:tcPr/>
                </a:tc>
                <a:tc>
                  <a:txBody>
                    <a:bodyPr/>
                    <a:lstStyle/>
                    <a:p>
                      <a:endParaRPr lang="cs-CZ" dirty="0"/>
                    </a:p>
                  </a:txBody>
                  <a:tcPr/>
                </a:tc>
                <a:tc>
                  <a:txBody>
                    <a:bodyPr/>
                    <a:lstStyle/>
                    <a:p>
                      <a:endParaRPr lang="cs-CZ" dirty="0"/>
                    </a:p>
                  </a:txBody>
                  <a:tcPr/>
                </a:tc>
                <a:extLst>
                  <a:ext uri="{0D108BD9-81ED-4DB2-BD59-A6C34878D82A}">
                    <a16:rowId xmlns="" xmlns:a16="http://schemas.microsoft.com/office/drawing/2014/main" val="10000"/>
                  </a:ext>
                </a:extLst>
              </a:tr>
              <a:tr h="3429000">
                <a:tc>
                  <a:txBody>
                    <a:bodyPr/>
                    <a:lstStyle/>
                    <a:p>
                      <a:endParaRPr lang="cs-CZ" dirty="0"/>
                    </a:p>
                  </a:txBody>
                  <a:tcPr/>
                </a:tc>
                <a:tc>
                  <a:txBody>
                    <a:bodyPr/>
                    <a:lstStyle/>
                    <a:p>
                      <a:endParaRPr lang="cs-CZ" dirty="0"/>
                    </a:p>
                  </a:txBody>
                  <a:tcPr/>
                </a:tc>
                <a:tc>
                  <a:txBody>
                    <a:bodyPr/>
                    <a:lstStyle/>
                    <a:p>
                      <a:endParaRPr lang="cs-CZ" dirty="0"/>
                    </a:p>
                  </a:txBody>
                  <a:tcPr/>
                </a:tc>
                <a:extLst>
                  <a:ext uri="{0D108BD9-81ED-4DB2-BD59-A6C34878D82A}">
                    <a16:rowId xmlns="" xmlns:a16="http://schemas.microsoft.com/office/drawing/2014/main" val="10001"/>
                  </a:ext>
                </a:extLst>
              </a:tr>
            </a:tbl>
          </a:graphicData>
        </a:graphic>
      </p:graphicFrame>
      <p:pic>
        <p:nvPicPr>
          <p:cNvPr id="26640" name="Obrázok 4" descr="Musculus latissimus dorsi.png"/>
          <p:cNvPicPr>
            <a:picLocks noChangeAspect="1"/>
          </p:cNvPicPr>
          <p:nvPr/>
        </p:nvPicPr>
        <p:blipFill>
          <a:blip r:embed="rId3" cstate="print"/>
          <a:srcRect r="4845"/>
          <a:stretch>
            <a:fillRect/>
          </a:stretch>
        </p:blipFill>
        <p:spPr bwMode="auto">
          <a:xfrm>
            <a:off x="0" y="22225"/>
            <a:ext cx="3067050" cy="3382963"/>
          </a:xfrm>
          <a:prstGeom prst="rect">
            <a:avLst/>
          </a:prstGeom>
          <a:noFill/>
          <a:ln w="9525">
            <a:noFill/>
            <a:miter lim="800000"/>
            <a:headEnd/>
            <a:tailEnd/>
          </a:ln>
        </p:spPr>
      </p:pic>
      <p:sp>
        <p:nvSpPr>
          <p:cNvPr id="6" name="Obdĺžnik 5"/>
          <p:cNvSpPr>
            <a:spLocks noChangeArrowheads="1"/>
          </p:cNvSpPr>
          <p:nvPr/>
        </p:nvSpPr>
        <p:spPr bwMode="auto">
          <a:xfrm>
            <a:off x="0" y="1684338"/>
            <a:ext cx="971550" cy="449262"/>
          </a:xfrm>
          <a:prstGeom prst="rect">
            <a:avLst/>
          </a:prstGeom>
          <a:solidFill>
            <a:schemeClr val="accent1"/>
          </a:solidFill>
          <a:ln>
            <a:noFill/>
          </a:ln>
          <a:effectLst>
            <a:outerShdw blurRad="38100" dist="25400" dir="6599969" sx="100999" sy="100999" rotWithShape="0">
              <a:srgbClr val="808080">
                <a:alpha val="75000"/>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defRPr/>
            </a:pPr>
            <a:r>
              <a:rPr lang="cs-CZ" dirty="0">
                <a:solidFill>
                  <a:schemeClr val="lt1"/>
                </a:solidFill>
                <a:latin typeface="+mn-lt"/>
                <a:ea typeface="+mn-ea"/>
              </a:rPr>
              <a:t>A</a:t>
            </a:r>
          </a:p>
        </p:txBody>
      </p:sp>
      <p:pic>
        <p:nvPicPr>
          <p:cNvPr id="26642" name="Obrázok 6" descr="Musculus levator labii superioris.png"/>
          <p:cNvPicPr>
            <a:picLocks noChangeAspect="1"/>
          </p:cNvPicPr>
          <p:nvPr/>
        </p:nvPicPr>
        <p:blipFill>
          <a:blip r:embed="rId4" cstate="print"/>
          <a:srcRect r="18993" b="-1318"/>
          <a:stretch>
            <a:fillRect/>
          </a:stretch>
        </p:blipFill>
        <p:spPr bwMode="auto">
          <a:xfrm>
            <a:off x="2987675" y="22225"/>
            <a:ext cx="3133725" cy="3427413"/>
          </a:xfrm>
          <a:prstGeom prst="rect">
            <a:avLst/>
          </a:prstGeom>
          <a:noFill/>
          <a:ln w="9525">
            <a:noFill/>
            <a:miter lim="800000"/>
            <a:headEnd/>
            <a:tailEnd/>
          </a:ln>
        </p:spPr>
      </p:pic>
      <p:cxnSp>
        <p:nvCxnSpPr>
          <p:cNvPr id="9" name="Rovná spojnica 8"/>
          <p:cNvCxnSpPr/>
          <p:nvPr/>
        </p:nvCxnSpPr>
        <p:spPr>
          <a:xfrm>
            <a:off x="3067050" y="992188"/>
            <a:ext cx="523875" cy="69215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Obdĺžnik 9"/>
          <p:cNvSpPr>
            <a:spLocks noChangeArrowheads="1"/>
          </p:cNvSpPr>
          <p:nvPr/>
        </p:nvSpPr>
        <p:spPr bwMode="auto">
          <a:xfrm>
            <a:off x="2530475" y="668338"/>
            <a:ext cx="962025" cy="455612"/>
          </a:xfrm>
          <a:prstGeom prst="rect">
            <a:avLst/>
          </a:prstGeom>
          <a:solidFill>
            <a:srgbClr val="990000"/>
          </a:solidFill>
          <a:ln>
            <a:noFill/>
          </a:ln>
          <a:effectLst>
            <a:outerShdw blurRad="38100" dist="25400" dir="6599969" sx="100999" sy="100999" rotWithShape="0">
              <a:srgbClr val="808080">
                <a:alpha val="75000"/>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defRPr/>
            </a:pPr>
            <a:r>
              <a:rPr lang="cs-CZ" dirty="0">
                <a:solidFill>
                  <a:schemeClr val="lt1"/>
                </a:solidFill>
                <a:latin typeface="+mn-lt"/>
                <a:ea typeface="+mn-ea"/>
              </a:rPr>
              <a:t>B</a:t>
            </a:r>
          </a:p>
        </p:txBody>
      </p:sp>
      <p:pic>
        <p:nvPicPr>
          <p:cNvPr id="26645" name="Obrázok 10" descr="Musculus serratus posterior.png"/>
          <p:cNvPicPr>
            <a:picLocks noChangeAspect="1"/>
          </p:cNvPicPr>
          <p:nvPr/>
        </p:nvPicPr>
        <p:blipFill>
          <a:blip r:embed="rId5" cstate="print"/>
          <a:srcRect l="4150" t="13960" r="15228" b="15218"/>
          <a:stretch>
            <a:fillRect/>
          </a:stretch>
        </p:blipFill>
        <p:spPr bwMode="auto">
          <a:xfrm>
            <a:off x="6121400" y="11113"/>
            <a:ext cx="3033713" cy="3394075"/>
          </a:xfrm>
          <a:prstGeom prst="rect">
            <a:avLst/>
          </a:prstGeom>
          <a:noFill/>
          <a:ln w="9525">
            <a:noFill/>
            <a:miter lim="800000"/>
            <a:headEnd/>
            <a:tailEnd/>
          </a:ln>
        </p:spPr>
      </p:pic>
      <p:pic>
        <p:nvPicPr>
          <p:cNvPr id="26646" name="Obrázok 11" descr="musculus pectoralis major.png"/>
          <p:cNvPicPr>
            <a:picLocks noChangeAspect="1"/>
          </p:cNvPicPr>
          <p:nvPr/>
        </p:nvPicPr>
        <p:blipFill>
          <a:blip r:embed="rId6" cstate="print"/>
          <a:srcRect r="11261"/>
          <a:stretch>
            <a:fillRect/>
          </a:stretch>
        </p:blipFill>
        <p:spPr bwMode="auto">
          <a:xfrm>
            <a:off x="3100388" y="3405188"/>
            <a:ext cx="3021012" cy="3405187"/>
          </a:xfrm>
          <a:prstGeom prst="rect">
            <a:avLst/>
          </a:prstGeom>
          <a:noFill/>
          <a:ln w="9525">
            <a:noFill/>
            <a:miter lim="800000"/>
            <a:headEnd/>
            <a:tailEnd/>
          </a:ln>
        </p:spPr>
      </p:pic>
      <p:sp>
        <p:nvSpPr>
          <p:cNvPr id="13" name="Obdĺžnik 12"/>
          <p:cNvSpPr>
            <a:spLocks noChangeArrowheads="1"/>
          </p:cNvSpPr>
          <p:nvPr/>
        </p:nvSpPr>
        <p:spPr bwMode="auto">
          <a:xfrm>
            <a:off x="6043613" y="1255713"/>
            <a:ext cx="904875" cy="444500"/>
          </a:xfrm>
          <a:prstGeom prst="rect">
            <a:avLst/>
          </a:prstGeom>
          <a:solidFill>
            <a:srgbClr val="990000"/>
          </a:solidFill>
          <a:ln>
            <a:noFill/>
          </a:ln>
          <a:effectLst>
            <a:outerShdw blurRad="38100" dist="25400" dir="6599969" sx="100999" sy="100999" rotWithShape="0">
              <a:srgbClr val="808080">
                <a:alpha val="75000"/>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defRPr/>
            </a:pPr>
            <a:r>
              <a:rPr lang="cs-CZ" dirty="0">
                <a:solidFill>
                  <a:schemeClr val="lt1"/>
                </a:solidFill>
                <a:latin typeface="+mn-lt"/>
                <a:ea typeface="+mn-ea"/>
              </a:rPr>
              <a:t>C</a:t>
            </a:r>
          </a:p>
        </p:txBody>
      </p:sp>
      <p:pic>
        <p:nvPicPr>
          <p:cNvPr id="26648" name="Obrázok 13" descr="musculus rhomboideus minor.png"/>
          <p:cNvPicPr>
            <a:picLocks noChangeAspect="1"/>
          </p:cNvPicPr>
          <p:nvPr/>
        </p:nvPicPr>
        <p:blipFill>
          <a:blip r:embed="rId7" cstate="print"/>
          <a:srcRect/>
          <a:stretch>
            <a:fillRect/>
          </a:stretch>
        </p:blipFill>
        <p:spPr bwMode="auto">
          <a:xfrm>
            <a:off x="0" y="3405188"/>
            <a:ext cx="3444875" cy="3411537"/>
          </a:xfrm>
          <a:prstGeom prst="rect">
            <a:avLst/>
          </a:prstGeom>
          <a:noFill/>
          <a:ln w="9525">
            <a:noFill/>
            <a:miter lim="800000"/>
            <a:headEnd/>
            <a:tailEnd/>
          </a:ln>
        </p:spPr>
      </p:pic>
      <p:cxnSp>
        <p:nvCxnSpPr>
          <p:cNvPr id="16" name="Rovná spojnica 15"/>
          <p:cNvCxnSpPr/>
          <p:nvPr/>
        </p:nvCxnSpPr>
        <p:spPr>
          <a:xfrm>
            <a:off x="6958013" y="1579563"/>
            <a:ext cx="881062" cy="42703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Rovná spojnica 19"/>
          <p:cNvCxnSpPr/>
          <p:nvPr/>
        </p:nvCxnSpPr>
        <p:spPr>
          <a:xfrm flipV="1">
            <a:off x="1884363" y="4059238"/>
            <a:ext cx="468312" cy="612775"/>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Obdĺžnik 20"/>
          <p:cNvSpPr>
            <a:spLocks noChangeArrowheads="1"/>
          </p:cNvSpPr>
          <p:nvPr/>
        </p:nvSpPr>
        <p:spPr bwMode="auto">
          <a:xfrm>
            <a:off x="2152650" y="3735388"/>
            <a:ext cx="906463" cy="414337"/>
          </a:xfrm>
          <a:prstGeom prst="rect">
            <a:avLst/>
          </a:prstGeom>
          <a:solidFill>
            <a:srgbClr val="990000"/>
          </a:solidFill>
          <a:ln>
            <a:noFill/>
          </a:ln>
          <a:effectLst>
            <a:outerShdw blurRad="38100" dist="25400" dir="6599969" sx="100999" sy="100999" rotWithShape="0">
              <a:srgbClr val="808080">
                <a:alpha val="75000"/>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defRPr/>
            </a:pPr>
            <a:r>
              <a:rPr lang="cs-CZ" dirty="0">
                <a:solidFill>
                  <a:schemeClr val="lt1"/>
                </a:solidFill>
                <a:latin typeface="+mn-lt"/>
                <a:ea typeface="+mn-ea"/>
              </a:rPr>
              <a:t>D</a:t>
            </a:r>
          </a:p>
        </p:txBody>
      </p:sp>
      <p:sp>
        <p:nvSpPr>
          <p:cNvPr id="22" name="Obdĺžnik 21"/>
          <p:cNvSpPr>
            <a:spLocks noChangeArrowheads="1"/>
          </p:cNvSpPr>
          <p:nvPr/>
        </p:nvSpPr>
        <p:spPr bwMode="auto">
          <a:xfrm>
            <a:off x="3021013" y="4638675"/>
            <a:ext cx="903287" cy="446088"/>
          </a:xfrm>
          <a:prstGeom prst="rect">
            <a:avLst/>
          </a:prstGeom>
          <a:solidFill>
            <a:srgbClr val="990000"/>
          </a:solidFill>
          <a:ln>
            <a:noFill/>
          </a:ln>
          <a:effectLst>
            <a:outerShdw blurRad="38100" dist="25400" dir="6599969" sx="100999" sy="100999" rotWithShape="0">
              <a:srgbClr val="808080">
                <a:alpha val="75000"/>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defRPr/>
            </a:pPr>
            <a:r>
              <a:rPr lang="cs-CZ" dirty="0">
                <a:solidFill>
                  <a:schemeClr val="lt1"/>
                </a:solidFill>
                <a:latin typeface="+mn-lt"/>
                <a:ea typeface="+mn-ea"/>
              </a:rPr>
              <a:t>E</a:t>
            </a:r>
          </a:p>
        </p:txBody>
      </p:sp>
      <p:pic>
        <p:nvPicPr>
          <p:cNvPr id="26653" name="Obrázok 22" descr="Musculus abductor digiti minimi.png"/>
          <p:cNvPicPr>
            <a:picLocks noChangeAspect="1"/>
          </p:cNvPicPr>
          <p:nvPr/>
        </p:nvPicPr>
        <p:blipFill>
          <a:blip r:embed="rId8" cstate="print"/>
          <a:srcRect l="-3741" t="5602" r="-6653"/>
          <a:stretch>
            <a:fillRect/>
          </a:stretch>
        </p:blipFill>
        <p:spPr bwMode="auto">
          <a:xfrm>
            <a:off x="6021388" y="3405188"/>
            <a:ext cx="3289300" cy="3455987"/>
          </a:xfrm>
          <a:prstGeom prst="rect">
            <a:avLst/>
          </a:prstGeom>
          <a:noFill/>
          <a:ln w="9525">
            <a:noFill/>
            <a:miter lim="800000"/>
            <a:headEnd/>
            <a:tailEnd/>
          </a:ln>
        </p:spPr>
      </p:pic>
      <p:sp>
        <p:nvSpPr>
          <p:cNvPr id="24" name="Obdĺžnik 23"/>
          <p:cNvSpPr>
            <a:spLocks noChangeArrowheads="1"/>
          </p:cNvSpPr>
          <p:nvPr/>
        </p:nvSpPr>
        <p:spPr bwMode="auto">
          <a:xfrm>
            <a:off x="5586413" y="3897313"/>
            <a:ext cx="930275" cy="468312"/>
          </a:xfrm>
          <a:prstGeom prst="rect">
            <a:avLst/>
          </a:prstGeom>
          <a:solidFill>
            <a:srgbClr val="990000"/>
          </a:solidFill>
          <a:ln>
            <a:noFill/>
          </a:ln>
          <a:effectLst>
            <a:outerShdw blurRad="38100" dist="25400" dir="6599969" sx="100999" sy="100999" rotWithShape="0">
              <a:srgbClr val="808080">
                <a:alpha val="75000"/>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defRPr/>
            </a:pPr>
            <a:r>
              <a:rPr lang="cs-CZ" dirty="0">
                <a:solidFill>
                  <a:schemeClr val="lt1"/>
                </a:solidFill>
                <a:latin typeface="+mn-lt"/>
                <a:ea typeface="+mn-ea"/>
              </a:rPr>
              <a:t>F</a:t>
            </a:r>
          </a:p>
        </p:txBody>
      </p:sp>
      <p:cxnSp>
        <p:nvCxnSpPr>
          <p:cNvPr id="26" name="Rovná spojnica 25"/>
          <p:cNvCxnSpPr>
            <a:stCxn id="24" idx="2"/>
          </p:cNvCxnSpPr>
          <p:nvPr/>
        </p:nvCxnSpPr>
        <p:spPr>
          <a:xfrm>
            <a:off x="6051550" y="4365625"/>
            <a:ext cx="906463" cy="27305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5"/>
          <p:cNvSpPr>
            <a:spLocks/>
          </p:cNvSpPr>
          <p:nvPr/>
        </p:nvSpPr>
        <p:spPr bwMode="auto">
          <a:xfrm>
            <a:off x="228600" y="152400"/>
            <a:ext cx="2991525" cy="353943"/>
          </a:xfrm>
          <a:prstGeom prst="rect">
            <a:avLst/>
          </a:prstGeom>
          <a:noFill/>
          <a:ln w="12700" cap="rnd">
            <a:noFill/>
            <a:round/>
            <a:headEnd/>
            <a:tailEnd/>
          </a:ln>
        </p:spPr>
        <p:txBody>
          <a:bodyPr wrap="none" lIns="38100" tIns="38100" rIns="38100" bIns="38100">
            <a:spAutoFit/>
          </a:bodyPr>
          <a:lstStyle/>
          <a:p>
            <a:pPr algn="l"/>
            <a:r>
              <a:rPr lang="cs-CZ" altLang="cs-CZ" b="1" dirty="0" smtClean="0">
                <a:latin typeface="Calibri Bold" charset="0"/>
                <a:sym typeface="Calibri Bold" charset="0"/>
              </a:rPr>
              <a:t>GIVE NAMES OF THE MUSCLES</a:t>
            </a:r>
            <a:endParaRPr lang="en-US" altLang="cs-CZ" sz="2400" b="1" dirty="0">
              <a:solidFill>
                <a:schemeClr val="tx1"/>
              </a:solidFill>
              <a:latin typeface="Calibri Bold" charset="0"/>
              <a:sym typeface="Calibri Bold" charset="0"/>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nadpis 4"/>
          <p:cNvSpPr>
            <a:spLocks noGrp="1"/>
          </p:cNvSpPr>
          <p:nvPr>
            <p:ph type="subTitle" idx="1"/>
          </p:nvPr>
        </p:nvSpPr>
        <p:spPr>
          <a:xfrm>
            <a:off x="1371600" y="2819400"/>
            <a:ext cx="6400800" cy="1676400"/>
          </a:xfrm>
        </p:spPr>
        <p:txBody>
          <a:bodyPr>
            <a:normAutofit/>
          </a:bodyPr>
          <a:lstStyle/>
          <a:p>
            <a:pPr marL="342900" indent="-342900">
              <a:buAutoNum type="alphaUcParenR"/>
            </a:pPr>
            <a:r>
              <a:rPr lang="cs-CZ" dirty="0" smtClean="0"/>
              <a:t>PREPOSITIONS</a:t>
            </a:r>
          </a:p>
          <a:p>
            <a:pPr marL="342900" indent="-342900">
              <a:buAutoNum type="alphaUcParenR"/>
            </a:pPr>
            <a:r>
              <a:rPr lang="cs-CZ" dirty="0" smtClean="0"/>
              <a:t>COMPARATIVE FORMS</a:t>
            </a:r>
          </a:p>
          <a:p>
            <a:pPr marL="342900" indent="-342900">
              <a:buAutoNum type="alphaUcParenR"/>
            </a:pPr>
            <a:r>
              <a:rPr lang="cs-CZ" dirty="0" smtClean="0"/>
              <a:t>ADJECTIVES</a:t>
            </a:r>
          </a:p>
          <a:p>
            <a:pPr marL="342900" indent="-342900">
              <a:buAutoNum type="alphaUcParenR"/>
            </a:pPr>
            <a:r>
              <a:rPr lang="cs-CZ" dirty="0" err="1" smtClean="0"/>
              <a:t>COMpounds</a:t>
            </a:r>
            <a:endParaRPr lang="cs-CZ" dirty="0" smtClean="0"/>
          </a:p>
          <a:p>
            <a:pPr marL="342900" indent="-342900">
              <a:buAutoNum type="alphaUcParenR"/>
            </a:pPr>
            <a:r>
              <a:rPr lang="cs-CZ" dirty="0"/>
              <a:t>PREFIXES</a:t>
            </a:r>
          </a:p>
        </p:txBody>
      </p:sp>
      <p:sp>
        <p:nvSpPr>
          <p:cNvPr id="4" name="Nadpis 3"/>
          <p:cNvSpPr>
            <a:spLocks noGrp="1"/>
          </p:cNvSpPr>
          <p:nvPr>
            <p:ph type="ctrTitle"/>
          </p:nvPr>
        </p:nvSpPr>
        <p:spPr/>
        <p:txBody>
          <a:bodyPr/>
          <a:lstStyle/>
          <a:p>
            <a:r>
              <a:rPr lang="cs-CZ" dirty="0" smtClean="0"/>
              <a:t>EXPRESSING POSITION</a:t>
            </a:r>
            <a:endParaRPr lang="cs-C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A) PREPOSITIONS</a:t>
            </a:r>
            <a:endParaRPr lang="cs-CZ" dirty="0">
              <a:solidFill>
                <a:schemeClr val="accent1"/>
              </a:solidFill>
            </a:endParaRPr>
          </a:p>
        </p:txBody>
      </p:sp>
      <p:sp>
        <p:nvSpPr>
          <p:cNvPr id="3" name="Zástupný symbol pro obsah 2"/>
          <p:cNvSpPr>
            <a:spLocks noGrp="1"/>
          </p:cNvSpPr>
          <p:nvPr>
            <p:ph sz="quarter" idx="1"/>
          </p:nvPr>
        </p:nvSpPr>
        <p:spPr>
          <a:xfrm>
            <a:off x="301752" y="1527048"/>
            <a:ext cx="8503920" cy="3273552"/>
          </a:xfrm>
        </p:spPr>
        <p:txBody>
          <a:bodyPr/>
          <a:lstStyle/>
          <a:p>
            <a:r>
              <a:rPr lang="cs-CZ" dirty="0" smtClean="0"/>
              <a:t>WITH </a:t>
            </a:r>
            <a:r>
              <a:rPr lang="cs-CZ" dirty="0"/>
              <a:t>ACCUSATIVE</a:t>
            </a:r>
          </a:p>
          <a:p>
            <a:pPr lvl="1"/>
            <a:r>
              <a:rPr lang="cs-CZ" dirty="0" err="1"/>
              <a:t>funiculus</a:t>
            </a:r>
            <a:r>
              <a:rPr lang="cs-CZ" dirty="0"/>
              <a:t> </a:t>
            </a:r>
            <a:r>
              <a:rPr lang="cs-CZ" dirty="0" err="1"/>
              <a:t>umbilicalis</a:t>
            </a:r>
            <a:r>
              <a:rPr lang="cs-CZ" dirty="0"/>
              <a:t> </a:t>
            </a:r>
            <a:r>
              <a:rPr lang="cs-CZ" dirty="0">
                <a:solidFill>
                  <a:srgbClr val="FF0000"/>
                </a:solidFill>
              </a:rPr>
              <a:t>circum</a:t>
            </a:r>
            <a:r>
              <a:rPr lang="cs-CZ" dirty="0"/>
              <a:t> </a:t>
            </a:r>
            <a:r>
              <a:rPr lang="cs-CZ" dirty="0" err="1"/>
              <a:t>collum</a:t>
            </a:r>
            <a:r>
              <a:rPr lang="cs-CZ" dirty="0"/>
              <a:t> fetus </a:t>
            </a:r>
          </a:p>
          <a:p>
            <a:pPr lvl="1"/>
            <a:r>
              <a:rPr lang="cs-CZ" dirty="0"/>
              <a:t>tumor </a:t>
            </a:r>
            <a:r>
              <a:rPr lang="cs-CZ" dirty="0">
                <a:solidFill>
                  <a:srgbClr val="FF0000"/>
                </a:solidFill>
              </a:rPr>
              <a:t>ad</a:t>
            </a:r>
            <a:r>
              <a:rPr lang="cs-CZ" dirty="0"/>
              <a:t> </a:t>
            </a:r>
            <a:r>
              <a:rPr lang="cs-CZ" dirty="0" err="1"/>
              <a:t>hepar</a:t>
            </a:r>
            <a:r>
              <a:rPr lang="cs-CZ" dirty="0"/>
              <a:t> </a:t>
            </a:r>
            <a:r>
              <a:rPr lang="cs-CZ" dirty="0" err="1" smtClean="0"/>
              <a:t>increscens</a:t>
            </a:r>
            <a:endParaRPr lang="cs-CZ" dirty="0" smtClean="0"/>
          </a:p>
          <a:p>
            <a:pPr lvl="1"/>
            <a:endParaRPr lang="cs-CZ" dirty="0"/>
          </a:p>
          <a:p>
            <a:r>
              <a:rPr lang="cs-CZ" dirty="0" smtClean="0"/>
              <a:t>WITH </a:t>
            </a:r>
            <a:r>
              <a:rPr lang="cs-CZ" dirty="0" smtClean="0"/>
              <a:t>ABLATIVE </a:t>
            </a:r>
          </a:p>
          <a:p>
            <a:pPr lvl="1"/>
            <a:r>
              <a:rPr lang="cs-CZ" dirty="0" smtClean="0"/>
              <a:t>corpus </a:t>
            </a:r>
            <a:r>
              <a:rPr lang="cs-CZ" dirty="0" err="1" smtClean="0"/>
              <a:t>alienum</a:t>
            </a:r>
            <a:r>
              <a:rPr lang="cs-CZ" dirty="0" smtClean="0"/>
              <a:t> </a:t>
            </a:r>
            <a:r>
              <a:rPr lang="cs-CZ" dirty="0" smtClean="0">
                <a:solidFill>
                  <a:srgbClr val="FF0000"/>
                </a:solidFill>
              </a:rPr>
              <a:t>in</a:t>
            </a:r>
            <a:r>
              <a:rPr lang="cs-CZ" dirty="0" smtClean="0"/>
              <a:t> </a:t>
            </a:r>
            <a:r>
              <a:rPr lang="cs-CZ" dirty="0" err="1" smtClean="0"/>
              <a:t>aure</a:t>
            </a:r>
            <a:r>
              <a:rPr lang="cs-CZ" dirty="0" smtClean="0"/>
              <a:t> interna</a:t>
            </a:r>
          </a:p>
          <a:p>
            <a:pPr lvl="1"/>
            <a:r>
              <a:rPr lang="cs-CZ" dirty="0" err="1" smtClean="0"/>
              <a:t>vulnus</a:t>
            </a:r>
            <a:r>
              <a:rPr lang="cs-CZ" dirty="0" smtClean="0"/>
              <a:t> </a:t>
            </a:r>
            <a:r>
              <a:rPr lang="cs-CZ" dirty="0" err="1" smtClean="0"/>
              <a:t>morsum</a:t>
            </a:r>
            <a:r>
              <a:rPr lang="cs-CZ" dirty="0" smtClean="0"/>
              <a:t> </a:t>
            </a:r>
            <a:r>
              <a:rPr lang="cs-CZ" dirty="0" smtClean="0">
                <a:solidFill>
                  <a:srgbClr val="FF0000"/>
                </a:solidFill>
              </a:rPr>
              <a:t>sub</a:t>
            </a:r>
            <a:r>
              <a:rPr lang="cs-CZ" dirty="0" smtClean="0"/>
              <a:t> genu l. </a:t>
            </a:r>
            <a:r>
              <a:rPr lang="cs-CZ" dirty="0" err="1" smtClean="0"/>
              <a:t>dx</a:t>
            </a:r>
            <a:r>
              <a:rPr lang="cs-CZ" dirty="0" smtClean="0"/>
              <a:t>.</a:t>
            </a:r>
          </a:p>
          <a:p>
            <a:pPr lvl="1">
              <a:buNone/>
            </a:pPr>
            <a:endParaRPr lang="cs-CZ" dirty="0" smtClean="0"/>
          </a:p>
          <a:p>
            <a:pPr lvl="1"/>
            <a:endParaRPr lang="cs-C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B) COMPARATIVE FORMS</a:t>
            </a:r>
            <a:endParaRPr lang="cs-CZ" dirty="0">
              <a:solidFill>
                <a:schemeClr val="accent1"/>
              </a:solidFill>
            </a:endParaRPr>
          </a:p>
        </p:txBody>
      </p:sp>
      <p:pic>
        <p:nvPicPr>
          <p:cNvPr id="4" name="Zástupný symbol pro obsah 3" descr="anterior_ethmoidal_foramen1322538376639-153D147C7AE1CE8955E.jpg"/>
          <p:cNvPicPr>
            <a:picLocks noGrp="1" noChangeAspect="1"/>
          </p:cNvPicPr>
          <p:nvPr>
            <p:ph sz="quarter" idx="1"/>
          </p:nvPr>
        </p:nvPicPr>
        <p:blipFill>
          <a:blip r:embed="rId3" cstate="print"/>
          <a:stretch>
            <a:fillRect/>
          </a:stretch>
        </p:blipFill>
        <p:spPr>
          <a:xfrm>
            <a:off x="731861" y="1711657"/>
            <a:ext cx="5143500" cy="4286250"/>
          </a:xfrm>
        </p:spPr>
      </p:pic>
      <p:sp>
        <p:nvSpPr>
          <p:cNvPr id="5" name="Šipka nahoru 4"/>
          <p:cNvSpPr/>
          <p:nvPr/>
        </p:nvSpPr>
        <p:spPr>
          <a:xfrm>
            <a:off x="3276600" y="2743200"/>
            <a:ext cx="533400" cy="838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6172200" y="1981200"/>
            <a:ext cx="2667000" cy="707886"/>
          </a:xfrm>
          <a:prstGeom prst="rect">
            <a:avLst/>
          </a:prstGeom>
          <a:noFill/>
        </p:spPr>
        <p:txBody>
          <a:bodyPr wrap="square" rtlCol="0">
            <a:spAutoFit/>
          </a:bodyPr>
          <a:lstStyle/>
          <a:p>
            <a:r>
              <a:rPr lang="cs-CZ" sz="2000" dirty="0" err="1" smtClean="0"/>
              <a:t>foramen</a:t>
            </a:r>
            <a:r>
              <a:rPr lang="cs-CZ" sz="2000" dirty="0" smtClean="0"/>
              <a:t> </a:t>
            </a:r>
            <a:r>
              <a:rPr lang="cs-CZ" sz="2000" dirty="0" err="1" smtClean="0"/>
              <a:t>ethmoidale</a:t>
            </a:r>
            <a:r>
              <a:rPr lang="cs-CZ" sz="2000" dirty="0" smtClean="0"/>
              <a:t> </a:t>
            </a:r>
          </a:p>
          <a:p>
            <a:r>
              <a:rPr lang="cs-CZ" sz="2000" dirty="0" err="1" smtClean="0">
                <a:solidFill>
                  <a:srgbClr val="0070C0"/>
                </a:solidFill>
              </a:rPr>
              <a:t>anterius</a:t>
            </a:r>
            <a:r>
              <a:rPr lang="cs-CZ" sz="2000" dirty="0" smtClean="0">
                <a:solidFill>
                  <a:srgbClr val="0070C0"/>
                </a:solidFill>
              </a:rPr>
              <a:t> / </a:t>
            </a:r>
            <a:r>
              <a:rPr lang="cs-CZ" sz="2000" dirty="0" err="1" smtClean="0">
                <a:solidFill>
                  <a:srgbClr val="0070C0"/>
                </a:solidFill>
              </a:rPr>
              <a:t>posterius</a:t>
            </a:r>
            <a:endParaRPr lang="cs-CZ" sz="2000" dirty="0">
              <a:solidFill>
                <a:srgbClr val="0070C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C) ADJECTIVES</a:t>
            </a:r>
            <a:endParaRPr lang="cs-CZ" dirty="0">
              <a:solidFill>
                <a:schemeClr val="accent1"/>
              </a:solidFill>
            </a:endParaRPr>
          </a:p>
        </p:txBody>
      </p:sp>
      <p:pic>
        <p:nvPicPr>
          <p:cNvPr id="2050" name="Picture 2"/>
          <p:cNvPicPr>
            <a:picLocks noChangeAspect="1" noChangeArrowheads="1"/>
          </p:cNvPicPr>
          <p:nvPr/>
        </p:nvPicPr>
        <p:blipFill>
          <a:blip r:embed="rId3" cstate="print"/>
          <a:srcRect/>
          <a:stretch>
            <a:fillRect/>
          </a:stretch>
        </p:blipFill>
        <p:spPr bwMode="auto">
          <a:xfrm>
            <a:off x="533400" y="1447800"/>
            <a:ext cx="3267075" cy="4733925"/>
          </a:xfrm>
          <a:prstGeom prst="rect">
            <a:avLst/>
          </a:prstGeom>
          <a:noFill/>
          <a:ln w="9525">
            <a:noFill/>
            <a:miter lim="800000"/>
            <a:headEnd/>
            <a:tailEnd/>
          </a:ln>
        </p:spPr>
      </p:pic>
      <p:sp>
        <p:nvSpPr>
          <p:cNvPr id="5" name="Elipsa 4"/>
          <p:cNvSpPr/>
          <p:nvPr/>
        </p:nvSpPr>
        <p:spPr>
          <a:xfrm>
            <a:off x="1524000" y="2743200"/>
            <a:ext cx="5334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Elipsa 5"/>
          <p:cNvSpPr/>
          <p:nvPr/>
        </p:nvSpPr>
        <p:spPr>
          <a:xfrm>
            <a:off x="1981200" y="3200400"/>
            <a:ext cx="5334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51" name="Picture 3"/>
          <p:cNvPicPr>
            <a:picLocks noChangeAspect="1" noChangeArrowheads="1"/>
          </p:cNvPicPr>
          <p:nvPr/>
        </p:nvPicPr>
        <p:blipFill>
          <a:blip r:embed="rId4" cstate="print"/>
          <a:srcRect/>
          <a:stretch>
            <a:fillRect/>
          </a:stretch>
        </p:blipFill>
        <p:spPr bwMode="auto">
          <a:xfrm>
            <a:off x="4114800" y="3048000"/>
            <a:ext cx="4729162" cy="2703337"/>
          </a:xfrm>
          <a:prstGeom prst="rect">
            <a:avLst/>
          </a:prstGeom>
          <a:noFill/>
          <a:ln w="9525">
            <a:noFill/>
            <a:miter lim="800000"/>
            <a:headEnd/>
            <a:tailEnd/>
          </a:ln>
        </p:spPr>
      </p:pic>
      <p:sp>
        <p:nvSpPr>
          <p:cNvPr id="8" name="Elipsa 7"/>
          <p:cNvSpPr/>
          <p:nvPr/>
        </p:nvSpPr>
        <p:spPr>
          <a:xfrm>
            <a:off x="6324600" y="3505200"/>
            <a:ext cx="5334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Elipsa 8"/>
          <p:cNvSpPr/>
          <p:nvPr/>
        </p:nvSpPr>
        <p:spPr>
          <a:xfrm>
            <a:off x="4114800" y="3352800"/>
            <a:ext cx="5334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4343400" y="5715000"/>
            <a:ext cx="3886200" cy="369332"/>
          </a:xfrm>
          <a:prstGeom prst="rect">
            <a:avLst/>
          </a:prstGeom>
          <a:noFill/>
        </p:spPr>
        <p:txBody>
          <a:bodyPr wrap="square" rtlCol="0">
            <a:spAutoFit/>
          </a:bodyPr>
          <a:lstStyle/>
          <a:p>
            <a:r>
              <a:rPr lang="cs-CZ" dirty="0" smtClean="0"/>
              <a:t>sinus </a:t>
            </a:r>
            <a:r>
              <a:rPr lang="cs-CZ" dirty="0" err="1" smtClean="0">
                <a:solidFill>
                  <a:srgbClr val="0070C0"/>
                </a:solidFill>
              </a:rPr>
              <a:t>sagittalis</a:t>
            </a:r>
            <a:r>
              <a:rPr lang="cs-CZ" dirty="0" smtClean="0"/>
              <a:t> superior / </a:t>
            </a:r>
            <a:r>
              <a:rPr lang="cs-CZ" dirty="0" err="1" smtClean="0"/>
              <a:t>inferior</a:t>
            </a:r>
            <a:endParaRPr lang="cs-CZ" dirty="0"/>
          </a:p>
        </p:txBody>
      </p:sp>
      <p:sp>
        <p:nvSpPr>
          <p:cNvPr id="11" name="TextovéPole 10"/>
          <p:cNvSpPr txBox="1"/>
          <p:nvPr/>
        </p:nvSpPr>
        <p:spPr>
          <a:xfrm>
            <a:off x="3886200" y="1752600"/>
            <a:ext cx="4191000" cy="646331"/>
          </a:xfrm>
          <a:prstGeom prst="rect">
            <a:avLst/>
          </a:prstGeom>
          <a:noFill/>
        </p:spPr>
        <p:txBody>
          <a:bodyPr wrap="square" rtlCol="0">
            <a:spAutoFit/>
          </a:bodyPr>
          <a:lstStyle/>
          <a:p>
            <a:r>
              <a:rPr lang="cs-CZ" dirty="0" smtClean="0"/>
              <a:t>bronchus </a:t>
            </a:r>
            <a:r>
              <a:rPr lang="cs-CZ" dirty="0" err="1" smtClean="0"/>
              <a:t>segmentalis</a:t>
            </a:r>
            <a:r>
              <a:rPr lang="cs-CZ" dirty="0" smtClean="0"/>
              <a:t> </a:t>
            </a:r>
            <a:r>
              <a:rPr lang="cs-CZ" dirty="0" err="1" smtClean="0">
                <a:solidFill>
                  <a:srgbClr val="0070C0"/>
                </a:solidFill>
              </a:rPr>
              <a:t>apicalis</a:t>
            </a:r>
            <a:r>
              <a:rPr lang="cs-CZ" dirty="0" smtClean="0">
                <a:solidFill>
                  <a:srgbClr val="0070C0"/>
                </a:solidFill>
              </a:rPr>
              <a:t> </a:t>
            </a:r>
            <a:r>
              <a:rPr lang="cs-CZ" dirty="0" smtClean="0"/>
              <a:t>(3)</a:t>
            </a:r>
          </a:p>
          <a:p>
            <a:r>
              <a:rPr lang="cs-CZ" dirty="0" smtClean="0"/>
              <a:t>bronchus </a:t>
            </a:r>
            <a:r>
              <a:rPr lang="cs-CZ" dirty="0" err="1" smtClean="0">
                <a:solidFill>
                  <a:srgbClr val="0070C0"/>
                </a:solidFill>
              </a:rPr>
              <a:t>lobaris</a:t>
            </a:r>
            <a:r>
              <a:rPr lang="cs-CZ" dirty="0" smtClean="0"/>
              <a:t> superior </a:t>
            </a:r>
            <a:r>
              <a:rPr lang="cs-CZ" dirty="0" err="1" smtClean="0"/>
              <a:t>dexter</a:t>
            </a:r>
            <a:r>
              <a:rPr lang="cs-CZ" dirty="0" smtClean="0"/>
              <a:t> (2)</a:t>
            </a:r>
            <a:endParaRPr lang="cs-CZ"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dministrativní">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4823</TotalTime>
  <Words>1581</Words>
  <Application>Microsoft Office PowerPoint</Application>
  <PresentationFormat>Předvádění na obrazovce (4:3)</PresentationFormat>
  <Paragraphs>347</Paragraphs>
  <Slides>29</Slides>
  <Notes>18</Notes>
  <HiddenSlides>0</HiddenSlides>
  <MMClips>0</MMClips>
  <ScaleCrop>false</ScaleCrop>
  <HeadingPairs>
    <vt:vector size="4" baseType="variant">
      <vt:variant>
        <vt:lpstr>Motiv</vt:lpstr>
      </vt:variant>
      <vt:variant>
        <vt:i4>1</vt:i4>
      </vt:variant>
      <vt:variant>
        <vt:lpstr>Nadpisy snímků</vt:lpstr>
      </vt:variant>
      <vt:variant>
        <vt:i4>29</vt:i4>
      </vt:variant>
    </vt:vector>
  </HeadingPairs>
  <TitlesOfParts>
    <vt:vector size="30" baseType="lpstr">
      <vt:lpstr>Administrativní</vt:lpstr>
      <vt:lpstr>Basic Medical Terminology II</vt:lpstr>
      <vt:lpstr>Revision</vt:lpstr>
      <vt:lpstr>Prezentace aplikace PowerPoint</vt:lpstr>
      <vt:lpstr>Prezentace aplikace PowerPoint</vt:lpstr>
      <vt:lpstr>Prezentace aplikace PowerPoint</vt:lpstr>
      <vt:lpstr>EXPRESSING POSITION</vt:lpstr>
      <vt:lpstr>A) PREPOSITIONS</vt:lpstr>
      <vt:lpstr>B) COMPARATIVE FORMS</vt:lpstr>
      <vt:lpstr>C) ADJECTIVES</vt:lpstr>
      <vt:lpstr>C) ADJECTIVES</vt:lpstr>
      <vt:lpstr>D) COMPOUNDS</vt:lpstr>
      <vt:lpstr>E) PREFIXES</vt:lpstr>
      <vt:lpstr>E) PREFIXES</vt:lpstr>
      <vt:lpstr>Guess the meaning of the prefixes and analyze the terms  (Handout 3.2, task 4) </vt:lpstr>
      <vt:lpstr>Prezentace aplikace PowerPoint</vt:lpstr>
      <vt:lpstr>Prezentace aplikace PowerPoint</vt:lpstr>
      <vt:lpstr>Fractures - supplement</vt:lpstr>
      <vt:lpstr>Types of dislocated fractures</vt:lpstr>
      <vt:lpstr>Prezentace aplikace PowerPoint</vt:lpstr>
      <vt:lpstr>Fracture Healing:   1:   REPOSITIO = REDUCTIO fragmentorum </vt:lpstr>
      <vt:lpstr>Fracture Healing:   2: FIXATIO = STABILISATIO fragmentorum</vt:lpstr>
      <vt:lpstr>Fracture Healing:   2: FIXATIO = STABILISATIO fragmentorum</vt:lpstr>
      <vt:lpstr>Name the types of permanent teeth</vt:lpstr>
      <vt:lpstr>Prezentace aplikace PowerPoint</vt:lpstr>
      <vt:lpstr>Translate the given types of tooth fractures :  ICD S 02.50-54</vt:lpstr>
      <vt:lpstr>1) Number the types of tooth decay based on its       severity, start from the least severe  2) Identify all adjectives used, give their declension.</vt:lpstr>
      <vt:lpstr>Authentic reports :1</vt:lpstr>
      <vt:lpstr>Authentic reports :2</vt:lpstr>
      <vt:lpstr>Create a clear Latin diagnosis based on the passages in red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EXPRESSING POSITION</dc:title>
  <dc:creator>user</dc:creator>
  <cp:lastModifiedBy>user</cp:lastModifiedBy>
  <cp:revision>85</cp:revision>
  <dcterms:created xsi:type="dcterms:W3CDTF">2017-02-04T13:15:53Z</dcterms:created>
  <dcterms:modified xsi:type="dcterms:W3CDTF">2019-03-03T21:01:09Z</dcterms:modified>
</cp:coreProperties>
</file>