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C26A6-16E1-4C70-A831-55D25A6161C9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92ADC-6A83-4C5F-ACC3-8DF4F5650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3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92ADC-6A83-4C5F-ACC3-8DF4F5650ED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4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75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63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72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86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95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4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7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22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13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79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D4EE-08C9-41BA-95F1-937596830471}" type="datetimeFigureOut">
              <a:rPr lang="cs-CZ" smtClean="0"/>
              <a:t>11. 4. 2018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2E1A-2539-4FDD-AB45-569D59B30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50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.wikipedia.org/wiki/Retinitis_pigmento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researchgate.net/figure/Visual-field-testing-30-2-size-V-FASTPAC-in-the-right-A-and-left-B-eyes_fig5_2995588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ellogg.umich.edu/theeyeshaveit/otherc/artery_occlusio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retinareference.com/diseases/04bbce4a7cde0bb2/images/04bbce4a7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cophth.com/retinaatlas/35.htm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lifebridgehealth.org/KriegerEye/RetinalVeinOcclusions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srs.org/patients/retinal-diseases/24/branch-retinal-vein-occlusio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Retina – </a:t>
            </a:r>
            <a:r>
              <a:rPr lang="cs-CZ" dirty="0" err="1" smtClean="0"/>
              <a:t>the</a:t>
            </a:r>
            <a:r>
              <a:rPr lang="cs-CZ" dirty="0" smtClean="0"/>
              <a:t> rest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4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Retinitis pigmentosa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Výsledek obrázku pro retinitis pigmento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0346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1146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6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Occlusion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retinal</a:t>
            </a:r>
            <a:r>
              <a:rPr lang="cs-CZ" dirty="0" smtClean="0"/>
              <a:t> </a:t>
            </a:r>
            <a:r>
              <a:rPr lang="cs-CZ" dirty="0" err="1" smtClean="0"/>
              <a:t>artery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628800"/>
            <a:ext cx="47738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7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Retinal</a:t>
            </a:r>
            <a:r>
              <a:rPr lang="cs-CZ" dirty="0" smtClean="0"/>
              <a:t> </a:t>
            </a:r>
            <a:r>
              <a:rPr lang="cs-CZ" dirty="0" err="1" smtClean="0"/>
              <a:t>vein</a:t>
            </a:r>
            <a:r>
              <a:rPr lang="cs-CZ" dirty="0" smtClean="0"/>
              <a:t> </a:t>
            </a:r>
            <a:r>
              <a:rPr lang="cs-CZ" dirty="0" err="1" smtClean="0"/>
              <a:t>occlusion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Výsledek obrázku pro retinal vein occlu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051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ýsledek obrázku pro retinal vein occlus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4999"/>
            <a:ext cx="33051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retinal vein occlusion neovasculariz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369071" cy="19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uvisející obráz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68" y="4625561"/>
            <a:ext cx="2136886" cy="1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9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Macular</a:t>
            </a:r>
            <a:r>
              <a:rPr lang="cs-CZ" dirty="0" smtClean="0"/>
              <a:t> </a:t>
            </a:r>
            <a:r>
              <a:rPr lang="cs-CZ" dirty="0" err="1" smtClean="0"/>
              <a:t>oedema</a:t>
            </a:r>
            <a:r>
              <a:rPr lang="cs-CZ" dirty="0" smtClean="0"/>
              <a:t> - RVO</a:t>
            </a:r>
            <a:endParaRPr lang="cs-CZ" dirty="0"/>
          </a:p>
        </p:txBody>
      </p:sp>
      <p:pic>
        <p:nvPicPr>
          <p:cNvPr id="4098" name="Picture 2" descr="Výsledek obrázku pro vein occlusion macular o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49973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51720" y="46531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Laser </a:t>
            </a:r>
            <a:r>
              <a:rPr lang="cs-CZ" sz="2000" dirty="0" err="1" smtClean="0"/>
              <a:t>photocoagulation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Anti VEGF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02651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</Words>
  <Application>Microsoft Office PowerPoint</Application>
  <PresentationFormat>Předvádění na obrazovce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Retina – the rest </vt:lpstr>
      <vt:lpstr>Retinitis pigmentosa</vt:lpstr>
      <vt:lpstr>Occlusion of central retinal artery</vt:lpstr>
      <vt:lpstr>Retinal vein occlusion</vt:lpstr>
      <vt:lpstr>Macular oedema - RVO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 – the rest</dc:title>
  <dc:creator>matuskovav</dc:creator>
  <cp:lastModifiedBy>matuskovav</cp:lastModifiedBy>
  <cp:revision>2</cp:revision>
  <dcterms:created xsi:type="dcterms:W3CDTF">2018-04-11T19:40:24Z</dcterms:created>
  <dcterms:modified xsi:type="dcterms:W3CDTF">2018-04-11T19:53:23Z</dcterms:modified>
</cp:coreProperties>
</file>