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65" r:id="rId3"/>
    <p:sldId id="268" r:id="rId4"/>
    <p:sldId id="259" r:id="rId5"/>
    <p:sldId id="266" r:id="rId6"/>
    <p:sldId id="261" r:id="rId7"/>
    <p:sldId id="263" r:id="rId8"/>
    <p:sldId id="264" r:id="rId9"/>
    <p:sldId id="267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5130"/>
  </p:normalViewPr>
  <p:slideViewPr>
    <p:cSldViewPr snapToGrid="0">
      <p:cViewPr>
        <p:scale>
          <a:sx n="76" d="100"/>
          <a:sy n="76" d="100"/>
        </p:scale>
        <p:origin x="-90" y="-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2-25T14:36:10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639 82 11024 0 0,'0'0'248'0'0,"0"0"34"0"0,0 0 22 0 0,0 0-29 0 0,0-1-207 0 0,0-1-40 0 0,0 1-140 0 0,0-1 94 0 0,0-1 82 0 0,0 0 70 0 0,0-1 105 0 0,0 0 63 0 0,0-1 118 0 0,0-2 252 0 0,-3 7-369 0 0,-4-2-143 0 0,2-4 4 0 0,2 3-54 0 0,-2 0 52 0 0,1 1-8 0 0,-1 2 47 0 0,5-3 39 0 0,0 3-230 0 0,0-1 1 0 0,0 1 0 0 0,0-1-1 0 0,0 1 1 0 0,0-1 0 0 0,0 1-1 0 0,0-1 1 0 0,0 1 0 0 0,-1-1-1 0 0,1 1 1 0 0,0-1 0 0 0,0 1-1 0 0,0-1 1 0 0,-1 1 0 0 0,1 0-1 0 0,0-1 1 0 0,0 1 0 0 0,-1-1-1 0 0,1 1 1 0 0,0 0 0 0 0,-1-1-1 0 0,1 1 1 0 0,0 0 0 0 0,-1-1-1 0 0,1 1 1 0 0,-1 0 0 0 0,1 0-1 0 0,-1-1 1 0 0,1 1 0 0 0,-1 0-11 0 0,-16-1 364 0 0,13 1-255 0 0,-2-3 211 0 0,-4-8 6 0 0,7 9-51 0 0,0 1-106 0 0,-1 0-53 0 0,-1 2-44 0 0,4 0-12 0 0,1-1-4 0 0,-8 0 424 0 0,0 0-66 0 0,-2-1 53 0 0,0 1-94 0 0,1 1-77 0 0,1 0-63 0 0,-4 2 45 0 0,-3 6 36 0 0,9-6-166 0 0,5-3-130 0 0,-1 0 1 0 0,0 1-1 0 0,1-1 1 0 0,-1 0-1 0 0,0 1 1 0 0,1 0-1 0 0,-1-1 1 0 0,1 1-1 0 0,-1 0 1 0 0,1 0-1 0 0,-2 1-18 0 0,-6 3 58 0 0,-4 0 8 0 0,7 6-44 0 0,4-9-14 0 0,0-1 0 0 0,0 0-1 0 0,0 1 1 0 0,-1-1-1 0 0,1 0 1 0 0,-1 0 0 0 0,1 0-1 0 0,-1 0-7 0 0,-9 3 60 0 0,7-1 7 0 0,1 0 37 0 0,-3 9 117 0 0,7-11-206 0 0,0 0 0 0 0,-1 0 0 0 0,1 0 1 0 0,-1 0-1 0 0,1 0 0 0 0,-1 0 0 0 0,0 0 1 0 0,1 0-1 0 0,-1 0 0 0 0,0-1 0 0 0,0 1 0 0 0,0 0 1 0 0,0 0-1 0 0,1-1 0 0 0,-1 1 0 0 0,-1 0-15 0 0,-11 4 220 0 0,8 6-52 0 0,-7-5-34 0 0,11-5-125 0 0,0-1 0 0 0,0 1-1 0 0,0-1 1 0 0,0 1 0 0 0,0-1 0 0 0,0 1 0 0 0,0 0 0 0 0,0-1 0 0 0,0 1 0 0 0,1 0 0 0 0,-1 0 0 0 0,0-1 0 0 0,0 1 0 0 0,0 0-1 0 0,1 0 1 0 0,-1 1-9 0 0,-4 11 147 0 0,-6-8 45 0 0,6 8 21 0 0,1-7-86 0 0,0-1-1 0 0,-1 1 0 0 0,1-1 0 0 0,-1 0 1 0 0,-5 4-127 0 0,-6 6 224 0 0,5 2-83 0 0,9-12-121 0 0,-1-1 0 0 0,1 0 0 0 0,-1 0-1 0 0,1 0 1 0 0,-1-1 0 0 0,-3 4-20 0 0,-8 6 26 0 0,1 3 40 0 0,8-2 1 0 0,-6-9-39 0 0,6 6 31 0 0,1-10-48 0 0,1 0-8 0 0,-1 5 29 0 0,-1 4 38 0 0,-8 7 101 0 0,0-1 8 0 0,10-4-108 0 0,0-6 38 0 0,-3 2-26 0 0,0 1 0 0 0,1 0 1 0 0,0 0-1 0 0,0 1-83 0 0,5-10 1 0 0,0 1 8 0 0,-1 1 1 0 0,1-1 0 0 0,-1 1-1 0 0,1-1 1 0 0,0 1 0 0 0,0-1 0 0 0,0 0-1 0 0,0 1 1 0 0,0-1 0 0 0,0 1-10 0 0,0-1 9 0 0,0 1 0 0 0,0-1 0 0 0,0 1 0 0 0,-1-1 0 0 0,1 1-1 0 0,0-1 1 0 0,0 1 0 0 0,-1-1 0 0 0,1 1 0 0 0,-1-1-9 0 0,-12 23 126 0 0,6-12-77 0 0,0 0-34 0 0,5 4 34 0 0,2-15-47 0 0,0-1 0 0 0,0 1 0 0 0,0 0 0 0 0,0 0 0 0 0,0 0 0 0 0,0 0 0 0 0,0 0 0 0 0,0-1 0 0 0,-1 1 0 0 0,1 0 0 0 0,0 0 0 0 0,-1 0 1 0 0,1-1-1 0 0,0 1 0 0 0,-1 0-2 0 0,-6 4 35 0 0,7-5-34 0 0,0 0 0 0 0,-1 0 0 0 0,1 1 0 0 0,-1-1 0 0 0,1 0 0 0 0,-1 1 0 0 0,1-1 0 0 0,0 0 0 0 0,-1 1 0 0 0,1-1 0 0 0,0 0 0 0 0,-1 1 0 0 0,1-1 0 0 0,0 1 0 0 0,0-1 0 0 0,-1 1 0 0 0,1-1 0 0 0,0 0 0 0 0,0 1 0 0 0,0-1 0 0 0,0 1 0 0 0,-1-1-1 0 0,1 1 1 0 0,0-1 0 0 0,0 1 0 0 0,0-1 0 0 0,0 1 0 0 0,0-1 0 0 0,0 1 0 0 0,0-1 0 0 0,1 1 0 0 0,-1 0-1 0 0,1 4 2 0 0,-2-3-6 0 0,-3 5 17 0 0,-6 11 36 0 0,8-14-42 0 0,1 2-3 0 0,2 16 8 0 0,-1 34 267 0 0,0 0 119 0 0,0-55-382 0 0,-1 1-1 0 0,1 0 1 0 0,0 0-1 0 0,-1-1 1 0 0,0 1-1 0 0,1 0 1 0 0,-1 0 0 0 0,0-1-1 0 0,0 1 1 0 0,0-1-1 0 0,0 2-15 0 0,0-2 6 0 0,0 0 1 0 0,1 0-1 0 0,-1-1 0 0 0,0 1 0 0 0,1 0 0 0 0,-1 0 1 0 0,1 0-1 0 0,-1 0 0 0 0,1 1 0 0 0,0-1 1 0 0,-1 0-1 0 0,1 0 0 0 0,0 0 0 0 0,0 0 0 0 0,0 0 1 0 0,0 0-1 0 0,0 0 0 0 0,0 1 0 0 0,0-1 0 0 0,0 0 1 0 0,0 0-1 0 0,1 0 0 0 0,-1 0 0 0 0,0 0-6 0 0,5 8 31 0 0,-4-8-28 0 0,0 0 1 0 0,0 1-1 0 0,0-1 1 0 0,0 1-1 0 0,0-1 1 0 0,-1 1-1 0 0,1 0 1 0 0,-1-1-1 0 0,1 1 1 0 0,-1-1 0 0 0,0 1-1 0 0,1 0 1 0 0,-1 0-1 0 0,0-1-3 0 0,0 5 22 0 0,0 1 14 0 0,0 12 54 0 0,-1-8-36 0 0,1-8-47 0 0,0-1 1 0 0,-1 1 0 0 0,1 0-1 0 0,0 0 1 0 0,0 0-1 0 0,1 0 1 0 0,-1 0 0 0 0,1-1-1 0 0,-1 1 1 0 0,1 0 0 0 0,0 1-8 0 0,10 1 10 0 0,-6 8-10 0 0,6 1 11 0 0,-11-14-10 0 0,1 0 1 0 0,-1 0-1 0 0,0 1 1 0 0,1-1-1 0 0,-1 0 1 0 0,0 1-1 0 0,1-1 1 0 0,-1 0-1 0 0,0 1 1 0 0,0-1-1 0 0,1 1 1 0 0,-1-1-1 0 0,0 0 1 0 0,0 1-1 0 0,0-1 1 0 0,0 1-1 0 0,0-1 1 0 0,1 0-1 0 0,-1 1 1 0 0,0-1-1 0 0,0 1 1 0 0,0-1-1 0 0,0 1 1 0 0,0-1-1 0 0,0 1 1 0 0,-1-1-1 0 0,1 1-1 0 0,1 4 13 0 0,10 0-13 0 0,-6 2-2 0 0,-5-7 2 0 0,0 1 1 0 0,0-1-1 0 0,1 0 1 0 0,-1 1-1 0 0,0-1 1 0 0,0 0-1 0 0,1 1 1 0 0,-1-1-1 0 0,0 0 1 0 0,0 1-1 0 0,1-1 1 0 0,-1 0-1 0 0,0 1 1 0 0,1-1-1 0 0,-1 0 1 0 0,1 0-1 0 0,-1 0 1 0 0,0 1-1 0 0,1-1 1 0 0,-1 0-1 0 0,1 0 1 0 0,-1 0-1 0 0,0 0 1 0 0,1 0-1 0 0,-1 0 1 0 0,1 0-1 0 0,-1 0 1 0 0,0 0-1 0 0,1 0 1 0 0,-1 0-1 0 0,1 0 0 0 0,4 3 65 0 0,9 8-10 0 0,-1-6-28 0 0,-9 2 17 0 0,0-3-17 0 0,9-2 73 0 0,0 1-44 0 0,1 7-32 0 0,-7-6 28 0 0,2-4-48 0 0,-6-1 5 0 0,-2 1-4 0 0,0 0 0 0 0,1 0 0 0 0,-1 0-1 0 0,1 0 1 0 0,-1 1 0 0 0,1-1 0 0 0,-1 0 0 0 0,1 1-1 0 0,-1-1 1 0 0,0 1-5 0 0,5 2 9 0 0,4 2-6 0 0,-8-6-3 0 0,0 1 0 0 0,0-1 0 0 0,0 0 0 0 0,0 0 0 0 0,-1 0 0 0 0,1 0 0 0 0,0 0 0 0 0,-1 0 0 0 0,1 0 0 0 0,-1 1 0 0 0,1-1 0 0 0,-1 1 0 0 0,0 0 0 0 0,1-1 0 0 0,-1 1 0 0 0,1 0 0 0 0,-1 0 0 0 0,1 0 0 0 0,-1 0 0 0 0,0 0 0 0 0,0 0 0 0 0,0 0 0 0 0,-1 0 0 0 0,1 0 0 0 0,0 0 0 0 0,-1 0 0 0 0,1 0 0 0 0,0 0 0 0 0,-1 0 0 0 0,1-1 0 0 0,0 1 0 0 0,-1 0 0 0 0,1-1 0 0 0,-1 1 0 0 0,1 0 0 0 0,0-1 0 0 0,-1 1 0 0 0,1 0 0 0 0,-1-1 0 0 0,1 1 0 0 0,-1-1 0 0 0,1 1 0 0 0,-1-1 0 0 0,1 0 0 0 0,-1 1 0 0 0,0-1 0 0 0,1 1 0 0 0,-1-1 0 0 0,1 0 0 0 0,-1 1 0 0 0,0-1 0 0 0,1 1 0 0 0,-1-1 0 0 0,1 1 0 0 0,-1-1 0 0 0,1 1 0 0 0,0 0 0 0 0,-1-1 0 0 0,1 1 0 0 0,-1 0 0 0 0,1-1 0 0 0,0 1 0 0 0,-1 0 0 0 0,1 0 0 0 0,0-1 0 0 0,-1 1 0 0 0,1 0 0 0 0,0 0 0 0 0,-1 0 0 0 0,1 0 0 0 0,0 0 0 0 0,0 0 0 0 0,-1 0 0 0 0,1 0 0 0 0,-1 0 0 0 0,1 1 0 0 0,-1-1 0 0 0,1 0 0 0 0,-1 0 0 0 0,1 0 0 0 0,-1 0 0 0 0,1 0 0 0 0,-1 0 0 0 0,1-1 0 0 0,-1 1 0 0 0,1 0 0 0 0,-1 0 0 0 0,1 0 0 0 0,-1 0 0 0 0,1 0 0 0 0,-1-1 0 0 0,1 1 0 0 0,-1 0 0 0 0,1 0 0 0 0,-1-1 0 0 0,0 1 0 0 0,1 0 0 0 0,-1-1 0 0 0,0 1 0 0 0,1-1 0 0 0,-1 1 0 0 0,0 0 0 0 0,1-1 0 0 0,-1 1 0 0 0,0-1 0 0 0,1 0 0 0 0,3-5 0 0 0,7 1 0 0 0,-7-2 0 0 0,-4 6 0 0 0,1 1 0 0 0,-1 0 0 0 0,0-1 0 0 0,0 1 0 0 0,1-1 0 0 0,-1 1 0 0 0,0-1 0 0 0,1 1 0 0 0,-1 0 0 0 0,0-1 0 0 0,1 1 0 0 0,-1 0 0 0 0,1 0 0 0 0,-1-1 0 0 0,0 1 0 0 0,1 0 0 0 0,-1 0 0 0 0,1-1 0 0 0,-1 1 0 0 0,1 0 0 0 0,-1 0 0 0 0,1 0 0 0 0,-1 0 0 0 0,1 0 0 0 0,-1 0 0 0 0,1 0 0 0 0,-1 0 0 0 0,1 0 0 0 0,-1 0 0 0 0,1 0 0 0 0,-1 0 0 0 0,1 0 0 0 0,3 1 0 0 0,-4-1 0 0 0,1 0 0 0 0,-1 0 0 0 0,0 0 0 0 0,0 1 0 0 0,0-1 0 0 0,0 0 0 0 0,0 0 0 0 0,1 0 0 0 0,-1 0 0 0 0,0 0 0 0 0,0 0 0 0 0,0 0 0 0 0,0 0 0 0 0,1 0 0 0 0,-1 0 0 0 0,0 0 0 0 0,0 0 0 0 0,0 0 0 0 0,0 0 0 0 0,1 0 0 0 0,-1 0 0 0 0,0 0 0 0 0,0-1 0 0 0,0 1 0 0 0,0 0 0 0 0,0 0 0 0 0,1 0 0 0 0,-1 0 0 0 0,0 0 0 0 0,0 0 0 0 0,0 0 0 0 0,0 0 0 0 0,0-1 0 0 0,10-15 0 0 0,3 0 0 0 0,1 0 0 0 0,2-16 0 0 0,-11 19 0 0 0,6 8 0 0 0,4-25 0 0 0,1-2-11 0 0,-15 31 8 0 0,0 0 0 0 0,-1-1-1 0 0,0 1 1 0 0,1-1-1 0 0,-1 1 1 0 0,0 0-1 0 0,0-1 1 0 0,0 1-1 0 0,0-1 1 0 0,0 0 3 0 0,0 1-2 0 0,0 0 0 0 0,0-1 0 0 0,0 1 0 0 0,0-1 0 0 0,1 1 1 0 0,-1-1-1 0 0,0 1 0 0 0,1-1 0 0 0,-1 1 0 0 0,1 0 2 0 0,31-63 0 0 0,-6 32 0 0 0,6-32 0 0 0,-26 50 0 0 0,0 10 0 0 0,-5 4 0 0 0,-1 0 0 0 0,1-1 0 0 0,-1 1 0 0 0,0 0 0 0 0,1-1 0 0 0,-1 1 0 0 0,1 0 0 0 0,-1-1 0 0 0,0 1 0 0 0,1 0 0 0 0,-1-1 0 0 0,0 1 0 0 0,1-1 0 0 0,-1 1 0 0 0,0 0 0 0 0,0-1 0 0 0,1 1 0 0 0,-1-1 0 0 0,0 1 0 0 0,0-1 0 0 0,0 1 0 0 0,0-1 0 0 0,0 1 0 0 0,0-1 0 0 0,0 1 0 0 0,0-1 0 0 0,0 1 0 0 0,0-1 0 0 0,0 1 0 0 0,0-1 0 0 0,0 1 0 0 0,0-1 0 0 0,0-1 0 0 0,0 0 0 0 0,0 1 0 0 0,1-1 0 0 0,-1 0 0 0 0,0 1 0 0 0,1-1 0 0 0,-1 1 0 0 0,1-1 0 0 0,0 0 0 0 0,-1 1 0 0 0,1-1 0 0 0,0 1 0 0 0,0 0 0 0 0,0-1 0 0 0,4-6 0 0 0,11-24 0 0 0,-15 31 0 0 0,-1-1 0 0 0,1 1 0 0 0,-1-1 0 0 0,0 1 0 0 0,1-1 0 0 0,-1 1 0 0 0,0-1 0 0 0,0 1 0 0 0,0 0 0 0 0,0-1 0 0 0,0 0 0 0 0,0 1 0 0 0,0-1 0 0 0,0 1 0 0 0,0 0 0 0 0,0-1 0 0 0,1 1 0 0 0,-1-1 0 0 0,0 1 0 0 0,1-1 0 0 0,0 1 0 0 0,25-47 0 0 0,-25 47 0 0 0,-1-1 0 0 0,1 1 0 0 0,-1-1 0 0 0,0 1 0 0 0,1 0 0 0 0,-1-1 0 0 0,0 1 0 0 0,0-1 0 0 0,0 1 0 0 0,0-1 0 0 0,0 1 0 0 0,0-1 0 0 0,0 1 0 0 0,0-1 0 0 0,0 1 0 0 0,0-1 0 0 0,1 1 0 0 0,-1-1 0 0 0,0 1 0 0 0,1 0 0 0 0,0-1 0 0 0,12-14 0 0 0,-11 14 0 0 0,-1 1 0 0 0,0 0 0 0 0,1 0 0 0 0,-1 0 0 0 0,0-1 0 0 0,0 1 0 0 0,0 0 0 0 0,-1 0 0 0 0,1-1 0 0 0,0 1 0 0 0,0 0 0 0 0,-1-1 0 0 0,1 0 0 0 0,1-33 0 0 0,-2 25 0 0 0,-1 5 0 0 0,2 3 0 0 0,12-23 0 0 0,-12 24 0 0 0,-1 0 0 0 0,1-1 0 0 0,-1 1 0 0 0,0-1 0 0 0,1 1 0 0 0,-1-1 0 0 0,0 1 0 0 0,0-1 0 0 0,0 1 0 0 0,0-1 0 0 0,0 2 0 0 0,0-1 0 0 0,0-1 0 0 0,0 1 0 0 0,0-1 0 0 0,0 1 0 0 0,0-1 0 0 0,1 1 0 0 0,-1 0 0 0 0,0-1 0 0 0,1 1 0 0 0,-1-1 0 0 0,11-14 0 0 0,-10 15 0 0 0,-1 0 0 0 0,1-1 0 0 0,-1 1 0 0 0,0-1 0 0 0,0 1 0 0 0,1-1 0 0 0,-1 1 0 0 0,0-1 0 0 0,0 1 0 0 0,0-1 0 0 0,0 2 0 0 0,0 0 0 0 0,-1-1 0 0 0,1 1 0 0 0,0-1 0 0 0,0 1 0 0 0,0-1 0 0 0,0 1 0 0 0,0-1 0 0 0,0 1 0 0 0,0-1 0 0 0,0 1 0 0 0,1-1 0 0 0,-1 1 0 0 0,0-1 0 0 0,0 1 0 0 0,0-1 0 0 0,0 1 0 0 0,1 0 0 0 0,-1-1 0 0 0,0 1 0 0 0,0-1 0 0 0,1 1 0 0 0,-1-1 0 0 0,0 1 0 0 0,1 0 0 0 0,-1-1 0 0 0,0 1 0 0 0,1 0 0 0 0,-1-1 0 0 0,1 1 0 0 0,-1 0 0 0 0,1 0 0 0 0,-1-1 0 0 0,7-3 0 0 0,-7 3 0 0 0,1 0 0 0 0,-1 0 0 0 0,1 1 0 0 0,-1-1 0 0 0,0 0 0 0 0,0 0 0 0 0,1 0 0 0 0,-1 0 0 0 0,0 1 0 0 0,0-1 0 0 0,0 0 0 0 0,0 0 0 0 0,0 0 0 0 0,0-1 0 0 0,0-8 0 0 0,0 20 0 0 0,0-9 0 0 0,0-1 0 0 0,0 1 0 0 0,0-1 0 0 0,0 1 0 0 0,0-1 0 0 0,0 1 0 0 0,0-1 0 0 0,0 1 0 0 0,0-1 0 0 0,0 1 0 0 0,0-1 0 0 0,0 1 0 0 0,0-1 0 0 0,-1 1 0 0 0,1-1 0 0 0,0 1 0 0 0,0-1 0 0 0,0 1 0 0 0,-1-1 0 0 0,1 1 0 0 0,0-1 0 0 0,-1 0 0 0 0,1 1 0 0 0,0-1 0 0 0,-1 0 0 0 0,1 1 0 0 0,0-1 0 0 0,-1 0 0 0 0,1 1 0 0 0,-1-1 0 0 0,1 0 0 0 0,-1 1 0 0 0,-6 3 0 0 0,7-3 0 0 0,0 0 0 0 0,-1-1 0 0 0,1 1 0 0 0,0 0 0 0 0,-1 0 0 0 0,1 0 0 0 0,0 0 0 0 0,0-1 0 0 0,0 1 0 0 0,0 0 0 0 0,0 0 0 0 0,0 0 0 0 0,0 0 0 0 0,0 0 0 0 0,0 15 0 0 0,0 0 0 0 0,0-15 0 0 0,0 0 0 0 0,0 0 0 0 0,0 0 0 0 0,0 0 0 0 0,0 0 0 0 0,0-1 0 0 0,0 1 0 0 0,-1 0 0 0 0,1 0 0 0 0,0 0 0 0 0,0 0 0 0 0,-1-1 0 0 0,1 1 0 0 0,-1 1 0 0 0,-6 1 0 0 0,7-3 0 0 0,0 0 0 0 0,-1 0 0 0 0,1 0 0 0 0,0 0 0 0 0,0 0 0 0 0,0 0 0 0 0,-1 0 0 0 0,1 0 0 0 0,0 0 0 0 0,0 0 0 0 0,0 0 0 0 0,0 0 0 0 0,-1 0 0 0 0,1 1 0 0 0,0-1 0 0 0,0 0 0 0 0,0 0 0 0 0,0 0 0 0 0,-1 0 0 0 0,1 0 0 0 0,0 0 0 0 0,0 1 0 0 0,0-1 0 0 0,0 0 0 0 0,0 0 0 0 0,0 0 0 0 0,0 0 0 0 0,0 1 0 0 0,-1-1 0 0 0,1 0 0 0 0,0 0 0 0 0,0 0 0 0 0,0 1 0 0 0,0-1 0 0 0,0 0 0 0 0,0 0 0 0 0,-1 27 0 0 0,1-26 0 0 0,0 0 0 0 0,0-1 0 0 0,0 1 0 0 0,0 0 0 0 0,0-1 0 0 0,0 1 0 0 0,0 0 0 0 0,-1-1 0 0 0,1 1 0 0 0,0 0 0 0 0,0-1 0 0 0,-1 1 0 0 0,1 0 0 0 0,0-1 0 0 0,-1 1 0 0 0,1-1 0 0 0,0 1 0 0 0,-1 0 0 0 0,1-1 0 0 0,-1 1 0 0 0,1-1 0 0 0,-1 1 0 0 0,1-1 0 0 0,-1 0 0 0 0,1 1 0 0 0,-1-1 0 0 0,0 1 0 0 0,1-1 0 0 0,-1 0 0 0 0,0 1 0 0 0,1-1 0 0 0,-1 1 0 0 0,1-1 0 0 0,-1 1 0 0 0,1-1 0 0 0,0 1 0 0 0,-1-1 0 0 0,1 1 0 0 0,0 0 0 0 0,-1-1 0 0 0,1 1 0 0 0,0 0 0 0 0,-1-1 0 0 0,1 1 0 0 0,0 0 0 0 0,0-1 0 0 0,0 1 0 0 0,0 0 0 0 0,0-1 0 0 0,0 1 0 0 0,0 0 0 0 0,0-1 0 0 0,0 1 0 0 0,0 11 11 0 0,1-9-6 0 0,-1 1 0 0 0,0-1 1 0 0,0 0-1 0 0,0 0 0 0 0,0 1 1 0 0,-1-1-1 0 0,1 0 0 0 0,-1 0 1 0 0,0 0-1 0 0,0 1-5 0 0,-25 44 0 0 0,25-47 0 0 0,0 1 0 0 0,1-1 0 0 0,0 1 0 0 0,-1-1 0 0 0,1 1 0 0 0,0-1 0 0 0,0 0 0 0 0,0 1 0 0 0,0-1 0 0 0,0 1 0 0 0,0-1 0 0 0,0 1 0 0 0,0-1 0 0 0,0 1 0 0 0,0-1 0 0 0,-1 1 0 0 0,1-1 0 0 0,0 1 0 0 0,-1-1 0 0 0,1 0 0 0 0,-1 1 0 0 0,-25 46 72 0 0,25-46-69 0 0,0 0 0 0 0,1-1 0 0 0,-1 1 0 0 0,1 0 0 0 0,0 0 0 0 0,-1 0 0 0 0,1 0-1 0 0,0 0 1 0 0,0 0 0 0 0,0 0 0 0 0,1 1-3 0 0,-1-1 3 0 0,0 0 0 0 0,0 0 0 0 0,0 0 0 0 0,0 0 0 0 0,0 0 0 0 0,0-1 0 0 0,0 1-1 0 0,-1 0 1 0 0,1 0 0 0 0,-1 0 0 0 0,0 1-3 0 0,-4 5-1 0 0,4-7 1 0 0,0 1 1 0 0,0-1 0 0 0,1 1 0 0 0,-1-1 0 0 0,0 1 0 0 0,0-1 0 0 0,1 1 0 0 0,-1 0-1 0 0,1-1 1 0 0,0 1 0 0 0,-1-1 0 0 0,1 1 0 0 0,0 0 0 0 0,0 0-1 0 0,0 5 20 0 0,0-5-16 0 0,1 0-1 0 0,-1 1 0 0 0,0-1 0 0 0,-1 0 1 0 0,1 0-1 0 0,0 0 0 0 0,-1 0 1 0 0,1 1-1 0 0,-1-1 0 0 0,0 1-3 0 0,-4 5 0 0 0,4-7 0 0 0,0 1 0 0 0,0-1 0 0 0,1 1 0 0 0,-1-1 0 0 0,0 1 0 0 0,0-1 0 0 0,1 1 0 0 0,-1-1 0 0 0,1 1 0 0 0,0 0 0 0 0,-1-1 0 0 0,1 1 0 0 0,0 0 0 0 0,0 0 0 0 0,0 5 0 0 0,0-5 0 0 0,1 0 0 0 0,-1 0 0 0 0,0 1 0 0 0,-1-1 0 0 0,1 0 0 0 0,0 0 0 0 0,-1 0 0 0 0,1 0 0 0 0,-1 1 0 0 0,0 0 0 0 0,-4 5 0 0 0,4-7 1 0 0,0 1 0 0 0,0-1 0 0 0,1 0-1 0 0,-1 1 1 0 0,0 0 0 0 0,1-1 0 0 0,-1 1-1 0 0,0-1 1 0 0,1 1 0 0 0,0 0 0 0 0,-1-1-1 0 0,1 1 1 0 0,0 0 0 0 0,0 0-1 0 0,0 2 10 0 0,0 94 102 0 0,0-54 16 0 0,3-31-106 0 0,7 1 36 0 0,-1-6 32 0 0,-4-3-87 0 0,-3-2 11 0 0,4 1 54 0 0,-1-4-51 0 0,0 1-6 0 0,0 6 32 0 0,-5-7-41 0 0,0 0-1 0 0,0 1 1 0 0,1-1 0 0 0,-1 1-1 0 0,0-1 1 0 0,1 1 0 0 0,-1-1-1 0 0,0 0 1 0 0,1 1 0 0 0,-1-1-1 0 0,0 0 1 0 0,1 1 0 0 0,-1-1-1 0 0,1 0 1 0 0,-1 0 0 0 0,1 1-1 0 0,-1-1 1 0 0,0 0 0 0 0,1 0-1 0 0,-1 0 1 0 0,1 0 0 0 0,-1 1-1 0 0,1-1 1 0 0,-1 0 0 0 0,1 0-1 0 0,-1 0 1 0 0,1 0-1 0 0,-1 0 1 0 0,1 0 0 0 0,-1 0-1 0 0,1 0 1 0 0,0-1-2 0 0,0 1 8 0 0,1 0-1 0 0,-1 0 1 0 0,1 0-1 0 0,-1 1 0 0 0,1-1 1 0 0,-1 0-1 0 0,1 0 1 0 0,-1 1-1 0 0,0-1 1 0 0,1 1-8 0 0,6 4 35 0 0,-7-4-32 0 0,1 0 0 0 0,-1 0 0 0 0,1 0 1 0 0,-1-1-1 0 0,1 1 0 0 0,-1 0 0 0 0,1-1 0 0 0,0 1 1 0 0,-1-1-1 0 0,1 1 0 0 0,-1-1 0 0 0,1 0 1 0 0,0 0-1 0 0,0 0-3 0 0,14 0 44 0 0,29 0-30 0 0,-26 0 34 0 0,-18 0-46 0 0,1 0-1 0 0,-1 0 0 0 0,1 0 0 0 0,-1 0 0 0 0,0 1 0 0 0,1-1 0 0 0,-1 0 0 0 0,1 1 0 0 0,-1-1 0 0 0,1 1-1 0 0,6 4 0 0 0,-7-4 0 0 0,1 0 0 0 0,-1 0 0 0 0,0 0 0 0 0,1-1 0 0 0,0 1 0 0 0,-1 0 0 0 0,1-1 0 0 0,-1 1 0 0 0,1-1 0 0 0,0 1 0 0 0,-1-1 0 0 0,1 0 0 0 0,0 0 0 0 0,0 0 0 0 0,14 1 12 0 0,-12 0-7 0 0,1-1 1 0 0,-1 0 0 0 0,1 0 0 0 0,-1 0 0 0 0,0 0 0 0 0,1-1-1 0 0,-1 1 1 0 0,1-1 0 0 0,2-1-6 0 0,23-12 0 0 0,-21 13 0 0 0,0 2 0 0 0,-8-1 0 0 0,0 0 0 0 0,-1 0 0 0 0,1 0 0 0 0,0 0 0 0 0,0 0 0 0 0,-1 0 0 0 0,1 0 0 0 0,0 0 0 0 0,-1 0 0 0 0,1-1 0 0 0,0 1 0 0 0,-1 0 0 0 0,1 0 0 0 0,-1-1 0 0 0,1 1 0 0 0,0-1 0 0 0,-1 1 0 0 0,1 0 0 0 0,-1-1 0 0 0,1 1 0 0 0,-1-1 0 0 0,1 1 0 0 0,-1-1 0 0 0,1 1 0 0 0,-1-1 0 0 0,0 0 0 0 0,1 1 0 0 0,-1-1 0 0 0,1 1 0 0 0,-1-1 0 0 0,0 0 0 0 0,1 1 0 0 0,-1-1 0 0 0,1 1 0 0 0,-1 0 0 0 0,1-1 0 0 0,0 1 0 0 0,-1-1 0 0 0,1 1 0 0 0,-1 0 0 0 0,1-1 0 0 0,0 1 0 0 0,-1 0 0 0 0,1 0 0 0 0,0 0 0 0 0,-1-1 0 0 0,1 1 0 0 0,0 0 0 0 0,-1 0 0 0 0,1 0 0 0 0,0 0 0 0 0,0 0 0 0 0,-1 0 0 0 0,2 0 0 0 0,0 0 0 0 0,-1 0 0 0 0,1 0 0 0 0,0-1 0 0 0,-1 1 0 0 0,1-1 0 0 0,0 1 0 0 0,-1-1 0 0 0,1 0 0 0 0,-1 1 0 0 0,1-1 0 0 0,-1 0 0 0 0,1 0 0 0 0,-1 0 0 0 0,7-4 0 0 0,6 0 0 0 0,-9-6 0 0 0,24-5 0 0 0,-18 11 0 0 0,-10 5 0 0 0,1 0 0 0 0,-1-1 0 0 0,0 1 0 0 0,0-1 0 0 0,0 1 0 0 0,0-1 0 0 0,0 1 0 0 0,0-1 0 0 0,0 0 0 0 0,0 0 0 0 0,0 1 0 0 0,0-1 0 0 0,0 0 0 0 0,-1 0 0 0 0,1 0 0 0 0,0 0 0 0 0,0 0 0 0 0,0-1 0 0 0,1-3-2 0 0,-2 5-3 0 0,0-1 1 0 0,1 0 0 0 0,-1 1 0 0 0,0-1 0 0 0,1 0 0 0 0,-1 1-1 0 0,0-1 1 0 0,1 1 0 0 0,-1-1 0 0 0,1 1 0 0 0,-1-1 0 0 0,1 1-1 0 0,-1-1 1 0 0,1 1 0 0 0,-1-1 0 0 0,1 1 0 0 0,0 0 0 0 0,-1-1 0 0 0,1 1-1 0 0,-1 0 1 0 0,1-1 0 0 0,0 1 4 0 0,4-2-29 0 0,-3 1 19 0 0,-1 0-1 0 0,0 0 0 0 0,1-1 1 0 0,-1 1-1 0 0,0 0 0 0 0,0-1 0 0 0,0 1 1 0 0,0 0-1 0 0,0-1 0 0 0,0 1 1 0 0,0-1-1 0 0,0 0 0 0 0,-1 1 0 0 0,1-2 11 0 0,0 1-12 0 0,0 1 0 0 0,-1-1-1 0 0,1 1 1 0 0,0-1 0 0 0,0 1-1 0 0,0-1 1 0 0,0 1 0 0 0,0 0-1 0 0,0-1 1 0 0,0 1 0 0 0,0 0-1 0 0,0 0 1 0 0,1 0 0 0 0,0-1 12 0 0,9-3-186 0 0,-10 5 161 0 0,0 0 0 0 0,1-1 1 0 0,-1 1-1 0 0,0-1 0 0 0,0 1 1 0 0,0-1-1 0 0,0 1 1 0 0,0-1-1 0 0,0 0 0 0 0,0 1 1 0 0,0-1-1 0 0,0 0 1 0 0,-1 0-1 0 0,1 0 0 0 0,0 0 1 0 0,0 0-1 0 0,-1 0 0 0 0,1-1 25 0 0,0 0 7 0 0,1 0-72 0 0,-1 0-69 0 0,0 0-66 0 0,-1 1-19 0 0,1-1-43 0 0,0 0-42 0 0,0 1-39 0 0,0-1-37 0 0,-1 1-36 0 0,2-2-515 0 0,-1 0-119 0 0,1 0-103 0 0,-1 0-89 0 0,0 1-73 0 0,1-2-333 0 0,-2 1-45 0 0,1-1-382 0 0,-1-1-1087 0 0,0 5 3159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2-25T14:36:11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23183 0 0,'15'14'528'0'0,"-10"-12"-374"0"0,-4-2-113 0 0,0 0 1 0 0,-1 1-1 0 0,1-1 0 0 0,0 0 0 0 0,-1 1 1 0 0,1-1-1 0 0,0 0 0 0 0,-1 1 0 0 0,1-1 1 0 0,-1 1-1 0 0,1-1 0 0 0,-1 1 0 0 0,1-1 0 0 0,-1 1 1 0 0,0-1-1 0 0,1 1 0 0 0,-1 0 0 0 0,1-1 1 0 0,-1 1-1 0 0,0 0 0 0 0,0-1 0 0 0,1 1-41 0 0,1 4 173 0 0,0-1-63 0 0,-2-2-36 0 0,2 0 70 0 0,5 4 35 0 0,0 0-36 0 0,2 3 51 0 0,-7-6-82 0 0,-2-3 130 0 0,0 0 217 0 0,0 0 18 0 0,0 0-206 0 0,0-3-142 0 0,0 1-121 0 0,0-7 115 0 0,0 6-145 0 0,0 0-61 0 0,0 0-79 0 0,0 0-97 0 0,0 0-115 0 0,0 1-41 0 0,0 0-104 0 0,0-1-114 0 0,0 2 269 0 0,0 0-32 0 0,0-1-34 0 0,0 1-36 0 0,0 0-37 0 0,0 0-38 0 0,0 0-39 0 0,0-1-42 0 0,0 1-42 0 0,0 0-43 0 0,0-2-930 0 0,0 0-47 0 0,0-1-381 0 0,0-2-1083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2-25T14:37:30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32 6480 0 0,'0'0'141'0'0,"0"0"23"0"0,0 0 13 0 0,3 0-19 0 0,-2 0-156 0 0,-1 0 0 0 0,1 0 0 0 0,0 0 0 0 0,-1 0 0 0 0,1 0 1 0 0,0 0-1 0 0,0 0 0 0 0,-1 0 0 0 0,1-1 0 0 0,0 1 0 0 0,-1 0 0 0 0,1 0 1 0 0,-1-1-1 0 0,1 1 0 0 0,0 0-2 0 0,-1-1 17 0 0,0 1 35 0 0,1-2 145 0 0,-1 0 114 0 0,1 0 101 0 0,-1 0 195 0 0,0-1 99 0 0,1-1 239 0 0,-1-1 584 0 0,0 2-243 0 0,0 2-466 0 0,0 1-181 0 0,0 0-54 0 0,-1 1 48 0 0,1 0-365 0 0,0 1-37 0 0,0 0-42 0 0,0 0-43 0 0,0 1-47 0 0,0 0-52 0 0,0 8 289 0 0,0-9-13 0 0,0 1-55 0 0,-3 9-36 0 0,-7 3 25 0 0,7-12-60 0 0,2 0-91 0 0,1 2-58 0 0,1 0-33 0 0,-1-3 41 0 0,0-1-46 0 0,0 0-1 0 0,0-1 1 0 0,0 1 0 0 0,0 0 0 0 0,0-1 0 0 0,0 1 0 0 0,0 0-1 0 0,0-1 1 0 0,0 1 0 0 0,0 0 0 0 0,-1-1 0 0 0,1 1-1 0 0,0 0 1 0 0,-1-1 0 0 0,1 1 0 0 0,0-1 0 0 0,-1 1 0 0 0,1 0-1 0 0,-1-1 1 0 0,1 1 0 0 0,-1-1 0 0 0,1 1 0 0 0,-1-1 0 0 0,1 0-1 0 0,-1 1 1 0 0,0-1-10 0 0,1 1 10 0 0,-1-1-1 0 0,1 0 0 0 0,-1 1 1 0 0,1-1-1 0 0,-1 1 1 0 0,1-1-1 0 0,-1 1 0 0 0,1-1 1 0 0,-1 1-1 0 0,1-1 1 0 0,-1 1-1 0 0,1 0 0 0 0,0-1 1 0 0,0 1-1 0 0,-1-1 1 0 0,1 1-1 0 0,0 0 0 0 0,0-1 1 0 0,0 1-1 0 0,-1 0 1 0 0,1 0-1 0 0,0-1 1 0 0,0 1-1 0 0,0 0 0 0 0,0-1 1 0 0,0 1-10 0 0,1 4 36 0 0,-2 14 216 0 0,-1-11-182 0 0,-3 0-15 0 0,-2 5-3 0 0,5 1 13 0 0,2-13-63 0 0,0 0 0 0 0,0 0 0 0 0,0 0 0 0 0,0-1 0 0 0,0 1-1 0 0,0 0 1 0 0,0 0 0 0 0,-1 0 0 0 0,1 0 0 0 0,0 0-1 0 0,-1 0 1 0 0,1 0 0 0 0,-1 0 0 0 0,1-1 0 0 0,-1 1 0 0 0,1 0-1 0 0,-1 0-1 0 0,-6 12 33 0 0,6-8-15 0 0,0-1 1 0 0,0 1-1 0 0,1 0 1 0 0,-1 0-1 0 0,1 3-18 0 0,0 1 58 0 0,-7 5 14 0 0,3-8-18 0 0,1 2 44 0 0,2-2 3 0 0,0 2 36 0 0,-2 4 4 0 0,-7 2 14 0 0,8-10-30 0 0,0-1-56 0 0,3 6-16 0 0,-1-6-12 0 0,1 3 22 0 0,-2 10 188 0 0,0-12-198 0 0,0-1-44 0 0,-6 2 64 0 0,7-5-68 0 0,-1 0 0 0 0,1 0-1 0 0,-1 1 1 0 0,1-1 0 0 0,0 0-1 0 0,-1 0 1 0 0,1 1-1 0 0,-1-1 1 0 0,1 0 0 0 0,0 1-1 0 0,-1-1 1 0 0,1 1 0 0 0,0-1-1 0 0,0 0 1 0 0,-1 1 0 0 0,1-1-1 0 0,0 1 1 0 0,0-1-1 0 0,0 1 1 0 0,-1-1 0 0 0,1 1-1 0 0,0-1 1 0 0,0 1 0 0 0,0-1-1 0 0,0 1 1 0 0,0-1 0 0 0,0 1-1 0 0,0-1 1 0 0,0 1-1 0 0,0-1 1 0 0,0 1 0 0 0,1 0-5 0 0,-1 27 244 0 0,0-6-28 0 0,0-21-210 0 0,-1-1 0 0 0,1 1 0 0 0,0 0 0 0 0,0-1 0 0 0,0 1 0 0 0,0-1 0 0 0,0 1 1 0 0,0 0-1 0 0,-1-1 0 0 0,1 1 0 0 0,0-1 0 0 0,0 1 0 0 0,-1-1 0 0 0,1 1 0 0 0,0-1 0 0 0,-1 1 1 0 0,1-1-1 0 0,0 0 0 0 0,-1 1 0 0 0,1-1 0 0 0,-1 1 0 0 0,1-1 0 0 0,-1 0 0 0 0,0 1-6 0 0,1-1 6 0 0,-1 1 0 0 0,0-1 0 0 0,1 1 0 0 0,-1-1 0 0 0,1 1-1 0 0,-1-1 1 0 0,1 1 0 0 0,-1-1 0 0 0,1 1 0 0 0,-1 0 0 0 0,1-1 0 0 0,-1 1 0 0 0,1 0-1 0 0,0-1 1 0 0,0 1 0 0 0,-1 0 0 0 0,1-1 0 0 0,0 1 0 0 0,0 0 0 0 0,0 0-1 0 0,0-1 1 0 0,-1 1 0 0 0,1 0 0 0 0,0 0 0 0 0,1 0-6 0 0,-1 9 41 0 0,0 14 69 0 0,-3-10-76 0 0,-11 9-21 0 0,13-21 4 0 0,3 20 7 0 0,-2-20-23 0 0,0-1 0 0 0,0 1 0 0 0,-1-1 0 0 0,1 1 0 0 0,0-1 0 0 0,0 1 0 0 0,-1-1 0 0 0,1 1 0 0 0,-1-1 0 0 0,1 0-1 0 0,-5 8 1 0 0,4-8 0 0 0,0 1 0 0 0,0-1 1 0 0,0 1-1 0 0,0-1 0 0 0,1 1 0 0 0,-1 0 1 0 0,0-1-1 0 0,1 1 0 0 0,-1 0 1 0 0,1-1-1 0 0,0 3-1 0 0,0-2 69 0 0,0 1-11 0 0,0 5-45 0 0,0 1 42 0 0,0 6 57 0 0,0-7-94 0 0,0 13 45 0 0,-1 15-47 0 0,1-35-16 0 0,0-1 0 0 0,0 1 0 0 0,0-1 0 0 0,0 1 0 0 0,-1-1 0 0 0,1 0 0 0 0,0 1 0 0 0,0-1 0 0 0,0 1-1 0 0,0-1 1 0 0,0 0 0 0 0,-1 1 0 0 0,1-1 0 0 0,0 0 0 0 0,0 1 0 0 0,-1-1 0 0 0,1 0 0 0 0,0 1 0 0 0,-1-1 0 0 0,1 0 0 0 0,0 0 0 0 0,-1 1 0 0 0,1-1 0 0 0,-1 0 0 0 0,-6 6-2 0 0,7-5 2 0 0,-1-1 0 0 0,1 1 0 0 0,0 0 0 0 0,-1 0 0 0 0,1 0 0 0 0,0-1 0 0 0,0 1 0 0 0,0 0 0 0 0,-1 0 0 0 0,1 0 0 0 0,0 0 0 0 0,0 0 0 0 0,0 0 0 0 0,1 0 0 0 0,-1 22 33 0 0,0-20 14 0 0,0 6 17 0 0,0-8-61 0 0,-1 21 197 0 0,-1-19-176 0 0,-9 3 3 0 0,11-6-23 0 0,-1 1 1 0 0,1 0 0 0 0,0 0 0 0 0,-1 0-1 0 0,1 0 1 0 0,0-1 0 0 0,0 1 0 0 0,0 0-1 0 0,0 0 1 0 0,-1 0 0 0 0,1 0 0 0 0,0 0 0 0 0,0-1-1 0 0,1 2-4 0 0,-1 30 80 0 0,0-16-80 0 0,0 0 0 0 0,0 0 0 0 0,0-15 0 0 0,0 1 0 0 0,0-1 0 0 0,0 1 0 0 0,-1-1 0 0 0,1 1 0 0 0,0-1 0 0 0,-1 1 0 0 0,1-1 0 0 0,0 0 0 0 0,-1 1 0 0 0,-10 11 11 0 0,9-7 42 0 0,2 11 6 0 0,0-11-60 0 0,0-3-9 0 0,0 0-64 0 0,0-1 15 0 0,0 12 48 0 0,0 2 11 0 0,0-3-12 0 0,2-8-36 0 0,9 9 20 0 0,-8-1-52 0 0,-3-6 4 0 0,0-5 56 0 0,0-1 28 0 0,0 6-41 0 0,0 11-96 0 0,0 11 103 0 0,2-24-22 0 0,9 9 36 0 0,-6 2 12 0 0,6-3 11 0 0,-8-8 32 0 0,-3 22-22 0 0,0-25 32 0 0,2 1-10 0 0,12 8-75 0 0,-1-9 32 0 0,-8 1 57 0 0,6 8 23 0 0,-8-9-12 0 0,-3-2-4 0 0,0 0 0 0 0,2 0-10 0 0,9 0-32 0 0,-6 3 26 0 0,8 8-36 0 0,-11-11-12 0 0,-1 1 0 0 0,1-1 0 0 0,-1 1 0 0 0,0-1 0 0 0,1 0 0 0 0,-1 0 0 0 0,1 0 0 0 0,-1 0 0 0 0,1 0 0 0 0,-1 0 0 0 0,31 0 0 0 0,-16 0 0 0 0,16 0 0 0 0,-31 1 0 0 0,0-1 0 0 0,0 0 0 0 0,0 0 0 0 0,0 0 0 0 0,0-1 0 0 0,-1 1 0 0 0,1 0 0 0 0,0 0 0 0 0,0 0 0 0 0,0 0 0 0 0,0-1 0 0 0,-1 1 0 0 0,1 0 0 0 0,1-1 0 0 0,1-6 0 0 0,-3 6 0 0 0,0 1 0 0 0,0 0 0 0 0,0 0 0 0 0,0 0 0 0 0,0-1 0 0 0,0 1 0 0 0,0 0 0 0 0,0 0 0 0 0,0 0 0 0 0,0 0 0 0 0,0-1 0 0 0,0 1 0 0 0,0 0 0 0 0,1 0 0 0 0,-1 0 0 0 0,0 0 0 0 0,0-1 0 0 0,0 1 0 0 0,0 0 0 0 0,0 0 0 0 0,0 0 0 0 0,1 0 0 0 0,-1 0 0 0 0,0 0 0 0 0,0-1 0 0 0,0 1 0 0 0,0 0 0 0 0,1 0 0 0 0,-1 0 0 0 0,0 0 0 0 0,0 0 0 0 0,0 0 0 0 0,0 0 0 0 0,1 0 0 0 0,-1 0 0 0 0,0 0 0 0 0,27-2 0 0 0,3 2 12 0 0,-25-2 36 0 0,8-9-20 0 0,-11 11-20 0 0,-1-1-1 0 0,0 1 1 0 0,1-1-1 0 0,-1 1 1 0 0,1 0-1 0 0,-1 0 1 0 0,1-1-1 0 0,-1 1 0 0 0,1 0 1 0 0,-1 0-8 0 0,-1 1 2 0 0,1-1 0 0 0,-1 0-1 0 0,1 0 1 0 0,-1 0 0 0 0,0 0 0 0 0,1 0 0 0 0,-1 0 0 0 0,1 0-1 0 0,-1 0 1 0 0,0 0 0 0 0,1 0 0 0 0,-1 0 0 0 0,1 0 0 0 0,-1 0-1 0 0,0 0 1 0 0,1 0 0 0 0,-1 0 0 0 0,0 0 0 0 0,1 0 0 0 0,-1-1-1 0 0,1 1 1 0 0,-1 0 0 0 0,0 0 0 0 0,1-1 0 0 0,-1 1 0 0 0,0 0-1 0 0,0 0 1 0 0,1-1 0 0 0,-1 1 0 0 0,0 0 0 0 0,1-1-2 0 0,-1 0 1 0 0,2 0-1 0 0,-1-1 1 0 0,0 1 0 0 0,0 0 0 0 0,0 0 0 0 0,0 0 0 0 0,1 0 0 0 0,-1 0 0 0 0,0 0 0 0 0,1 0 0 0 0,-1 0-1 0 0,1 0 1 0 0,-1 1 0 0 0,2-1-1 0 0,29-15 0 0 0,-16 5 0 0 0,-3 6 0 0 0,-7-6 0 0 0,4 6 0 0 0,-8 1 0 0 0,-1 1 0 0 0,15-6 0 0 0,-15 8 0 0 0,0 1 0 0 0,0-1 0 0 0,0 0 0 0 0,0 0 0 0 0,-1 1 0 0 0,1-1 0 0 0,0 0 0 0 0,0 0 0 0 0,-1 0 0 0 0,1 0 0 0 0,0 0 0 0 0,-1 0 0 0 0,1 0 0 0 0,-1 0 0 0 0,0 0 0 0 0,1 0 0 0 0,6-11 11 0 0,-1 8 12 0 0,-5 4-22 0 0,-1-1 0 0 0,1 1 0 0 0,-1 0 0 0 0,0 0 0 0 0,1-1-1 0 0,-1 1 1 0 0,1 0 0 0 0,-1-1 0 0 0,0 1 0 0 0,1 0 0 0 0,-1-1 0 0 0,0 1 0 0 0,1-1 0 0 0,-1 1 0 0 0,0-1 0 0 0,0 1 0 0 0,0 0 0 0 0,1-1 0 0 0,-1 1 0 0 0,0-1 0 0 0,0 1 0 0 0,0-1 0 0 0,0 1 0 0 0,0-1 0 0 0,0 1 0 0 0,0-1 0 0 0,0 1-1 0 0,0-1 1 0 0,0 1 0 0 0,0-1 0 0 0,0 1 0 0 0,0-1-1 0 0,0 0 1 0 0,0 1 0 0 0,0-1 0 0 0,-1 1 1 0 0,1-1-1 0 0,0 1 0 0 0,0-1 0 0 0,0 1 0 0 0,0-1 0 0 0,0 1 0 0 0,1-1 0 0 0,-1 1 0 0 0,0-1 0 0 0,0 1 0 0 0,0-1 0 0 0,0 1 0 0 0,0-1 1 0 0,1 1-1 0 0,-1-1 0 0 0,0 1 0 0 0,1-1 0 0 0,-1 1 0 0 0,0 0 0 0 0,0-1 0 0 0,1 1 0 0 0,-1 0 0 0 0,1-1 0 0 0,-1 1 0 0 0,0 0 0 0 0,1-1 0 0 0,-1 1 1 0 0,1 0-1 0 0,0-1-1 0 0,5-3 25 0 0,0-7-13 0 0,-2 10-4 0 0,-1-1 16 0 0,5-13 20 0 0,3-6 79 0 0,-4 7-46 0 0,-2 7-32 0 0,-1 3-14 0 0,-1 1 46 0 0,-2 0-35 0 0,-2-7-10 0 0,1 8-7 0 0,0 0-13 0 0,0 0 0 0 0,0 1-1 0 0,1-1 1 0 0,-1 0 0 0 0,0 0 0 0 0,1 1-1 0 0,-1-1 1 0 0,1 0 0 0 0,0 1-1 0 0,0-1 1 0 0,0 1 0 0 0,-1-1 0 0 0,2 1-1 0 0,-1-1-11 0 0,3-5 4 0 0,-3 5 12 0 0,-1-1-1 0 0,1 1 1 0 0,-1 0-1 0 0,0-1 0 0 0,1 1 1 0 0,-1 0-1 0 0,0-1 1 0 0,-1-1-16 0 0,1 2 7 0 0,0 1 0 0 0,0-1 0 0 0,0 1 1 0 0,0-1-1 0 0,0 1 0 0 0,0-1 0 0 0,0 1 0 0 0,0-1 0 0 0,1 1 1 0 0,-1-1-1 0 0,1 1 0 0 0,-1-1 0 0 0,1 1 0 0 0,-1 0-7 0 0,7-4 20 0 0,-7 5-18 0 0,1 0 1 0 0,-1-1-1 0 0,1 1 0 0 0,-1 0 1 0 0,1 0-1 0 0,-1-1 1 0 0,0 1-1 0 0,1 0 0 0 0,-1-1 1 0 0,0 1-1 0 0,1-1 1 0 0,-1 1-1 0 0,0 0 0 0 0,1-1 1 0 0,-1 1-1 0 0,0-1 0 0 0,0 1 1 0 0,1-1-1 0 0,-1 1 1 0 0,0-1-1 0 0,0 1 0 0 0,0-1 1 0 0,0 1-1 0 0,0-1 1 0 0,0 1-1 0 0,0-1 0 0 0,0 1 1 0 0,0-1-1 0 0,0 1 0 0 0,0-1 1 0 0,0 1-1 0 0,0-1-2 0 0,0-6 27 0 0,0-8 96 0 0,0-13 245 0 0,0 17-278 0 0,0 8-10 0 0,-3 0 0 0 0,-8-10-2 0 0,2-6 3 0 0,5 12-57 0 0,1 1-9 0 0,3 5-14 0 0,-1-1 0 0 0,1 1 0 0 0,0 0 0 0 0,-1-1 0 0 0,1 1 0 0 0,0-1 0 0 0,0 1 0 0 0,0-1 0 0 0,0 1 0 0 0,0-1-1 0 0,0 2 0 0 0,0-13 11 0 0,0 13-10 0 0,0 0-1 0 0,0 0 1 0 0,0 0 0 0 0,0-1 0 0 0,0 1-1 0 0,0 0 1 0 0,0 0 0 0 0,0 0 0 0 0,0 0-1 0 0,0 0 1 0 0,0 0 0 0 0,0 0 0 0 0,0 0-1 0 0,0 0 1 0 0,0 0 0 0 0,0-1 0 0 0,0 1-1 0 0,0 0 1 0 0,0 0 0 0 0,0 0 0 0 0,0 0-1 0 0,0 0 1 0 0,0 0 0 0 0,0 0 0 0 0,0 0-1 0 0,0 0 1 0 0,0 0 0 0 0,-1 0 0 0 0,1-1-1 0 0,0 1 1 0 0,0 0 0 0 0,0 0 0 0 0,0 0-1 0 0,0 0 1 0 0,0 0 0 0 0,0 0 0 0 0,0 0-1 0 0,0 0 1 0 0,0 0 0 0 0,0 0 0 0 0,0 0-1 0 0,-1 0 1 0 0,1 0 0 0 0,0 0 0 0 0,0 0-1 0 0,0 0 1 0 0,0 0 0 0 0,0 0 0 0 0,0 0-1 0 0,0 0 1 0 0,0 0 0 0 0,0 0 0 0 0,0 0-1 0 0,-1 0 1 0 0,1 0 0 0 0,0 0 0 0 0,0 0-1 0 0,-11 0 21 0 0,11 0-20 0 0,0 0-1 0 0,0 0 1 0 0,0 0 0 0 0,0 0 0 0 0,0 0-1 0 0,0 0 1 0 0,0 0 0 0 0,0 0 0 0 0,0 0-1 0 0,0 0 1 0 0,-1 0 0 0 0,1 0 0 0 0,0 0-1 0 0,0 0 1 0 0,0 0 0 0 0,0 0 0 0 0,0 0-1 0 0,0 0 1 0 0,0 0 0 0 0,0 0 0 0 0,0 0-1 0 0,0 0 1 0 0,-1 0 0 0 0,1 0 0 0 0,0 0-1 0 0,0 0 1 0 0,0 0 0 0 0,0 0 0 0 0,0 0-1 0 0,0 0 1 0 0,0 0 0 0 0,0 0 0 0 0,0 0-1 0 0,0-1 1 0 0,0 1 0 0 0,0 0 0 0 0,0 0-1 0 0,0 0 1 0 0,0 0 0 0 0,0 0 0 0 0,0 0-1 0 0,0 0 1 0 0,0 0 0 0 0,0 0 0 0 0,0 0-1 0 0,0 0 1 0 0,0-1 0 0 0,0 1 0 0 0,0 0-1 0 0,0 0 1 0 0,0 0 0 0 0,0 0 0 0 0,0 0-1 0 0,0 0 1 0 0,0 0 0 0 0,0 0 0 0 0,0 0-1 0 0,0-1 1 0 0,0 0 0 0 0,0 1 1 0 0,0-1-1 0 0,0 1 0 0 0,0-1 1 0 0,0 1-1 0 0,0-1 0 0 0,-1 1 1 0 0,1-1-1 0 0,0 1 0 0 0,0-1 1 0 0,0 1-1 0 0,-1-1 0 0 0,1 1 1 0 0,0-1-1 0 0,0 1 0 0 0,-1-1 1 0 0,1 1-1 0 0,0 0 0 0 0,-1-1 1 0 0,1 1-1 0 0,-1-1-1 0 0,-8-1 53 0 0,9 2-51 0 0,0 0 0 0 0,0 0 0 0 0,0 0 0 0 0,0 0-1 0 0,0 0 1 0 0,0 0 0 0 0,0 0 0 0 0,0 0 0 0 0,0 0 0 0 0,0 0 0 0 0,-1 0-1 0 0,1 0 1 0 0,0 0 0 0 0,0 0 0 0 0,0 0 0 0 0,0 0 0 0 0,0 0-1 0 0,0 0 1 0 0,0 0 0 0 0,0 0 0 0 0,0 0 0 0 0,0 0 0 0 0,0 0 0 0 0,-1 0-1 0 0,1 0 1 0 0,0 0 0 0 0,0 0 0 0 0,0 0 0 0 0,0 0 0 0 0,0 0-1 0 0,0 0 1 0 0,0 0 0 0 0,0 0 0 0 0,0 0 0 0 0,0-1 0 0 0,0 1 0 0 0,0 0-1 0 0,0 0 1 0 0,0 0 0 0 0,0 0 0 0 0,0 0 0 0 0,0 0 0 0 0,0 0-1 0 0,0 0 1 0 0,0 0 0 0 0,0 0 0 0 0,0-1 0 0 0,0 1 0 0 0,0 0 0 0 0,0 0-1 0 0,0 0 1 0 0,0 0 0 0 0,0 0 0 0 0,0 0 0 0 0,0 0 0 0 0,0 0 0 0 0,0 0-2 0 0,0-1 7 0 0,0 0 1 0 0,0 1 0 0 0,-1-1 0 0 0,1 0-1 0 0,0 1 1 0 0,0-1 0 0 0,0 0 0 0 0,-1 1-1 0 0,1-1 1 0 0,0 1 0 0 0,-1-1 0 0 0,1 1-1 0 0,-1-1 1 0 0,1 1 0 0 0,0-1 0 0 0,-1 1-1 0 0,1-1 1 0 0,-1 1 0 0 0,1-1 0 0 0,-1 1-1 0 0,0 0 1 0 0,1-1 0 0 0,-1 1 0 0 0,1 0-1 0 0,-1 0 1 0 0,0-1 0 0 0,1 1 0 0 0,-1 0-1 0 0,1 0 1 0 0,-1 0 0 0 0,0 0 0 0 0,1 0-1 0 0,-1 0 1 0 0,0 0 0 0 0,0 0-8 0 0,-42-1 293 0 0,7 2-159 0 0,4-1-74 0 0,0 0-60 0 0,0 0 0 0 0,31 0 0 0 0,-1 0 0 0 0,1 0 0 0 0,-1 0 0 0 0,1 0 0 0 0,-1 0 0 0 0,1-1 0 0 0,-1 1 0 0 0,1 0 0 0 0,0-1 0 0 0,-1 1 0 0 0,-14-11 0 0 0,15 10 0 0 0,-1 1 0 0 0,1-1 0 0 0,0 1 0 0 0,-1 0 0 0 0,1 0 0 0 0,-1-1 0 0 0,1 1 0 0 0,-1 0 0 0 0,1 0 0 0 0,-1 0 0 0 0,2 0 0 0 0,-16 0 0 0 0,0 0 0 0 0,3 0-10 0 0,10 0-46 0 0,3 0-20 0 0,0 0 2 0 0,0 0 4 0 0,3 0 4 0 0,-2 0 64 0 0,-1 0-1 0 0,1 0 0 0 0,0 1 1 0 0,-1-1-1 0 0,1 0 0 0 0,0 0 1 0 0,-1 0-1 0 0,1 1 0 0 0,-1-1 1 0 0,1 0-1 0 0,0 0 0 0 0,-1 1 1 0 0,1-1-1 0 0,-1 1 1 0 0,1-1-1 0 0,-1 0 0 0 0,1 1 1 0 0,-1-1-1 0 0,1 1 0 0 0,-1-1 1 0 0,0 1-1 0 0,1 0 0 0 0,-1-1 3 0 0,1 1 0 0 0,-1-1-1 0 0,0 1 0 0 0,1-1 1 0 0,-1 1-1 0 0,1-1 0 0 0,-1 1 1 0 0,1-1-1 0 0,-1 1 0 0 0,1-1 1 0 0,-1 1-1 0 0,1-1 0 0 0,-1 0 1 0 0,1 1-1 0 0,0-1 0 0 0,-1 0 1 0 0,1 0-1 0 0,-1 1 0 0 0,1-1 1 0 0,0 0-1 0 0,-1 0 1 0 0,1 0-1 0 0,0 0 0 0 0,0 0 1 0 0,4 3-48 0 0,8 8 36 0 0,-11-11 12 0 0,-1 1 0 0 0,0-1 0 0 0,1 0 0 0 0,-1 1 0 0 0,1-1 0 0 0,-1 0 0 0 0,1 0 0 0 0,-1 0 0 0 0,1 0 0 0 0,-1 0 0 0 0,31 0 0 0 0,-19-1 0 0 0,3 1 0 0 0,19 15 0 0 0,-31-14 0 0 0,1 0 0 0 0,-1 0 0 0 0,0-1 0 0 0,1 1 0 0 0,-1-1 0 0 0,1 0 0 0 0,-1 0 0 0 0,0 0 0 0 0,5-1 0 0 0,7 0 0 0 0,-14 1 0 0 0,0 0 0 0 0,-1 0 0 0 0,1-1 0 0 0,0 1 0 0 0,0 0 0 0 0,-1-1 0 0 0,1 0 0 0 0,0 1 0 0 0,0-1 0 0 0,-1 0 0 0 0,1 0 0 0 0,-1 0 0 0 0,1 0 0 0 0,-1 0 0 0 0,1 0 0 0 0,-1 0 0 0 0,1 0 0 0 0,0 1 0 0 0,-1-1 0 0 0,1 0 0 0 0,0 1 0 0 0,0-1 0 0 0,-1 1 0 0 0,1 0 0 0 0,0-1 0 0 0,0 1 0 0 0,0 0 0 0 0,30 0 0 0 0,-31 0 0 0 0,1 0 0 0 0,-1 0 0 0 0,1 0 0 0 0,-1 0 0 0 0,1 0 0 0 0,-1-1 0 0 0,0 1 0 0 0,1 0 0 0 0,-1-1 0 0 0,1 1 0 0 0,30-16 11 0 0,0 0 54 0 0,-16 2-3 0 0,0 1 19 0 0,-11 11-57 0 0,-5 1-19 0 0,1 1 0 0 0,0 0 0 0 0,-1 0 0 0 0,1-1 0 0 0,-1 1 1 0 0,1 0-1 0 0,0-1 0 0 0,-1 1 0 0 0,1-1 0 0 0,-1 1 0 0 0,1-1 0 0 0,-1 1 0 0 0,1-1 0 0 0,-1 1 0 0 0,1-1 0 0 0,-1 1 0 0 0,0-1 1 0 0,1 0-1 0 0,-1 1 0 0 0,0-1 0 0 0,0 0 0 0 0,1 0-5 0 0,1-4 11 0 0,7-6 12 0 0,-2 4 55 0 0,4-7-5 0 0,-6 4-21 0 0,2-3-19 0 0,-3 4-20 0 0,-2-6 36 0 0,-2 14-47 0 0,0 0 0 0 0,0 0 0 0 0,0 0 0 0 0,0 0 0 0 0,0 1-1 0 0,0-1 1 0 0,0 0 0 0 0,1 0 0 0 0,-1 0 0 0 0,0 0 0 0 0,0 1-1 0 0,1-1 1 0 0,-1 0 0 0 0,1 0 0 0 0,-1 0-2 0 0,7-3 28 0 0,-7 3-26 0 0,1 1-1 0 0,-1 0 0 0 0,1 0 0 0 0,-1-1 0 0 0,0 1 0 0 0,1 0 0 0 0,-1 0 1 0 0,1-1-1 0 0,-1 1 0 0 0,0-1 0 0 0,1 1 0 0 0,-1 0 0 0 0,0-1 0 0 0,0 1 1 0 0,1-1-1 0 0,-1 1 0 0 0,0-1 0 0 0,0 1 0 0 0,0-1 0 0 0,1 1 1 0 0,-1-1-1 0 0,0 1 0 0 0,0-1 0 0 0,0 1 0 0 0,0-1 0 0 0,0 1 0 0 0,0-1 1 0 0,0 1-1 0 0,0-1 0 0 0,0 1 0 0 0,0-1 0 0 0,-1 1-1 0 0,1-1 2 0 0,0 0 1 0 0,0 0-1 0 0,0 1 0 0 0,0-1 1 0 0,0 0-1 0 0,1 1 0 0 0,-1-1 1 0 0,0 0-1 0 0,0 1 0 0 0,0-1 1 0 0,1 0-1 0 0,-1 1 0 0 0,0-1 1 0 0,0 0-1 0 0,1 1 0 0 0,-1-1 1 0 0,1 1-1 0 0,-1-1 0 0 0,1 1 1 0 0,-1-1-1 0 0,1 1 0 0 0,-1-1 1 0 0,1 1-1 0 0,-1-1 0 0 0,1 1 1 0 0,-1 0-3 0 0,1-1 2 0 0,0 1 1 0 0,-1-1-1 0 0,1 1 1 0 0,-1 0-1 0 0,1-1 1 0 0,-1 1-1 0 0,1-1 1 0 0,-1 0-1 0 0,1 1 1 0 0,-1-1 0 0 0,0 1-1 0 0,1-1 1 0 0,-1 1-1 0 0,0-1 1 0 0,1 0-1 0 0,-1 1 1 0 0,0-1-1 0 0,0 0 1 0 0,0 1 0 0 0,0-1-1 0 0,1 0 1 0 0,-1 1-1 0 0,0-1 1 0 0,0 0-1 0 0,0 0 1 0 0,-1 1-3 0 0,1-11 17 0 0,0-10 68 0 0,0 5 10 0 0,0-34 124 0 0,0 36-174 0 0,0-18 27 0 0,0 0-72 0 0,1 31 0 0 0,-1 1 0 0 0,0-1 0 0 0,0 1 0 0 0,0-1 0 0 0,0 1 0 0 0,0-1 0 0 0,0 1 0 0 0,0-1 0 0 0,0 1 0 0 0,0-1 0 0 0,0 1 0 0 0,0-1 0 0 0,-1 1 0 0 0,1-1 0 0 0,0 1 0 0 0,0-1 0 0 0,0 1 0 0 0,-1 0 0 0 0,1-1 0 0 0,0 1 0 0 0,0-1 0 0 0,-1 1 0 0 0,1 0 0 0 0,0-1 0 0 0,-1 1 0 0 0,1-1 0 0 0,-1 1 0 0 0,1 0 0 0 0,0 0 0 0 0,-1-1 0 0 0,1 1 0 0 0,-1 0 0 0 0,-6-5 0 0 0,7 4 1 0 0,-1 1 0 0 0,1-1-1 0 0,0 0 1 0 0,-1 0 0 0 0,1 0 0 0 0,0 1-1 0 0,0-1 1 0 0,0 0 0 0 0,-1 0 0 0 0,1 0 0 0 0,0 0-1 0 0,0 0 1 0 0,0 1 0 0 0,0-2-1 0 0,0-14 42 0 0,1 14-40 0 0,-1 1-1 0 0,0 0 0 0 0,-1-1 0 0 0,1 1 0 0 0,0-1 0 0 0,0 1 0 0 0,-1-1 0 0 0,1 1 0 0 0,-1-1 0 0 0,1 1-1 0 0,-14-23-2 0 0,14 23 6 0 0,1-9 47 0 0,-1 5-53 0 0,0 1 13 0 0,0 0 0 0 0,1 0 0 0 0,-1 1 0 0 0,-1-1 0 0 0,1 0 0 0 0,-1 1 0 0 0,1-1 0 0 0,-2-3-11 0 0,-5 2 30 0 0,7 5-29 0 0,-1 0 0 0 0,1-1 0 0 0,-1 1 0 0 0,1 0 1 0 0,0 0-1 0 0,-1-1 0 0 0,1 1 0 0 0,0 0 0 0 0,-1 0 0 0 0,1-1 0 0 0,0 1 0 0 0,-1 0 0 0 0,1-1 0 0 0,0 1 0 0 0,0 0 0 0 0,0-1 1 0 0,-1 1-1 0 0,1-1 0 0 0,0 1 0 0 0,0 0 0 0 0,0-1 0 0 0,0 1 0 0 0,0-1 0 0 0,-1 1 0 0 0,1 0 0 0 0,0-1 0 0 0,0 1 1 0 0,0-1-1 0 0,0 1 0 0 0,0-1 0 0 0,1 1-1 0 0,-1-3 53 0 0,0 0 0 0 0,0-7-26 0 0,0 7 48 0 0,0 0-17 0 0,0 3-57 0 0,-1-1-1 0 0,1 0 1 0 0,0 1-1 0 0,0-1 1 0 0,0 0-1 0 0,0 1 1 0 0,0-1-1 0 0,-1 1 1 0 0,1-1-1 0 0,0 0 1 0 0,-1 1-1 0 0,1-1 0 0 0,0 1 1 0 0,-1-1-1 0 0,1 1 1 0 0,-1-1-1 0 0,1 1 1 0 0,-1-1-1 0 0,1 1 1 0 0,-1-1-1 0 0,1 1 1 0 0,-1 0-1 0 0,1-1 0 0 0,-1 1 1 0 0,0-1-1 0 0,1 1 1 0 0,-1 0-1 0 0,1-1 0 0 0,-1 1 1 0 0,1-1-1 0 0,-1 1 1 0 0,1-1-1 0 0,0 1 1 0 0,-1-1-1 0 0,1 1 1 0 0,-1-1-1 0 0,1 0 1 0 0,0 1-1 0 0,0-1 1 0 0,-1 1-1 0 0,1-1 0 0 0,0 0 1 0 0,0 1-1 0 0,0-1 1 0 0,0 0-1 0 0,0 1 1 0 0,0-1-1 0 0,0 1 1 0 0,0 0-1 0 0,0 0 1 0 0,0 0 0 0 0,0-1 0 0 0,0 1-1 0 0,0 0 1 0 0,0 0 0 0 0,0 0 0 0 0,0 0-1 0 0,0 0 1 0 0,0 0 0 0 0,0 0 0 0 0,0 0-1 0 0,0 0 1 0 0,0 0 0 0 0,0-1 0 0 0,0 1-1 0 0,0 0 1 0 0,0 0 0 0 0,0 0 0 0 0,0 0-1 0 0,0 0 1 0 0,0 0 0 0 0,-1 0-1 0 0,1 0 1 0 0,0 0 0 0 0,0 0 0 0 0,0 0-1 0 0,0-1 1 0 0,0 1 0 0 0,0 0 0 0 0,0 0-1 0 0,0 0 1 0 0,0 0 0 0 0,0 0 0 0 0,0 0-1 0 0,0 0 1 0 0,0 0 0 0 0,-1 0 0 0 0,1 0-1 0 0,0 0 1 0 0,0 0 0 0 0,0 0 0 0 0,0 0-1 0 0,0 0 1 0 0,0 0 0 0 0,0 0 0 0 0,0 0-1 0 0,0 0 1 0 0,0 0 0 0 0,-1 0 0 0 0,1 0-1 0 0,0 0 1 0 0,0 0 0 0 0,0 0 0 0 0,0 0-1 0 0,0 0 0 0 0,-2 1 11 0 0,-2-2-9 0 0,-6-15-4 0 0,-1 3 13 0 0,6 8 31 0 0,-8-9-31 0 0,-1 1 0 0 0,9 10 31 0 0,3 3-40 0 0,0 0-1 0 0,1-1 1 0 0,-1 1 0 0 0,0-1-1 0 0,0 1 1 0 0,1-1-1 0 0,-1 0 1 0 0,0 0-1 0 0,1 0 1 0 0,-1 0-1 0 0,1 0 1 0 0,-1 0-1 0 0,1 0 1 0 0,-1 0-1 0 0,0-1-1 0 0,-5-2 81 0 0,-2 5-61 0 0,7-1-8 0 0,-28 0 85 0 0,13 0 5 0 0,0 0 46 0 0,-10-2-97 0 0,27 2-49 0 0,0 0 0 0 0,-1 0 0 0 0,1 0 0 0 0,0 0 0 0 0,0 0 0 0 0,0 0 0 0 0,0 0 0 0 0,-1 0 0 0 0,1 0 0 0 0,0-1 0 0 0,0 1 0 0 0,0 0-1 0 0,0 0 1 0 0,0 0 0 0 0,-1 0 0 0 0,1 0 0 0 0,0 0 0 0 0,0-1 0 0 0,0 1 0 0 0,0 0 0 0 0,0 0 0 0 0,0 0 0 0 0,0 0 0 0 0,0 0 0 0 0,-1-1 0 0 0,1 1 0 0 0,0 0 0 0 0,0 0 0 0 0,0 0 0 0 0,0-1 0 0 0,0 1 0 0 0,0 0 0 0 0,0 0 0 0 0,0 0 0 0 0,0 0 0 0 0,0-1-2 0 0,0 1 2 0 0,0 0 0 0 0,0 0 0 0 0,0-1 0 0 0,0 1 0 0 0,0 0 0 0 0,0 0 0 0 0,0-1 0 0 0,0 1 0 0 0,0 0 0 0 0,0 0 0 0 0,0-1 0 0 0,0 1 0 0 0,0 0 0 0 0,-1 0 0 0 0,1 0 0 0 0,0-1 0 0 0,0 1 0 0 0,0 0 0 0 0,0 0 0 0 0,-1 0 0 0 0,1-1 0 0 0,0 1 0 0 0,0 0 0 0 0,0 0 0 0 0,0 0 0 0 0,-1 0 0 0 0,1 0 0 0 0,0 0 0 0 0,0 0 0 0 0,-1-1 0 0 0,1 1 0 0 0,0 0 0 0 0,0 0 0 0 0,-1 0 0 0 0,1 0 0 0 0,0 0 0 0 0,0 0 0 0 0,-1 0-2 0 0,-7-1 9 0 0,0 0-1 0 0,-1 0 1 0 0,1 1-1 0 0,-2 0-8 0 0,-22 0 0 0 0,-3 0 117 0 0,32 0-110 0 0,-6 0-7 0 0,-8 0-21 0 0,4 0-102 0 0,10 0-8 0 0,3 0 39 0 0,-3 0-24 0 0,-1 0-73 0 0,-2 0-191 0 0,3 0-345 0 0,3 0-38 0 0,0 0 272 0 0,0 0 76 0 0,0 0-119 0 0,0 0 72 0 0,0 0-33 0 0,-2 0-1257 0 0,-12 0-51 0 0</inkml:trace>
  <inkml:trace contextRef="#ctx0" brushRef="#br0" timeOffset="676.3886">943 1230 23927 0 0,'0'0'547'0'0,"0"0"77"0"0,0 0 32 0 0,0 0-275 0 0,0 0-183 0 0,0 0 106 0 0,0 1-114 0 0,0 1 190 0 0,0-2-606 0 0,0 1 80 0 0,0-1 70 0 0,0 1 62 0 0,0-1 106 0 0,0 1 108 0 0,0 1 707 0 0,0-2-758 0 0,0 1-48 0 0,0-1-61 0 0,0 1-79 0 0,0-1-94 0 0,0 1-110 0 0,0-1-79 0 0,0 1-110 0 0,0-1-121 0 0,0 1 228 0 0,0-1-34 0 0,0 1-36 0 0,0-1-36 0 0,0 0-39 0 0,0 1-40 0 0,0-1-40 0 0,0 0-43 0 0,0 1-43 0 0,0-1-45 0 0,0 0-1097 0 0,0 0-50 0 0,0 0-415 0 0,0 0-1174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2-25T14:37:36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687 96 9184 0 0,'0'0'208'0'0,"0"0"33"0"0,0 0 14 0 0,-2-3-42 0 0,-4-2-45 0 0,2 1-7 0 0,0 0 19 0 0,0 0 54 0 0,1 1 10 0 0,0 0 52 0 0,0 0 57 0 0,0 0 66 0 0,-1-1 27 0 0,0-1-38 0 0,-1 1-39 0 0,1 0-41 0 0,0 0-42 0 0,1 0-42 0 0,0 2-43 0 0,1 0-46 0 0,-1-1 725 0 0,1 1 16 0 0,-9-9-22 0 0,8 8-115 0 0,1 3-50 0 0,-2 0-476 0 0,1-1-38 0 0,-2-5 286 0 0,1 2-86 0 0,0 1-39 0 0,-1 2 29 0 0,-2 0 105 0 0,-2 1 121 0 0,0 0-104 0 0,0 0-92 0 0,-1 0-78 0 0,-1 0-18 0 0,-1 0-70 0 0,-2 0-14 0 0,-8 0 73 0 0,20 0-295 0 0,1 1 1 0 0,-1-1-1 0 0,1 0 0 0 0,-1 1 0 0 0,0-1 0 0 0,1 1 1 0 0,-1-1-1 0 0,1 1 0 0 0,-1 0 0 0 0,1 0 0 0 0,0 0 1 0 0,-1 0-14 0 0,0 0 11 0 0,1 0 1 0 0,-1 0 0 0 0,0 0 0 0 0,0 0 0 0 0,0-1-1 0 0,1 1 1 0 0,-1 0 0 0 0,0-1 0 0 0,0 1 0 0 0,0-1-1 0 0,0 0 1 0 0,-1 0-12 0 0,1 0 9 0 0,1 0 0 0 0,-1 0 0 0 0,1 0 0 0 0,-1 1 0 0 0,1-1 0 0 0,0 0 0 0 0,-1 0 0 0 0,1 1 0 0 0,-1-1 0 0 0,1 1-9 0 0,-7 4 44 0 0,6-4-39 0 0,1 0-1 0 0,-1 0 1 0 0,1 0 0 0 0,-1-1 0 0 0,1 1-1 0 0,-1 0 1 0 0,1-1 0 0 0,-1 1 0 0 0,0-1-1 0 0,1 1 1 0 0,-1-1 0 0 0,0 0 0 0 0,1 0-1 0 0,-1 0-4 0 0,1 0 3 0 0,1 0 1 0 0,-1 0-1 0 0,1 0 0 0 0,-1 0 0 0 0,1 0 0 0 0,-1 0 0 0 0,1 0 0 0 0,-1 0 1 0 0,1 0-1 0 0,-1 0 0 0 0,1 0 0 0 0,-1 0 0 0 0,1 0 0 0 0,-1 0 1 0 0,1 1-1 0 0,-1-1 0 0 0,1 0 0 0 0,0 0 0 0 0,-1 1 0 0 0,1-1 0 0 0,-1 0 1 0 0,1 1-1 0 0,0-1 0 0 0,-1 0 0 0 0,1 1 0 0 0,-1-1 0 0 0,1 0 0 0 0,0 1 1 0 0,0-1-1 0 0,-1 1 0 0 0,1-1 0 0 0,0 1-3 0 0,-5 6 43 0 0,-8-2 21 0 0,0 6 0 0 0,7-9 2 0 0,4-2-57 0 0,1 1 1 0 0,-1-1-1 0 0,0 1 1 0 0,0-1-1 0 0,1 1 1 0 0,-1-1-1 0 0,0 1 1 0 0,0 0-1 0 0,1 0 1 0 0,-1 0-1 0 0,1 0 1 0 0,-1 0-1 0 0,1 0 1 0 0,0 1-1 0 0,-1 0-9 0 0,-1 0 72 0 0,0 1-1 0 0,-10 7-6 0 0,0-4-1 0 0,7 4 0 0 0,-4-4 3 0 0,4 7 10 0 0,0-4-27 0 0,-5 2 43 0 0,-11 13 122 0 0,21-22-209 0 0,1-1 0 0 0,-1 0 0 0 0,0 0 1 0 0,1 0-1 0 0,-1 1 0 0 0,1-1 0 0 0,-1 0 0 0 0,1 1 1 0 0,0-1-1 0 0,-1 0 0 0 0,1 1 0 0 0,0-1-6 0 0,-3 5 64 0 0,-7 7 0 0 0,4 0 0 0 0,-4-7 0 0 0,5 4-10 0 0,-6-4-30 0 0,6 4 29 0 0,-6-4-26 0 0,6 7 26 0 0,-3-3-36 0 0,-1 1 25 0 0,-6 16 43 0 0,-12 21 70 0 0,25-33-102 0 0,2-14-51 0 0,0 0 0 0 0,0 0 0 0 0,0 0 0 0 0,0 0 0 0 0,0 0 0 0 0,0 0 0 0 0,-1-1 0 0 0,1 1 0 0 0,0 0-1 0 0,0 0 1 0 0,-1 0 0 0 0,1-1 0 0 0,0 1 0 0 0,-1 0 0 0 0,1 0-2 0 0,0-1 1 0 0,0 0-1 0 0,0 0 0 0 0,0 0 1 0 0,0 1-1 0 0,0-1 1 0 0,-1 0-1 0 0,1 0 0 0 0,0 0 1 0 0,0 0-1 0 0,0 0 0 0 0,0 0 1 0 0,0 0-1 0 0,0 0 1 0 0,0 0-1 0 0,0 1 0 0 0,0-1 1 0 0,0 0-1 0 0,0 0 1 0 0,0 0-1 0 0,-1 0 0 0 0,1 0 1 0 0,0 0-1 0 0,0 0 1 0 0,0 0-1 0 0,0 0 0 0 0,0 0 1 0 0,0 0-1 0 0,0 0 1 0 0,0 0-1 0 0,-1 0 0 0 0,1 0 1 0 0,0 0-1 0 0,0 0 0 0 0,0 0 1 0 0,0 0-1 0 0,0 0 1 0 0,0 0-1 0 0,0 0 0 0 0,0 0 1 0 0,-1 0-1 0 0,1 0 1 0 0,0 0-1 0 0,0 0 0 0 0,0 0 1 0 0,0 0-1 0 0,0 0 1 0 0,0 0-1 0 0,0 0 0 0 0,0 0 1 0 0,-1 0-1 0 0,1-1 0 0 0,0 1 1 0 0,0 0-1 0 0,0 0 1 0 0,0 0-1 0 0,0 0 0 0 0,-2 2 22 0 0,-2 12 28 0 0,-1 1 3 0 0,-2-2-7 0 0,6-11-43 0 0,0-1 1 0 0,1 0-1 0 0,-1 1 0 0 0,0-1 1 0 0,1 1-1 0 0,-1-1 1 0 0,1 1-1 0 0,-1 0 1 0 0,1-1-1 0 0,0 1 1 0 0,0-1-1 0 0,-1 1 0 0 0,1 0-2 0 0,0-1 2 0 0,0 1 0 0 0,0 0 1 0 0,0 0-1 0 0,-1 0 0 0 0,1-1 1 0 0,-1 1-1 0 0,1 0 0 0 0,-1 0 1 0 0,0-1-1 0 0,0 1 0 0 0,0-1 1 0 0,1 1-1 0 0,-2 0-3 0 0,1-1 2 0 0,0 1-1 0 0,0-1 1 0 0,1 1 0 0 0,-1-1 0 0 0,0 1 0 0 0,1 0-1 0 0,-1 0 1 0 0,1-1 0 0 0,-1 1 0 0 0,1 0 0 0 0,0 0-1 0 0,-1 0 1 0 0,1-1-2 0 0,1 7 0 0 0,-1-6 0 0 0,0 0 0 0 0,0 0 0 0 0,0 0 0 0 0,0 1 0 0 0,0-1 0 0 0,-1 0 0 0 0,1 0 0 0 0,-1 0 0 0 0,1 0 0 0 0,-1 1 0 0 0,-4 6-1 0 0,4-8 1 0 0,0 0 1 0 0,0 1 0 0 0,0-1 0 0 0,0 1 0 0 0,1-1 0 0 0,-1 1 0 0 0,0 0 0 0 0,1-1-1 0 0,-1 1 1 0 0,1-1 0 0 0,0 1 0 0 0,0 0 0 0 0,-1-1 0 0 0,1 1-1 0 0,1 6 20 0 0,-1-6-16 0 0,0 0-1 0 0,0 0 0 0 0,0 0 0 0 0,0 1 1 0 0,0-1-1 0 0,-1 0 0 0 0,1 0 1 0 0,-1 0-1 0 0,1 0 0 0 0,-1 1-3 0 0,-4 6 0 0 0,4-8 1 0 0,0 0 0 0 0,0 1 0 0 0,0-1 0 0 0,0 1 0 0 0,1-1 0 0 0,-1 1-1 0 0,0-1 1 0 0,1 1 0 0 0,-1 0 0 0 0,1-1 0 0 0,0 1 0 0 0,0 0-1 0 0,0-1 1 0 0,-1 1-1 0 0,1 15 50 0 0,0 20-32 0 0,0-11 27 0 0,0 6-34 0 0,0 32-11 0 0,0-63 0 0 0,0-1 0 0 0,0 1 0 0 0,0 0 0 0 0,0-1 0 0 0,0 1 0 0 0,1 0-1 0 0,-1 0 1 0 0,0-1 0 0 0,0 1 0 0 0,0 0 0 0 0,1-1 0 0 0,-1 1 0 0 0,0-1 0 0 0,0 1 0 0 0,1 0 0 0 0,-1-1-1 0 0,1 1 1 0 0,-1-1 0 0 0,1 1 0 0 0,-1-1 0 0 0,0 1 0 0 0,1-1 0 0 0,0 1 0 0 0,-1-1 0 0 0,1 1 0 0 0,-1-1-1 0 0,1 0 2 0 0,0 1 0 0 0,-1-1-1 0 0,1 1 1 0 0,-1-1-1 0 0,1 0 1 0 0,-1 1-1 0 0,1 0 1 0 0,-1-1-1 0 0,1 1 1 0 0,-1-1-1 0 0,0 1 1 0 0,1-1-1 0 0,-1 1 1 0 0,0 0-1 0 0,1-1 1 0 0,-1 1-1 0 0,0 0 1 0 0,0-1-1 0 0,0 1 1 0 0,0 0-1 0 0,0-1 1 0 0,1 1-1 0 0,-1 0 1 0 0,0-1-1 0 0,0 1 1 0 0,-1 0-1 0 0,1-1 1 0 0,0 1 1 0 0,0-1 0 0 0,0 1-1 0 0,0-1 1 0 0,0 1-1 0 0,0-1 1 0 0,0 1-1 0 0,0-1 1 0 0,0 1 0 0 0,0-1-1 0 0,0 1 1 0 0,0-1-1 0 0,0 1 1 0 0,1-1-1 0 0,-1 1 1 0 0,0-1 0 0 0,0 1-1 0 0,1-1 1 0 0,-1 1-1 0 0,0-1 1 0 0,0 1-1 0 0,1-1 1 0 0,-1 0 0 0 0,0 1-1 0 0,1-1 1 0 0,-1 0-1 0 0,1 1 1 0 0,-1-1-1 0 0,0 0 1 0 0,1 0 0 0 0,-1 1-1 0 0,1-1-1 0 0,6 5 3 0 0,-2 5-3 0 0,6-4 11 0 0,-6 4 31 0 0,6-4-31 0 0,-6 4 0 0 0,6-4 31 0 0,-6 4-31 0 0,6-4-11 0 0,-6 4 11 0 0,6-5 31 0 0,-6 6-31 0 0,8-6-11 0 0,19 11 0 0 0,-16-2 0 0 0,0-1 0 0 0,0-8 0 0 0,-3 6 19 0 0,-9-8 61 0 0,-1-2-35 0 0,7-2-8 0 0,-8 1-10 0 0,4 0 6 0 0,0 0 7 0 0,14 0 42 0 0,-15 0-82 0 0,0-1-52 0 0,9 2-122 0 0,-9 1 125 0 0,-1 6 35 0 0,-4-8 14 0 0,0 0 0 0 0,0 0-1 0 0,0 0 1 0 0,0 0 0 0 0,0 1 0 0 0,0-1 0 0 0,0 0 0 0 0,0 0 0 0 0,0 0 0 0 0,0 1 0 0 0,0-1 0 0 0,0 0 0 0 0,0 0 0 0 0,0 0 0 0 0,0 0-1 0 0,0 1 1 0 0,1-1 0 0 0,-1 0 0 0 0,0 0 0 0 0,0 0 0 0 0,0 0 0 0 0,0 0 0 0 0,0 0 0 0 0,1 1 0 0 0,-1-1 0 0 0,0 0 0 0 0,0 0-1 0 0,0 0 1 0 0,0 0 0 0 0,1 0 0 0 0,-1 0 0 0 0,0 0 0 0 0,0 0 0 0 0,0 0 0 0 0,1 0 0 0 0,-1 0 0 0 0,27 2 18 0 0,-25-2-7 0 0,-1 0-1 0 0,1 0 0 0 0,0 0 0 0 0,-1 1 0 0 0,1-1 0 0 0,0 0 1 0 0,-1 1-1 0 0,1 0 0 0 0,-1-1 0 0 0,1 1 0 0 0,-1 0 0 0 0,1 0 0 0 0,-1 0 1 0 0,1 0-1 0 0,-1 0 0 0 0,0 0 0 0 0,0 0 0 0 0,1 1-10 0 0,1 1 96 0 0,0-1-5 0 0,-2-1-80 0 0,0 1 0 0 0,0-1 0 0 0,0 0 0 0 0,0 0 0 0 0,1 0 0 0 0,-1 0 0 0 0,0-1 0 0 0,1 1 0 0 0,-1 0 0 0 0,1-1 0 0 0,-1 1 0 0 0,1-1 0 0 0,0 1-11 0 0,36 1 146 0 0,-18-2-134 0 0,-19 0-12 0 0,1 0 0 0 0,-1 0 0 0 0,1 0 0 0 0,-1-1 0 0 0,1 1 0 0 0,-1 0 0 0 0,0-1 0 0 0,1 1 0 0 0,-1 0 0 0 0,1-1 0 0 0,30-15 0 0 0,-27 13 5 0 0,22-10 58 0 0,-22 10-36 0 0,3-1 7 0 0,11-5 58 0 0,10-7 63 0 0,-25 9-116 0 0,-3 7-38 0 0,-1 0 0 0 0,0-1 1 0 0,0 1-1 0 0,1-1 0 0 0,-1 1 1 0 0,0-1-1 0 0,1 1 0 0 0,-1 0 0 0 0,0-1 1 0 0,1 1-1 0 0,-1 0 0 0 0,0-1 1 0 0,1 1-1 0 0,-1 0 0 0 0,1 0 1 0 0,-1-1-1 0 0,1 1 0 0 0,-1 0 0 0 0,1 0 1 0 0,-1 0-1 0 0,1 0 0 0 0,-1-1 1 0 0,1 1-1 0 0,-1 0 0 0 0,1 0 0 0 0,-1 0 1 0 0,1 0-1 0 0,-1 0 0 0 0,1 0 1 0 0,-1 0-1 0 0,1 1 0 0 0,-1-1-1 0 0,1 0 2 0 0,-1 0 1 0 0,1 0-1 0 0,-1 0 1 0 0,1 0-1 0 0,-1 0 0 0 0,1 0 1 0 0,0 0-1 0 0,-1 0 0 0 0,1 0 1 0 0,-1 0-1 0 0,1 0 1 0 0,-1 0-1 0 0,0 0 0 0 0,1 0 1 0 0,-1-1-1 0 0,1 1 0 0 0,-1 0 1 0 0,1 0-1 0 0,-1-1 1 0 0,1 1-1 0 0,-1 0 0 0 0,0-1 1 0 0,1 1-1 0 0,-1 0 0 0 0,1-1 1 0 0,-1 1-1 0 0,0 0 1 0 0,0-1-1 0 0,1 1 0 0 0,-1-1 1 0 0,0 1-1 0 0,1-1-2 0 0,3-6 15 0 0,7 2 27 0 0,-6-6-31 0 0,-4 11-11 0 0,0 0 0 0 0,-1-1 0 0 0,1 1 0 0 0,0 0 0 0 0,0-1 0 0 0,0 1 0 0 0,0 0 0 0 0,-1 0 0 0 0,1 0 0 0 0,0 0 0 0 0,0 0 0 0 0,0 0 0 0 0,0 0 0 0 0,0 0 0 0 0,0 0 0 0 0,0 0 0 0 0,0 0 0 0 0,0 0 0 0 0,0 0 0 0 0,0 0 0 0 0,-1 0 0 0 0,1 0 0 0 0,0-1 0 0 0,0 1 0 0 0,0 0 0 0 0,0 0 0 0 0,-1-1 0 0 0,1 1 0 0 0,1-1 0 0 0,-2 1-1 0 0,0-1 0 0 0,1 0 0 0 0,-1 1 0 0 0,0-1 0 0 0,1 0 0 0 0,-1 1 0 0 0,0-1 0 0 0,0 0 0 0 0,0 1 0 0 0,0-1 0 0 0,0 0 0 0 0,0 1 0 0 0,0-1 0 0 0,0 0 0 0 0,0 0 1 0 0,0 1 0 0 0,0 0-1 0 0,0 0 0 0 0,0 0 0 0 0,0 0 0 0 0,0 0 0 0 0,0 0 0 0 0,0 0 0 0 0,0 0 0 0 0,0 0 0 0 0,0 0 0 0 0,0 0 0 0 0,0-1 0 0 0,0 1 0 0 0,0 0 0 0 0,0 0 0 0 0,0 0 0 0 0,0 0 0 0 0,0 0 0 0 0,0 0 0 0 0,0 0 0 0 0,0 0 0 0 0,0 0 0 0 0,0 0 0 0 0,0 0 0 0 0,0-1 0 0 0,1 1 0 0 0,-1 0 0 0 0,0 0 0 0 0,0 0 0 0 0,0 0 0 0 0,0 0 0 0 0,0 0 0 0 0,0 0-1 0 0,0 0 1 0 0,0 0 0 0 0,0 0 0 0 0,0 0 0 0 0,0 0 0 0 0,0 0 0 0 0,0 0 0 0 0,1 0 0 0 0,-1 0 0 0 0,0 0 0 0 0,0 0 0 0 0,0 0 0 0 0,0 0 0 0 0,0 0 0 0 0,0 0 0 0 0,0 0 0 0 0,0 0 0 0 0,0 0 0 0 0,0 0 0 0 0,1 0 0 0 0,-1 0 0 0 0,0 0 0 0 0,0 0 0 0 0,0 0 0 0 0,0 0 1 0 0,2 0 22 0 0,1-1-52 0 0,-1 1-45 0 0,0-1-36 0 0,2-1-154 0 0,5-3-429 0 0,-5 3 460 0 0,-3 1 175 0 0,1 0 49 0 0,2-1-211 0 0,-1 1 15 0 0,-1 1-20 0 0,0-1-74 0 0,-1 0-92 0 0,1 0-110 0 0,-1 0-47 0 0,-1 0-92 0 0,1-1-80 0 0,-1 1-71 0 0,1-1-62 0 0,-1 1-51 0 0,2-1-1017 0 0,0 0 319 0 0,0 1-42 0 0,2 1-369 0 0,1 0-1051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2-25T14:37:36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22095 0 0,'2'0'144'0'0,"4"0"-13"0"0,-5 0-71 0 0,0 0 39 0 0,0 0 32 0 0,1 0 50 0 0,-1 0 57 0 0,1 0 68 0 0,-2 0-144 0 0,0 2-95 0 0,3 12-42 0 0,3-5-7 0 0,-2-5 44 0 0,-4-4-62 0 0,2 2 130 0 0,-1-1 151 0 0,-1-1 254 0 0,0 0 17 0 0,0 0-445 0 0,0 0-72 0 0,0 0-48 0 0,0 0-51 0 0,0 0-38 0 0,0 0-52 0 0,0 0-61 0 0,0 0-66 0 0,0 0-73 0 0,0 0-69 0 0,0 0-61 0 0,0 0-58 0 0,0 0-362 0 0,0 0-92 0 0,0 0-71 0 0,0 0-51 0 0,0 0-422 0 0,0 0-42 0 0,0 0-358 0 0,0 0-1016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2-25T19:31:27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64 193 4776 0 0,'0'0'135'0'0,"-2"0"-2"0"0,-5 0-87 0 0,3 0 29 0 0,2 0 77 0 0,1 0 176 0 0,-1 0 300 0 0,0 0-525 0 0,1 0-38 0 0,0 0-18 0 0,1 0-2 0 0,-1 0 17 0 0,-2 0 54 0 0,0 0 44 0 0,-2 0 68 0 0,-2 0 78 0 0,-2 0 91 0 0,-2 0-373 0 0,8 0 35 0 0,3 0 32 0 0,0 0 5 0 0,0 0 24 0 0,0 0 101 0 0,0 0 47 0 0,0 0 11 0 0,0 0-1 0 0,0 0-4 0 0,0 0-2 0 0,0 0 0 0 0,3 0 12 0 0,1 0-166 0 0,0 0 58 0 0,7 0 312 0 0,-7 1-346 0 0,-1 0-44 0 0,0 0-76 0 0,11 9 331 0 0,-12-7-26 0 0,1-3-9 0 0,-2 0-291 0 0,31 2 641 0 0,-18 2-383 0 0,-2 3-71 0 0,-9-4 28 0 0,1-2-106 0 0,-1-1-78 0 0,3 0-5 0 0,-4-1 39 0 0,5 1 78 0 0,-4 0-105 0 0,-1-1 0 0 0,0 1 0 0 0,0 0 0 0 0,0 1 0 0 0,1-1 0 0 0,-1 0 0 0 0,0 1 0 0 0,0-1 0 0 0,0 1 0 0 0,1 0-65 0 0,1 1 114 0 0,0 1-5 0 0,3 1 46 0 0,-1-2 40 0 0,1 0 80 0 0,-3-2-85 0 0,1 0 41 0 0,-1 0-143 0 0,3 0-7 0 0,-2 0 14 0 0,1 0 89 0 0,-1 0-43 0 0,0 0 39 0 0,0 0-110 0 0,-1 1 0 0 0,0 0-1 0 0,0 0 1 0 0,0 0 0 0 0,0 0-1 0 0,1 1 1 0 0,-2-1-1 0 0,1 1 1 0 0,2 1-70 0 0,-5-2 22 0 0,1-1 0 0 0,-1 1 0 0 0,1-1 0 0 0,-1 1 0 0 0,1-1 0 0 0,-1 0 0 0 0,0 0 0 0 0,1 0 0 0 0,-1 0 0 0 0,1 0-22 0 0,-1 0 21 0 0,1 0 0 0 0,-1 0 0 0 0,1 0 0 0 0,-1 0 0 0 0,1 1 0 0 0,-1-1 0 0 0,1 0 0 0 0,-1 1 0 0 0,0-1-1 0 0,1 1-20 0 0,16 7 183 0 0,-15-7-162 0 0,0 0 1 0 0,0 0-1 0 0,0 0 0 0 0,1-1 1 0 0,-1 1-1 0 0,0-1 0 0 0,2 0-21 0 0,-3 0 13 0 0,0 0 0 0 0,0 0 0 0 0,0 0 0 0 0,0 1 0 0 0,0-1 0 0 0,0 1-1 0 0,0-1 1 0 0,0 1 0 0 0,-1 0 0 0 0,1 0 0 0 0,0-1 0 0 0,0 1 0 0 0,1 1-13 0 0,-2-1 10 0 0,1 0 0 0 0,-1 0 0 0 0,1 0 0 0 0,-1 0 0 0 0,1-1 0 0 0,-1 1 0 0 0,1-1 1 0 0,-1 1-1 0 0,1-1 0 0 0,0 1 0 0 0,-1-1 0 0 0,1 0 0 0 0,1 0-10 0 0,-1 0 5 0 0,-1 0-1 0 0,1 0 1 0 0,-1 1-1 0 0,1-1 1 0 0,0 0-1 0 0,-1 1 1 0 0,1-1-1 0 0,-1 1 1 0 0,1-1-1 0 0,-1 1 1 0 0,1 0-1 0 0,-1 0 1 0 0,2 0-5 0 0,-2 1 4 0 0,1-1 1 0 0,0 0 0 0 0,0-1-1 0 0,-1 1 1 0 0,1 0-1 0 0,0 0 1 0 0,0-1 0 0 0,0 1-1 0 0,0-1 1 0 0,0 1 0 0 0,0-1-1 0 0,0 0 1 0 0,1 0-5 0 0,0 0 11 0 0,0 0 0 0 0,0 0 0 0 0,0 0 0 0 0,0 0 0 0 0,0 1 0 0 0,-1 0 0 0 0,2 0-11 0 0,7 9 136 0 0,6-7-25 0 0,-2-3-9 0 0,-4 0 2 0 0,-10 0-85 0 0,1 0-1 0 0,0 0 1 0 0,-1 0-1 0 0,1 1 0 0 0,0-1 1 0 0,-1 1-1 0 0,1-1 1 0 0,-1 1-1 0 0,1-1 1 0 0,-1 1-1 0 0,1 0 0 0 0,-1 0 1 0 0,2 0-19 0 0,10 6 147 0 0,1-5-14 0 0,-2-2-51 0 0,-5-1-27 0 0,0 1 1 0 0,0 0-1 0 0,0 1 1 0 0,0 0-1 0 0,5 1-55 0 0,3 3 95 0 0,-12-3-76 0 0,1-1 0 0 0,-1 0 0 0 0,1 0-1 0 0,-1 0 1 0 0,1 0 0 0 0,-1-1 0 0 0,1 1-1 0 0,-1-1 1 0 0,1 0-19 0 0,9-1 51 0 0,8 1 38 0 0,-4 4 7 0 0,-7-1-57 0 0,10 3 22 0 0,-5 1 12 0 0,4 3 7 0 0,7-5-2 0 0,-10 1-35 0 0,-12-4-38 0 0,-1-1 0 0 0,0 0 0 0 0,1 0 0 0 0,-1 0 0 0 0,0 0 0 0 0,1-1-1 0 0,-1 1 1 0 0,2-1-5 0 0,6-1 35 0 0,-9 1-26 0 0,0 0 0 0 0,0 0 0 0 0,0 0 0 0 0,0 0 0 0 0,0 0 0 0 0,0 1 0 0 0,0-1 0 0 0,0 0 0 0 0,0 1 0 0 0,0 0 0 0 0,0-1-9 0 0,11 7 21 0 0,-7-3-6 0 0,-1-1 1 0 0,1 0-1 0 0,0-1 0 0 0,0 1 0 0 0,0-1 0 0 0,0-1 0 0 0,0 1 0 0 0,1-1 0 0 0,3 1-15 0 0,1-3 11 0 0,-9 1-10 0 0,0 0-1 0 0,0 0 0 0 0,0 0 0 0 0,0 0 0 0 0,0 0 0 0 0,0 1 1 0 0,0-1-1 0 0,0 0 0 0 0,0 1 0 0 0,0 0 0 0 0,0-1 0 0 0,6 5 0 0 0,-7-4 0 0 0,1 0 0 0 0,-1 0 0 0 0,1 0 0 0 0,-1 0 0 0 0,1 0 0 0 0,-1-1 0 0 0,1 1 0 0 0,0-1 0 0 0,-1 1 0 0 0,1-1 0 0 0,0 0 0 0 0,-1 1 0 0 0,1-1 0 0 0,0 0 0 0 0,5-1 1 0 0,6 1 36 0 0,-1 3 41 0 0,-4 2-29 0 0,-7-4-39 0 0,0 0-1 0 0,1 0 1 0 0,-1 0 0 0 0,1 0 0 0 0,0 0 0 0 0,-1-1 0 0 0,1 1-1 0 0,-1-1 1 0 0,1 1 0 0 0,0-1 0 0 0,-1 0 0 0 0,1 1 0 0 0,0-1-1 0 0,0 0 1 0 0,0 0-10 0 0,7-1 35 0 0,13 0 39 0 0,-7 5 9 0 0,-7 1-38 0 0,-7-4-35 0 0,0 0-1 0 0,1 0 0 0 0,-1 0 1 0 0,1 0-1 0 0,-1 0 1 0 0,1-1-1 0 0,0 1 1 0 0,-1-1-1 0 0,1 1 1 0 0,0-1-1 0 0,-1 0 1 0 0,1 1-1 0 0,0-1 1 0 0,-1 0-1 0 0,2 0-9 0 0,1 0 12 0 0,0 0 1 0 0,0 1-1 0 0,0 0 0 0 0,0-1 0 0 0,0 2 1 0 0,0-1-1 0 0,0 0 0 0 0,0 1 0 0 0,-1 0 1 0 0,4 1-13 0 0,-5-2 5 0 0,0 0 0 0 0,0-1 0 0 0,1 1 0 0 0,-1 0 0 0 0,1-1 0 0 0,-1 0 0 0 0,0 0 0 0 0,1 0 0 0 0,-1 0 0 0 0,3 0-5 0 0,12 1 40 0 0,-1 5-21 0 0,-13-4-12 0 0,0-1-1 0 0,0 0 0 0 0,1 0 0 0 0,-1 0 1 0 0,1-1-1 0 0,-1 1 0 0 0,1-1 1 0 0,1 1-7 0 0,-2-1 1 0 0,0 0 0 0 0,1 0 0 0 0,-1 0 0 0 0,0 1 0 0 0,0 0 0 0 0,0 0 0 0 0,1 0 0 0 0,-1 0 0 0 0,0 0 0 0 0,2 1-1 0 0,6 3 0 0 0,26 11 0 0 0,-10-11 0 0 0,-14 2 0 0 0,-12-6 0 0 0,1-1 0 0 0,-1 1 0 0 0,0 0 0 0 0,1 0 0 0 0,-1-1 0 0 0,1 1 0 0 0,0-1 0 0 0,-1 1 0 0 0,1-1 0 0 0,-1 0 0 0 0,1 0 0 0 0,-1 1 0 0 0,1-1 0 0 0,5-1 0 0 0,-5 1 0 0 0,1 0 0 0 0,-1 0 0 0 0,0 0 0 0 0,0 0 0 0 0,0 0 0 0 0,1 1 0 0 0,-1-1 0 0 0,0 1 0 0 0,0-1 0 0 0,1 1 0 0 0,5 4 0 0 0,-6-4 0 0 0,-1 0 0 0 0,0 0 0 0 0,1 0 0 0 0,-1 0 0 0 0,1-1 0 0 0,0 1 0 0 0,-1 0 0 0 0,1-1 0 0 0,-1 0 0 0 0,1 1 0 0 0,0-1 0 0 0,-1 0 0 0 0,1 0 0 0 0,0 1 0 0 0,0-1 0 0 0,0 0 0 0 0,-1 0 0 0 0,1 0 0 0 0,0 1 0 0 0,0-1 0 0 0,0 1 0 0 0,-1-1 0 0 0,1 1 0 0 0,0 0 0 0 0,-1 0 0 0 0,1-1 0 0 0,-1 1 0 0 0,1 1 0 0 0,-1-1 0 0 0,1 0 0 0 0,0-1 0 0 0,-1 1 0 0 0,1 0 0 0 0,0 0 0 0 0,-1-1 0 0 0,1 1 0 0 0,0-1 0 0 0,0 1 0 0 0,-1-1 0 0 0,1 0 0 0 0,0 0 0 0 0,0 1 0 0 0,5-2 0 0 0,-5 1 0 0 0,0 0 0 0 0,1 0 0 0 0,-1 0 0 0 0,0 0 0 0 0,0 0 0 0 0,0 1 0 0 0,1-1 0 0 0,-1 0 0 0 0,0 1 0 0 0,1 0 0 0 0,5 4 1 0 0,-7-4-1 0 0,1 0 1 0 0,-1 0 0 0 0,1 0 0 0 0,-1 0-1 0 0,1-1 1 0 0,-1 1 0 0 0,1 0 0 0 0,0-1-1 0 0,-1 0 1 0 0,1 1 0 0 0,0-1 0 0 0,-1 0-1 0 0,1 0 1 0 0,0 0-1 0 0,5 0 21 0 0,-5 0-18 0 0,0 0 0 0 0,1 0 0 0 0,-1 0 1 0 0,0 0-1 0 0,0 0 0 0 0,0 1 0 0 0,0-1 1 0 0,1 0-1 0 0,-1 1 0 0 0,1 0-3 0 0,5 4 0 0 0,-7-4 0 0 0,1 0 0 0 0,-1 0 0 0 0,1 0 0 0 0,-1 0 0 0 0,1-1 0 0 0,-1 1 0 0 0,1-1 0 0 0,-1 1 0 0 0,1-1 0 0 0,0 1 0 0 0,-1-1 0 0 0,1 0 0 0 0,0 0 0 0 0,0 0 0 0 0,3 0 8 0 0,-3 0-3 0 0,1 0 1 0 0,-1 0 0 0 0,1 0-1 0 0,-1 0 1 0 0,1 0 0 0 0,-1 1-1 0 0,1-1 1 0 0,-1 1 0 0 0,0-1-1 0 0,1 1-5 0 0,5 4 0 0 0,-7-4 0 0 0,1 0 0 0 0,-1 0 0 0 0,1 0 0 0 0,-1 0 0 0 0,1-1 0 0 0,-1 1 0 0 0,1-1 0 0 0,-1 1 0 0 0,1-1 0 0 0,0 1 0 0 0,-1-1 0 0 0,1 0 0 0 0,0 0 0 0 0,0 0 0 0 0,-1 0 0 0 0,1 0 0 0 0,-1 0 0 0 0,1 0 0 0 0,-1 1 0 0 0,0-1 0 0 0,1 0 0 0 0,-1 1 0 0 0,1-1 0 0 0,-1 0 0 0 0,1 1 0 0 0,6 4 0 0 0,-7-4 0 0 0,1 0 0 0 0,-1 0 0 0 0,0 0 0 0 0,1 0 0 0 0,0-1 0 0 0,-1 1 0 0 0,1-1 0 0 0,-1 1 0 0 0,1-1 0 0 0,0 1 0 0 0,-1-1 0 0 0,1 0 0 0 0,0 0 0 0 0,0 0 0 0 0,4 0 0 0 0,-4 0 0 0 0,-1 0 0 0 0,1 0 0 0 0,0 0 0 0 0,-1 0 0 0 0,1 0 0 0 0,0 0 0 0 0,-1 0 0 0 0,1 0 0 0 0,0 1 0 0 0,-1-1 0 0 0,1 1 0 0 0,1 0 0 0 0,-1 3 0 0 0,4 3 0 0 0,-1-6 10 0 0,0 0 0 0 0,1 0 1 0 0,-1-1-1 0 0,0 0 0 0 0,1 0 0 0 0,-1 0 0 0 0,2 0-10 0 0,0-1 17 0 0,-1 1-1 0 0,1 0 1 0 0,0 1 0 0 0,0-1 0 0 0,3 2-17 0 0,5 4 13 0 0,-11-5-13 0 0,-1 1 0 0 0,0-1 0 0 0,1 0 0 0 0,-1-1 0 0 0,1 1 0 0 0,-1 0 0 0 0,1-1 0 0 0,1 0 0 0 0,61 0 0 0 0,-64 0 0 0 0,-1 0 0 0 0,1 0 0 0 0,-1 0 0 0 0,1 1 0 0 0,-1-1 0 0 0,0 0 0 0 0,1 0 0 0 0,-1 1 0 0 0,1-1 0 0 0,-1 1 0 0 0,12 10-12 0 0,-10-9-40 0 0,-3-2-50 0 0,0 0-81 0 0,0 0-190 0 0,0 0-325 0 0,0 0 530 0 0,0 0 18 0 0,0 0-17 0 0,0 0-54 0 0,0 0-12 0 0,0 0-53 0 0,0 0-61 0 0,0 0-69 0 0,0 0-72 0 0,0 0-69 0 0,0 0-61 0 0,0 0-52 0 0,0 0-195 0 0,0 0-51 0 0,0 0-235 0 0,0 0-631 0 0</inkml:trace>
  <inkml:trace contextRef="#ctx0" brushRef="#br0" timeOffset="857.2343">80 177 9504 0 0,'11'1'107'0'0,"0"-1"66"0"0,16 1 368 0 0,-19-3-423 0 0,-1-1-73 0 0,1-1-70 0 0,0-1 10 0 0,-3 3 43 0 0,0 1 35 0 0,1 0 47 0 0,-3 1-90 0 0,1 0 92 0 0,-1 0 81 0 0,1 1 69 0 0,2-1 171 0 0,0 0 73 0 0,13 0 1329 0 0,-12-1-1131 0 0,-3 1-400 0 0,-1-1-51 0 0,0 1-60 0 0,-1-1-71 0 0,11-10 562 0 0,-11 9-359 0 0,0 1-75 0 0,0 1-64 0 0,-1-1-55 0 0,1 1-30 0 0,0 0-46 0 0,3 1 11 0 0,-3-1-9 0 0,-1 0 57 0 0,8 0 300 0 0,-1 0-49 0 0,1 0-43 0 0,-1 0-39 0 0,7 0 190 0 0,0 0-94 0 0,-4-1-176 0 0,2-6 26 0 0,-12 6-200 0 0,1 0 0 0 0,0 0 0 0 0,-1 0-1 0 0,1 1 1 0 0,-1-1 0 0 0,1 0 0 0 0,0 1 0 0 0,0-1 0 0 0,-1 1-1 0 0,1 0 1 0 0,0-1 0 0 0,0 1 0 0 0,0 0-29 0 0,9-1 158 0 0,2-6 18 0 0,0 1-6 0 0,-2 4-23 0 0,1 2-23 0 0,2 1-13 0 0,-12-1-95 0 0,1-1-1 0 0,-1 1 0 0 0,0 0 0 0 0,0 0 0 0 0,0-1 1 0 0,0 1-1 0 0,0-1 0 0 0,0 0 0 0 0,0 0 0 0 0,0 0 1 0 0,0 0-1 0 0,1 0-15 0 0,7-8 100 0 0,-9 7-74 0 0,1 1 0 0 0,0-1-1 0 0,0 0 1 0 0,0 1-1 0 0,0-1 1 0 0,0 1-1 0 0,2-1-25 0 0,11-1 157 0 0,-14 3-138 0 0,1 0-1 0 0,0 0 0 0 0,-1 0 0 0 0,1-1 0 0 0,0 1 1 0 0,-1-1-1 0 0,1 1 0 0 0,-1-1 0 0 0,1 1 1 0 0,0-1-1 0 0,-1 0 0 0 0,0 0 0 0 0,1 0 1 0 0,-1 0-19 0 0,8-4 80 0 0,3-1 56 0 0,0 0-53 0 0,-4 2-42 0 0,-7 3-33 0 0,0 1 0 0 0,1 0-1 0 0,-1-1 1 0 0,1 1 0 0 0,-1 0-1 0 0,1-1 1 0 0,-1 1 0 0 0,1 0-1 0 0,-1 0 1 0 0,1 0-8 0 0,13-2 71 0 0,-6-3-35 0 0,-8 4-34 0 0,0 0 1 0 0,1 0 0 0 0,-1 0-1 0 0,1 0 1 0 0,-1 1-1 0 0,1-1 1 0 0,0 0 0 0 0,-1 1-1 0 0,1-1 1 0 0,-1 1-1 0 0,1 0 1 0 0,0 0 0 0 0,0-1-1 0 0,-1 1-2 0 0,1 0 1 0 0,0 0-1 0 0,0 0 1 0 0,-1 0 0 0 0,1-1-1 0 0,0 1 1 0 0,-1 0-1 0 0,1-1 1 0 0,-1 0 0 0 0,1 1-1 0 0,-1-1 1 0 0,1 0-1 0 0,-1 0 1 0 0,1 0 0 0 0,-1 0-1 0 0,0 0 1 0 0,1 0-1 0 0,-1 0 1 0 0,1-1-1 0 0,5-2 15 0 0,2 5-58 0 0,-7-1 22 0 0,0 0 5 0 0,0 0 1 0 0,-1 0 0 0 0,1 0 0 0 0,0-1 0 0 0,-1 1 0 0 0,1 0-1 0 0,0-1 1 0 0,-1 0 0 0 0,1 1 0 0 0,-1-1 0 0 0,1 0-1 0 0,-1 0 1 0 0,1 0 0 0 0,-1 0 0 0 0,0 0 0 0 0,1 0-1 0 0,-1 0 1 0 0,1-1 15 0 0,1 0-280 0 0,0 1 75 0 0,0 0 39 0 0,3 2-146 0 0,-6-1 168 0 0,1 0 38 0 0,1 0-459 0 0,1 0 120 0 0,-1 0 101 0 0,-1 0 82 0 0,1 0 13 0 0,1 0-231 0 0,-1 0 206 0 0,-2 0 109 0 0,1 0-36 0 0,0 0-41 0 0,0 0-50 0 0,1 0-187 0 0,-1 0-59 0 0,1 0-51 0 0,0 0-46 0 0,0 0-177 0 0,-1 0-44 0 0,2 0-215 0 0,0 0-584 0 0</inkml:trace>
  <inkml:trace contextRef="#ctx0" brushRef="#br0" timeOffset="1700.9761">80 241 7920 0 0,'0'0'174'0'0,"0"0"29"0"0,0 0 13 0 0,0 0-64 0 0,0 0 4 0 0,0 0 73 0 0,0 0 210 0 0,0 0 388 0 0,0 0 33 0 0,0-3-18 0 0,0 3-693 0 0,0-1-63 0 0,0 0-41 0 0,0-1-69 0 0,0 1 43 0 0,0 0 57 0 0,0 0 83 0 0,0 0 75 0 0,0-1 108 0 0,0 2-126 0 0,0-1 35 0 0,0 0 36 0 0,0 0 39 0 0,-2 1 356 0 0,-9 0-88 0 0,8 0-40 0 0,3 0-9 0 0,0 0-30 0 0,0 0-124 0 0,-2-3-58 0 0,-9-7-12 0 0,8 7-22 0 0,3 3-90 0 0,0 0-38 0 0,0 0-10 0 0,-2 3-27 0 0,-9 7-118 0 0,8-7-38 0 0,3-3 113 0 0,0 3 9 0 0,1 4-40 0 0,7 6 167 0 0,-6-9-185 0 0,1-2-34 0 0,1 4 140 0 0,-4-1-91 0 0,1 0-27 0 0,10 1 6 0 0,-6 7 23 0 0,6 0-31 0 0,-7-7 28 0 0,-4-1-44 0 0,1 0-14 0 0,10 2 2 0 0,-10-7 0 0 0,0 1 0 0 0,0-1 0 0 0,1 1 0 0 0,-1-1 0 0 0,0 1 0 0 0,0-1 0 0 0,-1 1 0 0 0,1 0 0 0 0,0-1 0 0 0,0 1 0 0 0,0 0 0 0 0,0 0 0 0 0,-1 0 0 0 0,1 0 0 0 0,0 0 0 0 0,0 0 0 0 0,3 9 0 0 0,-3-7 0 0 0,0-1 0 0 0,1 0 0 0 0,-1 1 0 0 0,0-1 0 0 0,1 0 0 0 0,-1 0 0 0 0,1 0 0 0 0,-1 0 0 0 0,1 0 0 0 0,1 1 0 0 0,0 0 0 0 0,-1 1 0 0 0,0-1 0 0 0,1 1 0 0 0,-1-1 0 0 0,0 2 0 0 0,0-1 0 0 0,-1-1 0 0 0,1 0 0 0 0,0 0 0 0 0,1 0 0 0 0,-1 0 0 0 0,1 1 0 0 0,22 19 0 0 0,-15-14 0 0 0,1 1 0 0 0,-1 1 0 0 0,-1-1 0 0 0,6 9 0 0 0,-8-7 1 0 0,15 19 7 0 0,0-12 37 0 0,-11-12-37 0 0,-5-4-7 0 0,1 1-1 0 0,-1 1 1 0 0,-1-1-1 0 0,5 5 0 0 0,-6-6 0 0 0,0 0 0 0 0,0 0 0 0 0,0 0 0 0 0,0 0 0 0 0,4 2 0 0 0,-4-4 0 0 0,-1 1 0 0 0,0 0 0 0 0,1 0 0 0 0,-1 1 0 0 0,0-1 0 0 0,0 1 0 0 0,-1-1 0 0 0,1 1 0 0 0,0 0 0 0 0,-1 0 0 0 0,1 1 0 0 0,3 5 0 0 0,20 28 0 0 0,-24-33 0 0 0,1-1 0 0 0,1 1 0 0 0,-1-1 0 0 0,0 0 0 0 0,1 0 0 0 0,-1 0 0 0 0,1-1 0 0 0,2 2 0 0 0,5 0 0 0 0,-10-3 0 0 0,0-1 0 0 0,0 0 0 0 0,0 1 0 0 0,0-1 0 0 0,1 1 0 0 0,-1-1 0 0 0,0 1 0 0 0,0 0 0 0 0,0-1 0 0 0,0 1 0 0 0,-1 0 0 0 0,1 0 0 0 0,0 0 0 0 0,0 0 0 0 0,0 0 0 0 0,-1 0 0 0 0,1 0 0 0 0,0 0 0 0 0,4 13 0 0 0,6-9 0 0 0,-6 6-12 0 0,6-6-48 0 0,-11-5 55 0 0,1 1 0 0 0,-1 0 0 0 0,0-1 0 0 0,1 1 0 0 0,-1 0-1 0 0,0-1 1 0 0,0 1 0 0 0,0 0 0 0 0,1-1 0 0 0,-1 1 0 0 0,0 0 0 0 0,0-1-1 0 0,0 1 1 0 0,0 0 0 0 0,0 0 5 0 0,2 4-92 0 0,9 6 5 0 0,-9-8-33 0 0,0 0 46 0 0,-2 1 23 0 0,-1 1-7 0 0,1-5 33 0 0,0 8-142 0 0,0 2-31 0 0,-2 0-36 0 0,-3-4-1 0 0,-2-5 36 0 0,7-1 193 0 0,0 0 0 0 0,0 0 0 0 0,0 0 0 0 0,0 0-1 0 0,0 0 1 0 0,0 0 0 0 0,0 0 0 0 0,0 0 0 0 0,-1 0 0 0 0,1 0-1 0 0,0 0 1 0 0,0 0 0 0 0,0 0 0 0 0,0 0 0 0 0,0 0 0 0 0,0 0 0 0 0,0 0-1 0 0,0 0 1 0 0,0 0 0 0 0,0 0 0 0 0,-1 0 0 0 0,1 0 0 0 0,0 0-1 0 0,0 0 1 0 0,0 0 0 0 0,0 0 0 0 0,0 0 0 0 0,0 0 0 0 0,0 0 0 0 0,0 1-1 0 0,0-1 1 0 0,0 0 0 0 0,0 0 0 0 0,0 0 0 0 0,0 0 0 0 0,0 0-1 0 0,0 0 1 0 0,0 0 0 0 0,-1 0 0 0 0,1 0 0 0 0,0 0 0 0 0,0 0 0 0 0,0 1-1 0 0,0-1 1 0 0,0 0 0 0 0,0 0 0 0 0,0 0 0 0 0,0 0 0 0 0,0 0 0 0 0,0 0-1 0 0,0 0 1 0 0,0 0 0 0 0,0 0 0 0 0,0 0 0 0 0,1 1 0 0 0,-1-1-1 0 0,0 0 7 0 0,0 0-123 0 0,0 1 41 0 0,0 0 21 0 0,0-1 107 0 0,0 3 183 0 0,0-2-225 0 0,0-1-83 0 0,0 1-107 0 0,0 0 34 0 0,0 0-42 0 0,0-1-47 0 0,0 1-50 0 0,0 0-54 0 0,0-1-58 0 0,0 1-63 0 0,0 0-67 0 0,0-1-837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B61F-273F-4DD0-96D6-9A01EE0C5CD2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6366A-76CE-4742-988A-4AACE1619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753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B61F-273F-4DD0-96D6-9A01EE0C5CD2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6366A-76CE-4742-988A-4AACE1619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840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B61F-273F-4DD0-96D6-9A01EE0C5CD2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6366A-76CE-4742-988A-4AACE1619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803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B61F-273F-4DD0-96D6-9A01EE0C5CD2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6366A-76CE-4742-988A-4AACE1619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646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B61F-273F-4DD0-96D6-9A01EE0C5CD2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6366A-76CE-4742-988A-4AACE1619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353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B61F-273F-4DD0-96D6-9A01EE0C5CD2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6366A-76CE-4742-988A-4AACE1619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266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B61F-273F-4DD0-96D6-9A01EE0C5CD2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6366A-76CE-4742-988A-4AACE1619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811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B61F-273F-4DD0-96D6-9A01EE0C5CD2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6366A-76CE-4742-988A-4AACE1619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08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B61F-273F-4DD0-96D6-9A01EE0C5CD2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6366A-76CE-4742-988A-4AACE1619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726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B61F-273F-4DD0-96D6-9A01EE0C5CD2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6366A-76CE-4742-988A-4AACE1619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571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B61F-273F-4DD0-96D6-9A01EE0C5CD2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6366A-76CE-4742-988A-4AACE1619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726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8B61F-273F-4DD0-96D6-9A01EE0C5CD2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6366A-76CE-4742-988A-4AACE1619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253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customXml" Target="../ink/ink5.xml"/><Relationship Id="rId3" Type="http://schemas.openxmlformats.org/officeDocument/2006/relationships/image" Target="../media/image5.png"/><Relationship Id="rId7" Type="http://schemas.openxmlformats.org/officeDocument/2006/relationships/customXml" Target="../ink/ink2.xml"/><Relationship Id="rId12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60.png"/><Relationship Id="rId4" Type="http://schemas.openxmlformats.org/officeDocument/2006/relationships/image" Target="../media/image6.png"/><Relationship Id="rId9" Type="http://schemas.openxmlformats.org/officeDocument/2006/relationships/customXml" Target="../ink/ink3.xml"/><Relationship Id="rId1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customXml" Target="../ink/ink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559AE206-7EBA-4D33-8BC9-9D8158553F0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9E8E38ED-369A-44C2-B635-0BED0E48A6E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B672F332-AF08-46C6-94F0-77684310D7B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34244EF8-D73A-40E1-BE73-D46E6B4B04E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AB84D7E8-4ECB-42D7-ADBF-01689B0F24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6437D937-A7F1-4011-92B4-328E5BE1B16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0BD6DA-625A-4FCA-AE0F-39615C705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257" y="4525347"/>
            <a:ext cx="6939722" cy="1737360"/>
          </a:xfrm>
        </p:spPr>
        <p:txBody>
          <a:bodyPr anchor="ctr">
            <a:normAutofit/>
          </a:bodyPr>
          <a:lstStyle/>
          <a:p>
            <a:pPr algn="r"/>
            <a:r>
              <a:rPr lang="en-US" dirty="0"/>
              <a:t>Expressing position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31A59BB-CAE2-4462-9F78-FCC0483E5E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0762" y="4525347"/>
            <a:ext cx="3211288" cy="1737360"/>
          </a:xfrm>
        </p:spPr>
        <p:txBody>
          <a:bodyPr anchor="ctr">
            <a:normAutofit/>
          </a:bodyPr>
          <a:lstStyle/>
          <a:p>
            <a:pPr algn="l"/>
            <a:r>
              <a:rPr lang="nb-NO" sz="2200"/>
              <a:t>«</a:t>
            </a:r>
            <a:r>
              <a:rPr lang="en-GB" sz="2200"/>
              <a:t>a particular way in which someone or something is placed or arranged, in relation to something or someone else</a:t>
            </a:r>
            <a:r>
              <a:rPr lang="nb-NO" sz="220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396208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1E5710-D7F0-4B5A-8D01-65A2D6918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Gratias pro audientia agemus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EC0848-4DB4-41F0-B6BB-A14A93479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Fractura tibiae </a:t>
            </a:r>
            <a:r>
              <a:rPr lang="nb-NO" dirty="0">
                <a:solidFill>
                  <a:srgbClr val="C00000"/>
                </a:solidFill>
              </a:rPr>
              <a:t>Lateris</a:t>
            </a:r>
            <a:r>
              <a:rPr lang="nb-NO" dirty="0"/>
              <a:t> sin</a:t>
            </a:r>
          </a:p>
          <a:p>
            <a:r>
              <a:rPr lang="nb-NO" dirty="0"/>
              <a:t>Glandula </a:t>
            </a:r>
            <a:r>
              <a:rPr lang="nb-NO" dirty="0">
                <a:solidFill>
                  <a:srgbClr val="C00000"/>
                </a:solidFill>
              </a:rPr>
              <a:t>suprA</a:t>
            </a:r>
            <a:r>
              <a:rPr lang="nb-NO" dirty="0"/>
              <a:t>renalis</a:t>
            </a:r>
          </a:p>
          <a:p>
            <a:r>
              <a:rPr lang="nb-NO" dirty="0"/>
              <a:t>Meatus acusticus </a:t>
            </a:r>
            <a:r>
              <a:rPr lang="nb-NO" dirty="0">
                <a:solidFill>
                  <a:srgbClr val="C00000"/>
                </a:solidFill>
              </a:rPr>
              <a:t>exTernus</a:t>
            </a:r>
          </a:p>
          <a:p>
            <a:r>
              <a:rPr lang="nb-NO" dirty="0"/>
              <a:t>Haemorrhagia </a:t>
            </a:r>
            <a:r>
              <a:rPr lang="nb-NO" dirty="0">
                <a:solidFill>
                  <a:srgbClr val="C00000"/>
                </a:solidFill>
              </a:rPr>
              <a:t>Intra</a:t>
            </a:r>
            <a:r>
              <a:rPr lang="nb-NO" dirty="0"/>
              <a:t>cranialis</a:t>
            </a:r>
          </a:p>
          <a:p>
            <a:r>
              <a:rPr lang="nb-NO" dirty="0"/>
              <a:t>Linea glutea </a:t>
            </a:r>
            <a:r>
              <a:rPr lang="nb-NO" dirty="0">
                <a:solidFill>
                  <a:srgbClr val="C00000"/>
                </a:solidFill>
              </a:rPr>
              <a:t>iNferior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9116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Arrow Connector 32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tattoo on her face&#10;&#10;Description generated with high confidence">
            <a:extLst>
              <a:ext uri="{FF2B5EF4-FFF2-40B4-BE49-F238E27FC236}">
                <a16:creationId xmlns:a16="http://schemas.microsoft.com/office/drawing/2014/main" xmlns="" id="{50E50C1A-F19E-4E1C-86A4-152F586E63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08" r="7850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4C0EAB-D6FF-4BAC-B71A-FFCCC9770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nb-NO"/>
              <a:t>Use of grammar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486418-E7B2-407D-B288-98D79F3D2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nb-NO" sz="1800" b="1" dirty="0"/>
              <a:t>Adjectives</a:t>
            </a:r>
          </a:p>
          <a:p>
            <a:pPr lvl="1"/>
            <a:r>
              <a:rPr lang="nb-NO" sz="1800" dirty="0"/>
              <a:t>Ex: linea medialis</a:t>
            </a:r>
          </a:p>
          <a:p>
            <a:pPr marL="514350" indent="-514350">
              <a:buAutoNum type="arabicPeriod"/>
            </a:pPr>
            <a:r>
              <a:rPr lang="nb-NO" sz="1800" b="1" dirty="0"/>
              <a:t>Prefix</a:t>
            </a:r>
            <a:r>
              <a:rPr lang="nb-NO" sz="1800" dirty="0"/>
              <a:t>- is a word part attached to the begining of a word root to modify its meaning</a:t>
            </a:r>
          </a:p>
          <a:p>
            <a:pPr lvl="1"/>
            <a:r>
              <a:rPr lang="nb-NO" sz="1800" dirty="0"/>
              <a:t>Ex: Suprarenalis</a:t>
            </a:r>
            <a:endParaRPr lang="en-GB" sz="1800" dirty="0"/>
          </a:p>
          <a:p>
            <a:pPr marL="514350" indent="-514350">
              <a:buAutoNum type="arabicPeriod"/>
            </a:pPr>
            <a:r>
              <a:rPr lang="nb-NO" sz="1800" b="1" dirty="0"/>
              <a:t>Prepositions</a:t>
            </a:r>
          </a:p>
          <a:p>
            <a:pPr lvl="1"/>
            <a:r>
              <a:rPr lang="nb-NO" sz="1800" dirty="0"/>
              <a:t>Ex: in situ</a:t>
            </a:r>
          </a:p>
          <a:p>
            <a:pPr marL="514350" indent="-514350">
              <a:buAutoNum type="arabicPeriod"/>
            </a:pPr>
            <a:r>
              <a:rPr lang="nb-NO" sz="1800" b="1" dirty="0"/>
              <a:t>Comparative form</a:t>
            </a:r>
          </a:p>
          <a:p>
            <a:pPr lvl="1"/>
            <a:r>
              <a:rPr lang="nb-NO" sz="1800" dirty="0"/>
              <a:t>Ex: </a:t>
            </a:r>
            <a:r>
              <a:rPr lang="cs-CZ" sz="1800" dirty="0"/>
              <a:t>maximus / medius /minimus</a:t>
            </a: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4072596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42D5FD-D0D0-4D46-920D-4613E5364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General terms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5F6A73-2AC6-4A12-A4C3-A7ECBAB8F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15734"/>
            <a:ext cx="7291667" cy="3450613"/>
          </a:xfrm>
        </p:spPr>
        <p:txBody>
          <a:bodyPr anchor="ctr">
            <a:normAutofit/>
          </a:bodyPr>
          <a:lstStyle/>
          <a:p>
            <a:pPr>
              <a:buClr>
                <a:srgbClr val="8F6256"/>
              </a:buClr>
            </a:pPr>
            <a:r>
              <a:rPr lang="en-GB" sz="2000" dirty="0"/>
              <a:t>Locus, </a:t>
            </a:r>
            <a:r>
              <a:rPr lang="en-GB" sz="2000" dirty="0" err="1"/>
              <a:t>i</a:t>
            </a:r>
            <a:r>
              <a:rPr lang="en-GB" sz="2000" dirty="0"/>
              <a:t>, m.</a:t>
            </a:r>
          </a:p>
          <a:p>
            <a:pPr>
              <a:buClr>
                <a:srgbClr val="8F6256"/>
              </a:buClr>
            </a:pPr>
            <a:r>
              <a:rPr lang="en-GB" sz="2000" dirty="0" err="1"/>
              <a:t>Situs</a:t>
            </a:r>
            <a:r>
              <a:rPr lang="en-GB" sz="2000" dirty="0"/>
              <a:t>, us, m</a:t>
            </a:r>
          </a:p>
          <a:p>
            <a:pPr>
              <a:buClr>
                <a:srgbClr val="8F6256"/>
              </a:buClr>
            </a:pPr>
            <a:r>
              <a:rPr lang="en-GB" sz="2000" dirty="0" err="1"/>
              <a:t>Positio</a:t>
            </a:r>
            <a:r>
              <a:rPr lang="en-GB" sz="2000" dirty="0"/>
              <a:t>, </a:t>
            </a:r>
            <a:r>
              <a:rPr lang="en-GB" sz="2000" dirty="0" err="1"/>
              <a:t>onis</a:t>
            </a:r>
            <a:r>
              <a:rPr lang="en-GB" sz="2000" dirty="0"/>
              <a:t>, f</a:t>
            </a:r>
          </a:p>
          <a:p>
            <a:pPr>
              <a:buClr>
                <a:srgbClr val="8F6256"/>
              </a:buClr>
            </a:pPr>
            <a:r>
              <a:rPr lang="en-GB" sz="2000" dirty="0" err="1"/>
              <a:t>Localis</a:t>
            </a:r>
            <a:r>
              <a:rPr lang="en-GB" sz="2000" dirty="0"/>
              <a:t>, e 	</a:t>
            </a:r>
          </a:p>
          <a:p>
            <a:pPr>
              <a:buClr>
                <a:srgbClr val="8F6256"/>
              </a:buClr>
            </a:pPr>
            <a:endParaRPr lang="en-GB" sz="2000" dirty="0"/>
          </a:p>
          <a:p>
            <a:pPr>
              <a:buClr>
                <a:srgbClr val="8F6256"/>
              </a:buClr>
            </a:pPr>
            <a:r>
              <a:rPr lang="en-GB" sz="2000" dirty="0"/>
              <a:t>Examples</a:t>
            </a:r>
          </a:p>
          <a:p>
            <a:pPr lvl="1">
              <a:buClr>
                <a:srgbClr val="8F6256"/>
              </a:buClr>
            </a:pPr>
            <a:r>
              <a:rPr lang="en-GB" sz="1600" i="1" dirty="0"/>
              <a:t>In situ</a:t>
            </a:r>
          </a:p>
          <a:p>
            <a:pPr lvl="1">
              <a:buClr>
                <a:srgbClr val="8F6256"/>
              </a:buClr>
            </a:pPr>
            <a:r>
              <a:rPr lang="en-GB" sz="1600" i="1" dirty="0"/>
              <a:t>Loco </a:t>
            </a:r>
            <a:r>
              <a:rPr lang="en-GB" sz="1600" i="1" dirty="0" err="1"/>
              <a:t>typico</a:t>
            </a:r>
            <a:endParaRPr lang="en-GB" sz="16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207455"/>
            <a:ext cx="5030666" cy="40245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5373" y="6379423"/>
            <a:ext cx="678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Example. </a:t>
            </a:r>
            <a:r>
              <a:rPr lang="en-US" b="1" dirty="0" err="1"/>
              <a:t>Organa</a:t>
            </a:r>
            <a:r>
              <a:rPr lang="en-US" b="1" dirty="0"/>
              <a:t> loco </a:t>
            </a:r>
            <a:r>
              <a:rPr lang="en-US" b="1" dirty="0" err="1"/>
              <a:t>typico</a:t>
            </a:r>
            <a:r>
              <a:rPr lang="en-US" b="1" dirty="0"/>
              <a:t>. This is the typical location of the organs</a:t>
            </a:r>
          </a:p>
        </p:txBody>
      </p:sp>
    </p:spTree>
    <p:extLst>
      <p:ext uri="{BB962C8B-B14F-4D97-AF65-F5344CB8AC3E}">
        <p14:creationId xmlns:p14="http://schemas.microsoft.com/office/powerpoint/2010/main" val="3660923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EFBF5C-1E80-47D1-930F-9DA14B9FC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How to express lateral and medial positions?	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A67429-90DB-4E98-813B-443C5FABF3A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With noun: Latus, eris, n. </a:t>
            </a:r>
          </a:p>
          <a:p>
            <a:pPr lvl="1"/>
            <a:r>
              <a:rPr lang="en-GB" i="1" dirty="0" err="1"/>
              <a:t>lateris</a:t>
            </a:r>
            <a:r>
              <a:rPr lang="en-GB" i="1" dirty="0"/>
              <a:t> </a:t>
            </a:r>
            <a:r>
              <a:rPr lang="en-GB" i="1" dirty="0" err="1"/>
              <a:t>dextri</a:t>
            </a:r>
            <a:r>
              <a:rPr lang="en-GB" dirty="0"/>
              <a:t> (</a:t>
            </a:r>
            <a:r>
              <a:rPr lang="en-GB" dirty="0" err="1"/>
              <a:t>l.dx</a:t>
            </a:r>
            <a:r>
              <a:rPr lang="en-GB" dirty="0"/>
              <a:t>.)</a:t>
            </a:r>
          </a:p>
          <a:p>
            <a:pPr lvl="1"/>
            <a:r>
              <a:rPr lang="en-GB" i="1" dirty="0" err="1"/>
              <a:t>lateris</a:t>
            </a:r>
            <a:r>
              <a:rPr lang="en-GB" i="1" dirty="0"/>
              <a:t> </a:t>
            </a:r>
            <a:r>
              <a:rPr lang="en-GB" i="1" dirty="0" err="1"/>
              <a:t>sinistri</a:t>
            </a:r>
            <a:r>
              <a:rPr lang="en-GB" dirty="0"/>
              <a:t> (</a:t>
            </a:r>
            <a:r>
              <a:rPr lang="en-GB" dirty="0" err="1"/>
              <a:t>l.sin</a:t>
            </a:r>
            <a:r>
              <a:rPr lang="en-GB" dirty="0"/>
              <a:t>.)</a:t>
            </a:r>
          </a:p>
          <a:p>
            <a:pPr lvl="1"/>
            <a:r>
              <a:rPr lang="en-GB" i="1" dirty="0" err="1"/>
              <a:t>lateris</a:t>
            </a:r>
            <a:r>
              <a:rPr lang="en-GB" i="1" dirty="0"/>
              <a:t> </a:t>
            </a:r>
            <a:r>
              <a:rPr lang="en-GB" i="1" dirty="0" err="1"/>
              <a:t>utriusque</a:t>
            </a:r>
            <a:r>
              <a:rPr lang="en-GB" dirty="0"/>
              <a:t> (l. </a:t>
            </a:r>
            <a:r>
              <a:rPr lang="en-GB" dirty="0" err="1"/>
              <a:t>utr</a:t>
            </a:r>
            <a:r>
              <a:rPr lang="en-GB" dirty="0"/>
              <a:t>.)	</a:t>
            </a:r>
          </a:p>
          <a:p>
            <a:r>
              <a:rPr lang="nb-NO" dirty="0"/>
              <a:t>With adjective: </a:t>
            </a:r>
          </a:p>
          <a:p>
            <a:pPr lvl="1"/>
            <a:r>
              <a:rPr lang="en-GB" dirty="0"/>
              <a:t>lateralis, e</a:t>
            </a:r>
          </a:p>
          <a:p>
            <a:pPr lvl="1"/>
            <a:r>
              <a:rPr lang="en-GB" dirty="0" err="1"/>
              <a:t>medialis</a:t>
            </a:r>
            <a:r>
              <a:rPr lang="en-GB" dirty="0"/>
              <a:t>, e</a:t>
            </a:r>
          </a:p>
          <a:p>
            <a:pPr lvl="1"/>
            <a:endParaRPr lang="nb-NO" dirty="0"/>
          </a:p>
          <a:p>
            <a:r>
              <a:rPr lang="nb-NO" dirty="0"/>
              <a:t>S</a:t>
            </a:r>
            <a:r>
              <a:rPr lang="en-GB" dirty="0" err="1"/>
              <a:t>uperlative</a:t>
            </a:r>
            <a:r>
              <a:rPr lang="en-GB" dirty="0"/>
              <a:t> form</a:t>
            </a:r>
          </a:p>
          <a:p>
            <a:pPr lvl="1"/>
            <a:r>
              <a:rPr lang="nb-NO" dirty="0"/>
              <a:t>l</a:t>
            </a:r>
            <a:r>
              <a:rPr lang="en-GB" dirty="0" err="1"/>
              <a:t>atissimus</a:t>
            </a: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C365E78-56B0-4DDE-A7CD-BD297B158E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=Side</a:t>
            </a:r>
          </a:p>
          <a:p>
            <a:pPr marL="0" indent="0">
              <a:buNone/>
            </a:pPr>
            <a:r>
              <a:rPr lang="nb-NO" sz="2000" dirty="0"/>
              <a:t>=right side</a:t>
            </a:r>
          </a:p>
          <a:p>
            <a:pPr marL="0" indent="0">
              <a:buNone/>
            </a:pPr>
            <a:r>
              <a:rPr lang="nb-NO" sz="2000" dirty="0"/>
              <a:t>=left side</a:t>
            </a:r>
          </a:p>
          <a:p>
            <a:pPr marL="0" indent="0">
              <a:buNone/>
            </a:pPr>
            <a:r>
              <a:rPr lang="nb-NO" sz="2000" dirty="0"/>
              <a:t>=both sides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000" dirty="0"/>
              <a:t>=</a:t>
            </a:r>
            <a:r>
              <a:rPr lang="en-GB" sz="2000" dirty="0"/>
              <a:t> located on the same side</a:t>
            </a:r>
          </a:p>
          <a:p>
            <a:pPr marL="0" indent="0">
              <a:buNone/>
            </a:pPr>
            <a:r>
              <a:rPr lang="nb-NO" sz="2000" dirty="0"/>
              <a:t>=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68424"/>
            <a:ext cx="3402637" cy="537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263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259D0844-4775-4AD7-A5D9-21417AAA7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Fractura pedis lateris dextri</a:t>
            </a: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9918B9D4-0ED6-4BAB-9D11-7860C25379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7535" y="1911889"/>
            <a:ext cx="4174334" cy="43513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E93671B-425B-4626-AD4C-6C0692ECB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139" y="1911889"/>
            <a:ext cx="4012790" cy="40766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24B7731-270B-4480-B02F-2363EE40C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287" y="1827878"/>
            <a:ext cx="2661019" cy="41922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xmlns="" id="{657872A1-240B-4794-BE59-9267DDD52714}"/>
                  </a:ext>
                </a:extLst>
              </p14:cNvPr>
              <p14:cNvContentPartPr/>
              <p14:nvPr/>
            </p14:nvContentPartPr>
            <p14:xfrm>
              <a:off x="1788616" y="6371425"/>
              <a:ext cx="402480" cy="366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57872A1-240B-4794-BE59-9267DDD5271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79976" y="6362425"/>
                <a:ext cx="42012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xmlns="" id="{6C5BC5DC-6D86-42CD-983B-4586B124C461}"/>
                  </a:ext>
                </a:extLst>
              </p14:cNvPr>
              <p14:cNvContentPartPr/>
              <p14:nvPr/>
            </p14:nvContentPartPr>
            <p14:xfrm>
              <a:off x="2311696" y="6711265"/>
              <a:ext cx="23400" cy="234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C5BC5DC-6D86-42CD-983B-4586B124C46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03056" y="6702265"/>
                <a:ext cx="4104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xmlns="" id="{ED137641-4BF3-48AA-9055-B5270E4C8F4C}"/>
                  </a:ext>
                </a:extLst>
              </p14:cNvPr>
              <p14:cNvContentPartPr/>
              <p14:nvPr/>
            </p14:nvContentPartPr>
            <p14:xfrm>
              <a:off x="6394816" y="6233905"/>
              <a:ext cx="339840" cy="448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D137641-4BF3-48AA-9055-B5270E4C8F4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86176" y="6224905"/>
                <a:ext cx="357480" cy="46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xmlns="" id="{F7BF4D78-1068-4F8F-91EF-3E5F188646AD}"/>
                  </a:ext>
                </a:extLst>
              </p14:cNvPr>
              <p14:cNvContentPartPr/>
              <p14:nvPr/>
            </p14:nvContentPartPr>
            <p14:xfrm>
              <a:off x="10098496" y="6239665"/>
              <a:ext cx="264960" cy="385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7BF4D78-1068-4F8F-91EF-3E5F188646A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089496" y="6230665"/>
                <a:ext cx="282600" cy="4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xmlns="" id="{6C1D0AA0-08F9-41FB-937A-074401231A97}"/>
                  </a:ext>
                </a:extLst>
              </p14:cNvPr>
              <p14:cNvContentPartPr/>
              <p14:nvPr/>
            </p14:nvContentPartPr>
            <p14:xfrm>
              <a:off x="10449136" y="6624865"/>
              <a:ext cx="11880" cy="118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C1D0AA0-08F9-41FB-937A-074401231A9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440496" y="6616225"/>
                <a:ext cx="29520" cy="2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4890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xmlns="" id="{21739CA5-F0F5-48E1-8E8C-F24B71827E4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xmlns="" id="{3EAD2937-F230-41D4-B9C5-975B129BFC2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Spina</a:t>
            </a:r>
            <a:r>
              <a:rPr lang="en-US" dirty="0"/>
              <a:t> </a:t>
            </a:r>
            <a:r>
              <a:rPr lang="en-US" dirty="0" err="1"/>
              <a:t>iiliaca</a:t>
            </a:r>
            <a:r>
              <a:rPr lang="en-US" dirty="0"/>
              <a:t> Anterior Superior</a:t>
            </a:r>
          </a:p>
          <a:p>
            <a:pPr algn="ctr"/>
            <a:r>
              <a:rPr lang="en-US" dirty="0"/>
              <a:t>Spin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CD444A3-C338-4886-B7F1-4BA2AF46EB6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6B1A1B-4805-4479-B352-9EDD69723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56" y="1444741"/>
            <a:ext cx="9357865" cy="1041901"/>
          </a:xfrm>
        </p:spPr>
        <p:txBody>
          <a:bodyPr>
            <a:normAutofit/>
          </a:bodyPr>
          <a:lstStyle/>
          <a:p>
            <a:r>
              <a:rPr lang="nb-NO" sz="3400"/>
              <a:t>How to express anterior and posterior positions?	</a:t>
            </a:r>
            <a:endParaRPr lang="en-GB" sz="3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DD4862-96E0-4875-99C3-DF3BC47408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2656" y="2701427"/>
            <a:ext cx="4483324" cy="2699968"/>
          </a:xfrm>
        </p:spPr>
        <p:txBody>
          <a:bodyPr>
            <a:normAutofit lnSpcReduction="10000"/>
          </a:bodyPr>
          <a:lstStyle/>
          <a:p>
            <a:r>
              <a:rPr lang="nb-NO" sz="2000" dirty="0" err="1"/>
              <a:t>Anterior</a:t>
            </a:r>
            <a:r>
              <a:rPr lang="nb-NO" sz="2000" dirty="0"/>
              <a:t> </a:t>
            </a:r>
            <a:r>
              <a:rPr lang="nb-NO" sz="2000" dirty="0" err="1"/>
              <a:t>position</a:t>
            </a:r>
            <a:r>
              <a:rPr lang="nb-NO" sz="2000" dirty="0"/>
              <a:t> = </a:t>
            </a:r>
            <a:r>
              <a:rPr lang="nb-NO" sz="2000" dirty="0" err="1"/>
              <a:t>before</a:t>
            </a:r>
            <a:endParaRPr lang="en-GB" sz="2000" dirty="0"/>
          </a:p>
          <a:p>
            <a:pPr lvl="1"/>
            <a:r>
              <a:rPr lang="en-GB" sz="2000" dirty="0"/>
              <a:t>Antero-</a:t>
            </a:r>
          </a:p>
          <a:p>
            <a:pPr lvl="1"/>
            <a:r>
              <a:rPr lang="en-GB" sz="2000" dirty="0"/>
              <a:t>Ante-</a:t>
            </a:r>
          </a:p>
          <a:p>
            <a:pPr lvl="1"/>
            <a:r>
              <a:rPr lang="en-GB" sz="2000" dirty="0" err="1"/>
              <a:t>Prae</a:t>
            </a:r>
            <a:r>
              <a:rPr lang="en-GB" sz="2000" dirty="0"/>
              <a:t>-</a:t>
            </a:r>
          </a:p>
          <a:p>
            <a:pPr lvl="1"/>
            <a:r>
              <a:rPr lang="en-GB" sz="2000" dirty="0"/>
              <a:t>Pro-</a:t>
            </a:r>
          </a:p>
          <a:p>
            <a:pPr lvl="1"/>
            <a:endParaRPr lang="en-GB" sz="2000" dirty="0"/>
          </a:p>
          <a:p>
            <a:pPr lvl="1"/>
            <a:r>
              <a:rPr lang="en-GB" sz="2000" dirty="0"/>
              <a:t>Example:</a:t>
            </a:r>
          </a:p>
          <a:p>
            <a:pPr marL="457200" lvl="1" indent="0">
              <a:buNone/>
            </a:pPr>
            <a:r>
              <a:rPr lang="en-GB" sz="2000" dirty="0" err="1"/>
              <a:t>Spina</a:t>
            </a:r>
            <a:r>
              <a:rPr lang="en-GB" sz="2000" dirty="0"/>
              <a:t> </a:t>
            </a:r>
            <a:r>
              <a:rPr lang="en-GB" sz="2000" dirty="0" err="1"/>
              <a:t>iliaca</a:t>
            </a:r>
            <a:r>
              <a:rPr lang="en-GB" sz="2000" dirty="0"/>
              <a:t> </a:t>
            </a:r>
            <a:r>
              <a:rPr lang="en-GB" sz="2000" b="1" dirty="0"/>
              <a:t>anterior</a:t>
            </a:r>
            <a:r>
              <a:rPr lang="en-GB" sz="2000" dirty="0"/>
              <a:t> superior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1AE6E0D-2A8E-4CD4-BE19-2C462D7A17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67903" y="2691185"/>
            <a:ext cx="4554501" cy="2699968"/>
          </a:xfrm>
        </p:spPr>
        <p:txBody>
          <a:bodyPr>
            <a:normAutofit lnSpcReduction="10000"/>
          </a:bodyPr>
          <a:lstStyle/>
          <a:p>
            <a:r>
              <a:rPr lang="nb-NO" sz="2000" dirty="0" err="1"/>
              <a:t>Posterior</a:t>
            </a:r>
            <a:r>
              <a:rPr lang="nb-NO" sz="2000" dirty="0"/>
              <a:t> </a:t>
            </a:r>
            <a:r>
              <a:rPr lang="nb-NO" sz="2000" dirty="0" err="1"/>
              <a:t>position</a:t>
            </a:r>
            <a:r>
              <a:rPr lang="nb-NO" sz="2000" dirty="0"/>
              <a:t>= </a:t>
            </a:r>
            <a:r>
              <a:rPr lang="nb-NO" sz="2000" dirty="0" err="1"/>
              <a:t>after</a:t>
            </a:r>
            <a:endParaRPr lang="en-GB" sz="2000" dirty="0"/>
          </a:p>
          <a:p>
            <a:pPr lvl="1"/>
            <a:r>
              <a:rPr lang="en-GB" sz="2000" dirty="0" err="1"/>
              <a:t>Postero</a:t>
            </a:r>
            <a:r>
              <a:rPr lang="en-GB" sz="2000" dirty="0"/>
              <a:t>-</a:t>
            </a:r>
          </a:p>
          <a:p>
            <a:pPr lvl="1"/>
            <a:r>
              <a:rPr lang="en-GB" sz="2000" dirty="0"/>
              <a:t>Post-</a:t>
            </a:r>
          </a:p>
          <a:p>
            <a:pPr lvl="1"/>
            <a:r>
              <a:rPr lang="en-GB" sz="2000" dirty="0"/>
              <a:t>Retro-</a:t>
            </a:r>
          </a:p>
          <a:p>
            <a:pPr lvl="1"/>
            <a:r>
              <a:rPr lang="en-GB" sz="2000" dirty="0"/>
              <a:t>Meta-</a:t>
            </a:r>
          </a:p>
          <a:p>
            <a:pPr marL="457200" lvl="1" indent="0">
              <a:buNone/>
            </a:pPr>
            <a:endParaRPr lang="en-GB" sz="2000" dirty="0"/>
          </a:p>
          <a:p>
            <a:r>
              <a:rPr lang="en-GB" sz="2000" dirty="0"/>
              <a:t>Example:</a:t>
            </a:r>
          </a:p>
          <a:p>
            <a:pPr marL="0" indent="0">
              <a:buNone/>
            </a:pPr>
            <a:r>
              <a:rPr lang="en-GB" sz="2000" dirty="0" err="1"/>
              <a:t>Spina</a:t>
            </a:r>
            <a:r>
              <a:rPr lang="en-GB" sz="2000" dirty="0"/>
              <a:t> </a:t>
            </a:r>
            <a:r>
              <a:rPr lang="en-GB" sz="2000" dirty="0" err="1"/>
              <a:t>iliaca</a:t>
            </a:r>
            <a:r>
              <a:rPr lang="en-GB" sz="2000" dirty="0"/>
              <a:t> </a:t>
            </a:r>
            <a:r>
              <a:rPr lang="en-GB" sz="2000" b="1" dirty="0"/>
              <a:t>posterior</a:t>
            </a:r>
            <a:r>
              <a:rPr lang="en-GB" sz="2000" dirty="0"/>
              <a:t> superior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483" r="27174" b="17042"/>
          <a:stretch/>
        </p:blipFill>
        <p:spPr>
          <a:xfrm>
            <a:off x="4996661" y="2378530"/>
            <a:ext cx="1923394" cy="272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510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1739CA5-F0F5-48E1-8E8C-F24B71827E4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3EAD2937-F230-41D4-B9C5-975B129BFC2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CD444A3-C338-4886-B7F1-4BA2AF46EB6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AD3665-18FF-4BE5-8D9E-182B1673F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56" y="1444741"/>
            <a:ext cx="9357865" cy="1041901"/>
          </a:xfrm>
        </p:spPr>
        <p:txBody>
          <a:bodyPr>
            <a:normAutofit/>
          </a:bodyPr>
          <a:lstStyle/>
          <a:p>
            <a:r>
              <a:rPr lang="nb-NO" sz="3700"/>
              <a:t>How to express superior and inferior positions?	</a:t>
            </a:r>
            <a:endParaRPr lang="en-GB" sz="37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10BC64A-6CF4-4B86-9E91-231E0456D9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2656" y="2701427"/>
            <a:ext cx="4483324" cy="26999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sz="1900" b="1" u="sng" dirty="0" err="1"/>
              <a:t>Comparative</a:t>
            </a:r>
            <a:r>
              <a:rPr lang="nb-NO" sz="1900" b="1" u="sng" dirty="0"/>
              <a:t> form </a:t>
            </a:r>
            <a:r>
              <a:rPr lang="nb-NO" sz="1900" dirty="0" err="1"/>
              <a:t>of</a:t>
            </a:r>
            <a:r>
              <a:rPr lang="nb-NO" sz="1900" dirty="0"/>
              <a:t> «super»=over</a:t>
            </a:r>
          </a:p>
          <a:p>
            <a:pPr marL="0" indent="0">
              <a:buNone/>
            </a:pPr>
            <a:r>
              <a:rPr lang="nb-NO" sz="1900" dirty="0" err="1"/>
              <a:t>Superior,ius</a:t>
            </a:r>
            <a:r>
              <a:rPr lang="nb-NO" sz="1900" dirty="0"/>
              <a:t> = </a:t>
            </a:r>
            <a:r>
              <a:rPr lang="nb-NO" sz="1900" dirty="0" err="1"/>
              <a:t>Higher</a:t>
            </a:r>
            <a:r>
              <a:rPr lang="nb-NO" sz="1900" dirty="0"/>
              <a:t>, «</a:t>
            </a:r>
            <a:r>
              <a:rPr lang="nb-NO" sz="1900" dirty="0" err="1"/>
              <a:t>being</a:t>
            </a:r>
            <a:r>
              <a:rPr lang="nb-NO" sz="1900" dirty="0"/>
              <a:t> more</a:t>
            </a:r>
            <a:br>
              <a:rPr lang="nb-NO" sz="1900" dirty="0"/>
            </a:br>
            <a:r>
              <a:rPr lang="nb-NO" sz="1900" dirty="0" err="1"/>
              <a:t>above</a:t>
            </a:r>
            <a:r>
              <a:rPr lang="nb-NO" sz="1900" dirty="0"/>
              <a:t>»</a:t>
            </a:r>
          </a:p>
          <a:p>
            <a:pPr marL="0" indent="0">
              <a:buNone/>
            </a:pPr>
            <a:r>
              <a:rPr lang="nb-NO" sz="1900" dirty="0"/>
              <a:t>- </a:t>
            </a:r>
            <a:r>
              <a:rPr lang="nb-NO" sz="1900" dirty="0" err="1"/>
              <a:t>Spina</a:t>
            </a:r>
            <a:r>
              <a:rPr lang="nb-NO" sz="1900" dirty="0"/>
              <a:t> iliaca </a:t>
            </a:r>
            <a:r>
              <a:rPr lang="nb-NO" sz="1900" dirty="0" err="1"/>
              <a:t>anterior</a:t>
            </a:r>
            <a:r>
              <a:rPr lang="nb-NO" sz="1900" dirty="0"/>
              <a:t> superior</a:t>
            </a:r>
          </a:p>
          <a:p>
            <a:pPr marL="0" indent="0">
              <a:buNone/>
            </a:pPr>
            <a:r>
              <a:rPr lang="nb-NO" sz="1900" b="1" u="sng" dirty="0" err="1"/>
              <a:t>Prefixes</a:t>
            </a:r>
            <a:endParaRPr lang="nb-NO" sz="1900" b="1" u="sng" dirty="0"/>
          </a:p>
          <a:p>
            <a:pPr lvl="1"/>
            <a:r>
              <a:rPr lang="en-GB" sz="1900" dirty="0" err="1"/>
              <a:t>Supero</a:t>
            </a:r>
            <a:r>
              <a:rPr lang="en-GB" sz="1900" dirty="0"/>
              <a:t>- </a:t>
            </a:r>
            <a:r>
              <a:rPr lang="en-GB" sz="1900" i="1" dirty="0" err="1"/>
              <a:t>superomedialis</a:t>
            </a:r>
            <a:endParaRPr lang="en-GB" sz="1900" dirty="0"/>
          </a:p>
          <a:p>
            <a:pPr lvl="1"/>
            <a:r>
              <a:rPr lang="en-GB" sz="1900" dirty="0"/>
              <a:t>supra-/super – </a:t>
            </a:r>
            <a:r>
              <a:rPr lang="en-GB" sz="1900" i="1" dirty="0" err="1"/>
              <a:t>supraclavicularis</a:t>
            </a:r>
            <a:r>
              <a:rPr lang="en-GB" sz="1900" i="1" dirty="0"/>
              <a:t> </a:t>
            </a:r>
            <a:r>
              <a:rPr lang="en-GB" sz="1900" i="1" dirty="0" err="1"/>
              <a:t>superficialis</a:t>
            </a:r>
            <a:endParaRPr lang="en-GB" sz="1900" i="1" dirty="0"/>
          </a:p>
          <a:p>
            <a:pPr lvl="1"/>
            <a:r>
              <a:rPr lang="en-GB" sz="1900" dirty="0">
                <a:solidFill>
                  <a:srgbClr val="FF0000"/>
                </a:solidFill>
              </a:rPr>
              <a:t>Epi (Upon)  - </a:t>
            </a:r>
            <a:r>
              <a:rPr lang="en-GB" sz="1900" i="1" dirty="0">
                <a:solidFill>
                  <a:srgbClr val="FF0000"/>
                </a:solidFill>
              </a:rPr>
              <a:t>epidermis</a:t>
            </a:r>
          </a:p>
          <a:p>
            <a:pPr lvl="1"/>
            <a:r>
              <a:rPr lang="en-GB" sz="1900" dirty="0">
                <a:solidFill>
                  <a:srgbClr val="FF0000"/>
                </a:solidFill>
              </a:rPr>
              <a:t>Hyper (Over) - </a:t>
            </a:r>
            <a:r>
              <a:rPr lang="en-GB" sz="1900" i="1" dirty="0" err="1">
                <a:solidFill>
                  <a:srgbClr val="FF0000"/>
                </a:solidFill>
              </a:rPr>
              <a:t>hyperacusis</a:t>
            </a:r>
            <a:endParaRPr lang="en-GB" sz="1900" i="1" dirty="0">
              <a:solidFill>
                <a:srgbClr val="FF0000"/>
              </a:solidFill>
            </a:endParaRPr>
          </a:p>
          <a:p>
            <a:pPr lvl="1"/>
            <a:endParaRPr lang="en-GB" sz="2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2943A7C1-76BB-44FD-A20A-7C658E351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69078" y="2701427"/>
            <a:ext cx="4554501" cy="26999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sz="2100" b="1" u="sng" dirty="0" err="1"/>
              <a:t>Comparative</a:t>
            </a:r>
            <a:r>
              <a:rPr lang="nb-NO" sz="2100" b="1" u="sng" dirty="0"/>
              <a:t> form  </a:t>
            </a:r>
            <a:r>
              <a:rPr lang="nb-NO" sz="2100" dirty="0" err="1"/>
              <a:t>of</a:t>
            </a:r>
            <a:r>
              <a:rPr lang="nb-NO" sz="2100" dirty="0"/>
              <a:t> «</a:t>
            </a:r>
            <a:r>
              <a:rPr lang="nb-NO" sz="2100" dirty="0" err="1"/>
              <a:t>inferus</a:t>
            </a:r>
            <a:r>
              <a:rPr lang="nb-NO" sz="2100" dirty="0"/>
              <a:t>»=</a:t>
            </a:r>
            <a:r>
              <a:rPr lang="nb-NO" sz="2100" dirty="0" err="1"/>
              <a:t>low</a:t>
            </a:r>
            <a:r>
              <a:rPr lang="nb-NO" sz="2100" dirty="0"/>
              <a:t/>
            </a:r>
            <a:br>
              <a:rPr lang="nb-NO" sz="2100" dirty="0"/>
            </a:br>
            <a:r>
              <a:rPr lang="nb-NO" sz="2100" dirty="0"/>
              <a:t/>
            </a:r>
            <a:br>
              <a:rPr lang="nb-NO" sz="2100" dirty="0"/>
            </a:br>
            <a:r>
              <a:rPr lang="nb-NO" sz="2100" dirty="0" err="1"/>
              <a:t>Inferior</a:t>
            </a:r>
            <a:r>
              <a:rPr lang="nb-NO" sz="2100" dirty="0"/>
              <a:t>, </a:t>
            </a:r>
            <a:r>
              <a:rPr lang="nb-NO" sz="2100" dirty="0" err="1"/>
              <a:t>ius</a:t>
            </a:r>
            <a:r>
              <a:rPr lang="nb-NO" sz="2100" dirty="0"/>
              <a:t> = </a:t>
            </a:r>
            <a:r>
              <a:rPr lang="nb-NO" sz="2100" dirty="0" err="1"/>
              <a:t>Lower</a:t>
            </a:r>
            <a:endParaRPr lang="nb-NO" sz="2100" dirty="0"/>
          </a:p>
          <a:p>
            <a:pPr marL="0" indent="0">
              <a:buNone/>
            </a:pPr>
            <a:endParaRPr lang="nb-NO" sz="2100" dirty="0"/>
          </a:p>
          <a:p>
            <a:pPr marL="0" indent="0">
              <a:buNone/>
            </a:pPr>
            <a:r>
              <a:rPr lang="nb-NO" sz="2100" b="1" u="sng" dirty="0" err="1"/>
              <a:t>Prefixes</a:t>
            </a:r>
            <a:endParaRPr lang="nb-NO" sz="2100" b="1" u="sng" dirty="0"/>
          </a:p>
          <a:p>
            <a:pPr lvl="1"/>
            <a:r>
              <a:rPr lang="en-GB" sz="2100" dirty="0" err="1"/>
              <a:t>Infero</a:t>
            </a:r>
            <a:r>
              <a:rPr lang="en-GB" sz="2100" dirty="0"/>
              <a:t>- </a:t>
            </a:r>
            <a:r>
              <a:rPr lang="en-GB" sz="2100" i="1" dirty="0" err="1"/>
              <a:t>inferoposterior</a:t>
            </a:r>
            <a:endParaRPr lang="en-GB" sz="2100" i="1" dirty="0"/>
          </a:p>
          <a:p>
            <a:pPr lvl="1"/>
            <a:r>
              <a:rPr lang="en-GB" sz="2100" dirty="0"/>
              <a:t>Infra- </a:t>
            </a:r>
            <a:r>
              <a:rPr lang="en-GB" sz="2100" i="1" dirty="0" err="1"/>
              <a:t>infraorbitalis</a:t>
            </a:r>
            <a:endParaRPr lang="en-GB" sz="2100" i="1" dirty="0"/>
          </a:p>
          <a:p>
            <a:pPr lvl="1"/>
            <a:r>
              <a:rPr lang="en-GB" sz="2100" dirty="0"/>
              <a:t>Sub- </a:t>
            </a:r>
            <a:r>
              <a:rPr lang="en-GB" sz="2100" i="1" dirty="0" err="1"/>
              <a:t>sublingualis</a:t>
            </a:r>
            <a:endParaRPr lang="en-GB" sz="2100" i="1" dirty="0"/>
          </a:p>
          <a:p>
            <a:pPr lvl="1"/>
            <a:r>
              <a:rPr lang="en-GB" sz="2100" dirty="0">
                <a:solidFill>
                  <a:srgbClr val="FF0000"/>
                </a:solidFill>
              </a:rPr>
              <a:t>Hypo- </a:t>
            </a:r>
            <a:r>
              <a:rPr lang="en-GB" sz="2100" i="1" dirty="0">
                <a:solidFill>
                  <a:srgbClr val="FF0000"/>
                </a:solidFill>
              </a:rPr>
              <a:t>hypodermis</a:t>
            </a:r>
          </a:p>
          <a:p>
            <a:pPr marL="457200" lvl="1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118824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1739CA5-F0F5-48E1-8E8C-F24B71827E4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3EAD2937-F230-41D4-B9C5-975B129BFC2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CD444A3-C338-4886-B7F1-4BA2AF46EB6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0CE514-CEC8-4612-9278-1A8EF8525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56" y="1444741"/>
            <a:ext cx="9357865" cy="1041901"/>
          </a:xfrm>
        </p:spPr>
        <p:txBody>
          <a:bodyPr>
            <a:normAutofit/>
          </a:bodyPr>
          <a:lstStyle/>
          <a:p>
            <a:r>
              <a:rPr lang="nb-NO" sz="3700" dirty="0"/>
              <a:t>How to </a:t>
            </a:r>
            <a:r>
              <a:rPr lang="nb-NO" sz="3700" dirty="0" err="1"/>
              <a:t>express</a:t>
            </a:r>
            <a:r>
              <a:rPr lang="nb-NO" sz="3700" dirty="0"/>
              <a:t> </a:t>
            </a:r>
            <a:r>
              <a:rPr lang="nb-NO" sz="3700" dirty="0" err="1"/>
              <a:t>internal</a:t>
            </a:r>
            <a:r>
              <a:rPr lang="nb-NO" sz="3700" dirty="0"/>
              <a:t> and </a:t>
            </a:r>
            <a:r>
              <a:rPr lang="nb-NO" sz="3700" dirty="0" err="1"/>
              <a:t>external</a:t>
            </a:r>
            <a:r>
              <a:rPr lang="nb-NO" sz="3700" dirty="0"/>
              <a:t> </a:t>
            </a:r>
            <a:r>
              <a:rPr lang="nb-NO" sz="3700" dirty="0" err="1"/>
              <a:t>positions</a:t>
            </a:r>
            <a:r>
              <a:rPr lang="nb-NO" sz="3700" dirty="0"/>
              <a:t>?	</a:t>
            </a:r>
            <a:endParaRPr lang="en-GB" sz="37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A3270A6-384C-4626-83F9-DF91CCB4E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2656" y="2701427"/>
            <a:ext cx="4483324" cy="2699968"/>
          </a:xfrm>
        </p:spPr>
        <p:txBody>
          <a:bodyPr>
            <a:normAutofit fontScale="92500" lnSpcReduction="10000"/>
          </a:bodyPr>
          <a:lstStyle/>
          <a:p>
            <a:r>
              <a:rPr lang="nb-NO" sz="2000" dirty="0" err="1"/>
              <a:t>Internal</a:t>
            </a:r>
            <a:r>
              <a:rPr lang="nb-NO" sz="2000" dirty="0"/>
              <a:t>= </a:t>
            </a:r>
            <a:r>
              <a:rPr lang="nb-NO" sz="2000" dirty="0" err="1"/>
              <a:t>on</a:t>
            </a:r>
            <a:r>
              <a:rPr lang="nb-NO" sz="2000" dirty="0"/>
              <a:t> </a:t>
            </a:r>
            <a:r>
              <a:rPr lang="nb-NO" sz="2000" dirty="0" err="1"/>
              <a:t>the</a:t>
            </a:r>
            <a:r>
              <a:rPr lang="nb-NO" sz="2000" dirty="0"/>
              <a:t> </a:t>
            </a:r>
            <a:r>
              <a:rPr lang="nb-NO" sz="2000" dirty="0" err="1"/>
              <a:t>inside</a:t>
            </a:r>
            <a:endParaRPr lang="nb-NO" sz="2000" dirty="0"/>
          </a:p>
          <a:p>
            <a:pPr marL="0" indent="0">
              <a:buNone/>
            </a:pPr>
            <a:r>
              <a:rPr lang="nb-NO" sz="2000" b="1" u="sng" dirty="0"/>
              <a:t>Positive form</a:t>
            </a:r>
            <a:endParaRPr lang="en-GB" sz="2000" b="1" u="sng" dirty="0"/>
          </a:p>
          <a:p>
            <a:pPr lvl="1"/>
            <a:r>
              <a:rPr lang="en-GB" sz="2000" dirty="0"/>
              <a:t>internus, a, um = “internal” – </a:t>
            </a:r>
            <a:r>
              <a:rPr lang="en-GB" sz="2000" i="1" dirty="0"/>
              <a:t>M. </a:t>
            </a:r>
            <a:r>
              <a:rPr lang="en-GB" sz="2000" i="1" dirty="0" err="1"/>
              <a:t>obturatorius</a:t>
            </a:r>
            <a:r>
              <a:rPr lang="en-GB" sz="2000" i="1" dirty="0"/>
              <a:t> internus</a:t>
            </a:r>
          </a:p>
          <a:p>
            <a:pPr lvl="1"/>
            <a:r>
              <a:rPr lang="en-GB" sz="2000" dirty="0" err="1"/>
              <a:t>Intimus,a,um</a:t>
            </a:r>
            <a:r>
              <a:rPr lang="en-GB" sz="2000" dirty="0"/>
              <a:t> = “innermost” – </a:t>
            </a:r>
            <a:r>
              <a:rPr lang="en-GB" sz="2000" i="1" dirty="0"/>
              <a:t>tunica intima</a:t>
            </a:r>
          </a:p>
          <a:p>
            <a:pPr marL="0" indent="0">
              <a:buNone/>
            </a:pPr>
            <a:r>
              <a:rPr lang="en-GB" sz="2000" b="1" u="sng" dirty="0"/>
              <a:t>Prefixes</a:t>
            </a:r>
          </a:p>
          <a:p>
            <a:pPr lvl="1"/>
            <a:r>
              <a:rPr lang="en-GB" sz="2000" dirty="0"/>
              <a:t>Intra- </a:t>
            </a:r>
            <a:r>
              <a:rPr lang="en-GB" sz="2000" i="1" dirty="0" err="1"/>
              <a:t>haemorrhagia</a:t>
            </a:r>
            <a:r>
              <a:rPr lang="en-GB" sz="2000" i="1" dirty="0"/>
              <a:t> </a:t>
            </a:r>
            <a:r>
              <a:rPr lang="en-GB" sz="2000" i="1" dirty="0" err="1"/>
              <a:t>intracranialis</a:t>
            </a:r>
            <a:r>
              <a:rPr lang="nb-NO" sz="2000" i="1" dirty="0"/>
              <a:t> </a:t>
            </a:r>
            <a:endParaRPr lang="en-GB" sz="2000" i="1" dirty="0"/>
          </a:p>
          <a:p>
            <a:pPr lvl="1"/>
            <a:r>
              <a:rPr lang="en-GB" sz="2000" dirty="0">
                <a:solidFill>
                  <a:srgbClr val="FF0000"/>
                </a:solidFill>
              </a:rPr>
              <a:t>Endo- </a:t>
            </a:r>
            <a:r>
              <a:rPr lang="nb-NO" sz="2000" i="1" dirty="0" err="1">
                <a:solidFill>
                  <a:srgbClr val="FF0000"/>
                </a:solidFill>
              </a:rPr>
              <a:t>endocardium</a:t>
            </a:r>
            <a:endParaRPr lang="en-GB" sz="2000" i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C6890E6A-ED3C-4160-8F41-DF11A54C3C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2701427"/>
            <a:ext cx="4554501" cy="2699968"/>
          </a:xfrm>
        </p:spPr>
        <p:txBody>
          <a:bodyPr>
            <a:normAutofit fontScale="92500" lnSpcReduction="10000"/>
          </a:bodyPr>
          <a:lstStyle/>
          <a:p>
            <a:r>
              <a:rPr lang="nb-NO" sz="2000" dirty="0" err="1"/>
              <a:t>External</a:t>
            </a:r>
            <a:r>
              <a:rPr lang="nb-NO" sz="2000" dirty="0"/>
              <a:t>= </a:t>
            </a:r>
            <a:r>
              <a:rPr lang="nb-NO" sz="2000" dirty="0" err="1"/>
              <a:t>on</a:t>
            </a:r>
            <a:r>
              <a:rPr lang="nb-NO" sz="2000" dirty="0"/>
              <a:t> </a:t>
            </a:r>
            <a:r>
              <a:rPr lang="nb-NO" sz="2000" dirty="0" err="1"/>
              <a:t>the</a:t>
            </a:r>
            <a:r>
              <a:rPr lang="nb-NO" sz="2000" dirty="0"/>
              <a:t> </a:t>
            </a:r>
            <a:r>
              <a:rPr lang="nb-NO" sz="2000" dirty="0" err="1"/>
              <a:t>outside</a:t>
            </a:r>
            <a:endParaRPr lang="nb-NO" sz="2000" dirty="0"/>
          </a:p>
          <a:p>
            <a:pPr marL="0" indent="0">
              <a:buNone/>
            </a:pPr>
            <a:r>
              <a:rPr lang="nb-NO" sz="2000" b="1" u="sng" dirty="0"/>
              <a:t>Positive form</a:t>
            </a:r>
          </a:p>
          <a:p>
            <a:pPr lvl="1"/>
            <a:r>
              <a:rPr lang="en-GB" sz="2000" dirty="0"/>
              <a:t>externus, a, um </a:t>
            </a:r>
          </a:p>
          <a:p>
            <a:pPr marL="0" indent="0">
              <a:buNone/>
            </a:pPr>
            <a:r>
              <a:rPr lang="en-GB" sz="1800" b="1" u="sng" dirty="0"/>
              <a:t>Prefixes</a:t>
            </a:r>
          </a:p>
          <a:p>
            <a:pPr lvl="1"/>
            <a:r>
              <a:rPr lang="en-GB" sz="2000" dirty="0"/>
              <a:t>extra- Extrahepatic ductus </a:t>
            </a:r>
            <a:r>
              <a:rPr lang="en-GB" sz="2000" dirty="0" err="1"/>
              <a:t>biliares</a:t>
            </a:r>
            <a:endParaRPr lang="en-GB" sz="2000" dirty="0"/>
          </a:p>
          <a:p>
            <a:pPr lvl="1"/>
            <a:r>
              <a:rPr lang="en-GB" sz="2000" dirty="0" err="1">
                <a:solidFill>
                  <a:srgbClr val="FF0000"/>
                </a:solidFill>
              </a:rPr>
              <a:t>ecto</a:t>
            </a:r>
            <a:r>
              <a:rPr lang="en-GB" sz="2000" dirty="0">
                <a:solidFill>
                  <a:srgbClr val="FF0000"/>
                </a:solidFill>
              </a:rPr>
              <a:t>-/</a:t>
            </a:r>
            <a:r>
              <a:rPr lang="en-GB" sz="2000" dirty="0" err="1">
                <a:solidFill>
                  <a:srgbClr val="FF0000"/>
                </a:solidFill>
              </a:rPr>
              <a:t>exo</a:t>
            </a:r>
            <a:r>
              <a:rPr lang="en-GB" sz="2000" dirty="0">
                <a:solidFill>
                  <a:srgbClr val="FF0000"/>
                </a:solidFill>
              </a:rPr>
              <a:t>- </a:t>
            </a:r>
            <a:r>
              <a:rPr lang="nb-NO" sz="2000" i="1" dirty="0" err="1">
                <a:solidFill>
                  <a:srgbClr val="FF0000"/>
                </a:solidFill>
              </a:rPr>
              <a:t>ectopic</a:t>
            </a:r>
            <a:endParaRPr lang="en-GB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4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E4E68EF8-46DB-4376-8201-9A8DB459C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76FCFAC1-1476-4018-9D30-E7FD02CBBC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222523" cy="42966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EB2F158-AC36-43CD-A808-AF961AFF8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523" y="0"/>
            <a:ext cx="4837471" cy="35771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37EEA92-D983-4B44-BE67-2BB38DEAF1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3633" y="0"/>
            <a:ext cx="4153619" cy="41536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9C6225D-1CA1-4432-9082-811A6C8AB3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619" y="3450316"/>
            <a:ext cx="2634671" cy="33365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1450F55-B8F9-439B-8197-BE21186DBA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7590" y="3453965"/>
            <a:ext cx="3615929" cy="333288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xmlns="" id="{73E86EC7-0DF4-430C-916B-CDC1BFB32217}"/>
                  </a:ext>
                </a:extLst>
              </p14:cNvPr>
              <p14:cNvContentPartPr/>
              <p14:nvPr/>
            </p14:nvContentPartPr>
            <p14:xfrm>
              <a:off x="2093176" y="1408465"/>
              <a:ext cx="759600" cy="3114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3E86EC7-0DF4-430C-916B-CDC1BFB3221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84176" y="1399465"/>
                <a:ext cx="777240" cy="32904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/>
          <p:cNvSpPr txBox="1"/>
          <p:nvPr/>
        </p:nvSpPr>
        <p:spPr>
          <a:xfrm>
            <a:off x="220718" y="1194833"/>
            <a:ext cx="77349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1.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98545" y="335948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2.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50122" y="160065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3.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46519" y="3513828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4.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902181" y="3431451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5.</a:t>
            </a:r>
          </a:p>
        </p:txBody>
      </p:sp>
      <p:sp>
        <p:nvSpPr>
          <p:cNvPr id="9" name="Left Arrow 8"/>
          <p:cNvSpPr/>
          <p:nvPr/>
        </p:nvSpPr>
        <p:spPr>
          <a:xfrm rot="1366496">
            <a:off x="8793790" y="5315908"/>
            <a:ext cx="1941251" cy="5860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Arrow 21"/>
          <p:cNvSpPr/>
          <p:nvPr/>
        </p:nvSpPr>
        <p:spPr>
          <a:xfrm rot="10513879">
            <a:off x="1882149" y="5532713"/>
            <a:ext cx="1941251" cy="73768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/>
          <p:cNvSpPr/>
          <p:nvPr/>
        </p:nvSpPr>
        <p:spPr>
          <a:xfrm rot="1366496">
            <a:off x="1961668" y="1540232"/>
            <a:ext cx="1941251" cy="5860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Arrow 19"/>
          <p:cNvSpPr/>
          <p:nvPr/>
        </p:nvSpPr>
        <p:spPr>
          <a:xfrm rot="1366496">
            <a:off x="6896950" y="977653"/>
            <a:ext cx="1941251" cy="5860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Arrow 22"/>
          <p:cNvSpPr/>
          <p:nvPr/>
        </p:nvSpPr>
        <p:spPr>
          <a:xfrm rot="1366496">
            <a:off x="9833781" y="2141462"/>
            <a:ext cx="1941251" cy="5860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13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672</TotalTime>
  <Words>320</Words>
  <Application>Microsoft Office PowerPoint</Application>
  <PresentationFormat>Vlastní</PresentationFormat>
  <Paragraphs>101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Office Theme</vt:lpstr>
      <vt:lpstr>Expressing position</vt:lpstr>
      <vt:lpstr>Use of grammar </vt:lpstr>
      <vt:lpstr>General terms</vt:lpstr>
      <vt:lpstr>How to express lateral and medial positions? </vt:lpstr>
      <vt:lpstr>Fractura pedis lateris dextri</vt:lpstr>
      <vt:lpstr>How to express anterior and posterior positions? </vt:lpstr>
      <vt:lpstr>How to express superior and inferior positions? </vt:lpstr>
      <vt:lpstr>How to express internal and external positions? </vt:lpstr>
      <vt:lpstr>Prezentace aplikace PowerPoint</vt:lpstr>
      <vt:lpstr>Gratias pro audientia agemus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Expressing position</dc:title>
  <dc:creator>Eirik Karlsen</dc:creator>
  <cp:lastModifiedBy>Maruška</cp:lastModifiedBy>
  <cp:revision>34</cp:revision>
  <dcterms:created xsi:type="dcterms:W3CDTF">2018-02-25T12:35:46Z</dcterms:created>
  <dcterms:modified xsi:type="dcterms:W3CDTF">2018-03-06T10:10:11Z</dcterms:modified>
</cp:coreProperties>
</file>