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5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59" r:id="rId8"/>
    <p:sldId id="261" r:id="rId9"/>
    <p:sldId id="260" r:id="rId10"/>
    <p:sldId id="262" r:id="rId11"/>
    <p:sldId id="301" r:id="rId12"/>
    <p:sldId id="263" r:id="rId13"/>
    <p:sldId id="264" r:id="rId14"/>
    <p:sldId id="275" r:id="rId15"/>
    <p:sldId id="265" r:id="rId16"/>
    <p:sldId id="266" r:id="rId17"/>
    <p:sldId id="296" r:id="rId18"/>
    <p:sldId id="316" r:id="rId19"/>
    <p:sldId id="314" r:id="rId20"/>
    <p:sldId id="315" r:id="rId21"/>
    <p:sldId id="317" r:id="rId22"/>
    <p:sldId id="318" r:id="rId23"/>
    <p:sldId id="319" r:id="rId24"/>
    <p:sldId id="320" r:id="rId25"/>
    <p:sldId id="327" r:id="rId26"/>
    <p:sldId id="328" r:id="rId27"/>
    <p:sldId id="329" r:id="rId28"/>
    <p:sldId id="330" r:id="rId29"/>
    <p:sldId id="283" r:id="rId30"/>
    <p:sldId id="284" r:id="rId31"/>
    <p:sldId id="285" r:id="rId32"/>
    <p:sldId id="323" r:id="rId33"/>
    <p:sldId id="324" r:id="rId34"/>
    <p:sldId id="325" r:id="rId35"/>
    <p:sldId id="326" r:id="rId36"/>
    <p:sldId id="331" r:id="rId37"/>
  </p:sldIdLst>
  <p:sldSz cx="9144000" cy="6858000" type="screen4x3"/>
  <p:notesSz cx="6858000" cy="9144000"/>
  <p:custDataLst>
    <p:tags r:id="rId3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73" d="100"/>
          <a:sy n="73" d="100"/>
        </p:scale>
        <p:origin x="5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 custT="1"/>
      <dgm:spPr/>
      <dgm:t>
        <a:bodyPr/>
        <a:lstStyle/>
        <a:p>
          <a:pPr rtl="0"/>
          <a:r>
            <a:rPr lang="cs-CZ" sz="4400" dirty="0" smtClean="0"/>
            <a:t>Znaky závislé práce:</a:t>
          </a:r>
          <a:endParaRPr lang="cs-CZ" sz="4400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 custT="1"/>
      <dgm:spPr/>
      <dgm:t>
        <a:bodyPr/>
        <a:lstStyle/>
        <a:p>
          <a:pPr rtl="0"/>
          <a:r>
            <a:rPr lang="cs-CZ" sz="3600" smtClean="0"/>
            <a:t>nadřízenost zaměstnavatele </a:t>
          </a:r>
          <a:endParaRPr lang="cs-CZ" sz="3600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 custT="1"/>
      <dgm:spPr/>
      <dgm:t>
        <a:bodyPr/>
        <a:lstStyle/>
        <a:p>
          <a:pPr rtl="0"/>
          <a:r>
            <a:rPr lang="cs-CZ" sz="3600" dirty="0" smtClean="0"/>
            <a:t>podřízenost zaměstnance, </a:t>
          </a:r>
          <a:endParaRPr lang="cs-CZ" sz="3600" dirty="0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 custT="1"/>
      <dgm:spPr/>
      <dgm:t>
        <a:bodyPr/>
        <a:lstStyle/>
        <a:p>
          <a:pPr rtl="0"/>
          <a:r>
            <a:rPr lang="cs-CZ" sz="3600" dirty="0" smtClean="0"/>
            <a:t>jménem zaměstnavatele, </a:t>
          </a:r>
          <a:endParaRPr lang="cs-CZ" sz="3600" dirty="0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 custT="1"/>
      <dgm:spPr/>
      <dgm:t>
        <a:bodyPr/>
        <a:lstStyle/>
        <a:p>
          <a:pPr rtl="0"/>
          <a:r>
            <a:rPr lang="cs-CZ" sz="3600" smtClean="0"/>
            <a:t>podle pokynů zaměstnavatele </a:t>
          </a:r>
          <a:endParaRPr lang="cs-CZ" sz="3600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 custT="1"/>
      <dgm:spPr/>
      <dgm:t>
        <a:bodyPr/>
        <a:lstStyle/>
        <a:p>
          <a:pPr rtl="0"/>
          <a:r>
            <a:rPr lang="cs-CZ" sz="3600" dirty="0" smtClean="0"/>
            <a:t>zaměstnanec vykonává osobně.</a:t>
          </a:r>
          <a:endParaRPr lang="cs-CZ" sz="3600" dirty="0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 custLinFactNeighborY="-30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  <dgm:t>
        <a:bodyPr/>
        <a:lstStyle/>
        <a:p>
          <a:endParaRPr lang="cs-CZ"/>
        </a:p>
      </dgm:t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  <dgm:t>
        <a:bodyPr/>
        <a:lstStyle/>
        <a:p>
          <a:endParaRPr lang="cs-CZ"/>
        </a:p>
      </dgm:t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  <dgm:t>
        <a:bodyPr/>
        <a:lstStyle/>
        <a:p>
          <a:endParaRPr lang="cs-CZ"/>
        </a:p>
      </dgm:t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  <dgm:t>
        <a:bodyPr/>
        <a:lstStyle/>
        <a:p>
          <a:endParaRPr lang="cs-CZ"/>
        </a:p>
      </dgm:t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  <dgm:t>
        <a:bodyPr/>
        <a:lstStyle/>
        <a:p>
          <a:endParaRPr lang="cs-CZ"/>
        </a:p>
      </dgm:t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  <dgm:t>
        <a:bodyPr/>
        <a:lstStyle/>
        <a:p>
          <a:endParaRPr lang="cs-CZ"/>
        </a:p>
      </dgm:t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smtClean="0"/>
            <a:t>(a)</a:t>
          </a:r>
          <a:r>
            <a:rPr lang="cs-CZ" sz="3800" kern="1200" smtClean="0"/>
            <a:t> druh práce, který má zaměstnanec pro 	zaměstnavatele vykonávat,</a:t>
          </a:r>
          <a:endParaRPr lang="cs-CZ" sz="3800" kern="120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335086" y="0"/>
          <a:ext cx="8016626" cy="48099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/>
            <a:t>Znaky závislé práce:</a:t>
          </a:r>
          <a:endParaRPr lang="cs-CZ" sz="44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nadřízenost zaměstnavatele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podřízenost zaměstnance, </a:t>
          </a:r>
          <a:endParaRPr lang="cs-CZ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jménem zaměstnavatele, </a:t>
          </a:r>
          <a:endParaRPr lang="cs-CZ" sz="3600" kern="1200" dirty="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podle pokynů zaměstnavatele 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dirty="0" smtClean="0"/>
            <a:t>zaměstnanec vykonává osobně.</a:t>
          </a:r>
          <a:endParaRPr lang="cs-CZ" sz="3600" kern="1200" dirty="0"/>
        </a:p>
      </dsp:txBody>
      <dsp:txXfrm>
        <a:off x="335086" y="0"/>
        <a:ext cx="8016626" cy="48099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06.11.2018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410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výpovědí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784781"/>
              </p:ext>
            </p:extLst>
          </p:nvPr>
        </p:nvGraphicFramePr>
        <p:xfrm>
          <a:off x="304800" y="1628800"/>
          <a:ext cx="8686800" cy="4811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místo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potřeba hlásit na ZP</a:t>
            </a:r>
          </a:p>
          <a:p>
            <a:r>
              <a:rPr lang="cs-CZ" dirty="0" smtClean="0"/>
              <a:t>Obsazování volného místa </a:t>
            </a:r>
          </a:p>
          <a:p>
            <a:pPr lvl="1"/>
            <a:r>
              <a:rPr lang="cs-CZ" dirty="0" smtClean="0"/>
              <a:t>Soukromé společnosti</a:t>
            </a:r>
          </a:p>
          <a:p>
            <a:pPr lvl="1"/>
            <a:r>
              <a:rPr lang="cs-CZ" dirty="0" smtClean="0"/>
              <a:t>Veřejné instituce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306f570-0e09-48d3-a99f-fd517d7540c6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334</TotalTime>
  <Words>939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Franklin Gothic Book</vt:lpstr>
      <vt:lpstr>Franklin Gothic Medium</vt:lpstr>
      <vt:lpstr>Wingdings 2</vt:lpstr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Volné místo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ucitel</cp:lastModifiedBy>
  <cp:revision>28</cp:revision>
  <dcterms:created xsi:type="dcterms:W3CDTF">2014-09-08T21:07:55Z</dcterms:created>
  <dcterms:modified xsi:type="dcterms:W3CDTF">2018-11-06T15:06:54Z</dcterms:modified>
</cp:coreProperties>
</file>