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C4553A-1290-5853-8440-4A09F88A2ED6}" v="1241" dt="2020-03-24T19:13:59.906"/>
    <p1510:client id="{D9818C66-CF63-8173-4687-16B958C7FC76}" v="240" dt="2020-03-24T19:23:21.3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š Peřina" userId="S::18452@muni.cz::e8b1e395-a74c-486d-a5a8-05928ba82ec3" providerId="AD" clId="Web-{D9818C66-CF63-8173-4687-16B958C7FC76}"/>
    <pc:docChg chg="modSld">
      <pc:chgData name="Aleš Peřina" userId="S::18452@muni.cz::e8b1e395-a74c-486d-a5a8-05928ba82ec3" providerId="AD" clId="Web-{D9818C66-CF63-8173-4687-16B958C7FC76}" dt="2020-03-24T19:23:19.803" v="241" actId="20577"/>
      <pc:docMkLst>
        <pc:docMk/>
      </pc:docMkLst>
      <pc:sldChg chg="modSp">
        <pc:chgData name="Aleš Peřina" userId="S::18452@muni.cz::e8b1e395-a74c-486d-a5a8-05928ba82ec3" providerId="AD" clId="Web-{D9818C66-CF63-8173-4687-16B958C7FC76}" dt="2020-03-24T19:23:16.928" v="239" actId="20577"/>
        <pc:sldMkLst>
          <pc:docMk/>
          <pc:sldMk cId="325122811" sldId="256"/>
        </pc:sldMkLst>
        <pc:spChg chg="mod">
          <ac:chgData name="Aleš Peřina" userId="S::18452@muni.cz::e8b1e395-a74c-486d-a5a8-05928ba82ec3" providerId="AD" clId="Web-{D9818C66-CF63-8173-4687-16B958C7FC76}" dt="2020-03-24T19:23:16.928" v="239" actId="20577"/>
          <ac:spMkLst>
            <pc:docMk/>
            <pc:sldMk cId="325122811" sldId="256"/>
            <ac:spMk id="3" creationId="{A3161E16-E521-4573-8E98-9E1A3A450E2A}"/>
          </ac:spMkLst>
        </pc:spChg>
      </pc:sldChg>
      <pc:sldChg chg="addSp delSp modSp mod setBg">
        <pc:chgData name="Aleš Peřina" userId="S::18452@muni.cz::e8b1e395-a74c-486d-a5a8-05928ba82ec3" providerId="AD" clId="Web-{D9818C66-CF63-8173-4687-16B958C7FC76}" dt="2020-03-24T19:21:24.928" v="121" actId="20577"/>
        <pc:sldMkLst>
          <pc:docMk/>
          <pc:sldMk cId="3097712163" sldId="269"/>
        </pc:sldMkLst>
        <pc:spChg chg="mod">
          <ac:chgData name="Aleš Peřina" userId="S::18452@muni.cz::e8b1e395-a74c-486d-a5a8-05928ba82ec3" providerId="AD" clId="Web-{D9818C66-CF63-8173-4687-16B958C7FC76}" dt="2020-03-24T19:21:24.928" v="121" actId="20577"/>
          <ac:spMkLst>
            <pc:docMk/>
            <pc:sldMk cId="3097712163" sldId="269"/>
            <ac:spMk id="2" creationId="{5C775DBE-5B83-4FFD-9F94-C7D165FCE94A}"/>
          </ac:spMkLst>
        </pc:spChg>
        <pc:spChg chg="add del mod">
          <ac:chgData name="Aleš Peřina" userId="S::18452@muni.cz::e8b1e395-a74c-486d-a5a8-05928ba82ec3" providerId="AD" clId="Web-{D9818C66-CF63-8173-4687-16B958C7FC76}" dt="2020-03-24T19:20:52.632" v="118"/>
          <ac:spMkLst>
            <pc:docMk/>
            <pc:sldMk cId="3097712163" sldId="269"/>
            <ac:spMk id="3" creationId="{2DD3E200-F728-4A87-989D-4F8E5B2353E7}"/>
          </ac:spMkLst>
        </pc:spChg>
        <pc:spChg chg="add">
          <ac:chgData name="Aleš Peřina" userId="S::18452@muni.cz::e8b1e395-a74c-486d-a5a8-05928ba82ec3" providerId="AD" clId="Web-{D9818C66-CF63-8173-4687-16B958C7FC76}" dt="2020-03-24T19:20:52.632" v="118"/>
          <ac:spMkLst>
            <pc:docMk/>
            <pc:sldMk cId="3097712163" sldId="269"/>
            <ac:spMk id="10" creationId="{A6B16355-27FB-445B-B646-02AB73637459}"/>
          </ac:spMkLst>
        </pc:spChg>
        <pc:spChg chg="add">
          <ac:chgData name="Aleš Peřina" userId="S::18452@muni.cz::e8b1e395-a74c-486d-a5a8-05928ba82ec3" providerId="AD" clId="Web-{D9818C66-CF63-8173-4687-16B958C7FC76}" dt="2020-03-24T19:20:52.632" v="118"/>
          <ac:spMkLst>
            <pc:docMk/>
            <pc:sldMk cId="3097712163" sldId="269"/>
            <ac:spMk id="14" creationId="{6B3BF2E5-C3AB-441F-A430-491119C56D26}"/>
          </ac:spMkLst>
        </pc:spChg>
        <pc:spChg chg="add">
          <ac:chgData name="Aleš Peřina" userId="S::18452@muni.cz::e8b1e395-a74c-486d-a5a8-05928ba82ec3" providerId="AD" clId="Web-{D9818C66-CF63-8173-4687-16B958C7FC76}" dt="2020-03-24T19:20:52.632" v="118"/>
          <ac:spMkLst>
            <pc:docMk/>
            <pc:sldMk cId="3097712163" sldId="269"/>
            <ac:spMk id="16" creationId="{DD07C90B-B81A-473B-8919-CA924E61FFCF}"/>
          </ac:spMkLst>
        </pc:spChg>
        <pc:graphicFrameChg chg="add del">
          <ac:chgData name="Aleš Peřina" userId="S::18452@muni.cz::e8b1e395-a74c-486d-a5a8-05928ba82ec3" providerId="AD" clId="Web-{D9818C66-CF63-8173-4687-16B958C7FC76}" dt="2020-03-24T19:20:52.554" v="117"/>
          <ac:graphicFrameMkLst>
            <pc:docMk/>
            <pc:sldMk cId="3097712163" sldId="269"/>
            <ac:graphicFrameMk id="5" creationId="{304EAD52-9230-4FD7-A3DC-37874E5A26DD}"/>
          </ac:graphicFrameMkLst>
        </pc:graphicFrameChg>
        <pc:graphicFrameChg chg="add">
          <ac:chgData name="Aleš Peřina" userId="S::18452@muni.cz::e8b1e395-a74c-486d-a5a8-05928ba82ec3" providerId="AD" clId="Web-{D9818C66-CF63-8173-4687-16B958C7FC76}" dt="2020-03-24T19:20:52.632" v="118"/>
          <ac:graphicFrameMkLst>
            <pc:docMk/>
            <pc:sldMk cId="3097712163" sldId="269"/>
            <ac:graphicFrameMk id="6" creationId="{2CA0F5FA-2E6E-4B8D-B00D-11982A50F391}"/>
          </ac:graphicFrameMkLst>
        </pc:graphicFrameChg>
        <pc:cxnChg chg="add">
          <ac:chgData name="Aleš Peřina" userId="S::18452@muni.cz::e8b1e395-a74c-486d-a5a8-05928ba82ec3" providerId="AD" clId="Web-{D9818C66-CF63-8173-4687-16B958C7FC76}" dt="2020-03-24T19:20:52.632" v="118"/>
          <ac:cxnSpMkLst>
            <pc:docMk/>
            <pc:sldMk cId="3097712163" sldId="269"/>
            <ac:cxnSpMk id="12" creationId="{06DA680F-F6AC-453E-A8BF-C5BDED2851DE}"/>
          </ac:cxnSpMkLst>
        </pc:cxnChg>
      </pc:sldChg>
    </pc:docChg>
  </pc:docChgLst>
  <pc:docChgLst>
    <pc:chgData name="Aleš Peřina" userId="S::18452@muni.cz::e8b1e395-a74c-486d-a5a8-05928ba82ec3" providerId="AD" clId="Web-{20C4553A-1290-5853-8440-4A09F88A2ED6}"/>
    <pc:docChg chg="addSld delSld modSld addMainMaster delMainMaster">
      <pc:chgData name="Aleš Peřina" userId="S::18452@muni.cz::e8b1e395-a74c-486d-a5a8-05928ba82ec3" providerId="AD" clId="Web-{20C4553A-1290-5853-8440-4A09F88A2ED6}" dt="2020-03-24T19:13:59.906" v="1236" actId="20577"/>
      <pc:docMkLst>
        <pc:docMk/>
      </pc:docMkLst>
      <pc:sldChg chg="modSp mod modClrScheme chgLayout">
        <pc:chgData name="Aleš Peřina" userId="S::18452@muni.cz::e8b1e395-a74c-486d-a5a8-05928ba82ec3" providerId="AD" clId="Web-{20C4553A-1290-5853-8440-4A09F88A2ED6}" dt="2020-03-24T18:49:34.894" v="317"/>
        <pc:sldMkLst>
          <pc:docMk/>
          <pc:sldMk cId="325122811" sldId="256"/>
        </pc:sldMkLst>
        <pc:spChg chg="mod ord">
          <ac:chgData name="Aleš Peřina" userId="S::18452@muni.cz::e8b1e395-a74c-486d-a5a8-05928ba82ec3" providerId="AD" clId="Web-{20C4553A-1290-5853-8440-4A09F88A2ED6}" dt="2020-03-24T18:49:34.894" v="317"/>
          <ac:spMkLst>
            <pc:docMk/>
            <pc:sldMk cId="325122811" sldId="256"/>
            <ac:spMk id="2" creationId="{3D7D6C99-EFA1-4674-9FDF-EBFC570ED695}"/>
          </ac:spMkLst>
        </pc:spChg>
        <pc:spChg chg="mod ord">
          <ac:chgData name="Aleš Peřina" userId="S::18452@muni.cz::e8b1e395-a74c-486d-a5a8-05928ba82ec3" providerId="AD" clId="Web-{20C4553A-1290-5853-8440-4A09F88A2ED6}" dt="2020-03-24T18:49:34.894" v="317"/>
          <ac:spMkLst>
            <pc:docMk/>
            <pc:sldMk cId="325122811" sldId="256"/>
            <ac:spMk id="3" creationId="{A3161E16-E521-4573-8E98-9E1A3A450E2A}"/>
          </ac:spMkLst>
        </pc:spChg>
      </pc:sldChg>
      <pc:sldChg chg="modSp mod modClrScheme chgLayout">
        <pc:chgData name="Aleš Peřina" userId="S::18452@muni.cz::e8b1e395-a74c-486d-a5a8-05928ba82ec3" providerId="AD" clId="Web-{20C4553A-1290-5853-8440-4A09F88A2ED6}" dt="2020-03-24T19:04:42.092" v="835" actId="20577"/>
        <pc:sldMkLst>
          <pc:docMk/>
          <pc:sldMk cId="3057959352" sldId="257"/>
        </pc:sldMkLst>
        <pc:spChg chg="mod ord">
          <ac:chgData name="Aleš Peřina" userId="S::18452@muni.cz::e8b1e395-a74c-486d-a5a8-05928ba82ec3" providerId="AD" clId="Web-{20C4553A-1290-5853-8440-4A09F88A2ED6}" dt="2020-03-24T18:49:34.894" v="317"/>
          <ac:spMkLst>
            <pc:docMk/>
            <pc:sldMk cId="3057959352" sldId="257"/>
            <ac:spMk id="2" creationId="{DC8079AD-C12F-42B0-8829-976E8F6F5789}"/>
          </ac:spMkLst>
        </pc:spChg>
        <pc:spChg chg="mod ord">
          <ac:chgData name="Aleš Peřina" userId="S::18452@muni.cz::e8b1e395-a74c-486d-a5a8-05928ba82ec3" providerId="AD" clId="Web-{20C4553A-1290-5853-8440-4A09F88A2ED6}" dt="2020-03-24T19:04:42.092" v="835" actId="20577"/>
          <ac:spMkLst>
            <pc:docMk/>
            <pc:sldMk cId="3057959352" sldId="257"/>
            <ac:spMk id="3" creationId="{49798335-5738-46C6-B718-ACE29B665252}"/>
          </ac:spMkLst>
        </pc:spChg>
      </pc:sldChg>
      <pc:sldChg chg="modSp mod modClrScheme chgLayout">
        <pc:chgData name="Aleš Peřina" userId="S::18452@muni.cz::e8b1e395-a74c-486d-a5a8-05928ba82ec3" providerId="AD" clId="Web-{20C4553A-1290-5853-8440-4A09F88A2ED6}" dt="2020-03-24T18:50:10.801" v="336" actId="20577"/>
        <pc:sldMkLst>
          <pc:docMk/>
          <pc:sldMk cId="2710967495" sldId="258"/>
        </pc:sldMkLst>
        <pc:spChg chg="mod ord">
          <ac:chgData name="Aleš Peřina" userId="S::18452@muni.cz::e8b1e395-a74c-486d-a5a8-05928ba82ec3" providerId="AD" clId="Web-{20C4553A-1290-5853-8440-4A09F88A2ED6}" dt="2020-03-24T18:50:10.801" v="336" actId="20577"/>
          <ac:spMkLst>
            <pc:docMk/>
            <pc:sldMk cId="2710967495" sldId="258"/>
            <ac:spMk id="2" creationId="{C41BE8D5-C7BB-4E7B-908E-1091C003FE0B}"/>
          </ac:spMkLst>
        </pc:spChg>
        <pc:spChg chg="mod ord">
          <ac:chgData name="Aleš Peřina" userId="S::18452@muni.cz::e8b1e395-a74c-486d-a5a8-05928ba82ec3" providerId="AD" clId="Web-{20C4553A-1290-5853-8440-4A09F88A2ED6}" dt="2020-03-24T18:49:34.894" v="317"/>
          <ac:spMkLst>
            <pc:docMk/>
            <pc:sldMk cId="2710967495" sldId="258"/>
            <ac:spMk id="3" creationId="{A00E77EC-58F6-4683-8957-E2B931F45B42}"/>
          </ac:spMkLst>
        </pc:spChg>
      </pc:sldChg>
      <pc:sldChg chg="modSp mod modClrScheme chgLayout">
        <pc:chgData name="Aleš Peřina" userId="S::18452@muni.cz::e8b1e395-a74c-486d-a5a8-05928ba82ec3" providerId="AD" clId="Web-{20C4553A-1290-5853-8440-4A09F88A2ED6}" dt="2020-03-24T18:49:34.894" v="317"/>
        <pc:sldMkLst>
          <pc:docMk/>
          <pc:sldMk cId="546391694" sldId="259"/>
        </pc:sldMkLst>
        <pc:spChg chg="mod ord">
          <ac:chgData name="Aleš Peřina" userId="S::18452@muni.cz::e8b1e395-a74c-486d-a5a8-05928ba82ec3" providerId="AD" clId="Web-{20C4553A-1290-5853-8440-4A09F88A2ED6}" dt="2020-03-24T18:49:34.894" v="317"/>
          <ac:spMkLst>
            <pc:docMk/>
            <pc:sldMk cId="546391694" sldId="259"/>
            <ac:spMk id="2" creationId="{E63DE246-1EC4-4CDD-89D9-694BECB203CC}"/>
          </ac:spMkLst>
        </pc:spChg>
        <pc:spChg chg="mod ord">
          <ac:chgData name="Aleš Peřina" userId="S::18452@muni.cz::e8b1e395-a74c-486d-a5a8-05928ba82ec3" providerId="AD" clId="Web-{20C4553A-1290-5853-8440-4A09F88A2ED6}" dt="2020-03-24T18:49:34.894" v="317"/>
          <ac:spMkLst>
            <pc:docMk/>
            <pc:sldMk cId="546391694" sldId="259"/>
            <ac:spMk id="3" creationId="{2EF45BC7-E80E-423C-94E7-BA2965F2E186}"/>
          </ac:spMkLst>
        </pc:spChg>
      </pc:sldChg>
      <pc:sldChg chg="modSp del mod modClrScheme chgLayout">
        <pc:chgData name="Aleš Peřina" userId="S::18452@muni.cz::e8b1e395-a74c-486d-a5a8-05928ba82ec3" providerId="AD" clId="Web-{20C4553A-1290-5853-8440-4A09F88A2ED6}" dt="2020-03-24T18:52:14.133" v="359"/>
        <pc:sldMkLst>
          <pc:docMk/>
          <pc:sldMk cId="1715917942" sldId="260"/>
        </pc:sldMkLst>
        <pc:spChg chg="mod ord">
          <ac:chgData name="Aleš Peřina" userId="S::18452@muni.cz::e8b1e395-a74c-486d-a5a8-05928ba82ec3" providerId="AD" clId="Web-{20C4553A-1290-5853-8440-4A09F88A2ED6}" dt="2020-03-24T18:49:34.894" v="317"/>
          <ac:spMkLst>
            <pc:docMk/>
            <pc:sldMk cId="1715917942" sldId="260"/>
            <ac:spMk id="2" creationId="{E80F042E-973A-4534-A659-AEC8EB4DFF0A}"/>
          </ac:spMkLst>
        </pc:spChg>
        <pc:spChg chg="mod ord">
          <ac:chgData name="Aleš Peřina" userId="S::18452@muni.cz::e8b1e395-a74c-486d-a5a8-05928ba82ec3" providerId="AD" clId="Web-{20C4553A-1290-5853-8440-4A09F88A2ED6}" dt="2020-03-24T18:50:54.052" v="340"/>
          <ac:spMkLst>
            <pc:docMk/>
            <pc:sldMk cId="1715917942" sldId="260"/>
            <ac:spMk id="3" creationId="{4B4F5B73-C1E5-45CD-8B0F-39EFAB6BD5AA}"/>
          </ac:spMkLst>
        </pc:spChg>
      </pc:sldChg>
      <pc:sldChg chg="addSp modSp mod setBg modClrScheme chgLayout">
        <pc:chgData name="Aleš Peřina" userId="S::18452@muni.cz::e8b1e395-a74c-486d-a5a8-05928ba82ec3" providerId="AD" clId="Web-{20C4553A-1290-5853-8440-4A09F88A2ED6}" dt="2020-03-24T18:54:40.199" v="398"/>
        <pc:sldMkLst>
          <pc:docMk/>
          <pc:sldMk cId="1348449446" sldId="261"/>
        </pc:sldMkLst>
        <pc:spChg chg="mod ord">
          <ac:chgData name="Aleš Peřina" userId="S::18452@muni.cz::e8b1e395-a74c-486d-a5a8-05928ba82ec3" providerId="AD" clId="Web-{20C4553A-1290-5853-8440-4A09F88A2ED6}" dt="2020-03-24T18:54:35.637" v="397" actId="14100"/>
          <ac:spMkLst>
            <pc:docMk/>
            <pc:sldMk cId="1348449446" sldId="261"/>
            <ac:spMk id="2" creationId="{2E8CF666-E124-4673-804C-509CF8212AAB}"/>
          </ac:spMkLst>
        </pc:spChg>
        <pc:spChg chg="mod ord">
          <ac:chgData name="Aleš Peřina" userId="S::18452@muni.cz::e8b1e395-a74c-486d-a5a8-05928ba82ec3" providerId="AD" clId="Web-{20C4553A-1290-5853-8440-4A09F88A2ED6}" dt="2020-03-24T18:54:40.199" v="398"/>
          <ac:spMkLst>
            <pc:docMk/>
            <pc:sldMk cId="1348449446" sldId="261"/>
            <ac:spMk id="3" creationId="{38699359-8514-4D53-814D-2E13B2CE0832}"/>
          </ac:spMkLst>
        </pc:spChg>
        <pc:spChg chg="add">
          <ac:chgData name="Aleš Peřina" userId="S::18452@muni.cz::e8b1e395-a74c-486d-a5a8-05928ba82ec3" providerId="AD" clId="Web-{20C4553A-1290-5853-8440-4A09F88A2ED6}" dt="2020-03-24T18:54:14.996" v="391"/>
          <ac:spMkLst>
            <pc:docMk/>
            <pc:sldMk cId="1348449446" sldId="261"/>
            <ac:spMk id="9" creationId="{52ABB703-2B0E-4C3B-B4A2-F3973548E561}"/>
          </ac:spMkLst>
        </pc:spChg>
        <pc:spChg chg="add">
          <ac:chgData name="Aleš Peřina" userId="S::18452@muni.cz::e8b1e395-a74c-486d-a5a8-05928ba82ec3" providerId="AD" clId="Web-{20C4553A-1290-5853-8440-4A09F88A2ED6}" dt="2020-03-24T18:54:14.996" v="391"/>
          <ac:spMkLst>
            <pc:docMk/>
            <pc:sldMk cId="1348449446" sldId="261"/>
            <ac:spMk id="13" creationId="{E95DA498-D9A2-4DA9-B9DA-B3776E08CF7E}"/>
          </ac:spMkLst>
        </pc:spChg>
        <pc:spChg chg="add">
          <ac:chgData name="Aleš Peřina" userId="S::18452@muni.cz::e8b1e395-a74c-486d-a5a8-05928ba82ec3" providerId="AD" clId="Web-{20C4553A-1290-5853-8440-4A09F88A2ED6}" dt="2020-03-24T18:54:14.996" v="391"/>
          <ac:spMkLst>
            <pc:docMk/>
            <pc:sldMk cId="1348449446" sldId="261"/>
            <ac:spMk id="15" creationId="{82A73093-4B9D-420D-B17E-52293703A1D4}"/>
          </ac:spMkLst>
        </pc:spChg>
        <pc:picChg chg="mod">
          <ac:chgData name="Aleš Peřina" userId="S::18452@muni.cz::e8b1e395-a74c-486d-a5a8-05928ba82ec3" providerId="AD" clId="Web-{20C4553A-1290-5853-8440-4A09F88A2ED6}" dt="2020-03-24T18:54:28.012" v="395" actId="1076"/>
          <ac:picMkLst>
            <pc:docMk/>
            <pc:sldMk cId="1348449446" sldId="261"/>
            <ac:picMk id="4" creationId="{EBEB56BF-5419-4581-A47C-C6C9D8CDB69B}"/>
          </ac:picMkLst>
        </pc:picChg>
        <pc:cxnChg chg="add">
          <ac:chgData name="Aleš Peřina" userId="S::18452@muni.cz::e8b1e395-a74c-486d-a5a8-05928ba82ec3" providerId="AD" clId="Web-{20C4553A-1290-5853-8440-4A09F88A2ED6}" dt="2020-03-24T18:54:14.996" v="391"/>
          <ac:cxnSpMkLst>
            <pc:docMk/>
            <pc:sldMk cId="1348449446" sldId="261"/>
            <ac:cxnSpMk id="11" creationId="{9C21570E-E159-49A6-9891-FA397B7A92D3}"/>
          </ac:cxnSpMkLst>
        </pc:cxnChg>
      </pc:sldChg>
      <pc:sldChg chg="modSp mod modClrScheme chgLayout">
        <pc:chgData name="Aleš Peřina" userId="S::18452@muni.cz::e8b1e395-a74c-486d-a5a8-05928ba82ec3" providerId="AD" clId="Web-{20C4553A-1290-5853-8440-4A09F88A2ED6}" dt="2020-03-24T19:10:20.915" v="902" actId="14100"/>
        <pc:sldMkLst>
          <pc:docMk/>
          <pc:sldMk cId="545462112" sldId="262"/>
        </pc:sldMkLst>
        <pc:spChg chg="mod ord">
          <ac:chgData name="Aleš Peřina" userId="S::18452@muni.cz::e8b1e395-a74c-486d-a5a8-05928ba82ec3" providerId="AD" clId="Web-{20C4553A-1290-5853-8440-4A09F88A2ED6}" dt="2020-03-24T18:49:34.894" v="317"/>
          <ac:spMkLst>
            <pc:docMk/>
            <pc:sldMk cId="545462112" sldId="262"/>
            <ac:spMk id="2" creationId="{6B7E14FC-86CD-46EF-92CB-F758E47412A0}"/>
          </ac:spMkLst>
        </pc:spChg>
        <pc:spChg chg="mod ord">
          <ac:chgData name="Aleš Peřina" userId="S::18452@muni.cz::e8b1e395-a74c-486d-a5a8-05928ba82ec3" providerId="AD" clId="Web-{20C4553A-1290-5853-8440-4A09F88A2ED6}" dt="2020-03-24T18:49:34.894" v="317"/>
          <ac:spMkLst>
            <pc:docMk/>
            <pc:sldMk cId="545462112" sldId="262"/>
            <ac:spMk id="3" creationId="{E9D37623-36A7-47A9-B026-CAE3DE43EC78}"/>
          </ac:spMkLst>
        </pc:spChg>
        <pc:spChg chg="mod ord">
          <ac:chgData name="Aleš Peřina" userId="S::18452@muni.cz::e8b1e395-a74c-486d-a5a8-05928ba82ec3" providerId="AD" clId="Web-{20C4553A-1290-5853-8440-4A09F88A2ED6}" dt="2020-03-24T18:49:34.894" v="317"/>
          <ac:spMkLst>
            <pc:docMk/>
            <pc:sldMk cId="545462112" sldId="262"/>
            <ac:spMk id="4" creationId="{6B1CC951-31B1-4B21-8CBE-0B9198E6D5A5}"/>
          </ac:spMkLst>
        </pc:spChg>
        <pc:spChg chg="mod ord">
          <ac:chgData name="Aleš Peřina" userId="S::18452@muni.cz::e8b1e395-a74c-486d-a5a8-05928ba82ec3" providerId="AD" clId="Web-{20C4553A-1290-5853-8440-4A09F88A2ED6}" dt="2020-03-24T18:49:34.894" v="317"/>
          <ac:spMkLst>
            <pc:docMk/>
            <pc:sldMk cId="545462112" sldId="262"/>
            <ac:spMk id="5" creationId="{D10474AF-B383-4E79-862F-63209C6E7329}"/>
          </ac:spMkLst>
        </pc:spChg>
        <pc:spChg chg="mod ord">
          <ac:chgData name="Aleš Peřina" userId="S::18452@muni.cz::e8b1e395-a74c-486d-a5a8-05928ba82ec3" providerId="AD" clId="Web-{20C4553A-1290-5853-8440-4A09F88A2ED6}" dt="2020-03-24T18:49:34.894" v="317"/>
          <ac:spMkLst>
            <pc:docMk/>
            <pc:sldMk cId="545462112" sldId="262"/>
            <ac:spMk id="6" creationId="{E92D1A23-DD77-48AD-B762-4EF4F6FB53B7}"/>
          </ac:spMkLst>
        </pc:spChg>
        <pc:picChg chg="mod">
          <ac:chgData name="Aleš Peřina" userId="S::18452@muni.cz::e8b1e395-a74c-486d-a5a8-05928ba82ec3" providerId="AD" clId="Web-{20C4553A-1290-5853-8440-4A09F88A2ED6}" dt="2020-03-24T19:10:20.915" v="902" actId="14100"/>
          <ac:picMkLst>
            <pc:docMk/>
            <pc:sldMk cId="545462112" sldId="262"/>
            <ac:picMk id="8" creationId="{433B606B-0AC9-4397-B47A-008D0599038C}"/>
          </ac:picMkLst>
        </pc:picChg>
      </pc:sldChg>
      <pc:sldChg chg="modSp mod modClrScheme chgLayout">
        <pc:chgData name="Aleš Peřina" userId="S::18452@muni.cz::e8b1e395-a74c-486d-a5a8-05928ba82ec3" providerId="AD" clId="Web-{20C4553A-1290-5853-8440-4A09F88A2ED6}" dt="2020-03-24T18:49:34.894" v="317"/>
        <pc:sldMkLst>
          <pc:docMk/>
          <pc:sldMk cId="1643995500" sldId="263"/>
        </pc:sldMkLst>
        <pc:spChg chg="mod ord">
          <ac:chgData name="Aleš Peřina" userId="S::18452@muni.cz::e8b1e395-a74c-486d-a5a8-05928ba82ec3" providerId="AD" clId="Web-{20C4553A-1290-5853-8440-4A09F88A2ED6}" dt="2020-03-24T18:49:34.894" v="317"/>
          <ac:spMkLst>
            <pc:docMk/>
            <pc:sldMk cId="1643995500" sldId="263"/>
            <ac:spMk id="7" creationId="{31928720-2BFE-40FA-A85D-091CC074E632}"/>
          </ac:spMkLst>
        </pc:spChg>
        <pc:spChg chg="mod ord">
          <ac:chgData name="Aleš Peřina" userId="S::18452@muni.cz::e8b1e395-a74c-486d-a5a8-05928ba82ec3" providerId="AD" clId="Web-{20C4553A-1290-5853-8440-4A09F88A2ED6}" dt="2020-03-24T18:49:34.894" v="317"/>
          <ac:spMkLst>
            <pc:docMk/>
            <pc:sldMk cId="1643995500" sldId="263"/>
            <ac:spMk id="8" creationId="{22C0C3FB-5581-4BAF-8735-3E7FD8961FFE}"/>
          </ac:spMkLst>
        </pc:spChg>
      </pc:sldChg>
      <pc:sldChg chg="addSp delSp modSp mod modClrScheme chgLayout">
        <pc:chgData name="Aleš Peřina" userId="S::18452@muni.cz::e8b1e395-a74c-486d-a5a8-05928ba82ec3" providerId="AD" clId="Web-{20C4553A-1290-5853-8440-4A09F88A2ED6}" dt="2020-03-24T18:55:28.670" v="400"/>
        <pc:sldMkLst>
          <pc:docMk/>
          <pc:sldMk cId="2331916861" sldId="264"/>
        </pc:sldMkLst>
        <pc:spChg chg="mod ord">
          <ac:chgData name="Aleš Peřina" userId="S::18452@muni.cz::e8b1e395-a74c-486d-a5a8-05928ba82ec3" providerId="AD" clId="Web-{20C4553A-1290-5853-8440-4A09F88A2ED6}" dt="2020-03-24T18:49:34.894" v="317"/>
          <ac:spMkLst>
            <pc:docMk/>
            <pc:sldMk cId="2331916861" sldId="264"/>
            <ac:spMk id="2" creationId="{C63A4F45-24B7-406D-B7C8-FA62619070D2}"/>
          </ac:spMkLst>
        </pc:spChg>
        <pc:spChg chg="add del mod ord">
          <ac:chgData name="Aleš Peřina" userId="S::18452@muni.cz::e8b1e395-a74c-486d-a5a8-05928ba82ec3" providerId="AD" clId="Web-{20C4553A-1290-5853-8440-4A09F88A2ED6}" dt="2020-03-24T18:55:28.670" v="400"/>
          <ac:spMkLst>
            <pc:docMk/>
            <pc:sldMk cId="2331916861" sldId="264"/>
            <ac:spMk id="3" creationId="{27DECAAB-0011-4B60-9E2B-5FCB2AE2B4B5}"/>
          </ac:spMkLst>
        </pc:spChg>
        <pc:graphicFrameChg chg="add del">
          <ac:chgData name="Aleš Peřina" userId="S::18452@muni.cz::e8b1e395-a74c-486d-a5a8-05928ba82ec3" providerId="AD" clId="Web-{20C4553A-1290-5853-8440-4A09F88A2ED6}" dt="2020-03-24T18:55:28.670" v="400"/>
          <ac:graphicFrameMkLst>
            <pc:docMk/>
            <pc:sldMk cId="2331916861" sldId="264"/>
            <ac:graphicFrameMk id="11" creationId="{A623C9CA-5444-442D-8F3C-D17B805E8B1B}"/>
          </ac:graphicFrameMkLst>
        </pc:graphicFrameChg>
      </pc:sldChg>
      <pc:sldChg chg="modSp mod modClrScheme chgLayout">
        <pc:chgData name="Aleš Peřina" userId="S::18452@muni.cz::e8b1e395-a74c-486d-a5a8-05928ba82ec3" providerId="AD" clId="Web-{20C4553A-1290-5853-8440-4A09F88A2ED6}" dt="2020-03-24T19:10:40.353" v="905" actId="14100"/>
        <pc:sldMkLst>
          <pc:docMk/>
          <pc:sldMk cId="2965358887" sldId="265"/>
        </pc:sldMkLst>
        <pc:spChg chg="mod ord">
          <ac:chgData name="Aleš Peřina" userId="S::18452@muni.cz::e8b1e395-a74c-486d-a5a8-05928ba82ec3" providerId="AD" clId="Web-{20C4553A-1290-5853-8440-4A09F88A2ED6}" dt="2020-03-24T18:49:34.894" v="317"/>
          <ac:spMkLst>
            <pc:docMk/>
            <pc:sldMk cId="2965358887" sldId="265"/>
            <ac:spMk id="2" creationId="{B918580E-0FD2-4BDD-82CC-382BA55CC6FE}"/>
          </ac:spMkLst>
        </pc:spChg>
        <pc:spChg chg="mod ord">
          <ac:chgData name="Aleš Peřina" userId="S::18452@muni.cz::e8b1e395-a74c-486d-a5a8-05928ba82ec3" providerId="AD" clId="Web-{20C4553A-1290-5853-8440-4A09F88A2ED6}" dt="2020-03-24T19:10:40.353" v="905" actId="14100"/>
          <ac:spMkLst>
            <pc:docMk/>
            <pc:sldMk cId="2965358887" sldId="265"/>
            <ac:spMk id="3" creationId="{5C5DE974-13DB-44DA-A418-E091D736292A}"/>
          </ac:spMkLst>
        </pc:spChg>
      </pc:sldChg>
      <pc:sldChg chg="addSp modSp mod setBg modClrScheme setClrOvrMap chgLayout">
        <pc:chgData name="Aleš Peřina" userId="S::18452@muni.cz::e8b1e395-a74c-486d-a5a8-05928ba82ec3" providerId="AD" clId="Web-{20C4553A-1290-5853-8440-4A09F88A2ED6}" dt="2020-03-24T19:11:19.651" v="907"/>
        <pc:sldMkLst>
          <pc:docMk/>
          <pc:sldMk cId="3297811642" sldId="266"/>
        </pc:sldMkLst>
        <pc:spChg chg="mod ord">
          <ac:chgData name="Aleš Peřina" userId="S::18452@muni.cz::e8b1e395-a74c-486d-a5a8-05928ba82ec3" providerId="AD" clId="Web-{20C4553A-1290-5853-8440-4A09F88A2ED6}" dt="2020-03-24T19:11:19.651" v="907"/>
          <ac:spMkLst>
            <pc:docMk/>
            <pc:sldMk cId="3297811642" sldId="266"/>
            <ac:spMk id="2" creationId="{5FD1A78D-6232-4BDF-95CB-524AC4AEFEB6}"/>
          </ac:spMkLst>
        </pc:spChg>
        <pc:spChg chg="mod ord">
          <ac:chgData name="Aleš Peřina" userId="S::18452@muni.cz::e8b1e395-a74c-486d-a5a8-05928ba82ec3" providerId="AD" clId="Web-{20C4553A-1290-5853-8440-4A09F88A2ED6}" dt="2020-03-24T19:11:19.651" v="907"/>
          <ac:spMkLst>
            <pc:docMk/>
            <pc:sldMk cId="3297811642" sldId="266"/>
            <ac:spMk id="3" creationId="{0075E570-9EB3-4D74-8D4B-B4C03FDCA446}"/>
          </ac:spMkLst>
        </pc:spChg>
        <pc:spChg chg="add">
          <ac:chgData name="Aleš Peřina" userId="S::18452@muni.cz::e8b1e395-a74c-486d-a5a8-05928ba82ec3" providerId="AD" clId="Web-{20C4553A-1290-5853-8440-4A09F88A2ED6}" dt="2020-03-24T19:11:19.651" v="907"/>
          <ac:spMkLst>
            <pc:docMk/>
            <pc:sldMk cId="3297811642" sldId="266"/>
            <ac:spMk id="11" creationId="{C609E9FA-BDDE-45C4-8F5E-974D4208D2EA}"/>
          </ac:spMkLst>
        </pc:spChg>
        <pc:spChg chg="add">
          <ac:chgData name="Aleš Peřina" userId="S::18452@muni.cz::e8b1e395-a74c-486d-a5a8-05928ba82ec3" providerId="AD" clId="Web-{20C4553A-1290-5853-8440-4A09F88A2ED6}" dt="2020-03-24T19:11:19.651" v="907"/>
          <ac:spMkLst>
            <pc:docMk/>
            <pc:sldMk cId="3297811642" sldId="266"/>
            <ac:spMk id="13" creationId="{7737E529-E43B-4948-B3C4-7F6B806FCCFD}"/>
          </ac:spMkLst>
        </pc:spChg>
        <pc:picChg chg="mod ord">
          <ac:chgData name="Aleš Peřina" userId="S::18452@muni.cz::e8b1e395-a74c-486d-a5a8-05928ba82ec3" providerId="AD" clId="Web-{20C4553A-1290-5853-8440-4A09F88A2ED6}" dt="2020-03-24T19:11:19.651" v="907"/>
          <ac:picMkLst>
            <pc:docMk/>
            <pc:sldMk cId="3297811642" sldId="266"/>
            <ac:picMk id="4" creationId="{163795B7-5694-4C41-A646-411CFC6E3EFF}"/>
          </ac:picMkLst>
        </pc:picChg>
        <pc:cxnChg chg="add">
          <ac:chgData name="Aleš Peřina" userId="S::18452@muni.cz::e8b1e395-a74c-486d-a5a8-05928ba82ec3" providerId="AD" clId="Web-{20C4553A-1290-5853-8440-4A09F88A2ED6}" dt="2020-03-24T19:11:19.651" v="907"/>
          <ac:cxnSpMkLst>
            <pc:docMk/>
            <pc:sldMk cId="3297811642" sldId="266"/>
            <ac:cxnSpMk id="9" creationId="{45549E29-E797-4A00-B030-3AB01640CFDC}"/>
          </ac:cxnSpMkLst>
        </pc:cxnChg>
      </pc:sldChg>
      <pc:sldChg chg="addSp modSp mod setBg modClrScheme chgLayout">
        <pc:chgData name="Aleš Peřina" userId="S::18452@muni.cz::e8b1e395-a74c-486d-a5a8-05928ba82ec3" providerId="AD" clId="Web-{20C4553A-1290-5853-8440-4A09F88A2ED6}" dt="2020-03-24T18:57:15.345" v="407"/>
        <pc:sldMkLst>
          <pc:docMk/>
          <pc:sldMk cId="2890083219" sldId="267"/>
        </pc:sldMkLst>
        <pc:spChg chg="mod ord">
          <ac:chgData name="Aleš Peřina" userId="S::18452@muni.cz::e8b1e395-a74c-486d-a5a8-05928ba82ec3" providerId="AD" clId="Web-{20C4553A-1290-5853-8440-4A09F88A2ED6}" dt="2020-03-24T18:57:15.345" v="407"/>
          <ac:spMkLst>
            <pc:docMk/>
            <pc:sldMk cId="2890083219" sldId="267"/>
            <ac:spMk id="2" creationId="{957C88A3-BB4A-4A83-90B3-4ED45A4109A9}"/>
          </ac:spMkLst>
        </pc:spChg>
        <pc:spChg chg="mod ord">
          <ac:chgData name="Aleš Peřina" userId="S::18452@muni.cz::e8b1e395-a74c-486d-a5a8-05928ba82ec3" providerId="AD" clId="Web-{20C4553A-1290-5853-8440-4A09F88A2ED6}" dt="2020-03-24T18:57:15.345" v="407"/>
          <ac:spMkLst>
            <pc:docMk/>
            <pc:sldMk cId="2890083219" sldId="267"/>
            <ac:spMk id="3" creationId="{571FD243-75F9-4718-A54A-8F7EA50519F7}"/>
          </ac:spMkLst>
        </pc:spChg>
        <pc:spChg chg="add mod">
          <ac:chgData name="Aleš Peřina" userId="S::18452@muni.cz::e8b1e395-a74c-486d-a5a8-05928ba82ec3" providerId="AD" clId="Web-{20C4553A-1290-5853-8440-4A09F88A2ED6}" dt="2020-03-24T18:57:15.345" v="407"/>
          <ac:spMkLst>
            <pc:docMk/>
            <pc:sldMk cId="2890083219" sldId="267"/>
            <ac:spMk id="6" creationId="{70AF71DD-2B68-48F6-BDBE-5D83B3F2EC6B}"/>
          </ac:spMkLst>
        </pc:spChg>
        <pc:picChg chg="add mod">
          <ac:chgData name="Aleš Peřina" userId="S::18452@muni.cz::e8b1e395-a74c-486d-a5a8-05928ba82ec3" providerId="AD" clId="Web-{20C4553A-1290-5853-8440-4A09F88A2ED6}" dt="2020-03-24T18:57:15.345" v="407"/>
          <ac:picMkLst>
            <pc:docMk/>
            <pc:sldMk cId="2890083219" sldId="267"/>
            <ac:picMk id="4" creationId="{606C8D3D-BED8-45E3-8B96-79608438880A}"/>
          </ac:picMkLst>
        </pc:picChg>
      </pc:sldChg>
      <pc:sldChg chg="addSp delSp modSp new mod setBg">
        <pc:chgData name="Aleš Peřina" userId="S::18452@muni.cz::e8b1e395-a74c-486d-a5a8-05928ba82ec3" providerId="AD" clId="Web-{20C4553A-1290-5853-8440-4A09F88A2ED6}" dt="2020-03-24T19:08:35.177" v="901" actId="20577"/>
        <pc:sldMkLst>
          <pc:docMk/>
          <pc:sldMk cId="2393280035" sldId="268"/>
        </pc:sldMkLst>
        <pc:spChg chg="mod">
          <ac:chgData name="Aleš Peřina" userId="S::18452@muni.cz::e8b1e395-a74c-486d-a5a8-05928ba82ec3" providerId="AD" clId="Web-{20C4553A-1290-5853-8440-4A09F88A2ED6}" dt="2020-03-24T18:53:52.589" v="390"/>
          <ac:spMkLst>
            <pc:docMk/>
            <pc:sldMk cId="2393280035" sldId="268"/>
            <ac:spMk id="2" creationId="{48837EDA-F8CF-4BE9-945E-D5431C5382D5}"/>
          </ac:spMkLst>
        </pc:spChg>
        <pc:spChg chg="del mod">
          <ac:chgData name="Aleš Peřina" userId="S::18452@muni.cz::e8b1e395-a74c-486d-a5a8-05928ba82ec3" providerId="AD" clId="Web-{20C4553A-1290-5853-8440-4A09F88A2ED6}" dt="2020-03-24T18:53:45.213" v="389"/>
          <ac:spMkLst>
            <pc:docMk/>
            <pc:sldMk cId="2393280035" sldId="268"/>
            <ac:spMk id="3" creationId="{D7EF4BA5-D0B1-4DD2-8A29-3F61722A444C}"/>
          </ac:spMkLst>
        </pc:spChg>
        <pc:spChg chg="add">
          <ac:chgData name="Aleš Peřina" userId="S::18452@muni.cz::e8b1e395-a74c-486d-a5a8-05928ba82ec3" providerId="AD" clId="Web-{20C4553A-1290-5853-8440-4A09F88A2ED6}" dt="2020-03-24T18:53:52.589" v="390"/>
          <ac:spMkLst>
            <pc:docMk/>
            <pc:sldMk cId="2393280035" sldId="268"/>
            <ac:spMk id="10" creationId="{FB5993E2-C02B-4335-ABA5-D8EC465551E3}"/>
          </ac:spMkLst>
        </pc:spChg>
        <pc:spChg chg="add">
          <ac:chgData name="Aleš Peřina" userId="S::18452@muni.cz::e8b1e395-a74c-486d-a5a8-05928ba82ec3" providerId="AD" clId="Web-{20C4553A-1290-5853-8440-4A09F88A2ED6}" dt="2020-03-24T18:53:52.589" v="390"/>
          <ac:spMkLst>
            <pc:docMk/>
            <pc:sldMk cId="2393280035" sldId="268"/>
            <ac:spMk id="12" creationId="{C0B801A2-5622-4BE8-9AD2-C337A2CD0022}"/>
          </ac:spMkLst>
        </pc:spChg>
        <pc:spChg chg="add">
          <ac:chgData name="Aleš Peřina" userId="S::18452@muni.cz::e8b1e395-a74c-486d-a5a8-05928ba82ec3" providerId="AD" clId="Web-{20C4553A-1290-5853-8440-4A09F88A2ED6}" dt="2020-03-24T18:53:52.589" v="390"/>
          <ac:spMkLst>
            <pc:docMk/>
            <pc:sldMk cId="2393280035" sldId="268"/>
            <ac:spMk id="14" creationId="{B7AF614F-5BC3-4086-99F5-B87C5847A071}"/>
          </ac:spMkLst>
        </pc:spChg>
        <pc:graphicFrameChg chg="add mod modGraphic">
          <ac:chgData name="Aleš Peřina" userId="S::18452@muni.cz::e8b1e395-a74c-486d-a5a8-05928ba82ec3" providerId="AD" clId="Web-{20C4553A-1290-5853-8440-4A09F88A2ED6}" dt="2020-03-24T19:08:35.177" v="901" actId="20577"/>
          <ac:graphicFrameMkLst>
            <pc:docMk/>
            <pc:sldMk cId="2393280035" sldId="268"/>
            <ac:graphicFrameMk id="5" creationId="{468BEBDD-6538-4F1D-AD1C-9D0908AD032E}"/>
          </ac:graphicFrameMkLst>
        </pc:graphicFrameChg>
      </pc:sldChg>
      <pc:sldChg chg="modSp new">
        <pc:chgData name="Aleš Peřina" userId="S::18452@muni.cz::e8b1e395-a74c-486d-a5a8-05928ba82ec3" providerId="AD" clId="Web-{20C4553A-1290-5853-8440-4A09F88A2ED6}" dt="2020-03-24T19:13:59.906" v="1235" actId="20577"/>
        <pc:sldMkLst>
          <pc:docMk/>
          <pc:sldMk cId="3097712163" sldId="269"/>
        </pc:sldMkLst>
        <pc:spChg chg="mod">
          <ac:chgData name="Aleš Peřina" userId="S::18452@muni.cz::e8b1e395-a74c-486d-a5a8-05928ba82ec3" providerId="AD" clId="Web-{20C4553A-1290-5853-8440-4A09F88A2ED6}" dt="2020-03-24T18:57:46.721" v="442" actId="20577"/>
          <ac:spMkLst>
            <pc:docMk/>
            <pc:sldMk cId="3097712163" sldId="269"/>
            <ac:spMk id="2" creationId="{5C775DBE-5B83-4FFD-9F94-C7D165FCE94A}"/>
          </ac:spMkLst>
        </pc:spChg>
        <pc:spChg chg="mod">
          <ac:chgData name="Aleš Peřina" userId="S::18452@muni.cz::e8b1e395-a74c-486d-a5a8-05928ba82ec3" providerId="AD" clId="Web-{20C4553A-1290-5853-8440-4A09F88A2ED6}" dt="2020-03-24T19:13:59.906" v="1235" actId="20577"/>
          <ac:spMkLst>
            <pc:docMk/>
            <pc:sldMk cId="3097712163" sldId="269"/>
            <ac:spMk id="3" creationId="{2DD3E200-F728-4A87-989D-4F8E5B2353E7}"/>
          </ac:spMkLst>
        </pc:spChg>
      </pc:sldChg>
      <pc:sldMasterChg chg="del delSldLayout">
        <pc:chgData name="Aleš Peřina" userId="S::18452@muni.cz::e8b1e395-a74c-486d-a5a8-05928ba82ec3" providerId="AD" clId="Web-{20C4553A-1290-5853-8440-4A09F88A2ED6}" dt="2020-03-24T18:48:48.127" v="315"/>
        <pc:sldMasterMkLst>
          <pc:docMk/>
          <pc:sldMasterMk cId="83743945" sldId="2147483648"/>
        </pc:sldMasterMkLst>
        <pc:sldLayoutChg chg="del">
          <pc:chgData name="Aleš Peřina" userId="S::18452@muni.cz::e8b1e395-a74c-486d-a5a8-05928ba82ec3" providerId="AD" clId="Web-{20C4553A-1290-5853-8440-4A09F88A2ED6}" dt="2020-03-24T18:48:48.127" v="315"/>
          <pc:sldLayoutMkLst>
            <pc:docMk/>
            <pc:sldMasterMk cId="83743945" sldId="2147483648"/>
            <pc:sldLayoutMk cId="2297709119" sldId="2147483649"/>
          </pc:sldLayoutMkLst>
        </pc:sldLayoutChg>
        <pc:sldLayoutChg chg="del">
          <pc:chgData name="Aleš Peřina" userId="S::18452@muni.cz::e8b1e395-a74c-486d-a5a8-05928ba82ec3" providerId="AD" clId="Web-{20C4553A-1290-5853-8440-4A09F88A2ED6}" dt="2020-03-24T18:48:48.127" v="315"/>
          <pc:sldLayoutMkLst>
            <pc:docMk/>
            <pc:sldMasterMk cId="83743945" sldId="2147483648"/>
            <pc:sldLayoutMk cId="2042615851" sldId="2147483650"/>
          </pc:sldLayoutMkLst>
        </pc:sldLayoutChg>
        <pc:sldLayoutChg chg="del">
          <pc:chgData name="Aleš Peřina" userId="S::18452@muni.cz::e8b1e395-a74c-486d-a5a8-05928ba82ec3" providerId="AD" clId="Web-{20C4553A-1290-5853-8440-4A09F88A2ED6}" dt="2020-03-24T18:48:48.127" v="315"/>
          <pc:sldLayoutMkLst>
            <pc:docMk/>
            <pc:sldMasterMk cId="83743945" sldId="2147483648"/>
            <pc:sldLayoutMk cId="3860101001" sldId="2147483651"/>
          </pc:sldLayoutMkLst>
        </pc:sldLayoutChg>
        <pc:sldLayoutChg chg="del">
          <pc:chgData name="Aleš Peřina" userId="S::18452@muni.cz::e8b1e395-a74c-486d-a5a8-05928ba82ec3" providerId="AD" clId="Web-{20C4553A-1290-5853-8440-4A09F88A2ED6}" dt="2020-03-24T18:48:48.127" v="315"/>
          <pc:sldLayoutMkLst>
            <pc:docMk/>
            <pc:sldMasterMk cId="83743945" sldId="2147483648"/>
            <pc:sldLayoutMk cId="2839294055" sldId="2147483652"/>
          </pc:sldLayoutMkLst>
        </pc:sldLayoutChg>
        <pc:sldLayoutChg chg="del">
          <pc:chgData name="Aleš Peřina" userId="S::18452@muni.cz::e8b1e395-a74c-486d-a5a8-05928ba82ec3" providerId="AD" clId="Web-{20C4553A-1290-5853-8440-4A09F88A2ED6}" dt="2020-03-24T18:48:48.127" v="315"/>
          <pc:sldLayoutMkLst>
            <pc:docMk/>
            <pc:sldMasterMk cId="83743945" sldId="2147483648"/>
            <pc:sldLayoutMk cId="2908436629" sldId="2147483653"/>
          </pc:sldLayoutMkLst>
        </pc:sldLayoutChg>
        <pc:sldLayoutChg chg="del">
          <pc:chgData name="Aleš Peřina" userId="S::18452@muni.cz::e8b1e395-a74c-486d-a5a8-05928ba82ec3" providerId="AD" clId="Web-{20C4553A-1290-5853-8440-4A09F88A2ED6}" dt="2020-03-24T18:48:48.127" v="315"/>
          <pc:sldLayoutMkLst>
            <pc:docMk/>
            <pc:sldMasterMk cId="83743945" sldId="2147483648"/>
            <pc:sldLayoutMk cId="2244230371" sldId="2147483654"/>
          </pc:sldLayoutMkLst>
        </pc:sldLayoutChg>
        <pc:sldLayoutChg chg="del">
          <pc:chgData name="Aleš Peřina" userId="S::18452@muni.cz::e8b1e395-a74c-486d-a5a8-05928ba82ec3" providerId="AD" clId="Web-{20C4553A-1290-5853-8440-4A09F88A2ED6}" dt="2020-03-24T18:48:48.127" v="315"/>
          <pc:sldLayoutMkLst>
            <pc:docMk/>
            <pc:sldMasterMk cId="83743945" sldId="2147483648"/>
            <pc:sldLayoutMk cId="860036986" sldId="2147483655"/>
          </pc:sldLayoutMkLst>
        </pc:sldLayoutChg>
        <pc:sldLayoutChg chg="del">
          <pc:chgData name="Aleš Peřina" userId="S::18452@muni.cz::e8b1e395-a74c-486d-a5a8-05928ba82ec3" providerId="AD" clId="Web-{20C4553A-1290-5853-8440-4A09F88A2ED6}" dt="2020-03-24T18:48:48.127" v="315"/>
          <pc:sldLayoutMkLst>
            <pc:docMk/>
            <pc:sldMasterMk cId="83743945" sldId="2147483648"/>
            <pc:sldLayoutMk cId="437274533" sldId="2147483656"/>
          </pc:sldLayoutMkLst>
        </pc:sldLayoutChg>
        <pc:sldLayoutChg chg="del">
          <pc:chgData name="Aleš Peřina" userId="S::18452@muni.cz::e8b1e395-a74c-486d-a5a8-05928ba82ec3" providerId="AD" clId="Web-{20C4553A-1290-5853-8440-4A09F88A2ED6}" dt="2020-03-24T18:48:48.127" v="315"/>
          <pc:sldLayoutMkLst>
            <pc:docMk/>
            <pc:sldMasterMk cId="83743945" sldId="2147483648"/>
            <pc:sldLayoutMk cId="563527032" sldId="2147483657"/>
          </pc:sldLayoutMkLst>
        </pc:sldLayoutChg>
        <pc:sldLayoutChg chg="del">
          <pc:chgData name="Aleš Peřina" userId="S::18452@muni.cz::e8b1e395-a74c-486d-a5a8-05928ba82ec3" providerId="AD" clId="Web-{20C4553A-1290-5853-8440-4A09F88A2ED6}" dt="2020-03-24T18:48:48.127" v="315"/>
          <pc:sldLayoutMkLst>
            <pc:docMk/>
            <pc:sldMasterMk cId="83743945" sldId="2147483648"/>
            <pc:sldLayoutMk cId="3749226388" sldId="2147483658"/>
          </pc:sldLayoutMkLst>
        </pc:sldLayoutChg>
        <pc:sldLayoutChg chg="del">
          <pc:chgData name="Aleš Peřina" userId="S::18452@muni.cz::e8b1e395-a74c-486d-a5a8-05928ba82ec3" providerId="AD" clId="Web-{20C4553A-1290-5853-8440-4A09F88A2ED6}" dt="2020-03-24T18:48:48.127" v="315"/>
          <pc:sldLayoutMkLst>
            <pc:docMk/>
            <pc:sldMasterMk cId="83743945" sldId="2147483648"/>
            <pc:sldLayoutMk cId="3381333551" sldId="2147483659"/>
          </pc:sldLayoutMkLst>
        </pc:sldLayoutChg>
      </pc:sldMasterChg>
      <pc:sldMasterChg chg="add del addSldLayout delSldLayout modSldLayout">
        <pc:chgData name="Aleš Peřina" userId="S::18452@muni.cz::e8b1e395-a74c-486d-a5a8-05928ba82ec3" providerId="AD" clId="Web-{20C4553A-1290-5853-8440-4A09F88A2ED6}" dt="2020-03-24T18:49:20.081" v="316"/>
        <pc:sldMasterMkLst>
          <pc:docMk/>
          <pc:sldMasterMk cId="3909232272" sldId="2147483660"/>
        </pc:sldMasterMkLst>
        <pc:sldLayoutChg chg="add del mod replId">
          <pc:chgData name="Aleš Peřina" userId="S::18452@muni.cz::e8b1e395-a74c-486d-a5a8-05928ba82ec3" providerId="AD" clId="Web-{20C4553A-1290-5853-8440-4A09F88A2ED6}" dt="2020-03-24T18:49:20.081" v="316"/>
          <pc:sldLayoutMkLst>
            <pc:docMk/>
            <pc:sldMasterMk cId="3909232272" sldId="2147483660"/>
            <pc:sldLayoutMk cId="785738113" sldId="2147483661"/>
          </pc:sldLayoutMkLst>
        </pc:sldLayoutChg>
        <pc:sldLayoutChg chg="add del mod replId">
          <pc:chgData name="Aleš Peřina" userId="S::18452@muni.cz::e8b1e395-a74c-486d-a5a8-05928ba82ec3" providerId="AD" clId="Web-{20C4553A-1290-5853-8440-4A09F88A2ED6}" dt="2020-03-24T18:49:20.081" v="316"/>
          <pc:sldLayoutMkLst>
            <pc:docMk/>
            <pc:sldMasterMk cId="3909232272" sldId="2147483660"/>
            <pc:sldLayoutMk cId="2185892541" sldId="2147483662"/>
          </pc:sldLayoutMkLst>
        </pc:sldLayoutChg>
        <pc:sldLayoutChg chg="add del mod replId">
          <pc:chgData name="Aleš Peřina" userId="S::18452@muni.cz::e8b1e395-a74c-486d-a5a8-05928ba82ec3" providerId="AD" clId="Web-{20C4553A-1290-5853-8440-4A09F88A2ED6}" dt="2020-03-24T18:49:20.081" v="316"/>
          <pc:sldLayoutMkLst>
            <pc:docMk/>
            <pc:sldMasterMk cId="3909232272" sldId="2147483660"/>
            <pc:sldLayoutMk cId="472645060" sldId="2147483663"/>
          </pc:sldLayoutMkLst>
        </pc:sldLayoutChg>
        <pc:sldLayoutChg chg="add del mod replId">
          <pc:chgData name="Aleš Peřina" userId="S::18452@muni.cz::e8b1e395-a74c-486d-a5a8-05928ba82ec3" providerId="AD" clId="Web-{20C4553A-1290-5853-8440-4A09F88A2ED6}" dt="2020-03-24T18:49:20.081" v="316"/>
          <pc:sldLayoutMkLst>
            <pc:docMk/>
            <pc:sldMasterMk cId="3909232272" sldId="2147483660"/>
            <pc:sldLayoutMk cId="1978796011" sldId="2147483664"/>
          </pc:sldLayoutMkLst>
        </pc:sldLayoutChg>
        <pc:sldLayoutChg chg="add del mod replId">
          <pc:chgData name="Aleš Peřina" userId="S::18452@muni.cz::e8b1e395-a74c-486d-a5a8-05928ba82ec3" providerId="AD" clId="Web-{20C4553A-1290-5853-8440-4A09F88A2ED6}" dt="2020-03-24T18:49:20.081" v="316"/>
          <pc:sldLayoutMkLst>
            <pc:docMk/>
            <pc:sldMasterMk cId="3909232272" sldId="2147483660"/>
            <pc:sldLayoutMk cId="3536485581" sldId="2147483665"/>
          </pc:sldLayoutMkLst>
        </pc:sldLayoutChg>
        <pc:sldLayoutChg chg="add del mod replId">
          <pc:chgData name="Aleš Peřina" userId="S::18452@muni.cz::e8b1e395-a74c-486d-a5a8-05928ba82ec3" providerId="AD" clId="Web-{20C4553A-1290-5853-8440-4A09F88A2ED6}" dt="2020-03-24T18:49:20.081" v="316"/>
          <pc:sldLayoutMkLst>
            <pc:docMk/>
            <pc:sldMasterMk cId="3909232272" sldId="2147483660"/>
            <pc:sldLayoutMk cId="3963728489" sldId="2147483666"/>
          </pc:sldLayoutMkLst>
        </pc:sldLayoutChg>
        <pc:sldLayoutChg chg="add del mod replId">
          <pc:chgData name="Aleš Peřina" userId="S::18452@muni.cz::e8b1e395-a74c-486d-a5a8-05928ba82ec3" providerId="AD" clId="Web-{20C4553A-1290-5853-8440-4A09F88A2ED6}" dt="2020-03-24T18:49:20.081" v="316"/>
          <pc:sldLayoutMkLst>
            <pc:docMk/>
            <pc:sldMasterMk cId="3909232272" sldId="2147483660"/>
            <pc:sldLayoutMk cId="1540632478" sldId="2147483667"/>
          </pc:sldLayoutMkLst>
        </pc:sldLayoutChg>
        <pc:sldLayoutChg chg="add del mod replId">
          <pc:chgData name="Aleš Peřina" userId="S::18452@muni.cz::e8b1e395-a74c-486d-a5a8-05928ba82ec3" providerId="AD" clId="Web-{20C4553A-1290-5853-8440-4A09F88A2ED6}" dt="2020-03-24T18:49:20.081" v="316"/>
          <pc:sldLayoutMkLst>
            <pc:docMk/>
            <pc:sldMasterMk cId="3909232272" sldId="2147483660"/>
            <pc:sldLayoutMk cId="4144663443" sldId="2147483668"/>
          </pc:sldLayoutMkLst>
        </pc:sldLayoutChg>
        <pc:sldLayoutChg chg="add del mod replId">
          <pc:chgData name="Aleš Peřina" userId="S::18452@muni.cz::e8b1e395-a74c-486d-a5a8-05928ba82ec3" providerId="AD" clId="Web-{20C4553A-1290-5853-8440-4A09F88A2ED6}" dt="2020-03-24T18:49:20.081" v="316"/>
          <pc:sldLayoutMkLst>
            <pc:docMk/>
            <pc:sldMasterMk cId="3909232272" sldId="2147483660"/>
            <pc:sldLayoutMk cId="2972555126" sldId="2147483669"/>
          </pc:sldLayoutMkLst>
        </pc:sldLayoutChg>
        <pc:sldLayoutChg chg="add del mod replId">
          <pc:chgData name="Aleš Peřina" userId="S::18452@muni.cz::e8b1e395-a74c-486d-a5a8-05928ba82ec3" providerId="AD" clId="Web-{20C4553A-1290-5853-8440-4A09F88A2ED6}" dt="2020-03-24T18:49:20.081" v="316"/>
          <pc:sldLayoutMkLst>
            <pc:docMk/>
            <pc:sldMasterMk cId="3909232272" sldId="2147483660"/>
            <pc:sldLayoutMk cId="1492865113" sldId="2147483670"/>
          </pc:sldLayoutMkLst>
        </pc:sldLayoutChg>
        <pc:sldLayoutChg chg="add del mod replId">
          <pc:chgData name="Aleš Peřina" userId="S::18452@muni.cz::e8b1e395-a74c-486d-a5a8-05928ba82ec3" providerId="AD" clId="Web-{20C4553A-1290-5853-8440-4A09F88A2ED6}" dt="2020-03-24T18:49:20.081" v="316"/>
          <pc:sldLayoutMkLst>
            <pc:docMk/>
            <pc:sldMasterMk cId="3909232272" sldId="2147483660"/>
            <pc:sldLayoutMk cId="784358021" sldId="2147483671"/>
          </pc:sldLayoutMkLst>
        </pc:sldLayoutChg>
        <pc:sldLayoutChg chg="add del mod replId">
          <pc:chgData name="Aleš Peřina" userId="S::18452@muni.cz::e8b1e395-a74c-486d-a5a8-05928ba82ec3" providerId="AD" clId="Web-{20C4553A-1290-5853-8440-4A09F88A2ED6}" dt="2020-03-24T18:49:20.081" v="316"/>
          <pc:sldLayoutMkLst>
            <pc:docMk/>
            <pc:sldMasterMk cId="3909232272" sldId="2147483660"/>
            <pc:sldLayoutMk cId="3226916722" sldId="2147483672"/>
          </pc:sldLayoutMkLst>
        </pc:sldLayoutChg>
        <pc:sldLayoutChg chg="add del mod replId">
          <pc:chgData name="Aleš Peřina" userId="S::18452@muni.cz::e8b1e395-a74c-486d-a5a8-05928ba82ec3" providerId="AD" clId="Web-{20C4553A-1290-5853-8440-4A09F88A2ED6}" dt="2020-03-24T18:49:20.081" v="316"/>
          <pc:sldLayoutMkLst>
            <pc:docMk/>
            <pc:sldMasterMk cId="3909232272" sldId="2147483660"/>
            <pc:sldLayoutMk cId="440631112" sldId="2147483673"/>
          </pc:sldLayoutMkLst>
        </pc:sldLayoutChg>
        <pc:sldLayoutChg chg="add del mod replId">
          <pc:chgData name="Aleš Peřina" userId="S::18452@muni.cz::e8b1e395-a74c-486d-a5a8-05928ba82ec3" providerId="AD" clId="Web-{20C4553A-1290-5853-8440-4A09F88A2ED6}" dt="2020-03-24T18:49:20.081" v="316"/>
          <pc:sldLayoutMkLst>
            <pc:docMk/>
            <pc:sldMasterMk cId="3909232272" sldId="2147483660"/>
            <pc:sldLayoutMk cId="2377665602" sldId="2147483674"/>
          </pc:sldLayoutMkLst>
        </pc:sldLayoutChg>
        <pc:sldLayoutChg chg="add del mod replId">
          <pc:chgData name="Aleš Peřina" userId="S::18452@muni.cz::e8b1e395-a74c-486d-a5a8-05928ba82ec3" providerId="AD" clId="Web-{20C4553A-1290-5853-8440-4A09F88A2ED6}" dt="2020-03-24T18:49:20.081" v="316"/>
          <pc:sldLayoutMkLst>
            <pc:docMk/>
            <pc:sldMasterMk cId="3909232272" sldId="2147483660"/>
            <pc:sldLayoutMk cId="1449773836" sldId="2147483675"/>
          </pc:sldLayoutMkLst>
        </pc:sldLayoutChg>
        <pc:sldLayoutChg chg="add del mod replId">
          <pc:chgData name="Aleš Peřina" userId="S::18452@muni.cz::e8b1e395-a74c-486d-a5a8-05928ba82ec3" providerId="AD" clId="Web-{20C4553A-1290-5853-8440-4A09F88A2ED6}" dt="2020-03-24T18:49:20.081" v="316"/>
          <pc:sldLayoutMkLst>
            <pc:docMk/>
            <pc:sldMasterMk cId="3909232272" sldId="2147483660"/>
            <pc:sldLayoutMk cId="250669155" sldId="2147483676"/>
          </pc:sldLayoutMkLst>
        </pc:sldLayoutChg>
        <pc:sldLayoutChg chg="add del mod replId">
          <pc:chgData name="Aleš Peřina" userId="S::18452@muni.cz::e8b1e395-a74c-486d-a5a8-05928ba82ec3" providerId="AD" clId="Web-{20C4553A-1290-5853-8440-4A09F88A2ED6}" dt="2020-03-24T18:49:20.081" v="316"/>
          <pc:sldLayoutMkLst>
            <pc:docMk/>
            <pc:sldMasterMk cId="3909232272" sldId="2147483660"/>
            <pc:sldLayoutMk cId="4208812033" sldId="2147483677"/>
          </pc:sldLayoutMkLst>
        </pc:sldLayoutChg>
      </pc:sldMasterChg>
      <pc:sldMasterChg chg="add del addSldLayout delSldLayout modSldLayout">
        <pc:chgData name="Aleš Peřina" userId="S::18452@muni.cz::e8b1e395-a74c-486d-a5a8-05928ba82ec3" providerId="AD" clId="Web-{20C4553A-1290-5853-8440-4A09F88A2ED6}" dt="2020-03-24T18:49:34.894" v="317"/>
        <pc:sldMasterMkLst>
          <pc:docMk/>
          <pc:sldMasterMk cId="1752903147" sldId="2147483678"/>
        </pc:sldMasterMkLst>
        <pc:sldLayoutChg chg="add del mod replId">
          <pc:chgData name="Aleš Peřina" userId="S::18452@muni.cz::e8b1e395-a74c-486d-a5a8-05928ba82ec3" providerId="AD" clId="Web-{20C4553A-1290-5853-8440-4A09F88A2ED6}" dt="2020-03-24T18:49:34.894" v="317"/>
          <pc:sldLayoutMkLst>
            <pc:docMk/>
            <pc:sldMasterMk cId="1752903147" sldId="2147483678"/>
            <pc:sldLayoutMk cId="18352547" sldId="2147483679"/>
          </pc:sldLayoutMkLst>
        </pc:sldLayoutChg>
        <pc:sldLayoutChg chg="add del mod replId">
          <pc:chgData name="Aleš Peřina" userId="S::18452@muni.cz::e8b1e395-a74c-486d-a5a8-05928ba82ec3" providerId="AD" clId="Web-{20C4553A-1290-5853-8440-4A09F88A2ED6}" dt="2020-03-24T18:49:34.894" v="317"/>
          <pc:sldLayoutMkLst>
            <pc:docMk/>
            <pc:sldMasterMk cId="1752903147" sldId="2147483678"/>
            <pc:sldLayoutMk cId="2689764461" sldId="2147483680"/>
          </pc:sldLayoutMkLst>
        </pc:sldLayoutChg>
        <pc:sldLayoutChg chg="add del mod replId">
          <pc:chgData name="Aleš Peřina" userId="S::18452@muni.cz::e8b1e395-a74c-486d-a5a8-05928ba82ec3" providerId="AD" clId="Web-{20C4553A-1290-5853-8440-4A09F88A2ED6}" dt="2020-03-24T18:49:34.894" v="317"/>
          <pc:sldLayoutMkLst>
            <pc:docMk/>
            <pc:sldMasterMk cId="1752903147" sldId="2147483678"/>
            <pc:sldLayoutMk cId="2103993498" sldId="2147483681"/>
          </pc:sldLayoutMkLst>
        </pc:sldLayoutChg>
        <pc:sldLayoutChg chg="add del mod replId">
          <pc:chgData name="Aleš Peřina" userId="S::18452@muni.cz::e8b1e395-a74c-486d-a5a8-05928ba82ec3" providerId="AD" clId="Web-{20C4553A-1290-5853-8440-4A09F88A2ED6}" dt="2020-03-24T18:49:34.894" v="317"/>
          <pc:sldLayoutMkLst>
            <pc:docMk/>
            <pc:sldMasterMk cId="1752903147" sldId="2147483678"/>
            <pc:sldLayoutMk cId="378880326" sldId="2147483682"/>
          </pc:sldLayoutMkLst>
        </pc:sldLayoutChg>
        <pc:sldLayoutChg chg="add del mod replId">
          <pc:chgData name="Aleš Peřina" userId="S::18452@muni.cz::e8b1e395-a74c-486d-a5a8-05928ba82ec3" providerId="AD" clId="Web-{20C4553A-1290-5853-8440-4A09F88A2ED6}" dt="2020-03-24T18:49:34.894" v="317"/>
          <pc:sldLayoutMkLst>
            <pc:docMk/>
            <pc:sldMasterMk cId="1752903147" sldId="2147483678"/>
            <pc:sldLayoutMk cId="3157368835" sldId="2147483683"/>
          </pc:sldLayoutMkLst>
        </pc:sldLayoutChg>
        <pc:sldLayoutChg chg="add del mod replId">
          <pc:chgData name="Aleš Peřina" userId="S::18452@muni.cz::e8b1e395-a74c-486d-a5a8-05928ba82ec3" providerId="AD" clId="Web-{20C4553A-1290-5853-8440-4A09F88A2ED6}" dt="2020-03-24T18:49:34.894" v="317"/>
          <pc:sldLayoutMkLst>
            <pc:docMk/>
            <pc:sldMasterMk cId="1752903147" sldId="2147483678"/>
            <pc:sldLayoutMk cId="1168707351" sldId="2147483684"/>
          </pc:sldLayoutMkLst>
        </pc:sldLayoutChg>
        <pc:sldLayoutChg chg="add del mod replId">
          <pc:chgData name="Aleš Peřina" userId="S::18452@muni.cz::e8b1e395-a74c-486d-a5a8-05928ba82ec3" providerId="AD" clId="Web-{20C4553A-1290-5853-8440-4A09F88A2ED6}" dt="2020-03-24T18:49:34.894" v="317"/>
          <pc:sldLayoutMkLst>
            <pc:docMk/>
            <pc:sldMasterMk cId="1752903147" sldId="2147483678"/>
            <pc:sldLayoutMk cId="1488756490" sldId="2147483685"/>
          </pc:sldLayoutMkLst>
        </pc:sldLayoutChg>
        <pc:sldLayoutChg chg="add del mod replId">
          <pc:chgData name="Aleš Peřina" userId="S::18452@muni.cz::e8b1e395-a74c-486d-a5a8-05928ba82ec3" providerId="AD" clId="Web-{20C4553A-1290-5853-8440-4A09F88A2ED6}" dt="2020-03-24T18:49:34.894" v="317"/>
          <pc:sldLayoutMkLst>
            <pc:docMk/>
            <pc:sldMasterMk cId="1752903147" sldId="2147483678"/>
            <pc:sldLayoutMk cId="1357873214" sldId="2147483686"/>
          </pc:sldLayoutMkLst>
        </pc:sldLayoutChg>
        <pc:sldLayoutChg chg="add del mod replId">
          <pc:chgData name="Aleš Peřina" userId="S::18452@muni.cz::e8b1e395-a74c-486d-a5a8-05928ba82ec3" providerId="AD" clId="Web-{20C4553A-1290-5853-8440-4A09F88A2ED6}" dt="2020-03-24T18:49:34.894" v="317"/>
          <pc:sldLayoutMkLst>
            <pc:docMk/>
            <pc:sldMasterMk cId="1752903147" sldId="2147483678"/>
            <pc:sldLayoutMk cId="4228571405" sldId="2147483687"/>
          </pc:sldLayoutMkLst>
        </pc:sldLayoutChg>
        <pc:sldLayoutChg chg="add del mod replId">
          <pc:chgData name="Aleš Peřina" userId="S::18452@muni.cz::e8b1e395-a74c-486d-a5a8-05928ba82ec3" providerId="AD" clId="Web-{20C4553A-1290-5853-8440-4A09F88A2ED6}" dt="2020-03-24T18:49:34.894" v="317"/>
          <pc:sldLayoutMkLst>
            <pc:docMk/>
            <pc:sldMasterMk cId="1752903147" sldId="2147483678"/>
            <pc:sldLayoutMk cId="4082688658" sldId="2147483688"/>
          </pc:sldLayoutMkLst>
        </pc:sldLayoutChg>
        <pc:sldLayoutChg chg="add del mod replId">
          <pc:chgData name="Aleš Peřina" userId="S::18452@muni.cz::e8b1e395-a74c-486d-a5a8-05928ba82ec3" providerId="AD" clId="Web-{20C4553A-1290-5853-8440-4A09F88A2ED6}" dt="2020-03-24T18:49:34.894" v="317"/>
          <pc:sldLayoutMkLst>
            <pc:docMk/>
            <pc:sldMasterMk cId="1752903147" sldId="2147483678"/>
            <pc:sldLayoutMk cId="781894856" sldId="2147483689"/>
          </pc:sldLayoutMkLst>
        </pc:sldLayoutChg>
        <pc:sldLayoutChg chg="add del mod replId">
          <pc:chgData name="Aleš Peřina" userId="S::18452@muni.cz::e8b1e395-a74c-486d-a5a8-05928ba82ec3" providerId="AD" clId="Web-{20C4553A-1290-5853-8440-4A09F88A2ED6}" dt="2020-03-24T18:49:34.894" v="317"/>
          <pc:sldLayoutMkLst>
            <pc:docMk/>
            <pc:sldMasterMk cId="1752903147" sldId="2147483678"/>
            <pc:sldLayoutMk cId="485650516" sldId="2147483690"/>
          </pc:sldLayoutMkLst>
        </pc:sldLayoutChg>
        <pc:sldLayoutChg chg="add del mod replId">
          <pc:chgData name="Aleš Peřina" userId="S::18452@muni.cz::e8b1e395-a74c-486d-a5a8-05928ba82ec3" providerId="AD" clId="Web-{20C4553A-1290-5853-8440-4A09F88A2ED6}" dt="2020-03-24T18:49:34.894" v="317"/>
          <pc:sldLayoutMkLst>
            <pc:docMk/>
            <pc:sldMasterMk cId="1752903147" sldId="2147483678"/>
            <pc:sldLayoutMk cId="3493109289" sldId="2147483691"/>
          </pc:sldLayoutMkLst>
        </pc:sldLayoutChg>
        <pc:sldLayoutChg chg="add del mod replId">
          <pc:chgData name="Aleš Peřina" userId="S::18452@muni.cz::e8b1e395-a74c-486d-a5a8-05928ba82ec3" providerId="AD" clId="Web-{20C4553A-1290-5853-8440-4A09F88A2ED6}" dt="2020-03-24T18:49:34.894" v="317"/>
          <pc:sldLayoutMkLst>
            <pc:docMk/>
            <pc:sldMasterMk cId="1752903147" sldId="2147483678"/>
            <pc:sldLayoutMk cId="48661682" sldId="2147483692"/>
          </pc:sldLayoutMkLst>
        </pc:sldLayoutChg>
        <pc:sldLayoutChg chg="add del mod replId">
          <pc:chgData name="Aleš Peřina" userId="S::18452@muni.cz::e8b1e395-a74c-486d-a5a8-05928ba82ec3" providerId="AD" clId="Web-{20C4553A-1290-5853-8440-4A09F88A2ED6}" dt="2020-03-24T18:49:34.894" v="317"/>
          <pc:sldLayoutMkLst>
            <pc:docMk/>
            <pc:sldMasterMk cId="1752903147" sldId="2147483678"/>
            <pc:sldLayoutMk cId="220227032" sldId="2147483693"/>
          </pc:sldLayoutMkLst>
        </pc:sldLayoutChg>
        <pc:sldLayoutChg chg="add del mod replId">
          <pc:chgData name="Aleš Peřina" userId="S::18452@muni.cz::e8b1e395-a74c-486d-a5a8-05928ba82ec3" providerId="AD" clId="Web-{20C4553A-1290-5853-8440-4A09F88A2ED6}" dt="2020-03-24T18:49:34.894" v="317"/>
          <pc:sldLayoutMkLst>
            <pc:docMk/>
            <pc:sldMasterMk cId="1752903147" sldId="2147483678"/>
            <pc:sldLayoutMk cId="4048223896" sldId="2147483694"/>
          </pc:sldLayoutMkLst>
        </pc:sldLayoutChg>
        <pc:sldLayoutChg chg="add del mod replId">
          <pc:chgData name="Aleš Peřina" userId="S::18452@muni.cz::e8b1e395-a74c-486d-a5a8-05928ba82ec3" providerId="AD" clId="Web-{20C4553A-1290-5853-8440-4A09F88A2ED6}" dt="2020-03-24T18:49:34.894" v="317"/>
          <pc:sldLayoutMkLst>
            <pc:docMk/>
            <pc:sldMasterMk cId="1752903147" sldId="2147483678"/>
            <pc:sldLayoutMk cId="1183271068" sldId="2147483695"/>
          </pc:sldLayoutMkLst>
        </pc:sldLayoutChg>
      </pc:sldMasterChg>
      <pc:sldMasterChg chg="add addSldLayout modSldLayout">
        <pc:chgData name="Aleš Peřina" userId="S::18452@muni.cz::e8b1e395-a74c-486d-a5a8-05928ba82ec3" providerId="AD" clId="Web-{20C4553A-1290-5853-8440-4A09F88A2ED6}" dt="2020-03-24T18:49:34.894" v="317"/>
        <pc:sldMasterMkLst>
          <pc:docMk/>
          <pc:sldMasterMk cId="3310637081" sldId="2147483696"/>
        </pc:sldMasterMkLst>
        <pc:sldLayoutChg chg="add mod replId">
          <pc:chgData name="Aleš Peřina" userId="S::18452@muni.cz::e8b1e395-a74c-486d-a5a8-05928ba82ec3" providerId="AD" clId="Web-{20C4553A-1290-5853-8440-4A09F88A2ED6}" dt="2020-03-24T18:49:34.894" v="317"/>
          <pc:sldLayoutMkLst>
            <pc:docMk/>
            <pc:sldMasterMk cId="3310637081" sldId="2147483696"/>
            <pc:sldLayoutMk cId="1921173134" sldId="2147483697"/>
          </pc:sldLayoutMkLst>
        </pc:sldLayoutChg>
        <pc:sldLayoutChg chg="add mod replId">
          <pc:chgData name="Aleš Peřina" userId="S::18452@muni.cz::e8b1e395-a74c-486d-a5a8-05928ba82ec3" providerId="AD" clId="Web-{20C4553A-1290-5853-8440-4A09F88A2ED6}" dt="2020-03-24T18:49:34.894" v="317"/>
          <pc:sldLayoutMkLst>
            <pc:docMk/>
            <pc:sldMasterMk cId="3310637081" sldId="2147483696"/>
            <pc:sldLayoutMk cId="1813837907" sldId="2147483698"/>
          </pc:sldLayoutMkLst>
        </pc:sldLayoutChg>
        <pc:sldLayoutChg chg="add mod replId">
          <pc:chgData name="Aleš Peřina" userId="S::18452@muni.cz::e8b1e395-a74c-486d-a5a8-05928ba82ec3" providerId="AD" clId="Web-{20C4553A-1290-5853-8440-4A09F88A2ED6}" dt="2020-03-24T18:49:34.894" v="317"/>
          <pc:sldLayoutMkLst>
            <pc:docMk/>
            <pc:sldMasterMk cId="3310637081" sldId="2147483696"/>
            <pc:sldLayoutMk cId="1698773793" sldId="2147483699"/>
          </pc:sldLayoutMkLst>
        </pc:sldLayoutChg>
        <pc:sldLayoutChg chg="add mod replId">
          <pc:chgData name="Aleš Peřina" userId="S::18452@muni.cz::e8b1e395-a74c-486d-a5a8-05928ba82ec3" providerId="AD" clId="Web-{20C4553A-1290-5853-8440-4A09F88A2ED6}" dt="2020-03-24T18:49:34.894" v="317"/>
          <pc:sldLayoutMkLst>
            <pc:docMk/>
            <pc:sldMasterMk cId="3310637081" sldId="2147483696"/>
            <pc:sldLayoutMk cId="2607200517" sldId="2147483700"/>
          </pc:sldLayoutMkLst>
        </pc:sldLayoutChg>
        <pc:sldLayoutChg chg="add mod replId">
          <pc:chgData name="Aleš Peřina" userId="S::18452@muni.cz::e8b1e395-a74c-486d-a5a8-05928ba82ec3" providerId="AD" clId="Web-{20C4553A-1290-5853-8440-4A09F88A2ED6}" dt="2020-03-24T18:49:34.894" v="317"/>
          <pc:sldLayoutMkLst>
            <pc:docMk/>
            <pc:sldMasterMk cId="3310637081" sldId="2147483696"/>
            <pc:sldLayoutMk cId="799409758" sldId="2147483701"/>
          </pc:sldLayoutMkLst>
        </pc:sldLayoutChg>
        <pc:sldLayoutChg chg="add mod replId">
          <pc:chgData name="Aleš Peřina" userId="S::18452@muni.cz::e8b1e395-a74c-486d-a5a8-05928ba82ec3" providerId="AD" clId="Web-{20C4553A-1290-5853-8440-4A09F88A2ED6}" dt="2020-03-24T18:49:34.894" v="317"/>
          <pc:sldLayoutMkLst>
            <pc:docMk/>
            <pc:sldMasterMk cId="3310637081" sldId="2147483696"/>
            <pc:sldLayoutMk cId="491497595" sldId="2147483702"/>
          </pc:sldLayoutMkLst>
        </pc:sldLayoutChg>
        <pc:sldLayoutChg chg="add mod replId">
          <pc:chgData name="Aleš Peřina" userId="S::18452@muni.cz::e8b1e395-a74c-486d-a5a8-05928ba82ec3" providerId="AD" clId="Web-{20C4553A-1290-5853-8440-4A09F88A2ED6}" dt="2020-03-24T18:49:34.894" v="317"/>
          <pc:sldLayoutMkLst>
            <pc:docMk/>
            <pc:sldMasterMk cId="3310637081" sldId="2147483696"/>
            <pc:sldLayoutMk cId="3668063196" sldId="2147483703"/>
          </pc:sldLayoutMkLst>
        </pc:sldLayoutChg>
        <pc:sldLayoutChg chg="add mod replId">
          <pc:chgData name="Aleš Peřina" userId="S::18452@muni.cz::e8b1e395-a74c-486d-a5a8-05928ba82ec3" providerId="AD" clId="Web-{20C4553A-1290-5853-8440-4A09F88A2ED6}" dt="2020-03-24T18:49:34.894" v="317"/>
          <pc:sldLayoutMkLst>
            <pc:docMk/>
            <pc:sldMasterMk cId="3310637081" sldId="2147483696"/>
            <pc:sldLayoutMk cId="2887372440" sldId="2147483704"/>
          </pc:sldLayoutMkLst>
        </pc:sldLayoutChg>
        <pc:sldLayoutChg chg="add mod replId">
          <pc:chgData name="Aleš Peřina" userId="S::18452@muni.cz::e8b1e395-a74c-486d-a5a8-05928ba82ec3" providerId="AD" clId="Web-{20C4553A-1290-5853-8440-4A09F88A2ED6}" dt="2020-03-24T18:49:34.894" v="317"/>
          <pc:sldLayoutMkLst>
            <pc:docMk/>
            <pc:sldMasterMk cId="3310637081" sldId="2147483696"/>
            <pc:sldLayoutMk cId="1176138827" sldId="2147483705"/>
          </pc:sldLayoutMkLst>
        </pc:sldLayoutChg>
        <pc:sldLayoutChg chg="add mod replId">
          <pc:chgData name="Aleš Peřina" userId="S::18452@muni.cz::e8b1e395-a74c-486d-a5a8-05928ba82ec3" providerId="AD" clId="Web-{20C4553A-1290-5853-8440-4A09F88A2ED6}" dt="2020-03-24T18:49:34.894" v="317"/>
          <pc:sldLayoutMkLst>
            <pc:docMk/>
            <pc:sldMasterMk cId="3310637081" sldId="2147483696"/>
            <pc:sldLayoutMk cId="1481928413" sldId="2147483706"/>
          </pc:sldLayoutMkLst>
        </pc:sldLayoutChg>
        <pc:sldLayoutChg chg="add mod replId">
          <pc:chgData name="Aleš Peřina" userId="S::18452@muni.cz::e8b1e395-a74c-486d-a5a8-05928ba82ec3" providerId="AD" clId="Web-{20C4553A-1290-5853-8440-4A09F88A2ED6}" dt="2020-03-24T18:49:34.894" v="317"/>
          <pc:sldLayoutMkLst>
            <pc:docMk/>
            <pc:sldMasterMk cId="3310637081" sldId="2147483696"/>
            <pc:sldLayoutMk cId="2569740688" sldId="2147483707"/>
          </pc:sldLayoutMkLst>
        </pc:sldLayoutChg>
      </pc:sldMasterChg>
    </pc:docChg>
  </pc:docChgLst>
</pc:chgInfo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s://is.muni.cz/auth/do/med/el/model_zivotni_prostredi_vs_zdravi/model-zivotni-prostredi-zdravi.html" TargetMode="Externa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s://is.muni.cz/auth/do/med/el/model_zivotni_prostredi_vs_zdravi/model-zivotni-prostredi-zdravi.html" TargetMode="External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C52716-8315-47F3-8EE8-9934ABD05899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05B22038-8125-4EC8-A28B-13E3F4C3E3B2}">
      <dgm:prSet/>
      <dgm:spPr/>
      <dgm:t>
        <a:bodyPr/>
        <a:lstStyle/>
        <a:p>
          <a:r>
            <a:rPr lang="cs-CZ"/>
            <a:t>Produkce odpadů je průvodním jevem fungování společnosti. Odpady mají specifické vlastnosti s ohledem na zdraví (toxicita, karcinogenita) závislé zejména na přítomnosti toxických kovů nebo perzistentních organických látek, které mohou přecházet zpět do životního prostředí, nejčastěji do potravin a do vody. Stanovení příslušných analytů v matricích je opět vstupním údajem pro odhady zátěží pro zdraví v populace. </a:t>
          </a:r>
        </a:p>
      </dgm:t>
    </dgm:pt>
    <dgm:pt modelId="{EC68904E-AC49-401D-9C56-299ACB3B1066}" type="parTrans" cxnId="{259D1F5C-D1B9-4629-9770-BD491E62A50D}">
      <dgm:prSet/>
      <dgm:spPr/>
      <dgm:t>
        <a:bodyPr/>
        <a:lstStyle/>
        <a:p>
          <a:endParaRPr lang="cs-CZ"/>
        </a:p>
      </dgm:t>
    </dgm:pt>
    <dgm:pt modelId="{245F6F49-269D-47EC-A9BD-2CF847AC8EDF}" type="sibTrans" cxnId="{259D1F5C-D1B9-4629-9770-BD491E62A50D}">
      <dgm:prSet/>
      <dgm:spPr/>
      <dgm:t>
        <a:bodyPr/>
        <a:lstStyle/>
        <a:p>
          <a:endParaRPr lang="cs-CZ"/>
        </a:p>
      </dgm:t>
    </dgm:pt>
    <dgm:pt modelId="{B3E13F9A-2831-48FB-94FA-CB37DD5D4136}">
      <dgm:prSet/>
      <dgm:spPr/>
      <dgm:t>
        <a:bodyPr/>
        <a:lstStyle/>
        <a:p>
          <a:r>
            <a:rPr lang="cs-CZ"/>
            <a:t>Potraviny: jsou kontaminovány znečištěnými složkami  životního prostředí. Diskutována je otázka bezpečnosti aditivních látek, reziduí pesticidů a léčiv.</a:t>
          </a:r>
        </a:p>
      </dgm:t>
    </dgm:pt>
    <dgm:pt modelId="{B6BB8BAB-99AA-4B52-AAA3-145FBD96841C}" type="parTrans" cxnId="{C73121BB-F127-4CAD-90EC-0AF14602DA3C}">
      <dgm:prSet/>
      <dgm:spPr/>
      <dgm:t>
        <a:bodyPr/>
        <a:lstStyle/>
        <a:p>
          <a:endParaRPr lang="cs-CZ"/>
        </a:p>
      </dgm:t>
    </dgm:pt>
    <dgm:pt modelId="{8AD3EC86-DD02-42FF-B80C-0919FD5CD436}" type="sibTrans" cxnId="{C73121BB-F127-4CAD-90EC-0AF14602DA3C}">
      <dgm:prSet/>
      <dgm:spPr/>
      <dgm:t>
        <a:bodyPr/>
        <a:lstStyle/>
        <a:p>
          <a:endParaRPr lang="cs-CZ"/>
        </a:p>
      </dgm:t>
    </dgm:pt>
    <dgm:pt modelId="{B1D332A4-2CCF-4CC1-A3A8-2531B9124B0E}">
      <dgm:prSet phldr="0"/>
      <dgm:spPr/>
      <dgm:t>
        <a:bodyPr/>
        <a:lstStyle/>
        <a:p>
          <a:pPr rtl="0"/>
          <a:r>
            <a:rPr lang="cs-CZ">
              <a:latin typeface="Calibri Light" panose="020F0302020204030204"/>
            </a:rPr>
            <a:t>Některé </a:t>
          </a:r>
          <a:r>
            <a:rPr lang="cs-CZ" err="1">
              <a:latin typeface="Calibri Light" panose="020F0302020204030204"/>
            </a:rPr>
            <a:t>dalí</a:t>
          </a:r>
          <a:r>
            <a:rPr lang="cs-CZ">
              <a:latin typeface="Calibri Light" panose="020F0302020204030204"/>
            </a:rPr>
            <a:t> souvislosti životního prostředí a zdraví znázorňuje tento interaktivní model: </a:t>
          </a:r>
          <a:r>
            <a:rPr lang="cs-CZ">
              <a:hlinkClick xmlns:r="http://schemas.openxmlformats.org/officeDocument/2006/relationships" r:id="rId1"/>
            </a:rPr>
            <a:t>https://is.muni.cz/auth/do/med/el/model_zivotni_prostredi_vs_zdravi/model-zivotni-prostredi-zdravi.html</a:t>
          </a:r>
        </a:p>
      </dgm:t>
    </dgm:pt>
    <dgm:pt modelId="{B96BD4AB-EF1A-4CDF-8113-22440BBB145D}" type="parTrans" cxnId="{21C33661-43DD-4439-A300-3D4F83619108}">
      <dgm:prSet/>
      <dgm:spPr/>
    </dgm:pt>
    <dgm:pt modelId="{FF37D6A5-D2FA-43A8-BE2C-099AE4BCFB7E}" type="sibTrans" cxnId="{21C33661-43DD-4439-A300-3D4F83619108}">
      <dgm:prSet/>
      <dgm:spPr/>
    </dgm:pt>
    <dgm:pt modelId="{A9C69E99-FBD6-47F5-B03C-87D8CA0BEF7B}" type="pres">
      <dgm:prSet presAssocID="{DEC52716-8315-47F3-8EE8-9934ABD05899}" presName="vert0" presStyleCnt="0">
        <dgm:presLayoutVars>
          <dgm:dir/>
          <dgm:animOne val="branch"/>
          <dgm:animLvl val="lvl"/>
        </dgm:presLayoutVars>
      </dgm:prSet>
      <dgm:spPr/>
    </dgm:pt>
    <dgm:pt modelId="{CFB6AE18-F633-42DA-9931-A45DB99A8CD2}" type="pres">
      <dgm:prSet presAssocID="{05B22038-8125-4EC8-A28B-13E3F4C3E3B2}" presName="thickLine" presStyleLbl="alignNode1" presStyleIdx="0" presStyleCnt="3"/>
      <dgm:spPr/>
    </dgm:pt>
    <dgm:pt modelId="{0795B260-346F-47DC-8B29-67AC1808F8AF}" type="pres">
      <dgm:prSet presAssocID="{05B22038-8125-4EC8-A28B-13E3F4C3E3B2}" presName="horz1" presStyleCnt="0"/>
      <dgm:spPr/>
    </dgm:pt>
    <dgm:pt modelId="{DEACD546-1CFC-4503-8F18-627A2CDFAC7F}" type="pres">
      <dgm:prSet presAssocID="{05B22038-8125-4EC8-A28B-13E3F4C3E3B2}" presName="tx1" presStyleLbl="revTx" presStyleIdx="0" presStyleCnt="3"/>
      <dgm:spPr/>
    </dgm:pt>
    <dgm:pt modelId="{D35757DE-0D57-4738-8946-DCFC988202A7}" type="pres">
      <dgm:prSet presAssocID="{05B22038-8125-4EC8-A28B-13E3F4C3E3B2}" presName="vert1" presStyleCnt="0"/>
      <dgm:spPr/>
    </dgm:pt>
    <dgm:pt modelId="{B146F098-8491-4CB9-B3FD-91F7625CDAA5}" type="pres">
      <dgm:prSet presAssocID="{B3E13F9A-2831-48FB-94FA-CB37DD5D4136}" presName="thickLine" presStyleLbl="alignNode1" presStyleIdx="1" presStyleCnt="3"/>
      <dgm:spPr/>
    </dgm:pt>
    <dgm:pt modelId="{13E8CFA6-8688-47A6-A00B-14F4CF259D93}" type="pres">
      <dgm:prSet presAssocID="{B3E13F9A-2831-48FB-94FA-CB37DD5D4136}" presName="horz1" presStyleCnt="0"/>
      <dgm:spPr/>
    </dgm:pt>
    <dgm:pt modelId="{55F1FEA6-0805-4D4C-BA5D-6CE11A6DC068}" type="pres">
      <dgm:prSet presAssocID="{B3E13F9A-2831-48FB-94FA-CB37DD5D4136}" presName="tx1" presStyleLbl="revTx" presStyleIdx="1" presStyleCnt="3"/>
      <dgm:spPr/>
    </dgm:pt>
    <dgm:pt modelId="{186C4C5D-255E-48C7-A89A-B7C7D7133F30}" type="pres">
      <dgm:prSet presAssocID="{B3E13F9A-2831-48FB-94FA-CB37DD5D4136}" presName="vert1" presStyleCnt="0"/>
      <dgm:spPr/>
    </dgm:pt>
    <dgm:pt modelId="{4ED74502-519F-481F-93E1-75F814E43F56}" type="pres">
      <dgm:prSet presAssocID="{B1D332A4-2CCF-4CC1-A3A8-2531B9124B0E}" presName="thickLine" presStyleLbl="alignNode1" presStyleIdx="2" presStyleCnt="3"/>
      <dgm:spPr/>
    </dgm:pt>
    <dgm:pt modelId="{6F7ED69E-A584-42EC-B499-7ADFBD2B2254}" type="pres">
      <dgm:prSet presAssocID="{B1D332A4-2CCF-4CC1-A3A8-2531B9124B0E}" presName="horz1" presStyleCnt="0"/>
      <dgm:spPr/>
    </dgm:pt>
    <dgm:pt modelId="{630BA992-9CE3-4F6F-BACD-500CA6FEE46A}" type="pres">
      <dgm:prSet presAssocID="{B1D332A4-2CCF-4CC1-A3A8-2531B9124B0E}" presName="tx1" presStyleLbl="revTx" presStyleIdx="2" presStyleCnt="3"/>
      <dgm:spPr/>
    </dgm:pt>
    <dgm:pt modelId="{68E4F067-AF2C-4240-A19B-04E71BD8493C}" type="pres">
      <dgm:prSet presAssocID="{B1D332A4-2CCF-4CC1-A3A8-2531B9124B0E}" presName="vert1" presStyleCnt="0"/>
      <dgm:spPr/>
    </dgm:pt>
  </dgm:ptLst>
  <dgm:cxnLst>
    <dgm:cxn modelId="{529BCC3E-206C-42BD-B328-CDA868B52B3D}" type="presOf" srcId="{B3E13F9A-2831-48FB-94FA-CB37DD5D4136}" destId="{55F1FEA6-0805-4D4C-BA5D-6CE11A6DC068}" srcOrd="0" destOrd="0" presId="urn:microsoft.com/office/officeart/2008/layout/LinedList"/>
    <dgm:cxn modelId="{259D1F5C-D1B9-4629-9770-BD491E62A50D}" srcId="{DEC52716-8315-47F3-8EE8-9934ABD05899}" destId="{05B22038-8125-4EC8-A28B-13E3F4C3E3B2}" srcOrd="0" destOrd="0" parTransId="{EC68904E-AC49-401D-9C56-299ACB3B1066}" sibTransId="{245F6F49-269D-47EC-A9BD-2CF847AC8EDF}"/>
    <dgm:cxn modelId="{21C33661-43DD-4439-A300-3D4F83619108}" srcId="{DEC52716-8315-47F3-8EE8-9934ABD05899}" destId="{B1D332A4-2CCF-4CC1-A3A8-2531B9124B0E}" srcOrd="2" destOrd="0" parTransId="{B96BD4AB-EF1A-4CDF-8113-22440BBB145D}" sibTransId="{FF37D6A5-D2FA-43A8-BE2C-099AE4BCFB7E}"/>
    <dgm:cxn modelId="{0E579B88-535E-4A82-9DB2-5D5013FDC729}" type="presOf" srcId="{B1D332A4-2CCF-4CC1-A3A8-2531B9124B0E}" destId="{630BA992-9CE3-4F6F-BACD-500CA6FEE46A}" srcOrd="0" destOrd="0" presId="urn:microsoft.com/office/officeart/2008/layout/LinedList"/>
    <dgm:cxn modelId="{5D6248A4-167B-4DE5-A0B4-6E86D7FF9A93}" type="presOf" srcId="{05B22038-8125-4EC8-A28B-13E3F4C3E3B2}" destId="{DEACD546-1CFC-4503-8F18-627A2CDFAC7F}" srcOrd="0" destOrd="0" presId="urn:microsoft.com/office/officeart/2008/layout/LinedList"/>
    <dgm:cxn modelId="{C73121BB-F127-4CAD-90EC-0AF14602DA3C}" srcId="{DEC52716-8315-47F3-8EE8-9934ABD05899}" destId="{B3E13F9A-2831-48FB-94FA-CB37DD5D4136}" srcOrd="1" destOrd="0" parTransId="{B6BB8BAB-99AA-4B52-AAA3-145FBD96841C}" sibTransId="{8AD3EC86-DD02-42FF-B80C-0919FD5CD436}"/>
    <dgm:cxn modelId="{8708D0CC-59F7-4DE4-B73F-FE545EAD6BE7}" type="presOf" srcId="{DEC52716-8315-47F3-8EE8-9934ABD05899}" destId="{A9C69E99-FBD6-47F5-B03C-87D8CA0BEF7B}" srcOrd="0" destOrd="0" presId="urn:microsoft.com/office/officeart/2008/layout/LinedList"/>
    <dgm:cxn modelId="{506F07A2-01E0-4D0D-B25D-BBB1E1D148A6}" type="presParOf" srcId="{A9C69E99-FBD6-47F5-B03C-87D8CA0BEF7B}" destId="{CFB6AE18-F633-42DA-9931-A45DB99A8CD2}" srcOrd="0" destOrd="0" presId="urn:microsoft.com/office/officeart/2008/layout/LinedList"/>
    <dgm:cxn modelId="{02CE6141-1A5D-4C9E-B9E4-F00B33AD41EB}" type="presParOf" srcId="{A9C69E99-FBD6-47F5-B03C-87D8CA0BEF7B}" destId="{0795B260-346F-47DC-8B29-67AC1808F8AF}" srcOrd="1" destOrd="0" presId="urn:microsoft.com/office/officeart/2008/layout/LinedList"/>
    <dgm:cxn modelId="{D7C992E7-ADF4-437F-996D-0E65467559E1}" type="presParOf" srcId="{0795B260-346F-47DC-8B29-67AC1808F8AF}" destId="{DEACD546-1CFC-4503-8F18-627A2CDFAC7F}" srcOrd="0" destOrd="0" presId="urn:microsoft.com/office/officeart/2008/layout/LinedList"/>
    <dgm:cxn modelId="{9BED05B1-D3F6-45AB-909A-052C4BCBB3DC}" type="presParOf" srcId="{0795B260-346F-47DC-8B29-67AC1808F8AF}" destId="{D35757DE-0D57-4738-8946-DCFC988202A7}" srcOrd="1" destOrd="0" presId="urn:microsoft.com/office/officeart/2008/layout/LinedList"/>
    <dgm:cxn modelId="{4E87EB36-5C47-479B-963E-80774139E026}" type="presParOf" srcId="{A9C69E99-FBD6-47F5-B03C-87D8CA0BEF7B}" destId="{B146F098-8491-4CB9-B3FD-91F7625CDAA5}" srcOrd="2" destOrd="0" presId="urn:microsoft.com/office/officeart/2008/layout/LinedList"/>
    <dgm:cxn modelId="{1454CE4C-5D3D-405A-A2F2-4E087F049501}" type="presParOf" srcId="{A9C69E99-FBD6-47F5-B03C-87D8CA0BEF7B}" destId="{13E8CFA6-8688-47A6-A00B-14F4CF259D93}" srcOrd="3" destOrd="0" presId="urn:microsoft.com/office/officeart/2008/layout/LinedList"/>
    <dgm:cxn modelId="{FA433AA8-DA3D-4A7D-AC2F-A6DEC0B6FB47}" type="presParOf" srcId="{13E8CFA6-8688-47A6-A00B-14F4CF259D93}" destId="{55F1FEA6-0805-4D4C-BA5D-6CE11A6DC068}" srcOrd="0" destOrd="0" presId="urn:microsoft.com/office/officeart/2008/layout/LinedList"/>
    <dgm:cxn modelId="{2583FDFD-1FE7-4DF5-BB64-70ABD7BE3CD7}" type="presParOf" srcId="{13E8CFA6-8688-47A6-A00B-14F4CF259D93}" destId="{186C4C5D-255E-48C7-A89A-B7C7D7133F30}" srcOrd="1" destOrd="0" presId="urn:microsoft.com/office/officeart/2008/layout/LinedList"/>
    <dgm:cxn modelId="{3D6BEB14-61F2-44A4-844E-E2883628AF61}" type="presParOf" srcId="{A9C69E99-FBD6-47F5-B03C-87D8CA0BEF7B}" destId="{4ED74502-519F-481F-93E1-75F814E43F56}" srcOrd="4" destOrd="0" presId="urn:microsoft.com/office/officeart/2008/layout/LinedList"/>
    <dgm:cxn modelId="{61A04BD3-D088-4F9C-BE2B-3C73AAF491FC}" type="presParOf" srcId="{A9C69E99-FBD6-47F5-B03C-87D8CA0BEF7B}" destId="{6F7ED69E-A584-42EC-B499-7ADFBD2B2254}" srcOrd="5" destOrd="0" presId="urn:microsoft.com/office/officeart/2008/layout/LinedList"/>
    <dgm:cxn modelId="{4F532A5A-CABB-421E-8749-C736DAB246D3}" type="presParOf" srcId="{6F7ED69E-A584-42EC-B499-7ADFBD2B2254}" destId="{630BA992-9CE3-4F6F-BACD-500CA6FEE46A}" srcOrd="0" destOrd="0" presId="urn:microsoft.com/office/officeart/2008/layout/LinedList"/>
    <dgm:cxn modelId="{48293F81-AB3F-4F34-BD56-5EF5386B0684}" type="presParOf" srcId="{6F7ED69E-A584-42EC-B499-7ADFBD2B2254}" destId="{68E4F067-AF2C-4240-A19B-04E71BD8493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0FE511-D0B0-46FE-9EC3-489E986BAC2F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6E3B6D16-0694-4855-BCCD-0AFF8D3F1872}">
      <dgm:prSet/>
      <dgm:spPr/>
      <dgm:t>
        <a:bodyPr/>
        <a:lstStyle/>
        <a:p>
          <a:r>
            <a:rPr lang="cs-CZ"/>
            <a:t>Vyšetřování složek životního prostředí je významné z pohledu ochrany veřejného zdraví. Zaměřuje se na populaci a význam spočívá zejména v předpovědích vývoje zdravotního stavu populace na základě znalostí působení </a:t>
          </a:r>
          <a:r>
            <a:rPr lang="cs-CZ" b="1"/>
            <a:t>rizikových </a:t>
          </a:r>
          <a:r>
            <a:rPr lang="cs-CZ"/>
            <a:t>faktorů.</a:t>
          </a:r>
          <a:endParaRPr lang="en-US"/>
        </a:p>
      </dgm:t>
    </dgm:pt>
    <dgm:pt modelId="{7FDAF373-BCCC-4EB0-B069-76C3333D804A}" type="parTrans" cxnId="{D2C59820-B399-45B7-A329-0FA9AA6F2577}">
      <dgm:prSet/>
      <dgm:spPr/>
      <dgm:t>
        <a:bodyPr/>
        <a:lstStyle/>
        <a:p>
          <a:endParaRPr lang="en-US"/>
        </a:p>
      </dgm:t>
    </dgm:pt>
    <dgm:pt modelId="{AF819F85-129F-4A53-B4B4-F92189CEEF1A}" type="sibTrans" cxnId="{D2C59820-B399-45B7-A329-0FA9AA6F2577}">
      <dgm:prSet/>
      <dgm:spPr/>
      <dgm:t>
        <a:bodyPr/>
        <a:lstStyle/>
        <a:p>
          <a:endParaRPr lang="en-US"/>
        </a:p>
      </dgm:t>
    </dgm:pt>
    <dgm:pt modelId="{07BBD0E7-A182-41B2-BF93-315EE1BE8410}">
      <dgm:prSet/>
      <dgm:spPr/>
      <dgm:t>
        <a:bodyPr/>
        <a:lstStyle/>
        <a:p>
          <a:r>
            <a:rPr lang="cs-CZ"/>
            <a:t>Testy provedené na matricích životního prostředí, nejčastěji provedené hygienickými laboratořemi, jsou vstupním údajem vědeckého procesu známého pod označením </a:t>
          </a:r>
          <a:r>
            <a:rPr lang="cs-CZ" b="1"/>
            <a:t>hodnocení zdravotních rizik,</a:t>
          </a:r>
          <a:r>
            <a:rPr lang="cs-CZ"/>
            <a:t> který se skládá ze 4 kroků popsasných v této prezentaci.</a:t>
          </a:r>
          <a:endParaRPr lang="en-US"/>
        </a:p>
      </dgm:t>
    </dgm:pt>
    <dgm:pt modelId="{23EA8461-4D6B-4BAB-92E4-4A1E24529DA5}" type="parTrans" cxnId="{6EEEB93D-69A5-4098-B134-318F4188D259}">
      <dgm:prSet/>
      <dgm:spPr/>
      <dgm:t>
        <a:bodyPr/>
        <a:lstStyle/>
        <a:p>
          <a:endParaRPr lang="en-US"/>
        </a:p>
      </dgm:t>
    </dgm:pt>
    <dgm:pt modelId="{FE2CA9A3-0998-4C83-87F5-21F721D3FAC5}" type="sibTrans" cxnId="{6EEEB93D-69A5-4098-B134-318F4188D259}">
      <dgm:prSet/>
      <dgm:spPr/>
      <dgm:t>
        <a:bodyPr/>
        <a:lstStyle/>
        <a:p>
          <a:endParaRPr lang="en-US"/>
        </a:p>
      </dgm:t>
    </dgm:pt>
    <dgm:pt modelId="{8F6826CA-EAD2-4AC9-A2C1-30058F35B328}">
      <dgm:prSet/>
      <dgm:spPr/>
      <dgm:t>
        <a:bodyPr/>
        <a:lstStyle/>
        <a:p>
          <a:r>
            <a:rPr lang="cs-CZ"/>
            <a:t>Je důležité si uvědomit, že zdravotní riziko je jen způsob vyjádření </a:t>
          </a:r>
          <a:r>
            <a:rPr lang="cs-CZ" b="1"/>
            <a:t>statistické pravděpodobnosti</a:t>
          </a:r>
          <a:r>
            <a:rPr lang="cs-CZ"/>
            <a:t> nepříznivých projevů na zdraví lidí, které se nemusí dostavit za všech okolností.</a:t>
          </a:r>
          <a:endParaRPr lang="en-US"/>
        </a:p>
      </dgm:t>
    </dgm:pt>
    <dgm:pt modelId="{17C8A386-4AE8-4584-8140-7AAC0C3BCA9F}" type="parTrans" cxnId="{38841EA8-57CC-442E-AAA4-B92BE06A7F84}">
      <dgm:prSet/>
      <dgm:spPr/>
      <dgm:t>
        <a:bodyPr/>
        <a:lstStyle/>
        <a:p>
          <a:endParaRPr lang="en-US"/>
        </a:p>
      </dgm:t>
    </dgm:pt>
    <dgm:pt modelId="{E6A303E0-08C8-43F3-86B7-883F1AFF33A8}" type="sibTrans" cxnId="{38841EA8-57CC-442E-AAA4-B92BE06A7F84}">
      <dgm:prSet/>
      <dgm:spPr/>
      <dgm:t>
        <a:bodyPr/>
        <a:lstStyle/>
        <a:p>
          <a:endParaRPr lang="en-US"/>
        </a:p>
      </dgm:t>
    </dgm:pt>
    <dgm:pt modelId="{4B55ED31-D096-4618-BAB6-921524AA58BE}" type="pres">
      <dgm:prSet presAssocID="{4F0FE511-D0B0-46FE-9EC3-489E986BAC2F}" presName="root" presStyleCnt="0">
        <dgm:presLayoutVars>
          <dgm:dir/>
          <dgm:resizeHandles val="exact"/>
        </dgm:presLayoutVars>
      </dgm:prSet>
      <dgm:spPr/>
    </dgm:pt>
    <dgm:pt modelId="{4CF04203-0F5A-489D-9565-5BB814E429BE}" type="pres">
      <dgm:prSet presAssocID="{6E3B6D16-0694-4855-BCCD-0AFF8D3F1872}" presName="compNode" presStyleCnt="0"/>
      <dgm:spPr/>
    </dgm:pt>
    <dgm:pt modelId="{697649CD-DCE8-4C18-AA21-8B69917A441A}" type="pres">
      <dgm:prSet presAssocID="{6E3B6D16-0694-4855-BCCD-0AFF8D3F1872}" presName="bgRect" presStyleLbl="bgShp" presStyleIdx="0" presStyleCnt="3"/>
      <dgm:spPr/>
    </dgm:pt>
    <dgm:pt modelId="{E2BB2E7F-AD4C-41D6-803D-426460357EF3}" type="pres">
      <dgm:prSet presAssocID="{6E3B6D16-0694-4855-BCCD-0AFF8D3F187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6ECFE69B-17D5-4D29-BBED-53DD8C5F8B34}" type="pres">
      <dgm:prSet presAssocID="{6E3B6D16-0694-4855-BCCD-0AFF8D3F1872}" presName="spaceRect" presStyleCnt="0"/>
      <dgm:spPr/>
    </dgm:pt>
    <dgm:pt modelId="{AF4570B3-7AB4-4E4A-B55A-AE71C66C6F4B}" type="pres">
      <dgm:prSet presAssocID="{6E3B6D16-0694-4855-BCCD-0AFF8D3F1872}" presName="parTx" presStyleLbl="revTx" presStyleIdx="0" presStyleCnt="3">
        <dgm:presLayoutVars>
          <dgm:chMax val="0"/>
          <dgm:chPref val="0"/>
        </dgm:presLayoutVars>
      </dgm:prSet>
      <dgm:spPr/>
    </dgm:pt>
    <dgm:pt modelId="{F63D9764-BC68-4B61-A180-0FB2A029FFC2}" type="pres">
      <dgm:prSet presAssocID="{AF819F85-129F-4A53-B4B4-F92189CEEF1A}" presName="sibTrans" presStyleCnt="0"/>
      <dgm:spPr/>
    </dgm:pt>
    <dgm:pt modelId="{1901D354-A397-4F83-B6B2-AB2012759479}" type="pres">
      <dgm:prSet presAssocID="{07BBD0E7-A182-41B2-BF93-315EE1BE8410}" presName="compNode" presStyleCnt="0"/>
      <dgm:spPr/>
    </dgm:pt>
    <dgm:pt modelId="{6E31D506-04CE-45FD-BB13-EFBE2C73B1CF}" type="pres">
      <dgm:prSet presAssocID="{07BBD0E7-A182-41B2-BF93-315EE1BE8410}" presName="bgRect" presStyleLbl="bgShp" presStyleIdx="1" presStyleCnt="3"/>
      <dgm:spPr/>
    </dgm:pt>
    <dgm:pt modelId="{BD5596BE-B481-4AEB-ABF4-F57454E51C28}" type="pres">
      <dgm:prSet presAssocID="{07BBD0E7-A182-41B2-BF93-315EE1BE8410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930EE8EC-2008-442B-841F-8D5E8D6873CD}" type="pres">
      <dgm:prSet presAssocID="{07BBD0E7-A182-41B2-BF93-315EE1BE8410}" presName="spaceRect" presStyleCnt="0"/>
      <dgm:spPr/>
    </dgm:pt>
    <dgm:pt modelId="{03E2CEA1-DDA9-4636-B357-B063A575DF6E}" type="pres">
      <dgm:prSet presAssocID="{07BBD0E7-A182-41B2-BF93-315EE1BE8410}" presName="parTx" presStyleLbl="revTx" presStyleIdx="1" presStyleCnt="3">
        <dgm:presLayoutVars>
          <dgm:chMax val="0"/>
          <dgm:chPref val="0"/>
        </dgm:presLayoutVars>
      </dgm:prSet>
      <dgm:spPr/>
    </dgm:pt>
    <dgm:pt modelId="{20C26A2C-2CF9-413A-A3A6-33E56344BF6A}" type="pres">
      <dgm:prSet presAssocID="{FE2CA9A3-0998-4C83-87F5-21F721D3FAC5}" presName="sibTrans" presStyleCnt="0"/>
      <dgm:spPr/>
    </dgm:pt>
    <dgm:pt modelId="{6D77C9F2-9070-418A-94CC-2B607D62BE8E}" type="pres">
      <dgm:prSet presAssocID="{8F6826CA-EAD2-4AC9-A2C1-30058F35B328}" presName="compNode" presStyleCnt="0"/>
      <dgm:spPr/>
    </dgm:pt>
    <dgm:pt modelId="{8FE96ED0-04D1-48CB-92C4-8B35F66A4D01}" type="pres">
      <dgm:prSet presAssocID="{8F6826CA-EAD2-4AC9-A2C1-30058F35B328}" presName="bgRect" presStyleLbl="bgShp" presStyleIdx="2" presStyleCnt="3"/>
      <dgm:spPr/>
    </dgm:pt>
    <dgm:pt modelId="{7AECE162-D14C-4888-BFA2-1E8198CD2D4F}" type="pres">
      <dgm:prSet presAssocID="{8F6826CA-EAD2-4AC9-A2C1-30058F35B328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mbulance"/>
        </a:ext>
      </dgm:extLst>
    </dgm:pt>
    <dgm:pt modelId="{1E9B3BEB-1A30-4D2A-BA32-4BDBF997BCCE}" type="pres">
      <dgm:prSet presAssocID="{8F6826CA-EAD2-4AC9-A2C1-30058F35B328}" presName="spaceRect" presStyleCnt="0"/>
      <dgm:spPr/>
    </dgm:pt>
    <dgm:pt modelId="{EF004EBC-1999-4558-93CB-77F34FAFE85D}" type="pres">
      <dgm:prSet presAssocID="{8F6826CA-EAD2-4AC9-A2C1-30058F35B328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D2C59820-B399-45B7-A329-0FA9AA6F2577}" srcId="{4F0FE511-D0B0-46FE-9EC3-489E986BAC2F}" destId="{6E3B6D16-0694-4855-BCCD-0AFF8D3F1872}" srcOrd="0" destOrd="0" parTransId="{7FDAF373-BCCC-4EB0-B069-76C3333D804A}" sibTransId="{AF819F85-129F-4A53-B4B4-F92189CEEF1A}"/>
    <dgm:cxn modelId="{6EEEB93D-69A5-4098-B134-318F4188D259}" srcId="{4F0FE511-D0B0-46FE-9EC3-489E986BAC2F}" destId="{07BBD0E7-A182-41B2-BF93-315EE1BE8410}" srcOrd="1" destOrd="0" parTransId="{23EA8461-4D6B-4BAB-92E4-4A1E24529DA5}" sibTransId="{FE2CA9A3-0998-4C83-87F5-21F721D3FAC5}"/>
    <dgm:cxn modelId="{434B8BA3-D62C-4045-B950-16A5B958536F}" type="presOf" srcId="{6E3B6D16-0694-4855-BCCD-0AFF8D3F1872}" destId="{AF4570B3-7AB4-4E4A-B55A-AE71C66C6F4B}" srcOrd="0" destOrd="0" presId="urn:microsoft.com/office/officeart/2018/2/layout/IconVerticalSolidList"/>
    <dgm:cxn modelId="{38841EA8-57CC-442E-AAA4-B92BE06A7F84}" srcId="{4F0FE511-D0B0-46FE-9EC3-489E986BAC2F}" destId="{8F6826CA-EAD2-4AC9-A2C1-30058F35B328}" srcOrd="2" destOrd="0" parTransId="{17C8A386-4AE8-4584-8140-7AAC0C3BCA9F}" sibTransId="{E6A303E0-08C8-43F3-86B7-883F1AFF33A8}"/>
    <dgm:cxn modelId="{D6275BAD-9674-45A1-A5EC-3C31A0D0552A}" type="presOf" srcId="{4F0FE511-D0B0-46FE-9EC3-489E986BAC2F}" destId="{4B55ED31-D096-4618-BAB6-921524AA58BE}" srcOrd="0" destOrd="0" presId="urn:microsoft.com/office/officeart/2018/2/layout/IconVerticalSolidList"/>
    <dgm:cxn modelId="{7C0AECBB-ACBA-46C9-BF3E-2098DE326079}" type="presOf" srcId="{07BBD0E7-A182-41B2-BF93-315EE1BE8410}" destId="{03E2CEA1-DDA9-4636-B357-B063A575DF6E}" srcOrd="0" destOrd="0" presId="urn:microsoft.com/office/officeart/2018/2/layout/IconVerticalSolidList"/>
    <dgm:cxn modelId="{7AC313C6-7CE3-4B25-B953-0F1FB3B9A52C}" type="presOf" srcId="{8F6826CA-EAD2-4AC9-A2C1-30058F35B328}" destId="{EF004EBC-1999-4558-93CB-77F34FAFE85D}" srcOrd="0" destOrd="0" presId="urn:microsoft.com/office/officeart/2018/2/layout/IconVerticalSolidList"/>
    <dgm:cxn modelId="{14E83569-7964-4260-BE01-393F89CE4967}" type="presParOf" srcId="{4B55ED31-D096-4618-BAB6-921524AA58BE}" destId="{4CF04203-0F5A-489D-9565-5BB814E429BE}" srcOrd="0" destOrd="0" presId="urn:microsoft.com/office/officeart/2018/2/layout/IconVerticalSolidList"/>
    <dgm:cxn modelId="{C00F5D85-1F64-4C46-BC5F-1F8A4B535CAA}" type="presParOf" srcId="{4CF04203-0F5A-489D-9565-5BB814E429BE}" destId="{697649CD-DCE8-4C18-AA21-8B69917A441A}" srcOrd="0" destOrd="0" presId="urn:microsoft.com/office/officeart/2018/2/layout/IconVerticalSolidList"/>
    <dgm:cxn modelId="{2A2F44AD-8754-4E3B-9C46-F15E44F0B13E}" type="presParOf" srcId="{4CF04203-0F5A-489D-9565-5BB814E429BE}" destId="{E2BB2E7F-AD4C-41D6-803D-426460357EF3}" srcOrd="1" destOrd="0" presId="urn:microsoft.com/office/officeart/2018/2/layout/IconVerticalSolidList"/>
    <dgm:cxn modelId="{08D0C4BE-2ACA-4359-98ED-901A31354659}" type="presParOf" srcId="{4CF04203-0F5A-489D-9565-5BB814E429BE}" destId="{6ECFE69B-17D5-4D29-BBED-53DD8C5F8B34}" srcOrd="2" destOrd="0" presId="urn:microsoft.com/office/officeart/2018/2/layout/IconVerticalSolidList"/>
    <dgm:cxn modelId="{8C57AEF1-64A6-405C-9F3F-D536F0D54833}" type="presParOf" srcId="{4CF04203-0F5A-489D-9565-5BB814E429BE}" destId="{AF4570B3-7AB4-4E4A-B55A-AE71C66C6F4B}" srcOrd="3" destOrd="0" presId="urn:microsoft.com/office/officeart/2018/2/layout/IconVerticalSolidList"/>
    <dgm:cxn modelId="{6D69057F-4007-410E-AE18-85AC88E7E8BE}" type="presParOf" srcId="{4B55ED31-D096-4618-BAB6-921524AA58BE}" destId="{F63D9764-BC68-4B61-A180-0FB2A029FFC2}" srcOrd="1" destOrd="0" presId="urn:microsoft.com/office/officeart/2018/2/layout/IconVerticalSolidList"/>
    <dgm:cxn modelId="{655C347C-8401-461A-8716-2CB39B583404}" type="presParOf" srcId="{4B55ED31-D096-4618-BAB6-921524AA58BE}" destId="{1901D354-A397-4F83-B6B2-AB2012759479}" srcOrd="2" destOrd="0" presId="urn:microsoft.com/office/officeart/2018/2/layout/IconVerticalSolidList"/>
    <dgm:cxn modelId="{54A81A07-4EDD-425D-A5CA-879A68FFA3FE}" type="presParOf" srcId="{1901D354-A397-4F83-B6B2-AB2012759479}" destId="{6E31D506-04CE-45FD-BB13-EFBE2C73B1CF}" srcOrd="0" destOrd="0" presId="urn:microsoft.com/office/officeart/2018/2/layout/IconVerticalSolidList"/>
    <dgm:cxn modelId="{537021C0-F97C-445D-8C65-5FE7D25F924A}" type="presParOf" srcId="{1901D354-A397-4F83-B6B2-AB2012759479}" destId="{BD5596BE-B481-4AEB-ABF4-F57454E51C28}" srcOrd="1" destOrd="0" presId="urn:microsoft.com/office/officeart/2018/2/layout/IconVerticalSolidList"/>
    <dgm:cxn modelId="{1BDE8E05-B6F9-4DB7-8584-C11359FE1945}" type="presParOf" srcId="{1901D354-A397-4F83-B6B2-AB2012759479}" destId="{930EE8EC-2008-442B-841F-8D5E8D6873CD}" srcOrd="2" destOrd="0" presId="urn:microsoft.com/office/officeart/2018/2/layout/IconVerticalSolidList"/>
    <dgm:cxn modelId="{F83BDD52-6704-4E6B-A555-B6DDBC760E24}" type="presParOf" srcId="{1901D354-A397-4F83-B6B2-AB2012759479}" destId="{03E2CEA1-DDA9-4636-B357-B063A575DF6E}" srcOrd="3" destOrd="0" presId="urn:microsoft.com/office/officeart/2018/2/layout/IconVerticalSolidList"/>
    <dgm:cxn modelId="{D7696B2B-9682-4E1F-BB60-62F6CEAAEFB5}" type="presParOf" srcId="{4B55ED31-D096-4618-BAB6-921524AA58BE}" destId="{20C26A2C-2CF9-413A-A3A6-33E56344BF6A}" srcOrd="3" destOrd="0" presId="urn:microsoft.com/office/officeart/2018/2/layout/IconVerticalSolidList"/>
    <dgm:cxn modelId="{4A2F99AA-84BF-4942-9C27-1092086A20DA}" type="presParOf" srcId="{4B55ED31-D096-4618-BAB6-921524AA58BE}" destId="{6D77C9F2-9070-418A-94CC-2B607D62BE8E}" srcOrd="4" destOrd="0" presId="urn:microsoft.com/office/officeart/2018/2/layout/IconVerticalSolidList"/>
    <dgm:cxn modelId="{5ECC561A-436D-447A-A18E-78537FE4A56F}" type="presParOf" srcId="{6D77C9F2-9070-418A-94CC-2B607D62BE8E}" destId="{8FE96ED0-04D1-48CB-92C4-8B35F66A4D01}" srcOrd="0" destOrd="0" presId="urn:microsoft.com/office/officeart/2018/2/layout/IconVerticalSolidList"/>
    <dgm:cxn modelId="{74620052-EE5E-4C51-99F0-6A76738E7860}" type="presParOf" srcId="{6D77C9F2-9070-418A-94CC-2B607D62BE8E}" destId="{7AECE162-D14C-4888-BFA2-1E8198CD2D4F}" srcOrd="1" destOrd="0" presId="urn:microsoft.com/office/officeart/2018/2/layout/IconVerticalSolidList"/>
    <dgm:cxn modelId="{E623BD87-355A-432B-B7FB-981A8A536E8A}" type="presParOf" srcId="{6D77C9F2-9070-418A-94CC-2B607D62BE8E}" destId="{1E9B3BEB-1A30-4D2A-BA32-4BDBF997BCCE}" srcOrd="2" destOrd="0" presId="urn:microsoft.com/office/officeart/2018/2/layout/IconVerticalSolidList"/>
    <dgm:cxn modelId="{83CB0FB2-D939-4C1B-8625-FBEF085D924A}" type="presParOf" srcId="{6D77C9F2-9070-418A-94CC-2B607D62BE8E}" destId="{EF004EBC-1999-4558-93CB-77F34FAFE85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B6AE18-F633-42DA-9931-A45DB99A8CD2}">
      <dsp:nvSpPr>
        <dsp:cNvPr id="0" name=""/>
        <dsp:cNvSpPr/>
      </dsp:nvSpPr>
      <dsp:spPr>
        <a:xfrm>
          <a:off x="0" y="2758"/>
          <a:ext cx="67976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ACD546-1CFC-4503-8F18-627A2CDFAC7F}">
      <dsp:nvSpPr>
        <dsp:cNvPr id="0" name=""/>
        <dsp:cNvSpPr/>
      </dsp:nvSpPr>
      <dsp:spPr>
        <a:xfrm>
          <a:off x="0" y="2758"/>
          <a:ext cx="6797675" cy="1881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Produkce odpadů je průvodním jevem fungování společnosti. Odpady mají specifické vlastnosti s ohledem na zdraví (toxicita, karcinogenita) závislé zejména na přítomnosti toxických kovů nebo perzistentních organických látek, které mohou přecházet zpět do životního prostředí, nejčastěji do potravin a do vody. Stanovení příslušných analytů v matricích je opět vstupním údajem pro odhady zátěží pro zdraví v populace. </a:t>
          </a:r>
        </a:p>
      </dsp:txBody>
      <dsp:txXfrm>
        <a:off x="0" y="2758"/>
        <a:ext cx="6797675" cy="1881464"/>
      </dsp:txXfrm>
    </dsp:sp>
    <dsp:sp modelId="{B146F098-8491-4CB9-B3FD-91F7625CDAA5}">
      <dsp:nvSpPr>
        <dsp:cNvPr id="0" name=""/>
        <dsp:cNvSpPr/>
      </dsp:nvSpPr>
      <dsp:spPr>
        <a:xfrm>
          <a:off x="0" y="1884223"/>
          <a:ext cx="6797675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F1FEA6-0805-4D4C-BA5D-6CE11A6DC068}">
      <dsp:nvSpPr>
        <dsp:cNvPr id="0" name=""/>
        <dsp:cNvSpPr/>
      </dsp:nvSpPr>
      <dsp:spPr>
        <a:xfrm>
          <a:off x="0" y="1884223"/>
          <a:ext cx="6797675" cy="1881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Potraviny: jsou kontaminovány znečištěnými složkami  životního prostředí. Diskutována je otázka bezpečnosti aditivních látek, reziduí pesticidů a léčiv.</a:t>
          </a:r>
        </a:p>
      </dsp:txBody>
      <dsp:txXfrm>
        <a:off x="0" y="1884223"/>
        <a:ext cx="6797675" cy="1881464"/>
      </dsp:txXfrm>
    </dsp:sp>
    <dsp:sp modelId="{4ED74502-519F-481F-93E1-75F814E43F56}">
      <dsp:nvSpPr>
        <dsp:cNvPr id="0" name=""/>
        <dsp:cNvSpPr/>
      </dsp:nvSpPr>
      <dsp:spPr>
        <a:xfrm>
          <a:off x="0" y="3765688"/>
          <a:ext cx="6797675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0BA992-9CE3-4F6F-BACD-500CA6FEE46A}">
      <dsp:nvSpPr>
        <dsp:cNvPr id="0" name=""/>
        <dsp:cNvSpPr/>
      </dsp:nvSpPr>
      <dsp:spPr>
        <a:xfrm>
          <a:off x="0" y="3765688"/>
          <a:ext cx="6797675" cy="1881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>
              <a:latin typeface="Calibri Light" panose="020F0302020204030204"/>
            </a:rPr>
            <a:t>Některé </a:t>
          </a:r>
          <a:r>
            <a:rPr lang="cs-CZ" sz="1500" kern="1200" err="1">
              <a:latin typeface="Calibri Light" panose="020F0302020204030204"/>
            </a:rPr>
            <a:t>dalí</a:t>
          </a:r>
          <a:r>
            <a:rPr lang="cs-CZ" sz="1500" kern="1200">
              <a:latin typeface="Calibri Light" panose="020F0302020204030204"/>
            </a:rPr>
            <a:t> souvislosti životního prostředí a zdraví znázorňuje tento interaktivní model: </a:t>
          </a:r>
          <a:r>
            <a:rPr lang="cs-CZ" sz="1500" kern="1200">
              <a:hlinkClick xmlns:r="http://schemas.openxmlformats.org/officeDocument/2006/relationships" r:id="rId1"/>
            </a:rPr>
            <a:t>https://is.muni.cz/auth/do/med/el/model_zivotni_prostredi_vs_zdravi/model-zivotni-prostredi-zdravi.html</a:t>
          </a:r>
        </a:p>
      </dsp:txBody>
      <dsp:txXfrm>
        <a:off x="0" y="3765688"/>
        <a:ext cx="6797675" cy="18814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7649CD-DCE8-4C18-AA21-8B69917A441A}">
      <dsp:nvSpPr>
        <dsp:cNvPr id="0" name=""/>
        <dsp:cNvSpPr/>
      </dsp:nvSpPr>
      <dsp:spPr>
        <a:xfrm>
          <a:off x="0" y="616"/>
          <a:ext cx="6910387" cy="144291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BB2E7F-AD4C-41D6-803D-426460357EF3}">
      <dsp:nvSpPr>
        <dsp:cNvPr id="0" name=""/>
        <dsp:cNvSpPr/>
      </dsp:nvSpPr>
      <dsp:spPr>
        <a:xfrm>
          <a:off x="436480" y="325271"/>
          <a:ext cx="793601" cy="79360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4570B3-7AB4-4E4A-B55A-AE71C66C6F4B}">
      <dsp:nvSpPr>
        <dsp:cNvPr id="0" name=""/>
        <dsp:cNvSpPr/>
      </dsp:nvSpPr>
      <dsp:spPr>
        <a:xfrm>
          <a:off x="1666563" y="616"/>
          <a:ext cx="5243823" cy="14429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708" tIns="152708" rIns="152708" bIns="152708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Vyšetřování složek životního prostředí je významné z pohledu ochrany veřejného zdraví. Zaměřuje se na populaci a význam spočívá zejména v předpovědích vývoje zdravotního stavu populace na základě znalostí působení </a:t>
          </a:r>
          <a:r>
            <a:rPr lang="cs-CZ" sz="1600" b="1" kern="1200"/>
            <a:t>rizikových </a:t>
          </a:r>
          <a:r>
            <a:rPr lang="cs-CZ" sz="1600" kern="1200"/>
            <a:t>faktorů.</a:t>
          </a:r>
          <a:endParaRPr lang="en-US" sz="1600" kern="1200"/>
        </a:p>
      </dsp:txBody>
      <dsp:txXfrm>
        <a:off x="1666563" y="616"/>
        <a:ext cx="5243823" cy="1442911"/>
      </dsp:txXfrm>
    </dsp:sp>
    <dsp:sp modelId="{6E31D506-04CE-45FD-BB13-EFBE2C73B1CF}">
      <dsp:nvSpPr>
        <dsp:cNvPr id="0" name=""/>
        <dsp:cNvSpPr/>
      </dsp:nvSpPr>
      <dsp:spPr>
        <a:xfrm>
          <a:off x="0" y="1804256"/>
          <a:ext cx="6910387" cy="144291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5596BE-B481-4AEB-ABF4-F57454E51C28}">
      <dsp:nvSpPr>
        <dsp:cNvPr id="0" name=""/>
        <dsp:cNvSpPr/>
      </dsp:nvSpPr>
      <dsp:spPr>
        <a:xfrm>
          <a:off x="436480" y="2128911"/>
          <a:ext cx="793601" cy="79360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E2CEA1-DDA9-4636-B357-B063A575DF6E}">
      <dsp:nvSpPr>
        <dsp:cNvPr id="0" name=""/>
        <dsp:cNvSpPr/>
      </dsp:nvSpPr>
      <dsp:spPr>
        <a:xfrm>
          <a:off x="1666563" y="1804256"/>
          <a:ext cx="5243823" cy="14429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708" tIns="152708" rIns="152708" bIns="152708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Testy provedené na matricích životního prostředí, nejčastěji provedené hygienickými laboratořemi, jsou vstupním údajem vědeckého procesu známého pod označením </a:t>
          </a:r>
          <a:r>
            <a:rPr lang="cs-CZ" sz="1600" b="1" kern="1200"/>
            <a:t>hodnocení zdravotních rizik,</a:t>
          </a:r>
          <a:r>
            <a:rPr lang="cs-CZ" sz="1600" kern="1200"/>
            <a:t> který se skládá ze 4 kroků popsasných v této prezentaci.</a:t>
          </a:r>
          <a:endParaRPr lang="en-US" sz="1600" kern="1200"/>
        </a:p>
      </dsp:txBody>
      <dsp:txXfrm>
        <a:off x="1666563" y="1804256"/>
        <a:ext cx="5243823" cy="1442911"/>
      </dsp:txXfrm>
    </dsp:sp>
    <dsp:sp modelId="{8FE96ED0-04D1-48CB-92C4-8B35F66A4D01}">
      <dsp:nvSpPr>
        <dsp:cNvPr id="0" name=""/>
        <dsp:cNvSpPr/>
      </dsp:nvSpPr>
      <dsp:spPr>
        <a:xfrm>
          <a:off x="0" y="3607896"/>
          <a:ext cx="6910387" cy="144291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ECE162-D14C-4888-BFA2-1E8198CD2D4F}">
      <dsp:nvSpPr>
        <dsp:cNvPr id="0" name=""/>
        <dsp:cNvSpPr/>
      </dsp:nvSpPr>
      <dsp:spPr>
        <a:xfrm>
          <a:off x="436480" y="3932551"/>
          <a:ext cx="793601" cy="79360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004EBC-1999-4558-93CB-77F34FAFE85D}">
      <dsp:nvSpPr>
        <dsp:cNvPr id="0" name=""/>
        <dsp:cNvSpPr/>
      </dsp:nvSpPr>
      <dsp:spPr>
        <a:xfrm>
          <a:off x="1666563" y="3607896"/>
          <a:ext cx="5243823" cy="14429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708" tIns="152708" rIns="152708" bIns="152708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Je důležité si uvědomit, že zdravotní riziko je jen způsob vyjádření </a:t>
          </a:r>
          <a:r>
            <a:rPr lang="cs-CZ" sz="1600" b="1" kern="1200"/>
            <a:t>statistické pravděpodobnosti</a:t>
          </a:r>
          <a:r>
            <a:rPr lang="cs-CZ" sz="1600" kern="1200"/>
            <a:t> nepříznivých projevů na zdraví lidí, které se nemusí dostavit za všech okolností.</a:t>
          </a:r>
          <a:endParaRPr lang="en-US" sz="1600" kern="1200"/>
        </a:p>
      </dsp:txBody>
      <dsp:txXfrm>
        <a:off x="1666563" y="3607896"/>
        <a:ext cx="5243823" cy="14429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1173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928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740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837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8773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200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3/24/2020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09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3/24/2020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497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3/24/2020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063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2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138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0637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apnpea.deviantart.com/art/Explain-This-254292463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-sa/3.0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zu.cz/tema/zivotni-prostredi/monitoring-zdravi-a-zivotniho-prostredi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bluediamondgallery.com/handwriting/i/important.html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bluediamondgallery.com/handwriting/i/important.html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bluediamondgallery.com/handwriting/i/important.html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7D6C99-EFA1-4674-9FDF-EBFC570ED6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6000"/>
              <a:t>Využití výsledků</a:t>
            </a:r>
            <a:br>
              <a:rPr lang="cs-CZ" sz="6000">
                <a:cs typeface="Calibri Light"/>
              </a:rPr>
            </a:br>
            <a:r>
              <a:rPr lang="cs-CZ" sz="6000"/>
              <a:t>laboratorního vyšetřování </a:t>
            </a:r>
            <a:br>
              <a:rPr lang="cs-CZ" sz="6000">
                <a:cs typeface="Calibri Light"/>
              </a:rPr>
            </a:br>
            <a:r>
              <a:rPr lang="cs-CZ" sz="6000"/>
              <a:t>v hodnocení zdravotních rizik.</a:t>
            </a:r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3161E16-E521-4573-8E98-9E1A3A450E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cs-CZ">
                <a:cs typeface="Calibri Light"/>
              </a:rPr>
              <a:t>Mgr. Aleš Peřina, </a:t>
            </a:r>
            <a:r>
              <a:rPr lang="cs-CZ" err="1">
                <a:cs typeface="Calibri Light"/>
              </a:rPr>
              <a:t>ph</a:t>
            </a:r>
            <a:r>
              <a:rPr lang="cs-CZ">
                <a:cs typeface="Calibri Light"/>
              </a:rPr>
              <a:t>. D.</a:t>
            </a:r>
          </a:p>
          <a:p>
            <a:r>
              <a:rPr lang="cs-CZ">
                <a:cs typeface="Calibri Light"/>
              </a:rPr>
              <a:t>(UČO 18452)</a:t>
            </a:r>
          </a:p>
          <a:p>
            <a:r>
              <a:rPr lang="cs-CZ">
                <a:cs typeface="Calibri Light"/>
              </a:rPr>
              <a:t>E-MAIL PRO DOTAZY  A PŘIPOMÍNKY: </a:t>
            </a:r>
            <a:r>
              <a:rPr lang="cs-CZ" cap="none">
                <a:cs typeface="Calibri Light"/>
              </a:rPr>
              <a:t>aperin@med.muni.cz</a:t>
            </a:r>
          </a:p>
        </p:txBody>
      </p:sp>
    </p:spTree>
    <p:extLst>
      <p:ext uri="{BB962C8B-B14F-4D97-AF65-F5344CB8AC3E}">
        <p14:creationId xmlns:p14="http://schemas.microsoft.com/office/powerpoint/2010/main" val="325122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18580E-0FD2-4BDD-82CC-382BA55CC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Hodnocení expozice 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5DE974-13DB-44DA-A418-E091D7362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0745" y="1995660"/>
            <a:ext cx="9926783" cy="41813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/>
              <a:t>Nejzásadnější součást procesu hodnocení zdravotního rizika Přítomnost vysoce nebezpečného agens v prostředí při velmi nízké expozici obyvatelstva příliš neovlivní zdravotní stav populace. Při hodnocení expozice je nutno zvažovat</a:t>
            </a:r>
          </a:p>
          <a:p>
            <a:r>
              <a:rPr lang="cs-CZ" sz="2000"/>
              <a:t>Dávku nabídnutou</a:t>
            </a:r>
          </a:p>
          <a:p>
            <a:pPr lvl="1"/>
            <a:r>
              <a:rPr lang="cs-CZ" sz="2000"/>
              <a:t>Odpovídá koncentraci agens v prostředí (tj. v ovzduší, vodě, potravinách, půdě), v přepočtu na jednotku hmotnosti, objemu nebo plochy matrice</a:t>
            </a:r>
          </a:p>
          <a:p>
            <a:r>
              <a:rPr lang="cs-CZ" sz="2000"/>
              <a:t>Dávku vstřebanou</a:t>
            </a:r>
          </a:p>
          <a:p>
            <a:pPr lvl="1"/>
            <a:r>
              <a:rPr lang="cs-CZ" sz="2000"/>
              <a:t>Závisí na rychlosti difuze a kapacitě receptorů</a:t>
            </a:r>
          </a:p>
          <a:p>
            <a:pPr lvl="1"/>
            <a:r>
              <a:rPr lang="cs-CZ" sz="2000"/>
              <a:t>Závisí na rychlosti a délce ingesce, inhalace, kontaktu s pokožkou nebo sliznicemi</a:t>
            </a:r>
          </a:p>
          <a:p>
            <a:r>
              <a:rPr lang="cs-CZ" sz="2000"/>
              <a:t>Dávku účinná</a:t>
            </a:r>
          </a:p>
          <a:p>
            <a:pPr lvl="1"/>
            <a:r>
              <a:rPr lang="cs-CZ" sz="2000"/>
              <a:t>Definovaná výslednou koncentrací agens v cílových tkáních a orgánech.</a:t>
            </a:r>
          </a:p>
          <a:p>
            <a:endParaRPr lang="cs-CZ" sz="4000"/>
          </a:p>
        </p:txBody>
      </p:sp>
    </p:spTree>
    <p:extLst>
      <p:ext uri="{BB962C8B-B14F-4D97-AF65-F5344CB8AC3E}">
        <p14:creationId xmlns:p14="http://schemas.microsoft.com/office/powerpoint/2010/main" val="2965358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99000"/>
                <a:satMod val="140000"/>
              </a:schemeClr>
            </a:gs>
            <a:gs pos="65000">
              <a:schemeClr val="bg1">
                <a:tint val="100000"/>
                <a:shade val="80000"/>
                <a:satMod val="130000"/>
              </a:schemeClr>
            </a:gs>
            <a:gs pos="100000">
              <a:schemeClr val="bg1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Soubor:Gaussova křivka.jpg – Wikipedie">
            <a:extLst>
              <a:ext uri="{FF2B5EF4-FFF2-40B4-BE49-F238E27FC236}">
                <a16:creationId xmlns:a16="http://schemas.microsoft.com/office/drawing/2014/main" id="{163795B7-5694-4C41-A646-411CFC6E3E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50" r="2161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549E29-E797-4A00-B030-3AB01640CF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5FD1A78D-6232-4BDF-95CB-524AC4AEF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cs-CZ">
                <a:solidFill>
                  <a:schemeClr val="tx1"/>
                </a:solidFill>
              </a:rPr>
              <a:t>Hodnocení expozice 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75E570-9EB3-4D74-8D4B-B4C03FDCA4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cs-CZ">
                <a:solidFill>
                  <a:schemeClr val="tx1"/>
                </a:solidFill>
              </a:rPr>
              <a:t>Nepřímé metody založené na statistických odhadech. Jsou založeny na monitorování prostředí. Při známém množství agens v m</a:t>
            </a:r>
            <a:r>
              <a:rPr lang="cs-CZ" baseline="30000">
                <a:solidFill>
                  <a:schemeClr val="tx1"/>
                </a:solidFill>
              </a:rPr>
              <a:t>3</a:t>
            </a:r>
            <a:r>
              <a:rPr lang="cs-CZ">
                <a:solidFill>
                  <a:schemeClr val="tx1"/>
                </a:solidFill>
              </a:rPr>
              <a:t> vzduchu, v litru vody, v kg potraviny můžeme expozici odhadovat, když uvážíme, že </a:t>
            </a:r>
          </a:p>
          <a:p>
            <a:pPr lvl="1"/>
            <a:r>
              <a:rPr lang="cs-CZ">
                <a:solidFill>
                  <a:schemeClr val="tx1"/>
                </a:solidFill>
              </a:rPr>
              <a:t>Průměrný dechový objem je 22 m</a:t>
            </a:r>
            <a:r>
              <a:rPr lang="cs-CZ" baseline="30000">
                <a:solidFill>
                  <a:schemeClr val="tx1"/>
                </a:solidFill>
              </a:rPr>
              <a:t>3</a:t>
            </a:r>
            <a:r>
              <a:rPr lang="cs-CZ">
                <a:solidFill>
                  <a:schemeClr val="tx1"/>
                </a:solidFill>
              </a:rPr>
              <a:t>/osobu a den</a:t>
            </a:r>
          </a:p>
          <a:p>
            <a:pPr lvl="1"/>
            <a:r>
              <a:rPr lang="cs-CZ">
                <a:solidFill>
                  <a:schemeClr val="tx1"/>
                </a:solidFill>
              </a:rPr>
              <a:t>Průměrná spotřeba vody na osobu  je 1,9 litru/den</a:t>
            </a:r>
          </a:p>
          <a:p>
            <a:pPr lvl="1"/>
            <a:r>
              <a:rPr lang="cs-CZ">
                <a:solidFill>
                  <a:schemeClr val="tx1"/>
                </a:solidFill>
              </a:rPr>
              <a:t>Průměrné množství zkonzumované potraviny na osobu a den odpovídá tzv. průměrným spotřebním košům.</a:t>
            </a:r>
          </a:p>
          <a:p>
            <a:r>
              <a:rPr lang="cs-CZ">
                <a:solidFill>
                  <a:schemeClr val="tx1"/>
                </a:solidFill>
              </a:rPr>
              <a:t>Průměrná délka pobytu v bazénu</a:t>
            </a:r>
          </a:p>
          <a:p>
            <a:r>
              <a:rPr lang="cs-CZ">
                <a:solidFill>
                  <a:schemeClr val="tx1"/>
                </a:solidFill>
              </a:rPr>
              <a:t>Nepřesnost odhadu je značná, je vyvolaná inteindividuálními rozdíly</a:t>
            </a:r>
            <a:endParaRPr lang="cs-CZ">
              <a:solidFill>
                <a:schemeClr val="tx1"/>
              </a:solidFill>
              <a:cs typeface="Calibri"/>
            </a:endParaRPr>
          </a:p>
          <a:p>
            <a:r>
              <a:rPr lang="cs-CZ" i="1">
                <a:solidFill>
                  <a:schemeClr val="tx1"/>
                </a:solidFill>
              </a:rPr>
              <a:t>Připomeňme, že nepřímé metody odhadu expozice vycházejí z principiálně z Gaussovy křivky</a:t>
            </a:r>
          </a:p>
          <a:p>
            <a:endParaRPr lang="cs-CZ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609E9FA-BDDE-45C4-8F5E-974D4208D2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737E529-E43B-4948-B3C4-7F6B806FCC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978116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7C88A3-BB4A-4A83-90B3-4ED45A410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cs-CZ"/>
              <a:t>Hodnocení expozice III.</a:t>
            </a:r>
            <a:endParaRPr lang="cs-CZ">
              <a:cs typeface="Calibri Light" panose="020F03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1FD243-75F9-4718-A54A-8F7EA5051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6454987" cy="402336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cs-CZ"/>
              <a:t>Přímé metody</a:t>
            </a:r>
          </a:p>
          <a:p>
            <a:pPr lvl="1"/>
            <a:r>
              <a:rPr lang="cs-CZ"/>
              <a:t>Mají přednost, ale jsou obecně hůře dostupné</a:t>
            </a:r>
          </a:p>
          <a:p>
            <a:pPr lvl="1"/>
            <a:r>
              <a:rPr lang="cs-CZ"/>
              <a:t>Jsou principiálně založeny na osobním biologickém monitoringu a mohou být proto opět doménou práce zdravotního laboranta.</a:t>
            </a:r>
            <a:endParaRPr lang="cs-CZ">
              <a:cs typeface="Calibri" panose="020F0502020204030204"/>
            </a:endParaRPr>
          </a:p>
          <a:p>
            <a:pPr lvl="1"/>
            <a:r>
              <a:rPr lang="cs-CZ"/>
              <a:t>Rozlišujeme:</a:t>
            </a:r>
          </a:p>
          <a:p>
            <a:pPr lvl="2"/>
            <a:r>
              <a:rPr lang="cs-CZ"/>
              <a:t>Biomarkery expozice: např. plazmatické hladiny těžkých kovů</a:t>
            </a:r>
            <a:endParaRPr lang="cs-CZ">
              <a:cs typeface="Calibri"/>
            </a:endParaRPr>
          </a:p>
          <a:p>
            <a:pPr lvl="2"/>
            <a:r>
              <a:rPr lang="cs-CZ"/>
              <a:t>Biomarkery účinku: měřitelná patofyziologická odezva (průkaz toxických metabolitů)</a:t>
            </a:r>
            <a:endParaRPr lang="cs-CZ">
              <a:cs typeface="Calibri" panose="020F0502020204030204"/>
            </a:endParaRPr>
          </a:p>
          <a:p>
            <a:pPr lvl="2"/>
            <a:r>
              <a:rPr lang="cs-CZ"/>
              <a:t>Biomarkery vnímavosti: např. měřitelná změny ve vnímavosti k infekcím</a:t>
            </a:r>
            <a:endParaRPr lang="cs-CZ">
              <a:cs typeface="Calibri" panose="020F0502020204030204"/>
            </a:endParaRPr>
          </a:p>
          <a:p>
            <a:pPr marL="457200" lvl="1" indent="0">
              <a:buNone/>
            </a:pPr>
            <a:r>
              <a:rPr lang="cs-CZ"/>
              <a:t>Jelikož</a:t>
            </a:r>
            <a:r>
              <a:rPr lang="cs-CZ">
                <a:cs typeface="Calibri" panose="020F0502020204030204"/>
              </a:rPr>
              <a:t> je plošné testování reprezentativních souborů populace nákladné, k populačním odhadům a předpovědím nebývá zpravidla využíváno.</a:t>
            </a:r>
          </a:p>
          <a:p>
            <a:pPr lvl="2"/>
            <a:endParaRPr lang="cs-CZ">
              <a:cs typeface="Calibri" panose="020F0502020204030204"/>
            </a:endParaRPr>
          </a:p>
          <a:p>
            <a:endParaRPr lang="cs-CZ">
              <a:cs typeface="Calibri" panose="020F0502020204030204"/>
            </a:endParaRPr>
          </a:p>
        </p:txBody>
      </p:sp>
      <p:pic>
        <p:nvPicPr>
          <p:cNvPr id="4" name="Obrázek 4" descr="Obsah obrázku kreslení&#10;&#10;Popis vygenerovaný s velmi vysokou mírou spolehlivosti">
            <a:extLst>
              <a:ext uri="{FF2B5EF4-FFF2-40B4-BE49-F238E27FC236}">
                <a16:creationId xmlns:a16="http://schemas.microsoft.com/office/drawing/2014/main" id="{606C8D3D-BED8-45E3-8B96-7960843888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r="-5" b="6442"/>
          <a:stretch/>
        </p:blipFill>
        <p:spPr>
          <a:xfrm>
            <a:off x="8020570" y="1916318"/>
            <a:ext cx="3135109" cy="3471012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70AF71DD-2B68-48F6-BDBE-5D83B3F2EC6B}"/>
              </a:ext>
            </a:extLst>
          </p:cNvPr>
          <p:cNvSpPr txBox="1"/>
          <p:nvPr/>
        </p:nvSpPr>
        <p:spPr>
          <a:xfrm>
            <a:off x="8843829" y="5187275"/>
            <a:ext cx="2311850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Tato fotka</a:t>
            </a:r>
            <a:r>
              <a:rPr lang="en-US" sz="700">
                <a:solidFill>
                  <a:srgbClr val="FFFFFF"/>
                </a:solidFill>
              </a:rPr>
              <a:t> od autora Neznámý autor s licencí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BY-SA-NC</a:t>
            </a:r>
            <a:endParaRPr lang="en-US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0832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6B16355-27FB-445B-B646-02AB73637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C775DBE-5B83-4FFD-9F94-C7D165FCE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7212" y="634946"/>
            <a:ext cx="3372529" cy="5055904"/>
          </a:xfrm>
        </p:spPr>
        <p:txBody>
          <a:bodyPr anchor="ctr">
            <a:normAutofit/>
          </a:bodyPr>
          <a:lstStyle/>
          <a:p>
            <a:r>
              <a:rPr lang="cs-CZ">
                <a:cs typeface="Calibri Light"/>
              </a:rPr>
              <a:t>Závěr </a:t>
            </a:r>
            <a:r>
              <a:rPr lang="cs-CZ" sz="3600">
                <a:cs typeface="Calibri Light"/>
              </a:rPr>
              <a:t>(zapamatujte si!)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6DA680F-F6AC-453E-A8BF-C5BDED2851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56978" y="1791298"/>
            <a:ext cx="0" cy="274320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6B3BF2E5-C3AB-441F-A430-491119C56D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D07C90B-B81A-473B-8919-CA924E61FF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6" name="Zástupný obsah 2">
            <a:extLst>
              <a:ext uri="{FF2B5EF4-FFF2-40B4-BE49-F238E27FC236}">
                <a16:creationId xmlns:a16="http://schemas.microsoft.com/office/drawing/2014/main" id="{2CA0F5FA-2E6E-4B8D-B00D-11982A50F3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3904034"/>
              </p:ext>
            </p:extLst>
          </p:nvPr>
        </p:nvGraphicFramePr>
        <p:xfrm>
          <a:off x="633413" y="639763"/>
          <a:ext cx="6910387" cy="5051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7712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8079AD-C12F-42B0-8829-976E8F6F5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"/>
              <a:t>Životní prostředí a zdraví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798335-5738-46C6-B718-ACE29B6652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33566"/>
          </a:xfrm>
        </p:spPr>
        <p:txBody>
          <a:bodyPr vert="horz" lIns="0" tIns="45720" rIns="0" bIns="45720" rtlCol="0" anchor="t">
            <a:normAutofit fontScale="92500" lnSpcReduction="20000"/>
          </a:bodyPr>
          <a:lstStyle/>
          <a:p>
            <a:r>
              <a:rPr lang="cs-CZ"/>
              <a:t>Životní prostředí je jedním z determinant zdraví. Některé odhady uvádějí, že v Evropském regionu je ŽP atributivně zodpovědné až za 20 % úmrtí (WHO)</a:t>
            </a:r>
          </a:p>
          <a:p>
            <a:r>
              <a:rPr lang="cs-CZ"/>
              <a:t>Vyšetřováním klinického materiálů můžeme získat informace o jejich aktuálním zdravotním stavu.</a:t>
            </a:r>
          </a:p>
          <a:p>
            <a:r>
              <a:rPr lang="cs-CZ"/>
              <a:t>Testováním složek životního prostředí můžeme získat informace o rizikových faktorech, které mohou naše zdraví ovlivnit v </a:t>
            </a:r>
            <a:r>
              <a:rPr lang="cs-CZ" err="1"/>
              <a:t>budocnosti</a:t>
            </a:r>
            <a:r>
              <a:rPr lang="cs-CZ"/>
              <a:t>. Testování složek životního prostředí je obsahovou náplní ochrany veřejného zdraví.</a:t>
            </a:r>
          </a:p>
          <a:p>
            <a:r>
              <a:rPr lang="cs-CZ"/>
              <a:t>Složky životního prostředí, které jsou obvykle laboratorně analyzovány</a:t>
            </a:r>
          </a:p>
          <a:p>
            <a:pPr marL="383540" lvl="1"/>
            <a:r>
              <a:rPr lang="cs-CZ"/>
              <a:t>vnější ovzduší</a:t>
            </a:r>
            <a:endParaRPr lang="cs-CZ">
              <a:cs typeface="Calibri" panose="020F0502020204030204"/>
            </a:endParaRPr>
          </a:p>
          <a:p>
            <a:pPr marL="383540" lvl="1"/>
            <a:r>
              <a:rPr lang="cs-CZ"/>
              <a:t>vnitřní prostředí (</a:t>
            </a:r>
            <a:r>
              <a:rPr lang="cs-CZ" err="1"/>
              <a:t>indoor</a:t>
            </a:r>
            <a:r>
              <a:rPr lang="cs-CZ"/>
              <a:t>)</a:t>
            </a:r>
            <a:endParaRPr lang="cs-CZ">
              <a:cs typeface="Calibri" panose="020F0502020204030204"/>
            </a:endParaRPr>
          </a:p>
          <a:p>
            <a:pPr marL="383540" lvl="1"/>
            <a:r>
              <a:rPr lang="cs-CZ"/>
              <a:t>voda</a:t>
            </a:r>
            <a:endParaRPr lang="cs-CZ">
              <a:cs typeface="Calibri" panose="020F0502020204030204"/>
            </a:endParaRPr>
          </a:p>
          <a:p>
            <a:pPr marL="383540" lvl="1"/>
            <a:r>
              <a:rPr lang="cs-CZ"/>
              <a:t>Odpady</a:t>
            </a:r>
            <a:endParaRPr lang="cs-CZ">
              <a:cs typeface="Calibri" panose="020F0502020204030204"/>
            </a:endParaRPr>
          </a:p>
          <a:p>
            <a:pPr marL="383540" lvl="1"/>
            <a:r>
              <a:rPr lang="cs-CZ"/>
              <a:t>A jiné…</a:t>
            </a:r>
            <a:endParaRPr lang="cs-CZ">
              <a:cs typeface="Calibri" panose="020F0502020204030204"/>
            </a:endParaRPr>
          </a:p>
          <a:p>
            <a:pPr marL="200660" lvl="1" indent="0">
              <a:buNone/>
            </a:pPr>
            <a:r>
              <a:rPr lang="cs-CZ">
                <a:cs typeface="Calibri" panose="020F0502020204030204"/>
              </a:rPr>
              <a:t>Prakticky realizují v současné době zejména hygienické </a:t>
            </a:r>
            <a:r>
              <a:rPr lang="cs-CZ" err="1">
                <a:cs typeface="Calibri"/>
              </a:rPr>
              <a:t>laboatoře</a:t>
            </a:r>
            <a:r>
              <a:rPr lang="cs-CZ">
                <a:cs typeface="Calibri"/>
              </a:rPr>
              <a:t> zdravotních ústavů a některé soukromé laboratoře. Dlouhou historii má monitorování zdravotního stavu populace prováděné organizované v ČR Státním zdravotním ústavem již od roku 1991 (</a:t>
            </a:r>
            <a:r>
              <a:rPr lang="cs-CZ">
                <a:cs typeface="Calibri"/>
                <a:hlinkClick r:id="rId2"/>
              </a:rPr>
              <a:t>web</a:t>
            </a:r>
            <a:r>
              <a:rPr lang="cs-CZ">
                <a:cs typeface="Calibri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57959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1BE8D5-C7BB-4E7B-908E-1091C003F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Calibri Light"/>
              </a:rPr>
              <a:t>Ovzduší a zdraví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0E77EC-58F6-4683-8957-E2B931F45B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Přirozenou součást prostředí člověka je ovzduší. To je znečištění e</a:t>
            </a:r>
            <a:r>
              <a:rPr lang="cs_CZ"/>
              <a:t>mise</a:t>
            </a:r>
            <a:r>
              <a:rPr lang="cs-CZ"/>
              <a:t>mi</a:t>
            </a:r>
            <a:r>
              <a:rPr lang="cs_CZ"/>
              <a:t> z dopravy, </a:t>
            </a:r>
            <a:r>
              <a:rPr lang="cs-CZ"/>
              <a:t>z </a:t>
            </a:r>
            <a:r>
              <a:rPr lang="cs_CZ"/>
              <a:t>domácích topenišť a </a:t>
            </a:r>
            <a:r>
              <a:rPr lang="cs-CZ"/>
              <a:t>z </a:t>
            </a:r>
            <a:r>
              <a:rPr lang="cs_CZ"/>
              <a:t>průmyslových aglomerací</a:t>
            </a:r>
            <a:r>
              <a:rPr lang="cs-CZ"/>
              <a:t>. Zátěž obvykle stanovujeme jako množství</a:t>
            </a:r>
            <a:endParaRPr lang="cs_CZ"/>
          </a:p>
          <a:p>
            <a:pPr lvl="1"/>
            <a:r>
              <a:rPr lang="cs_CZ"/>
              <a:t>Suspendovan</a:t>
            </a:r>
            <a:r>
              <a:rPr lang="cs-CZ" err="1"/>
              <a:t>ých</a:t>
            </a:r>
            <a:r>
              <a:rPr lang="cs_CZ"/>
              <a:t> částic</a:t>
            </a:r>
            <a:r>
              <a:rPr lang="cs-CZ"/>
              <a:t> (aerosolů)</a:t>
            </a:r>
            <a:r>
              <a:rPr lang="cs_CZ"/>
              <a:t> (PM10, PM2,5)</a:t>
            </a:r>
            <a:endParaRPr lang="cs-CZ"/>
          </a:p>
          <a:p>
            <a:pPr lvl="1"/>
            <a:r>
              <a:rPr lang="cs_CZ"/>
              <a:t>Kov</a:t>
            </a:r>
            <a:r>
              <a:rPr lang="cs-CZ"/>
              <a:t>ů</a:t>
            </a:r>
            <a:r>
              <a:rPr lang="cs_CZ"/>
              <a:t> (As, Cd, Hg, Pb, Ni...)</a:t>
            </a:r>
            <a:endParaRPr lang="cs-CZ"/>
          </a:p>
          <a:p>
            <a:pPr lvl="1"/>
            <a:r>
              <a:rPr lang="cs-CZ" err="1"/>
              <a:t>Polyaromatických</a:t>
            </a:r>
            <a:r>
              <a:rPr lang="cs-CZ"/>
              <a:t> uhlovodíků</a:t>
            </a:r>
            <a:r>
              <a:rPr lang="cs_CZ"/>
              <a:t> (</a:t>
            </a:r>
            <a:r>
              <a:rPr lang="cs-CZ"/>
              <a:t>zejména karcinogenní </a:t>
            </a:r>
            <a:r>
              <a:rPr lang="cs_CZ"/>
              <a:t>benzo</a:t>
            </a:r>
            <a:r>
              <a:rPr lang="en-US"/>
              <a:t>-a-</a:t>
            </a:r>
            <a:r>
              <a:rPr lang="en-US" err="1"/>
              <a:t>pyren</a:t>
            </a:r>
            <a:r>
              <a:rPr lang="en-US"/>
              <a:t>)</a:t>
            </a:r>
            <a:endParaRPr lang="cs-CZ"/>
          </a:p>
          <a:p>
            <a:pPr lvl="1"/>
            <a:r>
              <a:rPr lang="cs-CZ"/>
              <a:t>Zpravidla ze záchytu na filtrech různé citlivosti.</a:t>
            </a:r>
          </a:p>
          <a:p>
            <a:pPr lvl="1"/>
            <a:r>
              <a:rPr lang="cs-CZ"/>
              <a:t>Stále více času trávíme v interiérech (tzv. </a:t>
            </a:r>
            <a:r>
              <a:rPr lang="cs-CZ" err="1"/>
              <a:t>indoor</a:t>
            </a:r>
            <a:r>
              <a:rPr lang="cs-CZ"/>
              <a:t>): ovzduší interiérů je odrazem vnějšího ovzduší, ale zároveň má vlastní specifické zdroje (zejména uvolňování těkavých organických látek z materiálů (stavební materiály, nábytek, čistící prostředky).</a:t>
            </a:r>
            <a:endParaRPr lang="en-US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0967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3DE246-1EC4-4CDD-89D9-694BECB20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"/>
              <a:t>Voda a zdraví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F45BC7-E80E-423C-94E7-BA2965F2E1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Voda je nezbytnou součástí života, je základem výživy člověka, ale obsahuje cizorodé součásti. Běžně stanovované analyty jsou</a:t>
            </a:r>
          </a:p>
          <a:p>
            <a:pPr lvl="1"/>
            <a:r>
              <a:rPr lang="en-US" err="1"/>
              <a:t>Dusičnany</a:t>
            </a:r>
            <a:endParaRPr lang="en-US"/>
          </a:p>
          <a:p>
            <a:pPr lvl="1"/>
            <a:r>
              <a:rPr lang="en-US"/>
              <a:t>Chloroform: </a:t>
            </a:r>
            <a:r>
              <a:rPr lang="en-US" err="1"/>
              <a:t>vedlejší</a:t>
            </a:r>
            <a:r>
              <a:rPr lang="en-US"/>
              <a:t> </a:t>
            </a:r>
            <a:r>
              <a:rPr lang="en-US" err="1"/>
              <a:t>produkt</a:t>
            </a:r>
            <a:r>
              <a:rPr lang="en-US"/>
              <a:t> </a:t>
            </a:r>
            <a:r>
              <a:rPr lang="en-US" err="1"/>
              <a:t>chlorace</a:t>
            </a:r>
            <a:r>
              <a:rPr lang="en-US"/>
              <a:t> </a:t>
            </a:r>
            <a:r>
              <a:rPr lang="en-US" err="1"/>
              <a:t>po</a:t>
            </a:r>
            <a:r>
              <a:rPr lang="en-US"/>
              <a:t> </a:t>
            </a:r>
            <a:r>
              <a:rPr lang="en-US" err="1"/>
              <a:t>interakci</a:t>
            </a:r>
            <a:r>
              <a:rPr lang="en-US"/>
              <a:t> Cl a </a:t>
            </a:r>
            <a:r>
              <a:rPr lang="en-US" err="1"/>
              <a:t>organická</a:t>
            </a:r>
            <a:r>
              <a:rPr lang="en-US"/>
              <a:t> </a:t>
            </a:r>
            <a:r>
              <a:rPr lang="en-US" err="1"/>
              <a:t>látka</a:t>
            </a:r>
            <a:r>
              <a:rPr lang="en-US"/>
              <a:t>. </a:t>
            </a:r>
            <a:r>
              <a:rPr lang="en-US" err="1"/>
              <a:t>Karcinogenita</a:t>
            </a:r>
            <a:r>
              <a:rPr lang="en-US"/>
              <a:t>.</a:t>
            </a:r>
          </a:p>
          <a:p>
            <a:pPr lvl="1"/>
            <a:r>
              <a:rPr lang="en-US" err="1"/>
              <a:t>Mikrobiologické</a:t>
            </a:r>
            <a:r>
              <a:rPr lang="en-US"/>
              <a:t> </a:t>
            </a:r>
            <a:r>
              <a:rPr lang="en-US" err="1"/>
              <a:t>ukazatele</a:t>
            </a:r>
            <a:endParaRPr lang="en-US"/>
          </a:p>
          <a:p>
            <a:pPr marL="201168" lvl="1" indent="0">
              <a:buNone/>
            </a:pPr>
            <a:r>
              <a:rPr lang="en-US"/>
              <a:t>V ČR </a:t>
            </a:r>
            <a:r>
              <a:rPr lang="en-US" err="1"/>
              <a:t>je</a:t>
            </a:r>
            <a:r>
              <a:rPr lang="en-US"/>
              <a:t> 60 % </a:t>
            </a:r>
            <a:r>
              <a:rPr lang="en-US" err="1"/>
              <a:t>obyvatelstva</a:t>
            </a:r>
            <a:r>
              <a:rPr lang="en-US"/>
              <a:t> </a:t>
            </a:r>
            <a:r>
              <a:rPr lang="en-US" err="1"/>
              <a:t>zásobeno</a:t>
            </a:r>
            <a:r>
              <a:rPr lang="en-US"/>
              <a:t> </a:t>
            </a:r>
            <a:r>
              <a:rPr lang="en-US" err="1"/>
              <a:t>tzv</a:t>
            </a:r>
            <a:r>
              <a:rPr lang="en-US"/>
              <a:t>. </a:t>
            </a:r>
            <a:r>
              <a:rPr lang="en-US" err="1"/>
              <a:t>malými</a:t>
            </a:r>
            <a:r>
              <a:rPr lang="en-US"/>
              <a:t> </a:t>
            </a:r>
            <a:r>
              <a:rPr lang="en-US" err="1"/>
              <a:t>vodovody</a:t>
            </a:r>
            <a:r>
              <a:rPr lang="en-US"/>
              <a:t> (</a:t>
            </a:r>
            <a:r>
              <a:rPr lang="en-US" err="1"/>
              <a:t>zásobující</a:t>
            </a:r>
            <a:r>
              <a:rPr lang="cs-CZ"/>
              <a:t> současně</a:t>
            </a:r>
            <a:r>
              <a:rPr lang="en-US"/>
              <a:t> </a:t>
            </a:r>
            <a:r>
              <a:rPr lang="en-US" err="1"/>
              <a:t>méně</a:t>
            </a:r>
            <a:r>
              <a:rPr lang="en-US"/>
              <a:t> </a:t>
            </a:r>
            <a:r>
              <a:rPr lang="en-US" err="1"/>
              <a:t>než</a:t>
            </a:r>
            <a:r>
              <a:rPr lang="en-US"/>
              <a:t> 5000 </a:t>
            </a:r>
            <a:r>
              <a:rPr lang="en-US" err="1"/>
              <a:t>obyvatel</a:t>
            </a:r>
            <a:r>
              <a:rPr lang="cs-CZ"/>
              <a:t>), čím menší provozovatel vodovodu, tím je udržení požadovaných parametrů obtížnější (finanční náročnost technologií).</a:t>
            </a:r>
            <a:endParaRPr lang="en-US"/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6391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B5993E2-C02B-4335-ABA5-D8EC465551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0B801A2-5622-4BE8-9AD2-C337A2CD0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8837EDA-F8CF-4BE9-945E-D5431C538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cs-CZ" sz="3600">
                <a:solidFill>
                  <a:srgbClr val="FFFFFF"/>
                </a:solidFill>
                <a:cs typeface="Calibri Light"/>
              </a:rPr>
              <a:t>Jiné</a:t>
            </a:r>
            <a:endParaRPr lang="cs-CZ" sz="3600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7AF614F-5BC3-4086-99F5-B87C5847A0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Diagram 5">
            <a:extLst>
              <a:ext uri="{FF2B5EF4-FFF2-40B4-BE49-F238E27FC236}">
                <a16:creationId xmlns:a16="http://schemas.microsoft.com/office/drawing/2014/main" id="{468BEBDD-6538-4F1D-AD1C-9D0908AD032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61175200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93280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2ABB703-2B0E-4C3B-B4A2-F3973548E5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E8CF666-E124-4673-804C-509CF8212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2063" y="634946"/>
            <a:ext cx="6636793" cy="1450757"/>
          </a:xfrm>
        </p:spPr>
        <p:txBody>
          <a:bodyPr>
            <a:normAutofit/>
          </a:bodyPr>
          <a:lstStyle/>
          <a:p>
            <a:r>
              <a:rPr lang="cs"/>
              <a:t>Typy účinků na zdraví</a:t>
            </a:r>
            <a:endParaRPr lang="cs-CZ"/>
          </a:p>
        </p:txBody>
      </p:sp>
      <p:pic>
        <p:nvPicPr>
          <p:cNvPr id="4" name="Obrázek 3" descr="Obsah obrázku muž, jídlo, držení, telefon&#10;&#10;Popis byl vytvořen automaticky">
            <a:extLst>
              <a:ext uri="{FF2B5EF4-FFF2-40B4-BE49-F238E27FC236}">
                <a16:creationId xmlns:a16="http://schemas.microsoft.com/office/drawing/2014/main" id="{EBEB56BF-5419-4581-A47C-C6C9D8CDB6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74513" y="1938329"/>
            <a:ext cx="3151251" cy="2114962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C21570E-E159-49A6-9891-FA397B7A92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411684" y="2086188"/>
            <a:ext cx="474880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699359-8514-4D53-814D-2E13B2CE0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3307" y="2213291"/>
            <a:ext cx="6665549" cy="36558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" sz="1600"/>
              <a:t>Znalost obsahu cizorodých látek v životním prostředí je důležitým vstupním ůdajem pro odhadu o budoucím vývoji zdravotního stavu obyvatelstva na základě znalostí o působení </a:t>
            </a:r>
            <a:r>
              <a:rPr lang="cs" sz="1600" b="1"/>
              <a:t>rizikových </a:t>
            </a:r>
            <a:r>
              <a:rPr lang="cs" sz="1600"/>
              <a:t>faktorů. </a:t>
            </a:r>
          </a:p>
          <a:p>
            <a:pPr marL="0" indent="0">
              <a:buNone/>
            </a:pPr>
            <a:r>
              <a:rPr lang="cs" sz="1600"/>
              <a:t>Vycházíme přitom z předpokladu, že cizorodé látky v životním prostředí působí na bázi:</a:t>
            </a:r>
          </a:p>
          <a:p>
            <a:r>
              <a:rPr lang="cs" sz="1600" b="1"/>
              <a:t>Krátkodobých expozic velmi vysokým dávkám: pak se dostavují obykle akutní účinky, většinou jako následky havárií, otrav a epidemií. Frekvence výskytu těchto událostí v čase je vzácná.</a:t>
            </a:r>
          </a:p>
          <a:p>
            <a:r>
              <a:rPr lang="cs" sz="1600" b="1"/>
              <a:t>Dlouhodobých expozic nízkým dávká: pak se dostavují účinky chronické, příp. kumultaivní a genotoxické (účinky na genom se manifestují karcinogenézou anebo narušením reprodukčních funkcí člověka.</a:t>
            </a:r>
          </a:p>
          <a:p>
            <a:pPr marL="0" indent="0">
              <a:buNone/>
            </a:pPr>
            <a:endParaRPr lang="cs" sz="1600" b="1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DA498-D9A2-4DA9-B9DA-B3776E08CF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2A73093-4B9D-420D-B17E-52293703A1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48449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7E14FC-86CD-46EF-92CB-F758E4741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"/>
              <a:t>Rozlišení </a:t>
            </a:r>
            <a:r>
              <a:rPr lang="cs-CZ"/>
              <a:t>pojmů </a:t>
            </a:r>
            <a:r>
              <a:rPr lang="cs-CZ" b="1"/>
              <a:t>nebezpečí</a:t>
            </a:r>
            <a:r>
              <a:rPr lang="cs-CZ"/>
              <a:t> a </a:t>
            </a:r>
            <a:r>
              <a:rPr lang="cs-CZ" b="1"/>
              <a:t>riziko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B1CC951-31B1-4B21-8CBE-0B9198E6D5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Nebezpečí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D37623-36A7-47A9-B026-CAE3DE43EC7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/>
              <a:t>Vlastnost agens</a:t>
            </a:r>
          </a:p>
          <a:p>
            <a:pPr lvl="1"/>
            <a:r>
              <a:rPr lang="cs-CZ"/>
              <a:t>Toxicita chemické látky</a:t>
            </a:r>
          </a:p>
          <a:p>
            <a:pPr lvl="1"/>
            <a:r>
              <a:rPr lang="cs-CZ"/>
              <a:t>Patogenita mikroorganismu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10474AF-B383-4E79-862F-63209C6E73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/>
              <a:t>Riziko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92D1A23-DD77-48AD-B762-4EF4F6FB53B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/>
              <a:t>Pravděpodobnost, s jakou se nebezpečné agens uplatní na změně zdravotního stavu populace.</a:t>
            </a:r>
          </a:p>
          <a:p>
            <a:r>
              <a:rPr lang="cs-CZ"/>
              <a:t>Nabývá hodnot od 0…1</a:t>
            </a:r>
          </a:p>
          <a:p>
            <a:pPr lvl="1"/>
            <a:r>
              <a:rPr lang="cs-CZ"/>
              <a:t> (resp. 0 %...100 %)</a:t>
            </a:r>
          </a:p>
        </p:txBody>
      </p:sp>
      <p:pic>
        <p:nvPicPr>
          <p:cNvPr id="8" name="Obrázek 7" descr="Obsah obrázku muž, jídlo, držení, telefon&#10;&#10;Popis byl vytvořen automaticky">
            <a:extLst>
              <a:ext uri="{FF2B5EF4-FFF2-40B4-BE49-F238E27FC236}">
                <a16:creationId xmlns:a16="http://schemas.microsoft.com/office/drawing/2014/main" id="{433B606B-0AC9-4397-B47A-008D059903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329639" y="0"/>
            <a:ext cx="2607694" cy="2069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462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31928720-2BFE-40FA-A85D-091CC074E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Úskalí při zvažování velikosti rizik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22C0C3FB-5581-4BAF-8735-3E7FD8961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/>
              <a:t>Každé riziko zahrnuje aspekt emocí</a:t>
            </a:r>
          </a:p>
          <a:p>
            <a:pPr lvl="1"/>
            <a:r>
              <a:rPr lang="cs-CZ" sz="2800"/>
              <a:t>Riziko je produktem statistických odhadů na populaci</a:t>
            </a:r>
          </a:p>
          <a:p>
            <a:pPr lvl="1"/>
            <a:r>
              <a:rPr lang="cs-CZ" sz="2800"/>
              <a:t>Nicméně veřejnost ví velmi málo o pravděpodobnosti a nadhodnocuje její význam každého rizika.</a:t>
            </a:r>
          </a:p>
          <a:p>
            <a:pPr lvl="1"/>
            <a:r>
              <a:rPr lang="cs-CZ" sz="2800"/>
              <a:t>Naproti tomu odborníci mají tendenci podceňovat emoce, a proto si musí být vědomi, že emoce</a:t>
            </a:r>
          </a:p>
          <a:p>
            <a:pPr lvl="2"/>
            <a:r>
              <a:rPr lang="cs-CZ" sz="2400"/>
              <a:t>jsou měřitelné stejně, jako pravděpodobnost</a:t>
            </a:r>
          </a:p>
          <a:p>
            <a:pPr lvl="2"/>
            <a:r>
              <a:rPr lang="cs-CZ" sz="2400"/>
              <a:t>emoce lze pracovat stejně, jako lze pracovat s pravděpodobností</a:t>
            </a:r>
          </a:p>
          <a:p>
            <a:pPr lvl="2"/>
            <a:r>
              <a:rPr lang="cs-CZ" sz="2400"/>
              <a:t>emoce jsou legitimní součástí rizika</a:t>
            </a:r>
          </a:p>
        </p:txBody>
      </p:sp>
    </p:spTree>
    <p:extLst>
      <p:ext uri="{BB962C8B-B14F-4D97-AF65-F5344CB8AC3E}">
        <p14:creationId xmlns:p14="http://schemas.microsoft.com/office/powerpoint/2010/main" val="1643995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3A4F45-24B7-406D-B7C8-FA6261907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271479" cy="1325563"/>
          </a:xfrm>
        </p:spPr>
        <p:txBody>
          <a:bodyPr/>
          <a:lstStyle/>
          <a:p>
            <a:r>
              <a:rPr lang="cs-CZ"/>
              <a:t>Hodnocení zdravotních rizik (Risk </a:t>
            </a:r>
            <a:r>
              <a:rPr lang="cs-CZ" err="1"/>
              <a:t>Assesment</a:t>
            </a:r>
            <a:r>
              <a:rPr lang="cs-CZ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DECAAB-0011-4B60-9E2B-5FCB2AE2B4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/>
              <a:t>Výsledky laboratorního testování matric prostředí se využívá v procesu známém jako Hodnocení zdravotních rizik, který sestává z následujících součástí: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/>
              <a:t>Identifikace nebezpečí: </a:t>
            </a:r>
            <a:r>
              <a:rPr lang="cs-CZ"/>
              <a:t>může agens </a:t>
            </a:r>
            <a:r>
              <a:rPr lang="cs-CZ" i="1"/>
              <a:t>(též činitel, aktivní původce)</a:t>
            </a:r>
            <a:r>
              <a:rPr lang="cs-CZ"/>
              <a:t> poškodit zdraví?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/>
              <a:t>Hodnocení vztahu dávka – účinek: </a:t>
            </a:r>
            <a:r>
              <a:rPr lang="cs-CZ"/>
              <a:t>jaký je numerický vztah mezi velikostí expozice a následkem na zdraví (efektivní dávka, minimální infekční dávka biologického agens)?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/>
              <a:t>Hodnocení expozice (</a:t>
            </a:r>
            <a:r>
              <a:rPr lang="cs-CZ" sz="2400" b="1" u="sng"/>
              <a:t>nejzásadnější krok hodnocení zdravotních rizik</a:t>
            </a:r>
            <a:r>
              <a:rPr lang="cs-CZ" sz="2400" b="1"/>
              <a:t>): </a:t>
            </a:r>
            <a:r>
              <a:rPr lang="cs-CZ"/>
              <a:t>jak významný je kontakt jedince/populace s agens o známé účinnosti?</a:t>
            </a:r>
          </a:p>
          <a:p>
            <a:pPr lvl="1"/>
            <a:r>
              <a:rPr lang="cs-CZ"/>
              <a:t>Kolik toxické dávky prodýcháme ze vzduchu, vypijeme ve vodě, sníme v potravinách?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b="1"/>
              <a:t>Charakterizace rizika: </a:t>
            </a:r>
            <a:r>
              <a:rPr lang="cs-CZ"/>
              <a:t>lze potvrdit předpoklad nepříznivého účinku agens na zdraví?</a:t>
            </a:r>
          </a:p>
          <a:p>
            <a:endParaRPr lang="cs-CZ" sz="4000"/>
          </a:p>
        </p:txBody>
      </p:sp>
      <p:pic>
        <p:nvPicPr>
          <p:cNvPr id="4" name="Obrázek 3" descr="Obsah obrázku muž, jídlo, držení, telefon&#10;&#10;Popis byl vytvořen automaticky">
            <a:extLst>
              <a:ext uri="{FF2B5EF4-FFF2-40B4-BE49-F238E27FC236}">
                <a16:creationId xmlns:a16="http://schemas.microsoft.com/office/drawing/2014/main" id="{ACFB2168-EBB3-4C4C-84AE-534E559613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833185" y="0"/>
            <a:ext cx="3104148" cy="2069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91686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Retrospect</vt:lpstr>
      <vt:lpstr>Využití výsledků laboratorního vyšetřování  v hodnocení zdravotních rizik.</vt:lpstr>
      <vt:lpstr>Životní prostředí a zdraví</vt:lpstr>
      <vt:lpstr>Ovzduší a zdraví</vt:lpstr>
      <vt:lpstr>Voda a zdraví</vt:lpstr>
      <vt:lpstr>Jiné</vt:lpstr>
      <vt:lpstr>Typy účinků na zdraví</vt:lpstr>
      <vt:lpstr>Rozlišení pojmů nebezpečí a riziko</vt:lpstr>
      <vt:lpstr>Úskalí při zvažování velikosti rizik</vt:lpstr>
      <vt:lpstr>Hodnocení zdravotních rizik (Risk Assesment)</vt:lpstr>
      <vt:lpstr>Hodnocení expozice I.</vt:lpstr>
      <vt:lpstr>Hodnocení expozice II.</vt:lpstr>
      <vt:lpstr>Hodnocení expozice III.</vt:lpstr>
      <vt:lpstr>Závěr (zapamatujte si!)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Využití výsledků laboratorního vyšetřování  v hodnocení zdravotních rizik.</dc:title>
  <dc:creator>Aleš Peřina</dc:creator>
  <cp:revision>1</cp:revision>
  <dcterms:created xsi:type="dcterms:W3CDTF">2020-03-24T07:52:03Z</dcterms:created>
  <dcterms:modified xsi:type="dcterms:W3CDTF">2020-03-24T19:23:32Z</dcterms:modified>
</cp:coreProperties>
</file>