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68" r:id="rId5"/>
    <p:sldId id="258" r:id="rId6"/>
    <p:sldId id="259" r:id="rId7"/>
    <p:sldId id="303" r:id="rId8"/>
    <p:sldId id="261" r:id="rId9"/>
    <p:sldId id="301" r:id="rId10"/>
    <p:sldId id="302" r:id="rId11"/>
    <p:sldId id="264" r:id="rId12"/>
    <p:sldId id="275" r:id="rId13"/>
    <p:sldId id="307" r:id="rId14"/>
    <p:sldId id="265" r:id="rId15"/>
    <p:sldId id="266" r:id="rId16"/>
    <p:sldId id="267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8" r:id="rId26"/>
    <p:sldId id="299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300" r:id="rId35"/>
    <p:sldId id="262" r:id="rId36"/>
    <p:sldId id="282" r:id="rId37"/>
    <p:sldId id="281" r:id="rId38"/>
    <p:sldId id="276" r:id="rId39"/>
    <p:sldId id="277" r:id="rId40"/>
    <p:sldId id="278" r:id="rId41"/>
    <p:sldId id="306" r:id="rId42"/>
    <p:sldId id="279" r:id="rId43"/>
    <p:sldId id="280" r:id="rId44"/>
    <p:sldId id="263" r:id="rId45"/>
    <p:sldId id="305" r:id="rId46"/>
    <p:sldId id="304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45E07B0-5673-4FD2-A909-473847868000}">
          <p14:sldIdLst>
            <p14:sldId id="256"/>
            <p14:sldId id="270"/>
            <p14:sldId id="271"/>
            <p14:sldId id="268"/>
            <p14:sldId id="258"/>
            <p14:sldId id="259"/>
            <p14:sldId id="303"/>
            <p14:sldId id="261"/>
            <p14:sldId id="301"/>
            <p14:sldId id="302"/>
            <p14:sldId id="264"/>
            <p14:sldId id="275"/>
            <p14:sldId id="307"/>
            <p14:sldId id="265"/>
            <p14:sldId id="266"/>
            <p14:sldId id="267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8"/>
            <p14:sldId id="299"/>
            <p14:sldId id="291"/>
            <p14:sldId id="292"/>
            <p14:sldId id="293"/>
            <p14:sldId id="294"/>
            <p14:sldId id="295"/>
            <p14:sldId id="296"/>
            <p14:sldId id="297"/>
            <p14:sldId id="300"/>
            <p14:sldId id="262"/>
            <p14:sldId id="282"/>
            <p14:sldId id="281"/>
            <p14:sldId id="276"/>
            <p14:sldId id="277"/>
            <p14:sldId id="278"/>
            <p14:sldId id="306"/>
            <p14:sldId id="279"/>
            <p14:sldId id="280"/>
            <p14:sldId id="263"/>
            <p14:sldId id="305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03270-96DD-427F-B27F-5D2E4977FED9}" v="312" dt="2020-04-17T00:38:14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tězslav Dvořák" userId="73ea0f92a729dff6" providerId="LiveId" clId="{91E03270-96DD-427F-B27F-5D2E4977FED9}"/>
    <pc:docChg chg="undo redo custSel mod addSld delSld modSld sldOrd modMainMaster modSection">
      <pc:chgData name="Vítězslav Dvořák" userId="73ea0f92a729dff6" providerId="LiveId" clId="{91E03270-96DD-427F-B27F-5D2E4977FED9}" dt="2020-04-17T00:44:24.940" v="9059" actId="20577"/>
      <pc:docMkLst>
        <pc:docMk/>
      </pc:docMkLst>
      <pc:sldChg chg="modSp ord modTransition">
        <pc:chgData name="Vítězslav Dvořák" userId="73ea0f92a729dff6" providerId="LiveId" clId="{91E03270-96DD-427F-B27F-5D2E4977FED9}" dt="2020-04-16T23:44:29.054" v="8770"/>
        <pc:sldMkLst>
          <pc:docMk/>
          <pc:sldMk cId="2690015469" sldId="256"/>
        </pc:sldMkLst>
        <pc:spChg chg="mod">
          <ac:chgData name="Vítězslav Dvořák" userId="73ea0f92a729dff6" providerId="LiveId" clId="{91E03270-96DD-427F-B27F-5D2E4977FED9}" dt="2020-04-16T22:18:16.632" v="7763" actId="1076"/>
          <ac:spMkLst>
            <pc:docMk/>
            <pc:sldMk cId="2690015469" sldId="256"/>
            <ac:spMk id="2" creationId="{8DDDC848-B54A-4500-BAD8-C41217870BB8}"/>
          </ac:spMkLst>
        </pc:spChg>
      </pc:sldChg>
      <pc:sldChg chg="del">
        <pc:chgData name="Vítězslav Dvořák" userId="73ea0f92a729dff6" providerId="LiveId" clId="{91E03270-96DD-427F-B27F-5D2E4977FED9}" dt="2020-04-16T09:48:46.020" v="440" actId="2696"/>
        <pc:sldMkLst>
          <pc:docMk/>
          <pc:sldMk cId="1417608020" sldId="257"/>
        </pc:sldMkLst>
      </pc:sldChg>
      <pc:sldChg chg="addSp delSp modSp modTransition">
        <pc:chgData name="Vítězslav Dvořák" userId="73ea0f92a729dff6" providerId="LiveId" clId="{91E03270-96DD-427F-B27F-5D2E4977FED9}" dt="2020-04-16T22:20:00.773" v="7787" actId="403"/>
        <pc:sldMkLst>
          <pc:docMk/>
          <pc:sldMk cId="3434828195" sldId="258"/>
        </pc:sldMkLst>
        <pc:spChg chg="mod">
          <ac:chgData name="Vítězslav Dvořák" userId="73ea0f92a729dff6" providerId="LiveId" clId="{91E03270-96DD-427F-B27F-5D2E4977FED9}" dt="2020-04-16T22:19:46.121" v="7783" actId="1076"/>
          <ac:spMkLst>
            <pc:docMk/>
            <pc:sldMk cId="3434828195" sldId="258"/>
            <ac:spMk id="4" creationId="{8DDFCDFA-4EFC-472D-8218-B71AA8E1DAC2}"/>
          </ac:spMkLst>
        </pc:spChg>
        <pc:spChg chg="add del mod">
          <ac:chgData name="Vítězslav Dvořák" userId="73ea0f92a729dff6" providerId="LiveId" clId="{91E03270-96DD-427F-B27F-5D2E4977FED9}" dt="2020-04-16T22:20:00.773" v="7787" actId="403"/>
          <ac:spMkLst>
            <pc:docMk/>
            <pc:sldMk cId="3434828195" sldId="258"/>
            <ac:spMk id="5" creationId="{F65C6A90-E684-4AB0-8D7A-1E46D2814EC8}"/>
          </ac:spMkLst>
        </pc:spChg>
        <pc:spChg chg="add del">
          <ac:chgData name="Vítězslav Dvořák" userId="73ea0f92a729dff6" providerId="LiveId" clId="{91E03270-96DD-427F-B27F-5D2E4977FED9}" dt="2020-04-12T17:53:58.875" v="132" actId="26606"/>
          <ac:spMkLst>
            <pc:docMk/>
            <pc:sldMk cId="3434828195" sldId="258"/>
            <ac:spMk id="10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2T17:53:58.875" v="132" actId="26606"/>
          <ac:spMkLst>
            <pc:docMk/>
            <pc:sldMk cId="3434828195" sldId="258"/>
            <ac:spMk id="35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2T17:53:58.875" v="132" actId="26606"/>
          <ac:spMkLst>
            <pc:docMk/>
            <pc:sldMk cId="3434828195" sldId="258"/>
            <ac:spMk id="37" creationId="{B8B918B4-AB10-4E3A-916E-A9625586EA47}"/>
          </ac:spMkLst>
        </pc:spChg>
        <pc:spChg chg="add del">
          <ac:chgData name="Vítězslav Dvořák" userId="73ea0f92a729dff6" providerId="LiveId" clId="{91E03270-96DD-427F-B27F-5D2E4977FED9}" dt="2020-04-12T17:53:50.986" v="130" actId="26606"/>
          <ac:spMkLst>
            <pc:docMk/>
            <pc:sldMk cId="3434828195" sldId="258"/>
            <ac:spMk id="44" creationId="{982413CC-69E6-4BDA-A88D-E4EF8F95B27D}"/>
          </ac:spMkLst>
        </pc:spChg>
        <pc:spChg chg="add del">
          <ac:chgData name="Vítězslav Dvořák" userId="73ea0f92a729dff6" providerId="LiveId" clId="{91E03270-96DD-427F-B27F-5D2E4977FED9}" dt="2020-04-12T17:53:58.875" v="132" actId="26606"/>
          <ac:spMkLst>
            <pc:docMk/>
            <pc:sldMk cId="3434828195" sldId="258"/>
            <ac:spMk id="69" creationId="{982413CC-69E6-4BDA-A88D-E4EF8F95B27D}"/>
          </ac:spMkLst>
        </pc:spChg>
        <pc:grpChg chg="add del">
          <ac:chgData name="Vítězslav Dvořák" userId="73ea0f92a729dff6" providerId="LiveId" clId="{91E03270-96DD-427F-B27F-5D2E4977FED9}" dt="2020-04-12T17:53:58.875" v="132" actId="26606"/>
          <ac:grpSpMkLst>
            <pc:docMk/>
            <pc:sldMk cId="3434828195" sldId="258"/>
            <ac:grpSpMk id="12" creationId="{B437F5FC-01F7-4EB4-81E7-C27D917E9554}"/>
          </ac:grpSpMkLst>
        </pc:grpChg>
        <pc:grpChg chg="add del">
          <ac:chgData name="Vítězslav Dvořák" userId="73ea0f92a729dff6" providerId="LiveId" clId="{91E03270-96DD-427F-B27F-5D2E4977FED9}" dt="2020-04-12T17:53:50.986" v="130" actId="26606"/>
          <ac:grpSpMkLst>
            <pc:docMk/>
            <pc:sldMk cId="3434828195" sldId="258"/>
            <ac:grpSpMk id="46" creationId="{4F1F7357-8633-4CE7-BF80-475EE8A2FAEA}"/>
          </ac:grpSpMkLst>
        </pc:grpChg>
        <pc:grpChg chg="add del">
          <ac:chgData name="Vítězslav Dvořák" userId="73ea0f92a729dff6" providerId="LiveId" clId="{91E03270-96DD-427F-B27F-5D2E4977FED9}" dt="2020-04-12T17:53:58.875" v="132" actId="26606"/>
          <ac:grpSpMkLst>
            <pc:docMk/>
            <pc:sldMk cId="3434828195" sldId="258"/>
            <ac:grpSpMk id="70" creationId="{4F1F7357-8633-4CE7-BF80-475EE8A2FAEA}"/>
          </ac:grpSpMkLst>
        </pc:grpChg>
        <pc:graphicFrameChg chg="add del">
          <ac:chgData name="Vítězslav Dvořák" userId="73ea0f92a729dff6" providerId="LiveId" clId="{91E03270-96DD-427F-B27F-5D2E4977FED9}" dt="2020-04-12T17:53:50.986" v="130" actId="26606"/>
          <ac:graphicFrameMkLst>
            <pc:docMk/>
            <pc:sldMk cId="3434828195" sldId="258"/>
            <ac:graphicFrameMk id="39" creationId="{EB641BC3-4A9C-4D1F-91FA-9656A1C9C78F}"/>
          </ac:graphicFrameMkLst>
        </pc:graphicFrameChg>
        <pc:graphicFrameChg chg="add del">
          <ac:chgData name="Vítězslav Dvořák" userId="73ea0f92a729dff6" providerId="LiveId" clId="{91E03270-96DD-427F-B27F-5D2E4977FED9}" dt="2020-04-12T17:53:58.875" v="132" actId="26606"/>
          <ac:graphicFrameMkLst>
            <pc:docMk/>
            <pc:sldMk cId="3434828195" sldId="258"/>
            <ac:graphicFrameMk id="92" creationId="{049A4B0E-8468-41D0-BECA-278346464DF3}"/>
          </ac:graphicFrameMkLst>
        </pc:graphicFrameChg>
      </pc:sldChg>
      <pc:sldChg chg="addSp modSp mod modTransition setBg">
        <pc:chgData name="Vítězslav Dvořák" userId="73ea0f92a729dff6" providerId="LiveId" clId="{91E03270-96DD-427F-B27F-5D2E4977FED9}" dt="2020-04-16T22:37:11.606" v="7853" actId="20577"/>
        <pc:sldMkLst>
          <pc:docMk/>
          <pc:sldMk cId="3595519020" sldId="259"/>
        </pc:sldMkLst>
        <pc:spChg chg="mod">
          <ac:chgData name="Vítězslav Dvořák" userId="73ea0f92a729dff6" providerId="LiveId" clId="{91E03270-96DD-427F-B27F-5D2E4977FED9}" dt="2020-04-16T22:35:44.563" v="7834" actId="1076"/>
          <ac:spMkLst>
            <pc:docMk/>
            <pc:sldMk cId="3595519020" sldId="259"/>
            <ac:spMk id="2" creationId="{0E5509B0-8312-4368-93D5-DFDD6A9E16B6}"/>
          </ac:spMkLst>
        </pc:spChg>
        <pc:spChg chg="mod">
          <ac:chgData name="Vítězslav Dvořák" userId="73ea0f92a729dff6" providerId="LiveId" clId="{91E03270-96DD-427F-B27F-5D2E4977FED9}" dt="2020-04-16T22:37:11.606" v="7853" actId="20577"/>
          <ac:spMkLst>
            <pc:docMk/>
            <pc:sldMk cId="3595519020" sldId="259"/>
            <ac:spMk id="3" creationId="{6B0B484A-5A71-4723-9F99-EFC21EF92FF6}"/>
          </ac:spMkLst>
        </pc:spChg>
        <pc:spChg chg="add">
          <ac:chgData name="Vítězslav Dvořák" userId="73ea0f92a729dff6" providerId="LiveId" clId="{91E03270-96DD-427F-B27F-5D2E4977FED9}" dt="2020-04-16T09:59:37.342" v="602" actId="26606"/>
          <ac:spMkLst>
            <pc:docMk/>
            <pc:sldMk cId="3595519020" sldId="259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09:59:37.342" v="602" actId="26606"/>
          <ac:spMkLst>
            <pc:docMk/>
            <pc:sldMk cId="3595519020" sldId="259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09:59:37.342" v="602" actId="26606"/>
          <ac:spMkLst>
            <pc:docMk/>
            <pc:sldMk cId="3595519020" sldId="259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09:59:37.342" v="602" actId="26606"/>
          <ac:grpSpMkLst>
            <pc:docMk/>
            <pc:sldMk cId="3595519020" sldId="259"/>
            <ac:grpSpMk id="10" creationId="{B437F5FC-01F7-4EB4-81E7-C27D917E9554}"/>
          </ac:grpSpMkLst>
        </pc:grpChg>
      </pc:sldChg>
      <pc:sldChg chg="addSp modSp del mod modTransition setBg">
        <pc:chgData name="Vítězslav Dvořák" userId="73ea0f92a729dff6" providerId="LiveId" clId="{91E03270-96DD-427F-B27F-5D2E4977FED9}" dt="2020-04-16T22:03:44.417" v="7590" actId="2696"/>
        <pc:sldMkLst>
          <pc:docMk/>
          <pc:sldMk cId="3262872032" sldId="260"/>
        </pc:sldMkLst>
        <pc:spChg chg="mod">
          <ac:chgData name="Vítězslav Dvořák" userId="73ea0f92a729dff6" providerId="LiveId" clId="{91E03270-96DD-427F-B27F-5D2E4977FED9}" dt="2020-04-16T10:02:31.910" v="613" actId="26606"/>
          <ac:spMkLst>
            <pc:docMk/>
            <pc:sldMk cId="3262872032" sldId="260"/>
            <ac:spMk id="2" creationId="{011CFAAB-0157-4046-9528-A7A88519B21C}"/>
          </ac:spMkLst>
        </pc:spChg>
        <pc:spChg chg="mod">
          <ac:chgData name="Vítězslav Dvořák" userId="73ea0f92a729dff6" providerId="LiveId" clId="{91E03270-96DD-427F-B27F-5D2E4977FED9}" dt="2020-04-16T10:03:20.674" v="620" actId="27636"/>
          <ac:spMkLst>
            <pc:docMk/>
            <pc:sldMk cId="3262872032" sldId="260"/>
            <ac:spMk id="3" creationId="{DFFD1D85-813D-4DB6-9C06-0383EFE45484}"/>
          </ac:spMkLst>
        </pc:spChg>
        <pc:spChg chg="add">
          <ac:chgData name="Vítězslav Dvořák" userId="73ea0f92a729dff6" providerId="LiveId" clId="{91E03270-96DD-427F-B27F-5D2E4977FED9}" dt="2020-04-16T10:02:31.910" v="613" actId="26606"/>
          <ac:spMkLst>
            <pc:docMk/>
            <pc:sldMk cId="3262872032" sldId="260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10:02:31.910" v="613" actId="26606"/>
          <ac:spMkLst>
            <pc:docMk/>
            <pc:sldMk cId="3262872032" sldId="260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10:02:31.910" v="613" actId="26606"/>
          <ac:spMkLst>
            <pc:docMk/>
            <pc:sldMk cId="3262872032" sldId="260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10:02:31.910" v="613" actId="26606"/>
          <ac:grpSpMkLst>
            <pc:docMk/>
            <pc:sldMk cId="3262872032" sldId="260"/>
            <ac:grpSpMk id="10" creationId="{B437F5FC-01F7-4EB4-81E7-C27D917E9554}"/>
          </ac:grpSpMkLst>
        </pc:grpChg>
      </pc:sldChg>
      <pc:sldChg chg="addSp modSp mod modTransition setBg">
        <pc:chgData name="Vítězslav Dvořák" userId="73ea0f92a729dff6" providerId="LiveId" clId="{91E03270-96DD-427F-B27F-5D2E4977FED9}" dt="2020-04-16T22:38:56.463" v="7897" actId="1076"/>
        <pc:sldMkLst>
          <pc:docMk/>
          <pc:sldMk cId="3569984547" sldId="261"/>
        </pc:sldMkLst>
        <pc:spChg chg="mod">
          <ac:chgData name="Vítězslav Dvořák" userId="73ea0f92a729dff6" providerId="LiveId" clId="{91E03270-96DD-427F-B27F-5D2E4977FED9}" dt="2020-04-16T22:38:16.540" v="7884" actId="1076"/>
          <ac:spMkLst>
            <pc:docMk/>
            <pc:sldMk cId="3569984547" sldId="261"/>
            <ac:spMk id="2" creationId="{1683AA4F-B751-41C4-9BE7-6C345B79FEBF}"/>
          </ac:spMkLst>
        </pc:spChg>
        <pc:spChg chg="mod">
          <ac:chgData name="Vítězslav Dvořák" userId="73ea0f92a729dff6" providerId="LiveId" clId="{91E03270-96DD-427F-B27F-5D2E4977FED9}" dt="2020-04-16T22:38:56.463" v="7897" actId="1076"/>
          <ac:spMkLst>
            <pc:docMk/>
            <pc:sldMk cId="3569984547" sldId="261"/>
            <ac:spMk id="3" creationId="{338EF699-E9A2-4367-84A5-4DCAAFAD03CC}"/>
          </ac:spMkLst>
        </pc:spChg>
        <pc:spChg chg="add">
          <ac:chgData name="Vítězslav Dvořák" userId="73ea0f92a729dff6" providerId="LiveId" clId="{91E03270-96DD-427F-B27F-5D2E4977FED9}" dt="2020-04-16T11:20:28.798" v="621" actId="26606"/>
          <ac:spMkLst>
            <pc:docMk/>
            <pc:sldMk cId="3569984547" sldId="261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11:20:28.798" v="621" actId="26606"/>
          <ac:spMkLst>
            <pc:docMk/>
            <pc:sldMk cId="3569984547" sldId="261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11:20:28.798" v="621" actId="26606"/>
          <ac:spMkLst>
            <pc:docMk/>
            <pc:sldMk cId="3569984547" sldId="261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11:20:28.798" v="621" actId="26606"/>
          <ac:grpSpMkLst>
            <pc:docMk/>
            <pc:sldMk cId="3569984547" sldId="261"/>
            <ac:grpSpMk id="10" creationId="{B437F5FC-01F7-4EB4-81E7-C27D917E9554}"/>
          </ac:grpSpMkLst>
        </pc:grpChg>
      </pc:sldChg>
      <pc:sldChg chg="modSp modTransition">
        <pc:chgData name="Vítězslav Dvořák" userId="73ea0f92a729dff6" providerId="LiveId" clId="{91E03270-96DD-427F-B27F-5D2E4977FED9}" dt="2020-04-16T23:07:59.306" v="8447" actId="1076"/>
        <pc:sldMkLst>
          <pc:docMk/>
          <pc:sldMk cId="4188278353" sldId="262"/>
        </pc:sldMkLst>
        <pc:spChg chg="mod">
          <ac:chgData name="Vítězslav Dvořák" userId="73ea0f92a729dff6" providerId="LiveId" clId="{91E03270-96DD-427F-B27F-5D2E4977FED9}" dt="2020-04-16T23:07:59.306" v="8447" actId="1076"/>
          <ac:spMkLst>
            <pc:docMk/>
            <pc:sldMk cId="4188278353" sldId="262"/>
            <ac:spMk id="4" creationId="{FA3BB200-B3D6-4018-9D34-090FDFF47E0B}"/>
          </ac:spMkLst>
        </pc:spChg>
      </pc:sldChg>
      <pc:sldChg chg="addSp delSp modSp mod modTransition setBg">
        <pc:chgData name="Vítězslav Dvořák" userId="73ea0f92a729dff6" providerId="LiveId" clId="{91E03270-96DD-427F-B27F-5D2E4977FED9}" dt="2020-04-17T00:20:43.727" v="8859" actId="1076"/>
        <pc:sldMkLst>
          <pc:docMk/>
          <pc:sldMk cId="3663274530" sldId="263"/>
        </pc:sldMkLst>
        <pc:spChg chg="del">
          <ac:chgData name="Vítězslav Dvořák" userId="73ea0f92a729dff6" providerId="LiveId" clId="{91E03270-96DD-427F-B27F-5D2E4977FED9}" dt="2020-04-12T17:54:07.040" v="133"/>
          <ac:spMkLst>
            <pc:docMk/>
            <pc:sldMk cId="3663274530" sldId="263"/>
            <ac:spMk id="2" creationId="{2E281C8F-03AA-4C8A-B1AB-2A791F451B24}"/>
          </ac:spMkLst>
        </pc:spChg>
        <pc:spChg chg="del">
          <ac:chgData name="Vítězslav Dvořák" userId="73ea0f92a729dff6" providerId="LiveId" clId="{91E03270-96DD-427F-B27F-5D2E4977FED9}" dt="2020-04-12T17:54:07.040" v="133"/>
          <ac:spMkLst>
            <pc:docMk/>
            <pc:sldMk cId="3663274530" sldId="263"/>
            <ac:spMk id="3" creationId="{EBCB6205-9C8D-4AB0-8A0A-0D399DC12BB2}"/>
          </ac:spMkLst>
        </pc:spChg>
        <pc:spChg chg="add mod">
          <ac:chgData name="Vítězslav Dvořák" userId="73ea0f92a729dff6" providerId="LiveId" clId="{91E03270-96DD-427F-B27F-5D2E4977FED9}" dt="2020-04-16T23:18:45.900" v="8645" actId="1076"/>
          <ac:spMkLst>
            <pc:docMk/>
            <pc:sldMk cId="3663274530" sldId="263"/>
            <ac:spMk id="4" creationId="{CC194918-0E26-4914-883A-5F0A3BC390F2}"/>
          </ac:spMkLst>
        </pc:spChg>
        <pc:spChg chg="add mod">
          <ac:chgData name="Vítězslav Dvořák" userId="73ea0f92a729dff6" providerId="LiveId" clId="{91E03270-96DD-427F-B27F-5D2E4977FED9}" dt="2020-04-16T23:18:59.251" v="8652" actId="1076"/>
          <ac:spMkLst>
            <pc:docMk/>
            <pc:sldMk cId="3663274530" sldId="263"/>
            <ac:spMk id="5" creationId="{F152017A-0A33-4653-B8FD-18EC13A476DD}"/>
          </ac:spMkLst>
        </pc:spChg>
        <pc:spChg chg="add">
          <ac:chgData name="Vítězslav Dvořák" userId="73ea0f92a729dff6" providerId="LiveId" clId="{91E03270-96DD-427F-B27F-5D2E4977FED9}" dt="2020-04-12T17:54:10.696" v="134" actId="26606"/>
          <ac:spMkLst>
            <pc:docMk/>
            <pc:sldMk cId="3663274530" sldId="263"/>
            <ac:spMk id="10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2T17:54:10.696" v="134" actId="26606"/>
          <ac:spMkLst>
            <pc:docMk/>
            <pc:sldMk cId="3663274530" sldId="263"/>
            <ac:spMk id="35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2T17:54:10.696" v="134" actId="26606"/>
          <ac:spMkLst>
            <pc:docMk/>
            <pc:sldMk cId="3663274530" sldId="263"/>
            <ac:spMk id="37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2T17:54:10.696" v="134" actId="26606"/>
          <ac:grpSpMkLst>
            <pc:docMk/>
            <pc:sldMk cId="3663274530" sldId="263"/>
            <ac:grpSpMk id="12" creationId="{B437F5FC-01F7-4EB4-81E7-C27D917E9554}"/>
          </ac:grpSpMkLst>
        </pc:grpChg>
        <pc:picChg chg="add mod">
          <ac:chgData name="Vítězslav Dvořák" userId="73ea0f92a729dff6" providerId="LiveId" clId="{91E03270-96DD-427F-B27F-5D2E4977FED9}" dt="2020-04-17T00:20:43.727" v="8859" actId="1076"/>
          <ac:picMkLst>
            <pc:docMk/>
            <pc:sldMk cId="3663274530" sldId="263"/>
            <ac:picMk id="3" creationId="{3801C2BB-BD49-4226-B00A-2A8B878942FC}"/>
          </ac:picMkLst>
        </pc:picChg>
      </pc:sldChg>
      <pc:sldChg chg="modSp ord modTransition">
        <pc:chgData name="Vítězslav Dvořák" userId="73ea0f92a729dff6" providerId="LiveId" clId="{91E03270-96DD-427F-B27F-5D2E4977FED9}" dt="2020-04-16T22:47:09.852" v="7990" actId="1076"/>
        <pc:sldMkLst>
          <pc:docMk/>
          <pc:sldMk cId="2088511007" sldId="264"/>
        </pc:sldMkLst>
        <pc:spChg chg="mod">
          <ac:chgData name="Vítězslav Dvořák" userId="73ea0f92a729dff6" providerId="LiveId" clId="{91E03270-96DD-427F-B27F-5D2E4977FED9}" dt="2020-04-16T22:47:09.852" v="7990" actId="1076"/>
          <ac:spMkLst>
            <pc:docMk/>
            <pc:sldMk cId="2088511007" sldId="264"/>
            <ac:spMk id="2" creationId="{EE9526F5-0F58-42FC-810A-A202EE01C911}"/>
          </ac:spMkLst>
        </pc:spChg>
        <pc:spChg chg="mod">
          <ac:chgData name="Vítězslav Dvořák" userId="73ea0f92a729dff6" providerId="LiveId" clId="{91E03270-96DD-427F-B27F-5D2E4977FED9}" dt="2020-04-16T22:46:48.179" v="7989" actId="1076"/>
          <ac:spMkLst>
            <pc:docMk/>
            <pc:sldMk cId="2088511007" sldId="264"/>
            <ac:spMk id="3" creationId="{C5DADD5F-9AC1-4D13-8623-3F7C0A861C0C}"/>
          </ac:spMkLst>
        </pc:spChg>
      </pc:sldChg>
      <pc:sldChg chg="addSp delSp modSp mod ord modTransition setBg">
        <pc:chgData name="Vítězslav Dvořák" userId="73ea0f92a729dff6" providerId="LiveId" clId="{91E03270-96DD-427F-B27F-5D2E4977FED9}" dt="2020-04-16T22:48:15.003" v="8016" actId="1076"/>
        <pc:sldMkLst>
          <pc:docMk/>
          <pc:sldMk cId="773801362" sldId="265"/>
        </pc:sldMkLst>
        <pc:spChg chg="del">
          <ac:chgData name="Vítězslav Dvořák" userId="73ea0f92a729dff6" providerId="LiveId" clId="{91E03270-96DD-427F-B27F-5D2E4977FED9}" dt="2020-04-16T12:57:34.269" v="2650"/>
          <ac:spMkLst>
            <pc:docMk/>
            <pc:sldMk cId="773801362" sldId="265"/>
            <ac:spMk id="2" creationId="{6940BC55-ECF0-4191-AFC8-0A553AF45911}"/>
          </ac:spMkLst>
        </pc:spChg>
        <pc:spChg chg="del">
          <ac:chgData name="Vítězslav Dvořák" userId="73ea0f92a729dff6" providerId="LiveId" clId="{91E03270-96DD-427F-B27F-5D2E4977FED9}" dt="2020-04-16T12:57:34.269" v="2650"/>
          <ac:spMkLst>
            <pc:docMk/>
            <pc:sldMk cId="773801362" sldId="265"/>
            <ac:spMk id="3" creationId="{5D8BC6BE-5F8B-43FC-A0C8-C902E4CA8882}"/>
          </ac:spMkLst>
        </pc:spChg>
        <pc:spChg chg="add mod">
          <ac:chgData name="Vítězslav Dvořák" userId="73ea0f92a729dff6" providerId="LiveId" clId="{91E03270-96DD-427F-B27F-5D2E4977FED9}" dt="2020-04-16T22:48:15.003" v="8016" actId="1076"/>
          <ac:spMkLst>
            <pc:docMk/>
            <pc:sldMk cId="773801362" sldId="265"/>
            <ac:spMk id="4" creationId="{F9FFDA66-F658-476B-811A-F7249A35FD84}"/>
          </ac:spMkLst>
        </pc:spChg>
        <pc:spChg chg="add mod">
          <ac:chgData name="Vítězslav Dvořák" userId="73ea0f92a729dff6" providerId="LiveId" clId="{91E03270-96DD-427F-B27F-5D2E4977FED9}" dt="2020-04-16T12:57:38.960" v="2651" actId="26606"/>
          <ac:spMkLst>
            <pc:docMk/>
            <pc:sldMk cId="773801362" sldId="265"/>
            <ac:spMk id="5" creationId="{A4BF19EB-AE16-4ED2-86F7-17875F22DFDF}"/>
          </ac:spMkLst>
        </pc:spChg>
        <pc:spChg chg="add">
          <ac:chgData name="Vítězslav Dvořák" userId="73ea0f92a729dff6" providerId="LiveId" clId="{91E03270-96DD-427F-B27F-5D2E4977FED9}" dt="2020-04-16T12:57:38.960" v="2651" actId="26606"/>
          <ac:spMkLst>
            <pc:docMk/>
            <pc:sldMk cId="773801362" sldId="265"/>
            <ac:spMk id="36" creationId="{6BDBA639-2A71-4A60-A71A-FF1836F546CE}"/>
          </ac:spMkLst>
        </pc:spChg>
        <pc:spChg chg="add">
          <ac:chgData name="Vítězslav Dvořák" userId="73ea0f92a729dff6" providerId="LiveId" clId="{91E03270-96DD-427F-B27F-5D2E4977FED9}" dt="2020-04-16T12:57:38.960" v="2651" actId="26606"/>
          <ac:spMkLst>
            <pc:docMk/>
            <pc:sldMk cId="773801362" sldId="265"/>
            <ac:spMk id="59" creationId="{D9C506D7-84CB-4057-A44A-465313E78538}"/>
          </ac:spMkLst>
        </pc:spChg>
        <pc:spChg chg="add">
          <ac:chgData name="Vítězslav Dvořák" userId="73ea0f92a729dff6" providerId="LiveId" clId="{91E03270-96DD-427F-B27F-5D2E4977FED9}" dt="2020-04-16T12:57:38.960" v="2651" actId="26606"/>
          <ac:spMkLst>
            <pc:docMk/>
            <pc:sldMk cId="773801362" sldId="265"/>
            <ac:spMk id="61" creationId="{7842FC68-61FD-4700-8A22-BB8B071884DB}"/>
          </ac:spMkLst>
        </pc:spChg>
        <pc:grpChg chg="add">
          <ac:chgData name="Vítězslav Dvořák" userId="73ea0f92a729dff6" providerId="LiveId" clId="{91E03270-96DD-427F-B27F-5D2E4977FED9}" dt="2020-04-16T12:57:38.960" v="2651" actId="26606"/>
          <ac:grpSpMkLst>
            <pc:docMk/>
            <pc:sldMk cId="773801362" sldId="265"/>
            <ac:grpSpMk id="10" creationId="{84DB7353-7D7A-431B-A5B6-A3845E6F2BB2}"/>
          </ac:grpSpMkLst>
        </pc:grpChg>
        <pc:grpChg chg="add">
          <ac:chgData name="Vítězslav Dvořák" userId="73ea0f92a729dff6" providerId="LiveId" clId="{91E03270-96DD-427F-B27F-5D2E4977FED9}" dt="2020-04-16T12:57:38.960" v="2651" actId="26606"/>
          <ac:grpSpMkLst>
            <pc:docMk/>
            <pc:sldMk cId="773801362" sldId="265"/>
            <ac:grpSpMk id="31" creationId="{1B24766B-81CA-44C7-BF11-77A12BA42411}"/>
          </ac:grpSpMkLst>
        </pc:grpChg>
        <pc:grpChg chg="add">
          <ac:chgData name="Vítězslav Dvořák" userId="73ea0f92a729dff6" providerId="LiveId" clId="{91E03270-96DD-427F-B27F-5D2E4977FED9}" dt="2020-04-16T12:57:38.960" v="2651" actId="26606"/>
          <ac:grpSpMkLst>
            <pc:docMk/>
            <pc:sldMk cId="773801362" sldId="265"/>
            <ac:grpSpMk id="38" creationId="{5E208A8B-5EBD-4532-BE72-26414FA7CFF6}"/>
          </ac:grpSpMkLst>
        </pc:grpChg>
      </pc:sldChg>
      <pc:sldChg chg="addSp delSp modSp mod ord modTransition setBg">
        <pc:chgData name="Vítězslav Dvořák" userId="73ea0f92a729dff6" providerId="LiveId" clId="{91E03270-96DD-427F-B27F-5D2E4977FED9}" dt="2020-04-16T22:48:46.499" v="8032" actId="1076"/>
        <pc:sldMkLst>
          <pc:docMk/>
          <pc:sldMk cId="53398634" sldId="266"/>
        </pc:sldMkLst>
        <pc:spChg chg="del">
          <ac:chgData name="Vítězslav Dvořák" userId="73ea0f92a729dff6" providerId="LiveId" clId="{91E03270-96DD-427F-B27F-5D2E4977FED9}" dt="2020-04-16T12:58:02.441" v="2674"/>
          <ac:spMkLst>
            <pc:docMk/>
            <pc:sldMk cId="53398634" sldId="266"/>
            <ac:spMk id="2" creationId="{1B6B6DC1-514F-4C74-92EC-827AF43F2D21}"/>
          </ac:spMkLst>
        </pc:spChg>
        <pc:spChg chg="del">
          <ac:chgData name="Vítězslav Dvořák" userId="73ea0f92a729dff6" providerId="LiveId" clId="{91E03270-96DD-427F-B27F-5D2E4977FED9}" dt="2020-04-16T12:58:02.441" v="2674"/>
          <ac:spMkLst>
            <pc:docMk/>
            <pc:sldMk cId="53398634" sldId="266"/>
            <ac:spMk id="3" creationId="{6F48A6C1-B4D2-4B16-9020-5FCFA81B1823}"/>
          </ac:spMkLst>
        </pc:spChg>
        <pc:spChg chg="add mod">
          <ac:chgData name="Vítězslav Dvořák" userId="73ea0f92a729dff6" providerId="LiveId" clId="{91E03270-96DD-427F-B27F-5D2E4977FED9}" dt="2020-04-16T22:48:32.716" v="8027" actId="1076"/>
          <ac:spMkLst>
            <pc:docMk/>
            <pc:sldMk cId="53398634" sldId="266"/>
            <ac:spMk id="4" creationId="{9F79881F-E3D4-4448-AAE9-30AC3416EFF5}"/>
          </ac:spMkLst>
        </pc:spChg>
        <pc:spChg chg="add mod">
          <ac:chgData name="Vítězslav Dvořák" userId="73ea0f92a729dff6" providerId="LiveId" clId="{91E03270-96DD-427F-B27F-5D2E4977FED9}" dt="2020-04-16T22:48:46.499" v="8032" actId="1076"/>
          <ac:spMkLst>
            <pc:docMk/>
            <pc:sldMk cId="53398634" sldId="266"/>
            <ac:spMk id="5" creationId="{72AE4D2D-B89A-4F43-A5AE-682FA0F23C86}"/>
          </ac:spMkLst>
        </pc:spChg>
        <pc:spChg chg="add">
          <ac:chgData name="Vítězslav Dvořák" userId="73ea0f92a729dff6" providerId="LiveId" clId="{91E03270-96DD-427F-B27F-5D2E4977FED9}" dt="2020-04-16T12:58:04.568" v="2675" actId="26606"/>
          <ac:spMkLst>
            <pc:docMk/>
            <pc:sldMk cId="53398634" sldId="266"/>
            <ac:spMk id="10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12:58:04.568" v="2675" actId="26606"/>
          <ac:spMkLst>
            <pc:docMk/>
            <pc:sldMk cId="53398634" sldId="266"/>
            <ac:spMk id="35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12:58:04.568" v="2675" actId="26606"/>
          <ac:spMkLst>
            <pc:docMk/>
            <pc:sldMk cId="53398634" sldId="266"/>
            <ac:spMk id="37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12:58:04.568" v="2675" actId="26606"/>
          <ac:grpSpMkLst>
            <pc:docMk/>
            <pc:sldMk cId="53398634" sldId="266"/>
            <ac:grpSpMk id="12" creationId="{B437F5FC-01F7-4EB4-81E7-C27D917E9554}"/>
          </ac:grpSpMkLst>
        </pc:grpChg>
      </pc:sldChg>
      <pc:sldChg chg="addSp delSp modSp mod ord modTransition setBg">
        <pc:chgData name="Vítězslav Dvořák" userId="73ea0f92a729dff6" providerId="LiveId" clId="{91E03270-96DD-427F-B27F-5D2E4977FED9}" dt="2020-04-16T22:49:26.160" v="8051" actId="1076"/>
        <pc:sldMkLst>
          <pc:docMk/>
          <pc:sldMk cId="4247684607" sldId="267"/>
        </pc:sldMkLst>
        <pc:spChg chg="del">
          <ac:chgData name="Vítězslav Dvořák" userId="73ea0f92a729dff6" providerId="LiveId" clId="{91E03270-96DD-427F-B27F-5D2E4977FED9}" dt="2020-04-16T13:04:03.365" v="2972"/>
          <ac:spMkLst>
            <pc:docMk/>
            <pc:sldMk cId="4247684607" sldId="267"/>
            <ac:spMk id="2" creationId="{22AF2FF3-CC89-4400-8E55-28CF578FB6AC}"/>
          </ac:spMkLst>
        </pc:spChg>
        <pc:spChg chg="del">
          <ac:chgData name="Vítězslav Dvořák" userId="73ea0f92a729dff6" providerId="LiveId" clId="{91E03270-96DD-427F-B27F-5D2E4977FED9}" dt="2020-04-16T13:04:03.365" v="2972"/>
          <ac:spMkLst>
            <pc:docMk/>
            <pc:sldMk cId="4247684607" sldId="267"/>
            <ac:spMk id="3" creationId="{A27E543F-52B6-4FC1-86D0-4357C6D1C65D}"/>
          </ac:spMkLst>
        </pc:spChg>
        <pc:spChg chg="add mod">
          <ac:chgData name="Vítězslav Dvořák" userId="73ea0f92a729dff6" providerId="LiveId" clId="{91E03270-96DD-427F-B27F-5D2E4977FED9}" dt="2020-04-16T22:49:09.561" v="8045" actId="1076"/>
          <ac:spMkLst>
            <pc:docMk/>
            <pc:sldMk cId="4247684607" sldId="267"/>
            <ac:spMk id="4" creationId="{FAF09172-3B2A-48F7-B531-419BA42EEC35}"/>
          </ac:spMkLst>
        </pc:spChg>
        <pc:spChg chg="add mod">
          <ac:chgData name="Vítězslav Dvořák" userId="73ea0f92a729dff6" providerId="LiveId" clId="{91E03270-96DD-427F-B27F-5D2E4977FED9}" dt="2020-04-16T22:49:26.160" v="8051" actId="1076"/>
          <ac:spMkLst>
            <pc:docMk/>
            <pc:sldMk cId="4247684607" sldId="267"/>
            <ac:spMk id="5" creationId="{F5C7C7C6-6318-4140-869A-FCD21EE1A352}"/>
          </ac:spMkLst>
        </pc:spChg>
        <pc:spChg chg="add">
          <ac:chgData name="Vítězslav Dvořák" userId="73ea0f92a729dff6" providerId="LiveId" clId="{91E03270-96DD-427F-B27F-5D2E4977FED9}" dt="2020-04-16T13:04:08.287" v="2973" actId="26606"/>
          <ac:spMkLst>
            <pc:docMk/>
            <pc:sldMk cId="4247684607" sldId="267"/>
            <ac:spMk id="10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13:04:08.287" v="2973" actId="26606"/>
          <ac:spMkLst>
            <pc:docMk/>
            <pc:sldMk cId="4247684607" sldId="267"/>
            <ac:spMk id="35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13:04:08.287" v="2973" actId="26606"/>
          <ac:spMkLst>
            <pc:docMk/>
            <pc:sldMk cId="4247684607" sldId="267"/>
            <ac:spMk id="37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13:04:08.287" v="2973" actId="26606"/>
          <ac:grpSpMkLst>
            <pc:docMk/>
            <pc:sldMk cId="4247684607" sldId="267"/>
            <ac:grpSpMk id="12" creationId="{B437F5FC-01F7-4EB4-81E7-C27D917E9554}"/>
          </ac:grpSpMkLst>
        </pc:grpChg>
      </pc:sldChg>
      <pc:sldChg chg="addSp delSp modSp new mod modTransition setBg">
        <pc:chgData name="Vítězslav Dvořák" userId="73ea0f92a729dff6" providerId="LiveId" clId="{91E03270-96DD-427F-B27F-5D2E4977FED9}" dt="2020-04-16T22:18:54.742" v="7772" actId="403"/>
        <pc:sldMkLst>
          <pc:docMk/>
          <pc:sldMk cId="2899717715" sldId="268"/>
        </pc:sldMkLst>
        <pc:spChg chg="add mod">
          <ac:chgData name="Vítězslav Dvořák" userId="73ea0f92a729dff6" providerId="LiveId" clId="{91E03270-96DD-427F-B27F-5D2E4977FED9}" dt="2020-04-16T22:17:32.707" v="7760" actId="1076"/>
          <ac:spMkLst>
            <pc:docMk/>
            <pc:sldMk cId="2899717715" sldId="268"/>
            <ac:spMk id="2" creationId="{2CDFAAFD-E6DC-4DE7-AB83-FFBD15A31708}"/>
          </ac:spMkLst>
        </pc:spChg>
        <pc:spChg chg="del">
          <ac:chgData name="Vítězslav Dvořák" userId="73ea0f92a729dff6" providerId="LiveId" clId="{91E03270-96DD-427F-B27F-5D2E4977FED9}" dt="2020-04-12T17:48:22.197" v="26"/>
          <ac:spMkLst>
            <pc:docMk/>
            <pc:sldMk cId="2899717715" sldId="268"/>
            <ac:spMk id="2" creationId="{7A193DD9-390A-41AA-B42E-B8A5093938C9}"/>
          </ac:spMkLst>
        </pc:spChg>
        <pc:spChg chg="del">
          <ac:chgData name="Vítězslav Dvořák" userId="73ea0f92a729dff6" providerId="LiveId" clId="{91E03270-96DD-427F-B27F-5D2E4977FED9}" dt="2020-04-12T17:48:22.197" v="26"/>
          <ac:spMkLst>
            <pc:docMk/>
            <pc:sldMk cId="2899717715" sldId="268"/>
            <ac:spMk id="3" creationId="{20B8CB59-F070-4A85-9683-1873BE831752}"/>
          </ac:spMkLst>
        </pc:spChg>
        <pc:spChg chg="add del mod">
          <ac:chgData name="Vítězslav Dvořák" userId="73ea0f92a729dff6" providerId="LiveId" clId="{91E03270-96DD-427F-B27F-5D2E4977FED9}" dt="2020-04-12T17:48:32.507" v="27"/>
          <ac:spMkLst>
            <pc:docMk/>
            <pc:sldMk cId="2899717715" sldId="268"/>
            <ac:spMk id="4" creationId="{5924ADCE-3616-4136-ABE3-4B31C6333557}"/>
          </ac:spMkLst>
        </pc:spChg>
        <pc:spChg chg="add del mod">
          <ac:chgData name="Vítězslav Dvořák" userId="73ea0f92a729dff6" providerId="LiveId" clId="{91E03270-96DD-427F-B27F-5D2E4977FED9}" dt="2020-04-12T17:48:32.507" v="27"/>
          <ac:spMkLst>
            <pc:docMk/>
            <pc:sldMk cId="2899717715" sldId="268"/>
            <ac:spMk id="5" creationId="{1259EA30-47FC-4144-9E06-F26AF5C4ABB0}"/>
          </ac:spMkLst>
        </pc:spChg>
        <pc:spChg chg="add del mod">
          <ac:chgData name="Vítězslav Dvořák" userId="73ea0f92a729dff6" providerId="LiveId" clId="{91E03270-96DD-427F-B27F-5D2E4977FED9}" dt="2020-04-12T17:48:42.967" v="28"/>
          <ac:spMkLst>
            <pc:docMk/>
            <pc:sldMk cId="2899717715" sldId="268"/>
            <ac:spMk id="6" creationId="{772CF3DE-FB2E-4E1A-A66C-29081E60AE98}"/>
          </ac:spMkLst>
        </pc:spChg>
        <pc:spChg chg="add del mod">
          <ac:chgData name="Vítězslav Dvořák" userId="73ea0f92a729dff6" providerId="LiveId" clId="{91E03270-96DD-427F-B27F-5D2E4977FED9}" dt="2020-04-12T17:48:42.967" v="28"/>
          <ac:spMkLst>
            <pc:docMk/>
            <pc:sldMk cId="2899717715" sldId="268"/>
            <ac:spMk id="7" creationId="{0E2A4CDA-ECCA-4B04-8BB7-A1CAF92CC193}"/>
          </ac:spMkLst>
        </pc:spChg>
        <pc:spChg chg="add mod">
          <ac:chgData name="Vítězslav Dvořák" userId="73ea0f92a729dff6" providerId="LiveId" clId="{91E03270-96DD-427F-B27F-5D2E4977FED9}" dt="2020-04-16T22:18:54.742" v="7772" actId="403"/>
          <ac:spMkLst>
            <pc:docMk/>
            <pc:sldMk cId="2899717715" sldId="268"/>
            <ac:spMk id="8" creationId="{A9E64D77-A7FF-421D-9752-3E644238E657}"/>
          </ac:spMkLst>
        </pc:spChg>
        <pc:spChg chg="add mod">
          <ac:chgData name="Vítězslav Dvořák" userId="73ea0f92a729dff6" providerId="LiveId" clId="{91E03270-96DD-427F-B27F-5D2E4977FED9}" dt="2020-04-16T22:17:23.161" v="7758" actId="1076"/>
          <ac:spMkLst>
            <pc:docMk/>
            <pc:sldMk cId="2899717715" sldId="268"/>
            <ac:spMk id="9" creationId="{BAD95BD5-FDAE-4DCE-B85D-869AC8E546B9}"/>
          </ac:spMkLst>
        </pc:spChg>
        <pc:spChg chg="add">
          <ac:chgData name="Vítězslav Dvořák" userId="73ea0f92a729dff6" providerId="LiveId" clId="{91E03270-96DD-427F-B27F-5D2E4977FED9}" dt="2020-04-12T17:48:45.979" v="29" actId="26606"/>
          <ac:spMkLst>
            <pc:docMk/>
            <pc:sldMk cId="2899717715" sldId="268"/>
            <ac:spMk id="14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2T17:48:45.979" v="29" actId="26606"/>
          <ac:spMkLst>
            <pc:docMk/>
            <pc:sldMk cId="2899717715" sldId="268"/>
            <ac:spMk id="39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2T17:48:45.979" v="29" actId="26606"/>
          <ac:spMkLst>
            <pc:docMk/>
            <pc:sldMk cId="2899717715" sldId="268"/>
            <ac:spMk id="41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2T17:48:45.979" v="29" actId="26606"/>
          <ac:grpSpMkLst>
            <pc:docMk/>
            <pc:sldMk cId="2899717715" sldId="268"/>
            <ac:grpSpMk id="16" creationId="{B437F5FC-01F7-4EB4-81E7-C27D917E9554}"/>
          </ac:grpSpMkLst>
        </pc:grpChg>
      </pc:sldChg>
      <pc:sldChg chg="new">
        <pc:chgData name="Vítězslav Dvořák" userId="73ea0f92a729dff6" providerId="LiveId" clId="{91E03270-96DD-427F-B27F-5D2E4977FED9}" dt="2020-04-16T09:26:55.231" v="374" actId="680"/>
        <pc:sldMkLst>
          <pc:docMk/>
          <pc:sldMk cId="777564126" sldId="269"/>
        </pc:sldMkLst>
      </pc:sldChg>
      <pc:sldChg chg="addSp delSp modSp new del mod setBg setClrOvrMap">
        <pc:chgData name="Vítězslav Dvořák" userId="73ea0f92a729dff6" providerId="LiveId" clId="{91E03270-96DD-427F-B27F-5D2E4977FED9}" dt="2020-04-16T09:26:51.707" v="373" actId="2696"/>
        <pc:sldMkLst>
          <pc:docMk/>
          <pc:sldMk cId="3664871982" sldId="269"/>
        </pc:sldMkLst>
        <pc:spChg chg="mod">
          <ac:chgData name="Vítězslav Dvořák" userId="73ea0f92a729dff6" providerId="LiveId" clId="{91E03270-96DD-427F-B27F-5D2E4977FED9}" dt="2020-04-16T09:23:52.926" v="341" actId="26606"/>
          <ac:spMkLst>
            <pc:docMk/>
            <pc:sldMk cId="3664871982" sldId="269"/>
            <ac:spMk id="2" creationId="{BE55D9E8-0A59-417C-A309-9913378C167D}"/>
          </ac:spMkLst>
        </pc:spChg>
        <pc:spChg chg="add del mod">
          <ac:chgData name="Vítězslav Dvořák" userId="73ea0f92a729dff6" providerId="LiveId" clId="{91E03270-96DD-427F-B27F-5D2E4977FED9}" dt="2020-04-16T09:23:52.926" v="341" actId="26606"/>
          <ac:spMkLst>
            <pc:docMk/>
            <pc:sldMk cId="3664871982" sldId="269"/>
            <ac:spMk id="3" creationId="{0501EDE5-3FCE-4332-94C3-2150A7257706}"/>
          </ac:spMkLst>
        </pc:spChg>
        <pc:spChg chg="add del">
          <ac:chgData name="Vítězslav Dvořák" userId="73ea0f92a729dff6" providerId="LiveId" clId="{91E03270-96DD-427F-B27F-5D2E4977FED9}" dt="2020-04-16T09:23:52.926" v="341" actId="26606"/>
          <ac:spMkLst>
            <pc:docMk/>
            <pc:sldMk cId="3664871982" sldId="269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09:23:52.926" v="341" actId="26606"/>
          <ac:spMkLst>
            <pc:docMk/>
            <pc:sldMk cId="3664871982" sldId="269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09:23:52.926" v="341" actId="26606"/>
          <ac:spMkLst>
            <pc:docMk/>
            <pc:sldMk cId="3664871982" sldId="269"/>
            <ac:spMk id="35" creationId="{B8B918B4-AB10-4E3A-916E-A9625586EA47}"/>
          </ac:spMkLst>
        </pc:spChg>
        <pc:spChg chg="add del">
          <ac:chgData name="Vítězslav Dvořák" userId="73ea0f92a729dff6" providerId="LiveId" clId="{91E03270-96DD-427F-B27F-5D2E4977FED9}" dt="2020-04-16T09:23:48.175" v="338" actId="26606"/>
          <ac:spMkLst>
            <pc:docMk/>
            <pc:sldMk cId="3664871982" sldId="269"/>
            <ac:spMk id="38" creationId="{982413CC-69E6-4BDA-A88D-E4EF8F95B27D}"/>
          </ac:spMkLst>
        </pc:spChg>
        <pc:spChg chg="add del">
          <ac:chgData name="Vítězslav Dvořák" userId="73ea0f92a729dff6" providerId="LiveId" clId="{91E03270-96DD-427F-B27F-5D2E4977FED9}" dt="2020-04-16T09:23:31.377" v="334" actId="26606"/>
          <ac:spMkLst>
            <pc:docMk/>
            <pc:sldMk cId="3664871982" sldId="269"/>
            <ac:spMk id="42" creationId="{982413CC-69E6-4BDA-A88D-E4EF8F95B27D}"/>
          </ac:spMkLst>
        </pc:spChg>
        <pc:spChg chg="add del">
          <ac:chgData name="Vítězslav Dvořák" userId="73ea0f92a729dff6" providerId="LiveId" clId="{91E03270-96DD-427F-B27F-5D2E4977FED9}" dt="2020-04-16T09:23:52.855" v="340" actId="26606"/>
          <ac:spMkLst>
            <pc:docMk/>
            <pc:sldMk cId="3664871982" sldId="269"/>
            <ac:spMk id="68" creationId="{D75627FE-0AC5-4349-AC08-45A58BEC9B8C}"/>
          </ac:spMkLst>
        </pc:spChg>
        <pc:spChg chg="add del">
          <ac:chgData name="Vítězslav Dvořák" userId="73ea0f92a729dff6" providerId="LiveId" clId="{91E03270-96DD-427F-B27F-5D2E4977FED9}" dt="2020-04-16T09:23:52.855" v="340" actId="26606"/>
          <ac:spMkLst>
            <pc:docMk/>
            <pc:sldMk cId="3664871982" sldId="269"/>
            <ac:spMk id="91" creationId="{BC2574CF-1D35-4994-87BD-5A3378E1AB34}"/>
          </ac:spMkLst>
        </pc:spChg>
        <pc:spChg chg="add del">
          <ac:chgData name="Vítězslav Dvořák" userId="73ea0f92a729dff6" providerId="LiveId" clId="{91E03270-96DD-427F-B27F-5D2E4977FED9}" dt="2020-04-16T09:23:52.855" v="340" actId="26606"/>
          <ac:spMkLst>
            <pc:docMk/>
            <pc:sldMk cId="3664871982" sldId="269"/>
            <ac:spMk id="92" creationId="{0501EDE5-3FCE-4332-94C3-2150A7257706}"/>
          </ac:spMkLst>
        </pc:spChg>
        <pc:spChg chg="add">
          <ac:chgData name="Vítězslav Dvořák" userId="73ea0f92a729dff6" providerId="LiveId" clId="{91E03270-96DD-427F-B27F-5D2E4977FED9}" dt="2020-04-16T09:23:52.926" v="341" actId="26606"/>
          <ac:spMkLst>
            <pc:docMk/>
            <pc:sldMk cId="3664871982" sldId="269"/>
            <ac:spMk id="94" creationId="{FE43D436-9D76-4479-B202-282AA3363E28}"/>
          </ac:spMkLst>
        </pc:spChg>
        <pc:grpChg chg="add del">
          <ac:chgData name="Vítězslav Dvořák" userId="73ea0f92a729dff6" providerId="LiveId" clId="{91E03270-96DD-427F-B27F-5D2E4977FED9}" dt="2020-04-16T09:23:52.926" v="341" actId="26606"/>
          <ac:grpSpMkLst>
            <pc:docMk/>
            <pc:sldMk cId="3664871982" sldId="269"/>
            <ac:grpSpMk id="10" creationId="{B437F5FC-01F7-4EB4-81E7-C27D917E9554}"/>
          </ac:grpSpMkLst>
        </pc:grpChg>
        <pc:grpChg chg="add del">
          <ac:chgData name="Vítězslav Dvořák" userId="73ea0f92a729dff6" providerId="LiveId" clId="{91E03270-96DD-427F-B27F-5D2E4977FED9}" dt="2020-04-16T09:23:48.175" v="338" actId="26606"/>
          <ac:grpSpMkLst>
            <pc:docMk/>
            <pc:sldMk cId="3664871982" sldId="269"/>
            <ac:grpSpMk id="40" creationId="{4F1F7357-8633-4CE7-BF80-475EE8A2FAEA}"/>
          </ac:grpSpMkLst>
        </pc:grpChg>
        <pc:grpChg chg="add del">
          <ac:chgData name="Vítězslav Dvořák" userId="73ea0f92a729dff6" providerId="LiveId" clId="{91E03270-96DD-427F-B27F-5D2E4977FED9}" dt="2020-04-16T09:23:31.377" v="334" actId="26606"/>
          <ac:grpSpMkLst>
            <pc:docMk/>
            <pc:sldMk cId="3664871982" sldId="269"/>
            <ac:grpSpMk id="44" creationId="{4F1F7357-8633-4CE7-BF80-475EE8A2FAEA}"/>
          </ac:grpSpMkLst>
        </pc:grpChg>
        <pc:grpChg chg="add del">
          <ac:chgData name="Vítězslav Dvořák" userId="73ea0f92a729dff6" providerId="LiveId" clId="{91E03270-96DD-427F-B27F-5D2E4977FED9}" dt="2020-04-16T09:23:52.855" v="340" actId="26606"/>
          <ac:grpSpMkLst>
            <pc:docMk/>
            <pc:sldMk cId="3664871982" sldId="269"/>
            <ac:grpSpMk id="69" creationId="{F87AAF7B-2090-475D-9C3E-FDC03DD87A88}"/>
          </ac:grpSpMkLst>
        </pc:grpChg>
        <pc:grpChg chg="add">
          <ac:chgData name="Vítězslav Dvořák" userId="73ea0f92a729dff6" providerId="LiveId" clId="{91E03270-96DD-427F-B27F-5D2E4977FED9}" dt="2020-04-16T09:23:52.926" v="341" actId="26606"/>
          <ac:grpSpMkLst>
            <pc:docMk/>
            <pc:sldMk cId="3664871982" sldId="269"/>
            <ac:grpSpMk id="95" creationId="{5ED5FDDF-28FB-4871-BAF5-BC352B7065AC}"/>
          </ac:grpSpMkLst>
        </pc:grpChg>
        <pc:graphicFrameChg chg="add del">
          <ac:chgData name="Vítězslav Dvořák" userId="73ea0f92a729dff6" providerId="LiveId" clId="{91E03270-96DD-427F-B27F-5D2E4977FED9}" dt="2020-04-16T09:22:39.294" v="328" actId="26606"/>
          <ac:graphicFrameMkLst>
            <pc:docMk/>
            <pc:sldMk cId="3664871982" sldId="269"/>
            <ac:graphicFrameMk id="37" creationId="{AE4AE7CE-92BA-42F1-A14B-5CD213EE103D}"/>
          </ac:graphicFrameMkLst>
        </pc:graphicFrameChg>
        <pc:graphicFrameChg chg="add del">
          <ac:chgData name="Vítězslav Dvořák" userId="73ea0f92a729dff6" providerId="LiveId" clId="{91E03270-96DD-427F-B27F-5D2E4977FED9}" dt="2020-04-16T09:22:41.191" v="330" actId="26606"/>
          <ac:graphicFrameMkLst>
            <pc:docMk/>
            <pc:sldMk cId="3664871982" sldId="269"/>
            <ac:graphicFrameMk id="39" creationId="{5857E8FF-50A8-4DCD-8EAA-56D86C8B7717}"/>
          </ac:graphicFrameMkLst>
        </pc:graphicFrameChg>
        <pc:graphicFrameChg chg="add del">
          <ac:chgData name="Vítězslav Dvořák" userId="73ea0f92a729dff6" providerId="LiveId" clId="{91E03270-96DD-427F-B27F-5D2E4977FED9}" dt="2020-04-16T09:23:31.377" v="334" actId="26606"/>
          <ac:graphicFrameMkLst>
            <pc:docMk/>
            <pc:sldMk cId="3664871982" sldId="269"/>
            <ac:graphicFrameMk id="41" creationId="{CF3F40EC-F073-424B-ACF3-A6A0AD724AFD}"/>
          </ac:graphicFrameMkLst>
        </pc:graphicFrameChg>
        <pc:graphicFrameChg chg="add del">
          <ac:chgData name="Vítězslav Dvořák" userId="73ea0f92a729dff6" providerId="LiveId" clId="{91E03270-96DD-427F-B27F-5D2E4977FED9}" dt="2020-04-16T09:23:48.175" v="338" actId="26606"/>
          <ac:graphicFrameMkLst>
            <pc:docMk/>
            <pc:sldMk cId="3664871982" sldId="269"/>
            <ac:graphicFrameMk id="43" creationId="{A147AA99-30D5-4820-B0E3-00DF93C52C4D}"/>
          </ac:graphicFrameMkLst>
        </pc:graphicFrameChg>
        <pc:graphicFrameChg chg="add mod">
          <ac:chgData name="Vítězslav Dvořák" userId="73ea0f92a729dff6" providerId="LiveId" clId="{91E03270-96DD-427F-B27F-5D2E4977FED9}" dt="2020-04-16T09:26:30.235" v="372"/>
          <ac:graphicFrameMkLst>
            <pc:docMk/>
            <pc:sldMk cId="3664871982" sldId="269"/>
            <ac:graphicFrameMk id="96" creationId="{AAF334F6-9C3A-4000-8957-6B7E15799781}"/>
          </ac:graphicFrameMkLst>
        </pc:graphicFrameChg>
        <pc:cxnChg chg="add del">
          <ac:chgData name="Vítězslav Dvořák" userId="73ea0f92a729dff6" providerId="LiveId" clId="{91E03270-96DD-427F-B27F-5D2E4977FED9}" dt="2020-04-16T09:23:52.855" v="340" actId="26606"/>
          <ac:cxnSpMkLst>
            <pc:docMk/>
            <pc:sldMk cId="3664871982" sldId="269"/>
            <ac:cxnSpMk id="67" creationId="{68B6AB33-DFE6-4FE4-94FE-C9E25424AD16}"/>
          </ac:cxnSpMkLst>
        </pc:cxnChg>
      </pc:sldChg>
      <pc:sldChg chg="addSp delSp modSp mod modTransition setBg">
        <pc:chgData name="Vítězslav Dvořák" userId="73ea0f92a729dff6" providerId="LiveId" clId="{91E03270-96DD-427F-B27F-5D2E4977FED9}" dt="2020-04-17T00:37:08.744" v="8952" actId="1076"/>
        <pc:sldMkLst>
          <pc:docMk/>
          <pc:sldMk cId="777564126" sldId="270"/>
        </pc:sldMkLst>
        <pc:spChg chg="mod">
          <ac:chgData name="Vítězslav Dvořák" userId="73ea0f92a729dff6" providerId="LiveId" clId="{91E03270-96DD-427F-B27F-5D2E4977FED9}" dt="2020-04-17T00:37:06.482" v="8951" actId="1076"/>
          <ac:spMkLst>
            <pc:docMk/>
            <pc:sldMk cId="777564126" sldId="270"/>
            <ac:spMk id="2" creationId="{9E5A2A1B-8FDE-4A98-9FF3-DF2A62522FA1}"/>
          </ac:spMkLst>
        </pc:spChg>
        <pc:spChg chg="del mod">
          <ac:chgData name="Vítězslav Dvořák" userId="73ea0f92a729dff6" providerId="LiveId" clId="{91E03270-96DD-427F-B27F-5D2E4977FED9}" dt="2020-04-16T09:28:32.053" v="410" actId="26606"/>
          <ac:spMkLst>
            <pc:docMk/>
            <pc:sldMk cId="777564126" sldId="270"/>
            <ac:spMk id="3" creationId="{113335C4-7806-4AFF-807E-8695D6ABE1CF}"/>
          </ac:spMkLst>
        </pc:spChg>
        <pc:spChg chg="add del">
          <ac:chgData name="Vítězslav Dvořák" userId="73ea0f92a729dff6" providerId="LiveId" clId="{91E03270-96DD-427F-B27F-5D2E4977FED9}" dt="2020-04-16T09:28:32.053" v="410" actId="26606"/>
          <ac:spMkLst>
            <pc:docMk/>
            <pc:sldMk cId="777564126" sldId="270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09:28:32.053" v="410" actId="26606"/>
          <ac:spMkLst>
            <pc:docMk/>
            <pc:sldMk cId="777564126" sldId="270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09:28:32.053" v="410" actId="26606"/>
          <ac:spMkLst>
            <pc:docMk/>
            <pc:sldMk cId="777564126" sldId="270"/>
            <ac:spMk id="35" creationId="{B8B918B4-AB10-4E3A-916E-A9625586EA47}"/>
          </ac:spMkLst>
        </pc:spChg>
        <pc:spChg chg="add del">
          <ac:chgData name="Vítězslav Dvořák" userId="73ea0f92a729dff6" providerId="LiveId" clId="{91E03270-96DD-427F-B27F-5D2E4977FED9}" dt="2020-04-16T09:28:31.980" v="409" actId="26606"/>
          <ac:spMkLst>
            <pc:docMk/>
            <pc:sldMk cId="777564126" sldId="270"/>
            <ac:spMk id="40" creationId="{D75627FE-0AC5-4349-AC08-45A58BEC9B8C}"/>
          </ac:spMkLst>
        </pc:spChg>
        <pc:spChg chg="add del">
          <ac:chgData name="Vítězslav Dvořák" userId="73ea0f92a729dff6" providerId="LiveId" clId="{91E03270-96DD-427F-B27F-5D2E4977FED9}" dt="2020-04-16T09:28:31.980" v="409" actId="26606"/>
          <ac:spMkLst>
            <pc:docMk/>
            <pc:sldMk cId="777564126" sldId="270"/>
            <ac:spMk id="65" creationId="{BC2574CF-1D35-4994-87BD-5A3378E1AB34}"/>
          </ac:spMkLst>
        </pc:spChg>
        <pc:spChg chg="add">
          <ac:chgData name="Vítězslav Dvořák" userId="73ea0f92a729dff6" providerId="LiveId" clId="{91E03270-96DD-427F-B27F-5D2E4977FED9}" dt="2020-04-16T09:28:32.053" v="410" actId="26606"/>
          <ac:spMkLst>
            <pc:docMk/>
            <pc:sldMk cId="777564126" sldId="270"/>
            <ac:spMk id="69" creationId="{FE43D436-9D76-4479-B202-282AA3363E28}"/>
          </ac:spMkLst>
        </pc:spChg>
        <pc:grpChg chg="add del">
          <ac:chgData name="Vítězslav Dvořák" userId="73ea0f92a729dff6" providerId="LiveId" clId="{91E03270-96DD-427F-B27F-5D2E4977FED9}" dt="2020-04-16T09:28:32.053" v="410" actId="26606"/>
          <ac:grpSpMkLst>
            <pc:docMk/>
            <pc:sldMk cId="777564126" sldId="270"/>
            <ac:grpSpMk id="10" creationId="{B437F5FC-01F7-4EB4-81E7-C27D917E9554}"/>
          </ac:grpSpMkLst>
        </pc:grpChg>
        <pc:grpChg chg="add del">
          <ac:chgData name="Vítězslav Dvořák" userId="73ea0f92a729dff6" providerId="LiveId" clId="{91E03270-96DD-427F-B27F-5D2E4977FED9}" dt="2020-04-16T09:28:31.980" v="409" actId="26606"/>
          <ac:grpSpMkLst>
            <pc:docMk/>
            <pc:sldMk cId="777564126" sldId="270"/>
            <ac:grpSpMk id="42" creationId="{F87AAF7B-2090-475D-9C3E-FDC03DD87A88}"/>
          </ac:grpSpMkLst>
        </pc:grpChg>
        <pc:grpChg chg="add">
          <ac:chgData name="Vítězslav Dvořák" userId="73ea0f92a729dff6" providerId="LiveId" clId="{91E03270-96DD-427F-B27F-5D2E4977FED9}" dt="2020-04-16T09:28:32.053" v="410" actId="26606"/>
          <ac:grpSpMkLst>
            <pc:docMk/>
            <pc:sldMk cId="777564126" sldId="270"/>
            <ac:grpSpMk id="44" creationId="{5ED5FDDF-28FB-4871-BAF5-BC352B7065AC}"/>
          </ac:grpSpMkLst>
        </pc:grpChg>
        <pc:graphicFrameChg chg="add">
          <ac:chgData name="Vítězslav Dvořák" userId="73ea0f92a729dff6" providerId="LiveId" clId="{91E03270-96DD-427F-B27F-5D2E4977FED9}" dt="2020-04-16T09:28:32.053" v="410" actId="26606"/>
          <ac:graphicFrameMkLst>
            <pc:docMk/>
            <pc:sldMk cId="777564126" sldId="270"/>
            <ac:graphicFrameMk id="37" creationId="{9B46771E-02FF-4872-99EF-1547CD38AA5B}"/>
          </ac:graphicFrameMkLst>
        </pc:graphicFrameChg>
        <pc:picChg chg="add mod">
          <ac:chgData name="Vítězslav Dvořák" userId="73ea0f92a729dff6" providerId="LiveId" clId="{91E03270-96DD-427F-B27F-5D2E4977FED9}" dt="2020-04-17T00:37:08.744" v="8952" actId="1076"/>
          <ac:picMkLst>
            <pc:docMk/>
            <pc:sldMk cId="777564126" sldId="270"/>
            <ac:picMk id="4" creationId="{6D23074A-B185-4E95-BA6A-D30E3E5A6DFA}"/>
          </ac:picMkLst>
        </pc:picChg>
        <pc:cxnChg chg="add del">
          <ac:chgData name="Vítězslav Dvořák" userId="73ea0f92a729dff6" providerId="LiveId" clId="{91E03270-96DD-427F-B27F-5D2E4977FED9}" dt="2020-04-16T09:28:31.980" v="409" actId="26606"/>
          <ac:cxnSpMkLst>
            <pc:docMk/>
            <pc:sldMk cId="777564126" sldId="270"/>
            <ac:cxnSpMk id="67" creationId="{68B6AB33-DFE6-4FE4-94FE-C9E25424AD16}"/>
          </ac:cxnSpMkLst>
        </pc:cxnChg>
      </pc:sldChg>
      <pc:sldChg chg="new del">
        <pc:chgData name="Vítězslav Dvořák" userId="73ea0f92a729dff6" providerId="LiveId" clId="{91E03270-96DD-427F-B27F-5D2E4977FED9}" dt="2020-04-16T09:23:30.492" v="333" actId="680"/>
        <pc:sldMkLst>
          <pc:docMk/>
          <pc:sldMk cId="3295493846" sldId="270"/>
        </pc:sldMkLst>
      </pc:sldChg>
      <pc:sldChg chg="addSp delSp modSp new mod modTransition setBg">
        <pc:chgData name="Vítězslav Dvořák" userId="73ea0f92a729dff6" providerId="LiveId" clId="{91E03270-96DD-427F-B27F-5D2E4977FED9}" dt="2020-04-17T00:39:05.773" v="8973" actId="14100"/>
        <pc:sldMkLst>
          <pc:docMk/>
          <pc:sldMk cId="2113482227" sldId="271"/>
        </pc:sldMkLst>
        <pc:spChg chg="mod">
          <ac:chgData name="Vítězslav Dvořák" userId="73ea0f92a729dff6" providerId="LiveId" clId="{91E03270-96DD-427F-B27F-5D2E4977FED9}" dt="2020-04-17T00:39:05.773" v="8973" actId="14100"/>
          <ac:spMkLst>
            <pc:docMk/>
            <pc:sldMk cId="2113482227" sldId="271"/>
            <ac:spMk id="2" creationId="{2999EE6F-BDDA-48AD-938F-D13A90628AFC}"/>
          </ac:spMkLst>
        </pc:spChg>
        <pc:spChg chg="mod">
          <ac:chgData name="Vítězslav Dvořák" userId="73ea0f92a729dff6" providerId="LiveId" clId="{91E03270-96DD-427F-B27F-5D2E4977FED9}" dt="2020-04-16T22:14:06.501" v="7706" actId="14100"/>
          <ac:spMkLst>
            <pc:docMk/>
            <pc:sldMk cId="2113482227" sldId="271"/>
            <ac:spMk id="3" creationId="{79676F9A-7BCE-4D79-AE26-06BAD178E762}"/>
          </ac:spMkLst>
        </pc:spChg>
        <pc:spChg chg="add del">
          <ac:chgData name="Vítězslav Dvořák" userId="73ea0f92a729dff6" providerId="LiveId" clId="{91E03270-96DD-427F-B27F-5D2E4977FED9}" dt="2020-04-16T09:29:55.618" v="439" actId="26606"/>
          <ac:spMkLst>
            <pc:docMk/>
            <pc:sldMk cId="2113482227" sldId="271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09:29:55.618" v="439" actId="26606"/>
          <ac:spMkLst>
            <pc:docMk/>
            <pc:sldMk cId="2113482227" sldId="271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09:29:55.618" v="439" actId="26606"/>
          <ac:spMkLst>
            <pc:docMk/>
            <pc:sldMk cId="2113482227" sldId="271"/>
            <ac:spMk id="35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09:29:55.618" v="439" actId="26606"/>
          <ac:spMkLst>
            <pc:docMk/>
            <pc:sldMk cId="2113482227" sldId="271"/>
            <ac:spMk id="40" creationId="{D75627FE-0AC5-4349-AC08-45A58BEC9B8C}"/>
          </ac:spMkLst>
        </pc:spChg>
        <pc:spChg chg="add">
          <ac:chgData name="Vítězslav Dvořák" userId="73ea0f92a729dff6" providerId="LiveId" clId="{91E03270-96DD-427F-B27F-5D2E4977FED9}" dt="2020-04-16T09:29:55.618" v="439" actId="26606"/>
          <ac:spMkLst>
            <pc:docMk/>
            <pc:sldMk cId="2113482227" sldId="271"/>
            <ac:spMk id="65" creationId="{BC2574CF-1D35-4994-87BD-5A3378E1AB34}"/>
          </ac:spMkLst>
        </pc:spChg>
        <pc:grpChg chg="add del">
          <ac:chgData name="Vítězslav Dvořák" userId="73ea0f92a729dff6" providerId="LiveId" clId="{91E03270-96DD-427F-B27F-5D2E4977FED9}" dt="2020-04-16T09:29:55.618" v="439" actId="26606"/>
          <ac:grpSpMkLst>
            <pc:docMk/>
            <pc:sldMk cId="2113482227" sldId="271"/>
            <ac:grpSpMk id="10" creationId="{B437F5FC-01F7-4EB4-81E7-C27D917E9554}"/>
          </ac:grpSpMkLst>
        </pc:grpChg>
        <pc:grpChg chg="add">
          <ac:chgData name="Vítězslav Dvořák" userId="73ea0f92a729dff6" providerId="LiveId" clId="{91E03270-96DD-427F-B27F-5D2E4977FED9}" dt="2020-04-16T09:29:55.618" v="439" actId="26606"/>
          <ac:grpSpMkLst>
            <pc:docMk/>
            <pc:sldMk cId="2113482227" sldId="271"/>
            <ac:grpSpMk id="42" creationId="{F87AAF7B-2090-475D-9C3E-FDC03DD87A88}"/>
          </ac:grpSpMkLst>
        </pc:grpChg>
        <pc:picChg chg="add del mod">
          <ac:chgData name="Vítězslav Dvořák" userId="73ea0f92a729dff6" providerId="LiveId" clId="{91E03270-96DD-427F-B27F-5D2E4977FED9}" dt="2020-04-17T00:37:49.940" v="8959" actId="478"/>
          <ac:picMkLst>
            <pc:docMk/>
            <pc:sldMk cId="2113482227" sldId="271"/>
            <ac:picMk id="5" creationId="{7157ADE2-B9CB-4695-84D8-88B4B983BE2A}"/>
          </ac:picMkLst>
        </pc:picChg>
        <pc:picChg chg="add mod">
          <ac:chgData name="Vítězslav Dvořák" userId="73ea0f92a729dff6" providerId="LiveId" clId="{91E03270-96DD-427F-B27F-5D2E4977FED9}" dt="2020-04-17T00:38:57.175" v="8972" actId="1076"/>
          <ac:picMkLst>
            <pc:docMk/>
            <pc:sldMk cId="2113482227" sldId="271"/>
            <ac:picMk id="7" creationId="{EF64E202-0273-4BB0-B7C3-57C3EFBF3BCC}"/>
          </ac:picMkLst>
        </pc:picChg>
        <pc:cxnChg chg="add">
          <ac:chgData name="Vítězslav Dvořák" userId="73ea0f92a729dff6" providerId="LiveId" clId="{91E03270-96DD-427F-B27F-5D2E4977FED9}" dt="2020-04-16T09:29:55.618" v="439" actId="26606"/>
          <ac:cxnSpMkLst>
            <pc:docMk/>
            <pc:sldMk cId="2113482227" sldId="271"/>
            <ac:cxnSpMk id="67" creationId="{68B6AB33-DFE6-4FE4-94FE-C9E25424AD16}"/>
          </ac:cxnSpMkLst>
        </pc:cxnChg>
      </pc:sldChg>
      <pc:sldChg chg="addSp modSp new del mod modTransition setBg">
        <pc:chgData name="Vítězslav Dvořák" userId="73ea0f92a729dff6" providerId="LiveId" clId="{91E03270-96DD-427F-B27F-5D2E4977FED9}" dt="2020-04-16T22:16:58.367" v="7752" actId="2696"/>
        <pc:sldMkLst>
          <pc:docMk/>
          <pc:sldMk cId="402604983" sldId="272"/>
        </pc:sldMkLst>
        <pc:spChg chg="mod">
          <ac:chgData name="Vítězslav Dvořák" userId="73ea0f92a729dff6" providerId="LiveId" clId="{91E03270-96DD-427F-B27F-5D2E4977FED9}" dt="2020-04-16T09:48:52.411" v="442" actId="26606"/>
          <ac:spMkLst>
            <pc:docMk/>
            <pc:sldMk cId="402604983" sldId="272"/>
            <ac:spMk id="2" creationId="{57CA9109-A74D-466D-AAD7-AD42C030C491}"/>
          </ac:spMkLst>
        </pc:spChg>
        <pc:spChg chg="mod">
          <ac:chgData name="Vítězslav Dvořák" userId="73ea0f92a729dff6" providerId="LiveId" clId="{91E03270-96DD-427F-B27F-5D2E4977FED9}" dt="2020-04-16T09:49:56.363" v="574" actId="20577"/>
          <ac:spMkLst>
            <pc:docMk/>
            <pc:sldMk cId="402604983" sldId="272"/>
            <ac:spMk id="3" creationId="{B416BBAA-AF93-497E-9C66-9A337F081DF3}"/>
          </ac:spMkLst>
        </pc:spChg>
        <pc:spChg chg="add">
          <ac:chgData name="Vítězslav Dvořák" userId="73ea0f92a729dff6" providerId="LiveId" clId="{91E03270-96DD-427F-B27F-5D2E4977FED9}" dt="2020-04-16T09:48:52.411" v="442" actId="26606"/>
          <ac:spMkLst>
            <pc:docMk/>
            <pc:sldMk cId="402604983" sldId="272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09:48:52.411" v="442" actId="26606"/>
          <ac:spMkLst>
            <pc:docMk/>
            <pc:sldMk cId="402604983" sldId="272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09:48:52.411" v="442" actId="26606"/>
          <ac:spMkLst>
            <pc:docMk/>
            <pc:sldMk cId="402604983" sldId="272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09:48:52.411" v="442" actId="26606"/>
          <ac:grpSpMkLst>
            <pc:docMk/>
            <pc:sldMk cId="402604983" sldId="272"/>
            <ac:grpSpMk id="10" creationId="{B437F5FC-01F7-4EB4-81E7-C27D917E9554}"/>
          </ac:grpSpMkLst>
        </pc:grpChg>
      </pc:sldChg>
      <pc:sldChg chg="addSp modSp new del mod modTransition setBg">
        <pc:chgData name="Vítězslav Dvořák" userId="73ea0f92a729dff6" providerId="LiveId" clId="{91E03270-96DD-427F-B27F-5D2E4977FED9}" dt="2020-04-16T22:06:39.707" v="7637" actId="2696"/>
        <pc:sldMkLst>
          <pc:docMk/>
          <pc:sldMk cId="2473413151" sldId="273"/>
        </pc:sldMkLst>
        <pc:spChg chg="mod">
          <ac:chgData name="Vítězslav Dvořák" userId="73ea0f92a729dff6" providerId="LiveId" clId="{91E03270-96DD-427F-B27F-5D2E4977FED9}" dt="2020-04-16T10:00:46.955" v="606" actId="26606"/>
          <ac:spMkLst>
            <pc:docMk/>
            <pc:sldMk cId="2473413151" sldId="273"/>
            <ac:spMk id="2" creationId="{63C0714B-B042-4907-ABD4-A2AC50672A08}"/>
          </ac:spMkLst>
        </pc:spChg>
        <pc:spChg chg="mod">
          <ac:chgData name="Vítězslav Dvořák" userId="73ea0f92a729dff6" providerId="LiveId" clId="{91E03270-96DD-427F-B27F-5D2E4977FED9}" dt="2020-04-16T10:00:48.990" v="608" actId="27636"/>
          <ac:spMkLst>
            <pc:docMk/>
            <pc:sldMk cId="2473413151" sldId="273"/>
            <ac:spMk id="3" creationId="{278586BE-90AB-484D-82D1-40BEFC3C1031}"/>
          </ac:spMkLst>
        </pc:spChg>
        <pc:spChg chg="add">
          <ac:chgData name="Vítězslav Dvořák" userId="73ea0f92a729dff6" providerId="LiveId" clId="{91E03270-96DD-427F-B27F-5D2E4977FED9}" dt="2020-04-16T10:00:46.955" v="606" actId="26606"/>
          <ac:spMkLst>
            <pc:docMk/>
            <pc:sldMk cId="2473413151" sldId="273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10:00:46.955" v="606" actId="26606"/>
          <ac:spMkLst>
            <pc:docMk/>
            <pc:sldMk cId="2473413151" sldId="273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10:00:46.955" v="606" actId="26606"/>
          <ac:spMkLst>
            <pc:docMk/>
            <pc:sldMk cId="2473413151" sldId="273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10:00:46.955" v="606" actId="26606"/>
          <ac:grpSpMkLst>
            <pc:docMk/>
            <pc:sldMk cId="2473413151" sldId="273"/>
            <ac:grpSpMk id="10" creationId="{B437F5FC-01F7-4EB4-81E7-C27D917E9554}"/>
          </ac:grpSpMkLst>
        </pc:grpChg>
      </pc:sldChg>
      <pc:sldChg chg="addSp modSp new del mod modTransition setBg">
        <pc:chgData name="Vítězslav Dvořák" userId="73ea0f92a729dff6" providerId="LiveId" clId="{91E03270-96DD-427F-B27F-5D2E4977FED9}" dt="2020-04-16T22:03:50.329" v="7591" actId="2696"/>
        <pc:sldMkLst>
          <pc:docMk/>
          <pc:sldMk cId="1135381885" sldId="274"/>
        </pc:sldMkLst>
        <pc:spChg chg="mod">
          <ac:chgData name="Vítězslav Dvořák" userId="73ea0f92a729dff6" providerId="LiveId" clId="{91E03270-96DD-427F-B27F-5D2E4977FED9}" dt="2020-04-16T10:01:59.303" v="610" actId="26606"/>
          <ac:spMkLst>
            <pc:docMk/>
            <pc:sldMk cId="1135381885" sldId="274"/>
            <ac:spMk id="2" creationId="{7BC471B2-1EBA-4720-84E8-9FE192377219}"/>
          </ac:spMkLst>
        </pc:spChg>
        <pc:spChg chg="mod">
          <ac:chgData name="Vítězslav Dvořák" userId="73ea0f92a729dff6" providerId="LiveId" clId="{91E03270-96DD-427F-B27F-5D2E4977FED9}" dt="2020-04-16T10:02:01.117" v="612" actId="27636"/>
          <ac:spMkLst>
            <pc:docMk/>
            <pc:sldMk cId="1135381885" sldId="274"/>
            <ac:spMk id="3" creationId="{605106A4-DAE5-4872-81F0-2B6D7BE638D8}"/>
          </ac:spMkLst>
        </pc:spChg>
        <pc:spChg chg="add">
          <ac:chgData name="Vítězslav Dvořák" userId="73ea0f92a729dff6" providerId="LiveId" clId="{91E03270-96DD-427F-B27F-5D2E4977FED9}" dt="2020-04-16T10:01:59.303" v="610" actId="26606"/>
          <ac:spMkLst>
            <pc:docMk/>
            <pc:sldMk cId="1135381885" sldId="274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10:01:59.303" v="610" actId="26606"/>
          <ac:spMkLst>
            <pc:docMk/>
            <pc:sldMk cId="1135381885" sldId="274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10:01:59.303" v="610" actId="26606"/>
          <ac:spMkLst>
            <pc:docMk/>
            <pc:sldMk cId="1135381885" sldId="274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10:01:59.303" v="610" actId="26606"/>
          <ac:grpSpMkLst>
            <pc:docMk/>
            <pc:sldMk cId="1135381885" sldId="274"/>
            <ac:grpSpMk id="10" creationId="{B437F5FC-01F7-4EB4-81E7-C27D917E9554}"/>
          </ac:grpSpMkLst>
        </pc:grpChg>
      </pc:sldChg>
      <pc:sldChg chg="addSp delSp modSp new mod modTransition setBg">
        <pc:chgData name="Vítězslav Dvořák" userId="73ea0f92a729dff6" providerId="LiveId" clId="{91E03270-96DD-427F-B27F-5D2E4977FED9}" dt="2020-04-16T22:47:34.870" v="8002" actId="1076"/>
        <pc:sldMkLst>
          <pc:docMk/>
          <pc:sldMk cId="1816374644" sldId="275"/>
        </pc:sldMkLst>
        <pc:spChg chg="mod">
          <ac:chgData name="Vítězslav Dvořák" userId="73ea0f92a729dff6" providerId="LiveId" clId="{91E03270-96DD-427F-B27F-5D2E4977FED9}" dt="2020-04-16T22:47:30.180" v="8001" actId="1076"/>
          <ac:spMkLst>
            <pc:docMk/>
            <pc:sldMk cId="1816374644" sldId="275"/>
            <ac:spMk id="2" creationId="{2CDCED05-9EEE-4548-9A4E-7BF3902C5B65}"/>
          </ac:spMkLst>
        </pc:spChg>
        <pc:spChg chg="add del mod">
          <ac:chgData name="Vítězslav Dvořák" userId="73ea0f92a729dff6" providerId="LiveId" clId="{91E03270-96DD-427F-B27F-5D2E4977FED9}" dt="2020-04-16T12:49:41.901" v="2329" actId="26606"/>
          <ac:spMkLst>
            <pc:docMk/>
            <pc:sldMk cId="1816374644" sldId="275"/>
            <ac:spMk id="3" creationId="{184C8530-2DF0-4BAF-A6B9-669737F05512}"/>
          </ac:spMkLst>
        </pc:spChg>
        <pc:spChg chg="add del">
          <ac:chgData name="Vítězslav Dvořák" userId="73ea0f92a729dff6" providerId="LiveId" clId="{91E03270-96DD-427F-B27F-5D2E4977FED9}" dt="2020-04-16T12:49:41.901" v="2329" actId="26606"/>
          <ac:spMkLst>
            <pc:docMk/>
            <pc:sldMk cId="1816374644" sldId="275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12:49:41.901" v="2329" actId="26606"/>
          <ac:spMkLst>
            <pc:docMk/>
            <pc:sldMk cId="1816374644" sldId="275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12:49:41.901" v="2329" actId="26606"/>
          <ac:spMkLst>
            <pc:docMk/>
            <pc:sldMk cId="1816374644" sldId="275"/>
            <ac:spMk id="35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12:49:41.901" v="2329" actId="26606"/>
          <ac:spMkLst>
            <pc:docMk/>
            <pc:sldMk cId="1816374644" sldId="275"/>
            <ac:spMk id="40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12:49:41.848" v="2328" actId="26606"/>
          <ac:spMkLst>
            <pc:docMk/>
            <pc:sldMk cId="1816374644" sldId="275"/>
            <ac:spMk id="42" creationId="{982413CC-69E6-4BDA-A88D-E4EF8F95B27D}"/>
          </ac:spMkLst>
        </pc:spChg>
        <pc:spChg chg="add">
          <ac:chgData name="Vítězslav Dvořák" userId="73ea0f92a729dff6" providerId="LiveId" clId="{91E03270-96DD-427F-B27F-5D2E4977FED9}" dt="2020-04-16T12:49:41.901" v="2329" actId="26606"/>
          <ac:spMkLst>
            <pc:docMk/>
            <pc:sldMk cId="1816374644" sldId="275"/>
            <ac:spMk id="67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12:49:41.901" v="2329" actId="26606"/>
          <ac:spMkLst>
            <pc:docMk/>
            <pc:sldMk cId="1816374644" sldId="275"/>
            <ac:spMk id="89" creationId="{7C462C46-EFB7-4580-9921-DFC346FCC3C2}"/>
          </ac:spMkLst>
        </pc:spChg>
        <pc:spChg chg="add mod">
          <ac:chgData name="Vítězslav Dvořák" userId="73ea0f92a729dff6" providerId="LiveId" clId="{91E03270-96DD-427F-B27F-5D2E4977FED9}" dt="2020-04-16T22:47:34.870" v="8002" actId="1076"/>
          <ac:spMkLst>
            <pc:docMk/>
            <pc:sldMk cId="1816374644" sldId="275"/>
            <ac:spMk id="90" creationId="{184C8530-2DF0-4BAF-A6B9-669737F05512}"/>
          </ac:spMkLst>
        </pc:spChg>
        <pc:grpChg chg="add del">
          <ac:chgData name="Vítězslav Dvořák" userId="73ea0f92a729dff6" providerId="LiveId" clId="{91E03270-96DD-427F-B27F-5D2E4977FED9}" dt="2020-04-16T12:49:41.901" v="2329" actId="26606"/>
          <ac:grpSpMkLst>
            <pc:docMk/>
            <pc:sldMk cId="1816374644" sldId="275"/>
            <ac:grpSpMk id="10" creationId="{B437F5FC-01F7-4EB4-81E7-C27D917E9554}"/>
          </ac:grpSpMkLst>
        </pc:grpChg>
        <pc:grpChg chg="add del">
          <ac:chgData name="Vítězslav Dvořák" userId="73ea0f92a729dff6" providerId="LiveId" clId="{91E03270-96DD-427F-B27F-5D2E4977FED9}" dt="2020-04-16T12:49:41.848" v="2328" actId="26606"/>
          <ac:grpSpMkLst>
            <pc:docMk/>
            <pc:sldMk cId="1816374644" sldId="275"/>
            <ac:grpSpMk id="44" creationId="{4F1F7357-8633-4CE7-BF80-475EE8A2FAEA}"/>
          </ac:grpSpMkLst>
        </pc:grpChg>
        <pc:grpChg chg="add">
          <ac:chgData name="Vítězslav Dvořák" userId="73ea0f92a729dff6" providerId="LiveId" clId="{91E03270-96DD-427F-B27F-5D2E4977FED9}" dt="2020-04-16T12:49:41.901" v="2329" actId="26606"/>
          <ac:grpSpMkLst>
            <pc:docMk/>
            <pc:sldMk cId="1816374644" sldId="275"/>
            <ac:grpSpMk id="68" creationId="{B437F5FC-01F7-4EB4-81E7-C27D917E9554}"/>
          </ac:grpSpMkLst>
        </pc:grpChg>
        <pc:graphicFrameChg chg="add del">
          <ac:chgData name="Vítězslav Dvořák" userId="73ea0f92a729dff6" providerId="LiveId" clId="{91E03270-96DD-427F-B27F-5D2E4977FED9}" dt="2020-04-16T12:49:41.848" v="2328" actId="26606"/>
          <ac:graphicFrameMkLst>
            <pc:docMk/>
            <pc:sldMk cId="1816374644" sldId="275"/>
            <ac:graphicFrameMk id="37" creationId="{22BA724C-0A09-4E2B-9A4F-0C994DC12DD3}"/>
          </ac:graphicFrameMkLst>
        </pc:graphicFrameChg>
      </pc:sldChg>
      <pc:sldChg chg="addSp delSp modSp new mod modTransition setBg">
        <pc:chgData name="Vítězslav Dvořák" userId="73ea0f92a729dff6" providerId="LiveId" clId="{91E03270-96DD-427F-B27F-5D2E4977FED9}" dt="2020-04-16T23:12:06.796" v="8523" actId="1076"/>
        <pc:sldMkLst>
          <pc:docMk/>
          <pc:sldMk cId="615120297" sldId="276"/>
        </pc:sldMkLst>
        <pc:spChg chg="del">
          <ac:chgData name="Vítězslav Dvořák" userId="73ea0f92a729dff6" providerId="LiveId" clId="{91E03270-96DD-427F-B27F-5D2E4977FED9}" dt="2020-04-16T11:31:52.926" v="627"/>
          <ac:spMkLst>
            <pc:docMk/>
            <pc:sldMk cId="615120297" sldId="276"/>
            <ac:spMk id="2" creationId="{0DADB8B5-F12B-4D55-A191-6D758F3BA2E5}"/>
          </ac:spMkLst>
        </pc:spChg>
        <pc:spChg chg="del">
          <ac:chgData name="Vítězslav Dvořák" userId="73ea0f92a729dff6" providerId="LiveId" clId="{91E03270-96DD-427F-B27F-5D2E4977FED9}" dt="2020-04-16T11:31:52.926" v="627"/>
          <ac:spMkLst>
            <pc:docMk/>
            <pc:sldMk cId="615120297" sldId="276"/>
            <ac:spMk id="3" creationId="{ED3D328D-5C5A-4825-84B4-ACA16C1203CF}"/>
          </ac:spMkLst>
        </pc:spChg>
        <pc:spChg chg="add mod">
          <ac:chgData name="Vítězslav Dvořák" userId="73ea0f92a729dff6" providerId="LiveId" clId="{91E03270-96DD-427F-B27F-5D2E4977FED9}" dt="2020-04-16T23:12:06.796" v="8523" actId="1076"/>
          <ac:spMkLst>
            <pc:docMk/>
            <pc:sldMk cId="615120297" sldId="276"/>
            <ac:spMk id="4" creationId="{C33F1BB8-3C82-4C82-94EA-27EFF43FD395}"/>
          </ac:spMkLst>
        </pc:spChg>
        <pc:spChg chg="add del mod">
          <ac:chgData name="Vítězslav Dvořák" userId="73ea0f92a729dff6" providerId="LiveId" clId="{91E03270-96DD-427F-B27F-5D2E4977FED9}" dt="2020-04-16T11:33:54.618" v="797" actId="26606"/>
          <ac:spMkLst>
            <pc:docMk/>
            <pc:sldMk cId="615120297" sldId="276"/>
            <ac:spMk id="5" creationId="{46A37D0E-63A9-4228-9747-17BACAE95B30}"/>
          </ac:spMkLst>
        </pc:spChg>
        <pc:spChg chg="add del">
          <ac:chgData name="Vítězslav Dvořák" userId="73ea0f92a729dff6" providerId="LiveId" clId="{91E03270-96DD-427F-B27F-5D2E4977FED9}" dt="2020-04-16T11:33:54.618" v="797" actId="26606"/>
          <ac:spMkLst>
            <pc:docMk/>
            <pc:sldMk cId="615120297" sldId="276"/>
            <ac:spMk id="10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11:33:54.618" v="797" actId="26606"/>
          <ac:spMkLst>
            <pc:docMk/>
            <pc:sldMk cId="615120297" sldId="276"/>
            <ac:spMk id="35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11:33:54.618" v="797" actId="26606"/>
          <ac:spMkLst>
            <pc:docMk/>
            <pc:sldMk cId="615120297" sldId="276"/>
            <ac:spMk id="37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11:33:54.618" v="797" actId="26606"/>
          <ac:spMkLst>
            <pc:docMk/>
            <pc:sldMk cId="615120297" sldId="276"/>
            <ac:spMk id="44" creationId="{982413CC-69E6-4BDA-A88D-E4EF8F95B27D}"/>
          </ac:spMkLst>
        </pc:spChg>
        <pc:grpChg chg="add del">
          <ac:chgData name="Vítězslav Dvořák" userId="73ea0f92a729dff6" providerId="LiveId" clId="{91E03270-96DD-427F-B27F-5D2E4977FED9}" dt="2020-04-16T11:33:54.618" v="797" actId="26606"/>
          <ac:grpSpMkLst>
            <pc:docMk/>
            <pc:sldMk cId="615120297" sldId="276"/>
            <ac:grpSpMk id="12" creationId="{B437F5FC-01F7-4EB4-81E7-C27D917E9554}"/>
          </ac:grpSpMkLst>
        </pc:grpChg>
        <pc:grpChg chg="add">
          <ac:chgData name="Vítězslav Dvořák" userId="73ea0f92a729dff6" providerId="LiveId" clId="{91E03270-96DD-427F-B27F-5D2E4977FED9}" dt="2020-04-16T11:33:54.618" v="797" actId="26606"/>
          <ac:grpSpMkLst>
            <pc:docMk/>
            <pc:sldMk cId="615120297" sldId="276"/>
            <ac:grpSpMk id="46" creationId="{4F1F7357-8633-4CE7-BF80-475EE8A2FAEA}"/>
          </ac:grpSpMkLst>
        </pc:grpChg>
        <pc:graphicFrameChg chg="add">
          <ac:chgData name="Vítězslav Dvořák" userId="73ea0f92a729dff6" providerId="LiveId" clId="{91E03270-96DD-427F-B27F-5D2E4977FED9}" dt="2020-04-16T11:33:54.618" v="797" actId="26606"/>
          <ac:graphicFrameMkLst>
            <pc:docMk/>
            <pc:sldMk cId="615120297" sldId="276"/>
            <ac:graphicFrameMk id="39" creationId="{F4903504-0EF4-4125-B993-06720A384F66}"/>
          </ac:graphicFrameMkLst>
        </pc:graphicFrameChg>
      </pc:sldChg>
      <pc:sldChg chg="addSp delSp modSp new mod modTransition setBg">
        <pc:chgData name="Vítězslav Dvořák" userId="73ea0f92a729dff6" providerId="LiveId" clId="{91E03270-96DD-427F-B27F-5D2E4977FED9}" dt="2020-04-16T23:15:57.795" v="8560" actId="1076"/>
        <pc:sldMkLst>
          <pc:docMk/>
          <pc:sldMk cId="4201766766" sldId="277"/>
        </pc:sldMkLst>
        <pc:spChg chg="mod">
          <ac:chgData name="Vítězslav Dvořák" userId="73ea0f92a729dff6" providerId="LiveId" clId="{91E03270-96DD-427F-B27F-5D2E4977FED9}" dt="2020-04-16T23:15:15.652" v="8554" actId="1076"/>
          <ac:spMkLst>
            <pc:docMk/>
            <pc:sldMk cId="4201766766" sldId="277"/>
            <ac:spMk id="2" creationId="{9A63F100-E393-49D7-B251-00B5BC93F745}"/>
          </ac:spMkLst>
        </pc:spChg>
        <pc:spChg chg="del mod">
          <ac:chgData name="Vítězslav Dvořák" userId="73ea0f92a729dff6" providerId="LiveId" clId="{91E03270-96DD-427F-B27F-5D2E4977FED9}" dt="2020-04-16T12:02:17.229" v="1783" actId="26606"/>
          <ac:spMkLst>
            <pc:docMk/>
            <pc:sldMk cId="4201766766" sldId="277"/>
            <ac:spMk id="3" creationId="{202C5577-9D4A-4E28-B5C7-0FA2C4D5EBC8}"/>
          </ac:spMkLst>
        </pc:spChg>
        <pc:spChg chg="add del">
          <ac:chgData name="Vítězslav Dvořák" userId="73ea0f92a729dff6" providerId="LiveId" clId="{91E03270-96DD-427F-B27F-5D2E4977FED9}" dt="2020-04-16T12:02:17.229" v="1783" actId="26606"/>
          <ac:spMkLst>
            <pc:docMk/>
            <pc:sldMk cId="4201766766" sldId="277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12:02:17.229" v="1783" actId="26606"/>
          <ac:spMkLst>
            <pc:docMk/>
            <pc:sldMk cId="4201766766" sldId="277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12:02:17.229" v="1783" actId="26606"/>
          <ac:spMkLst>
            <pc:docMk/>
            <pc:sldMk cId="4201766766" sldId="277"/>
            <ac:spMk id="35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12:02:17.229" v="1783" actId="26606"/>
          <ac:spMkLst>
            <pc:docMk/>
            <pc:sldMk cId="4201766766" sldId="277"/>
            <ac:spMk id="42" creationId="{982413CC-69E6-4BDA-A88D-E4EF8F95B27D}"/>
          </ac:spMkLst>
        </pc:spChg>
        <pc:grpChg chg="add del">
          <ac:chgData name="Vítězslav Dvořák" userId="73ea0f92a729dff6" providerId="LiveId" clId="{91E03270-96DD-427F-B27F-5D2E4977FED9}" dt="2020-04-16T12:02:17.229" v="1783" actId="26606"/>
          <ac:grpSpMkLst>
            <pc:docMk/>
            <pc:sldMk cId="4201766766" sldId="277"/>
            <ac:grpSpMk id="10" creationId="{B437F5FC-01F7-4EB4-81E7-C27D917E9554}"/>
          </ac:grpSpMkLst>
        </pc:grpChg>
        <pc:grpChg chg="add">
          <ac:chgData name="Vítězslav Dvořák" userId="73ea0f92a729dff6" providerId="LiveId" clId="{91E03270-96DD-427F-B27F-5D2E4977FED9}" dt="2020-04-16T12:02:17.229" v="1783" actId="26606"/>
          <ac:grpSpMkLst>
            <pc:docMk/>
            <pc:sldMk cId="4201766766" sldId="277"/>
            <ac:grpSpMk id="44" creationId="{4F1F7357-8633-4CE7-BF80-475EE8A2FAEA}"/>
          </ac:grpSpMkLst>
        </pc:grpChg>
        <pc:graphicFrameChg chg="add mod">
          <ac:chgData name="Vítězslav Dvořák" userId="73ea0f92a729dff6" providerId="LiveId" clId="{91E03270-96DD-427F-B27F-5D2E4977FED9}" dt="2020-04-16T23:15:57.795" v="8560" actId="1076"/>
          <ac:graphicFrameMkLst>
            <pc:docMk/>
            <pc:sldMk cId="4201766766" sldId="277"/>
            <ac:graphicFrameMk id="37" creationId="{0390CDD7-C5F4-404A-9A61-CC7143AE7F9A}"/>
          </ac:graphicFrameMkLst>
        </pc:graphicFrameChg>
      </pc:sldChg>
      <pc:sldChg chg="addSp delSp modSp new mod modTransition setBg">
        <pc:chgData name="Vítězslav Dvořák" userId="73ea0f92a729dff6" providerId="LiveId" clId="{91E03270-96DD-427F-B27F-5D2E4977FED9}" dt="2020-04-16T23:16:47.975" v="8576" actId="1076"/>
        <pc:sldMkLst>
          <pc:docMk/>
          <pc:sldMk cId="1322985854" sldId="278"/>
        </pc:sldMkLst>
        <pc:spChg chg="mod">
          <ac:chgData name="Vítězslav Dvořák" userId="73ea0f92a729dff6" providerId="LiveId" clId="{91E03270-96DD-427F-B27F-5D2E4977FED9}" dt="2020-04-16T23:16:16.792" v="8566" actId="1076"/>
          <ac:spMkLst>
            <pc:docMk/>
            <pc:sldMk cId="1322985854" sldId="278"/>
            <ac:spMk id="2" creationId="{5FCD90C4-AEB3-40D7-BAB2-8D333533CF51}"/>
          </ac:spMkLst>
        </pc:spChg>
        <pc:spChg chg="mod">
          <ac:chgData name="Vítězslav Dvořák" userId="73ea0f92a729dff6" providerId="LiveId" clId="{91E03270-96DD-427F-B27F-5D2E4977FED9}" dt="2020-04-16T23:16:47.975" v="8576" actId="1076"/>
          <ac:spMkLst>
            <pc:docMk/>
            <pc:sldMk cId="1322985854" sldId="278"/>
            <ac:spMk id="3" creationId="{C6081DCC-3DA0-48F9-A542-5D6EDDCF13AF}"/>
          </ac:spMkLst>
        </pc:spChg>
        <pc:spChg chg="add del">
          <ac:chgData name="Vítězslav Dvořák" userId="73ea0f92a729dff6" providerId="LiveId" clId="{91E03270-96DD-427F-B27F-5D2E4977FED9}" dt="2020-04-16T11:42:39.976" v="1310" actId="26606"/>
          <ac:spMkLst>
            <pc:docMk/>
            <pc:sldMk cId="1322985854" sldId="278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11:42:39.976" v="1310" actId="26606"/>
          <ac:spMkLst>
            <pc:docMk/>
            <pc:sldMk cId="1322985854" sldId="278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11:42:39.976" v="1310" actId="26606"/>
          <ac:spMkLst>
            <pc:docMk/>
            <pc:sldMk cId="1322985854" sldId="278"/>
            <ac:spMk id="35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11:42:39.976" v="1310" actId="26606"/>
          <ac:spMkLst>
            <pc:docMk/>
            <pc:sldMk cId="1322985854" sldId="278"/>
            <ac:spMk id="40" creationId="{D75627FE-0AC5-4349-AC08-45A58BEC9B8C}"/>
          </ac:spMkLst>
        </pc:spChg>
        <pc:spChg chg="add">
          <ac:chgData name="Vítězslav Dvořák" userId="73ea0f92a729dff6" providerId="LiveId" clId="{91E03270-96DD-427F-B27F-5D2E4977FED9}" dt="2020-04-16T11:42:39.976" v="1310" actId="26606"/>
          <ac:spMkLst>
            <pc:docMk/>
            <pc:sldMk cId="1322985854" sldId="278"/>
            <ac:spMk id="65" creationId="{BC2574CF-1D35-4994-87BD-5A3378E1AB34}"/>
          </ac:spMkLst>
        </pc:spChg>
        <pc:grpChg chg="add del">
          <ac:chgData name="Vítězslav Dvořák" userId="73ea0f92a729dff6" providerId="LiveId" clId="{91E03270-96DD-427F-B27F-5D2E4977FED9}" dt="2020-04-16T11:42:39.976" v="1310" actId="26606"/>
          <ac:grpSpMkLst>
            <pc:docMk/>
            <pc:sldMk cId="1322985854" sldId="278"/>
            <ac:grpSpMk id="10" creationId="{B437F5FC-01F7-4EB4-81E7-C27D917E9554}"/>
          </ac:grpSpMkLst>
        </pc:grpChg>
        <pc:grpChg chg="add">
          <ac:chgData name="Vítězslav Dvořák" userId="73ea0f92a729dff6" providerId="LiveId" clId="{91E03270-96DD-427F-B27F-5D2E4977FED9}" dt="2020-04-16T11:42:39.976" v="1310" actId="26606"/>
          <ac:grpSpMkLst>
            <pc:docMk/>
            <pc:sldMk cId="1322985854" sldId="278"/>
            <ac:grpSpMk id="42" creationId="{F87AAF7B-2090-475D-9C3E-FDC03DD87A88}"/>
          </ac:grpSpMkLst>
        </pc:grpChg>
        <pc:cxnChg chg="add">
          <ac:chgData name="Vítězslav Dvořák" userId="73ea0f92a729dff6" providerId="LiveId" clId="{91E03270-96DD-427F-B27F-5D2E4977FED9}" dt="2020-04-16T11:42:39.976" v="1310" actId="26606"/>
          <ac:cxnSpMkLst>
            <pc:docMk/>
            <pc:sldMk cId="1322985854" sldId="278"/>
            <ac:cxnSpMk id="67" creationId="{68B6AB33-DFE6-4FE4-94FE-C9E25424AD16}"/>
          </ac:cxnSpMkLst>
        </pc:cxnChg>
      </pc:sldChg>
      <pc:sldChg chg="addSp modSp new mod modTransition setBg">
        <pc:chgData name="Vítězslav Dvořák" userId="73ea0f92a729dff6" providerId="LiveId" clId="{91E03270-96DD-427F-B27F-5D2E4977FED9}" dt="2020-04-16T23:45:55.847" v="8782" actId="1076"/>
        <pc:sldMkLst>
          <pc:docMk/>
          <pc:sldMk cId="3378151139" sldId="279"/>
        </pc:sldMkLst>
        <pc:spChg chg="mod">
          <ac:chgData name="Vítězslav Dvořák" userId="73ea0f92a729dff6" providerId="LiveId" clId="{91E03270-96DD-427F-B27F-5D2E4977FED9}" dt="2020-04-16T23:17:10.963" v="8587" actId="1076"/>
          <ac:spMkLst>
            <pc:docMk/>
            <pc:sldMk cId="3378151139" sldId="279"/>
            <ac:spMk id="2" creationId="{7DB6B892-E768-42B8-8CA2-F4519C43BF0C}"/>
          </ac:spMkLst>
        </pc:spChg>
        <pc:spChg chg="mod">
          <ac:chgData name="Vítězslav Dvořák" userId="73ea0f92a729dff6" providerId="LiveId" clId="{91E03270-96DD-427F-B27F-5D2E4977FED9}" dt="2020-04-16T23:45:52.052" v="8781" actId="14100"/>
          <ac:spMkLst>
            <pc:docMk/>
            <pc:sldMk cId="3378151139" sldId="279"/>
            <ac:spMk id="3" creationId="{5DDF9831-F961-4229-A027-FF3DD544AA48}"/>
          </ac:spMkLst>
        </pc:spChg>
        <pc:spChg chg="add">
          <ac:chgData name="Vítězslav Dvořák" userId="73ea0f92a729dff6" providerId="LiveId" clId="{91E03270-96DD-427F-B27F-5D2E4977FED9}" dt="2020-04-16T11:45:52.235" v="1431" actId="26606"/>
          <ac:spMkLst>
            <pc:docMk/>
            <pc:sldMk cId="3378151139" sldId="279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11:45:52.235" v="1431" actId="26606"/>
          <ac:spMkLst>
            <pc:docMk/>
            <pc:sldMk cId="3378151139" sldId="279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11:45:52.235" v="1431" actId="26606"/>
          <ac:spMkLst>
            <pc:docMk/>
            <pc:sldMk cId="3378151139" sldId="279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11:45:52.235" v="1431" actId="26606"/>
          <ac:grpSpMkLst>
            <pc:docMk/>
            <pc:sldMk cId="3378151139" sldId="279"/>
            <ac:grpSpMk id="10" creationId="{B437F5FC-01F7-4EB4-81E7-C27D917E9554}"/>
          </ac:grpSpMkLst>
        </pc:grpChg>
        <pc:picChg chg="add mod">
          <ac:chgData name="Vítězslav Dvořák" userId="73ea0f92a729dff6" providerId="LiveId" clId="{91E03270-96DD-427F-B27F-5D2E4977FED9}" dt="2020-04-16T23:45:55.847" v="8782" actId="1076"/>
          <ac:picMkLst>
            <pc:docMk/>
            <pc:sldMk cId="3378151139" sldId="279"/>
            <ac:picMk id="5" creationId="{7B45B3D3-1BC3-4355-9FED-B99086CC17B7}"/>
          </ac:picMkLst>
        </pc:picChg>
      </pc:sldChg>
      <pc:sldChg chg="addSp delSp modSp new mod modTransition setBg setClrOvrMap">
        <pc:chgData name="Vítězslav Dvořák" userId="73ea0f92a729dff6" providerId="LiveId" clId="{91E03270-96DD-427F-B27F-5D2E4977FED9}" dt="2020-04-16T23:48:56.808" v="8819" actId="26606"/>
        <pc:sldMkLst>
          <pc:docMk/>
          <pc:sldMk cId="2981620518" sldId="280"/>
        </pc:sldMkLst>
        <pc:spChg chg="mod">
          <ac:chgData name="Vítězslav Dvořák" userId="73ea0f92a729dff6" providerId="LiveId" clId="{91E03270-96DD-427F-B27F-5D2E4977FED9}" dt="2020-04-16T23:48:56.808" v="8819" actId="26606"/>
          <ac:spMkLst>
            <pc:docMk/>
            <pc:sldMk cId="2981620518" sldId="280"/>
            <ac:spMk id="2" creationId="{6340A1E3-81ED-47B8-98EF-81A9CC418A27}"/>
          </ac:spMkLst>
        </pc:spChg>
        <pc:spChg chg="add del mod ord">
          <ac:chgData name="Vítězslav Dvořák" userId="73ea0f92a729dff6" providerId="LiveId" clId="{91E03270-96DD-427F-B27F-5D2E4977FED9}" dt="2020-04-16T23:48:56.808" v="8819" actId="26606"/>
          <ac:spMkLst>
            <pc:docMk/>
            <pc:sldMk cId="2981620518" sldId="280"/>
            <ac:spMk id="3" creationId="{9594887E-159F-4D37-9764-64EB3F58B01F}"/>
          </ac:spMkLst>
        </pc:spChg>
        <pc:spChg chg="add del">
          <ac:chgData name="Vítězslav Dvořák" userId="73ea0f92a729dff6" providerId="LiveId" clId="{91E03270-96DD-427F-B27F-5D2E4977FED9}" dt="2020-04-16T23:48:56.808" v="8819" actId="26606"/>
          <ac:spMkLst>
            <pc:docMk/>
            <pc:sldMk cId="2981620518" sldId="280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23:48:56.808" v="8819" actId="26606"/>
          <ac:spMkLst>
            <pc:docMk/>
            <pc:sldMk cId="2981620518" sldId="280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23:48:56.808" v="8819" actId="26606"/>
          <ac:spMkLst>
            <pc:docMk/>
            <pc:sldMk cId="2981620518" sldId="280"/>
            <ac:spMk id="35" creationId="{B8B918B4-AB10-4E3A-916E-A9625586EA47}"/>
          </ac:spMkLst>
        </pc:spChg>
        <pc:spChg chg="add del">
          <ac:chgData name="Vítězslav Dvořák" userId="73ea0f92a729dff6" providerId="LiveId" clId="{91E03270-96DD-427F-B27F-5D2E4977FED9}" dt="2020-04-16T23:48:56.808" v="8819" actId="26606"/>
          <ac:spMkLst>
            <pc:docMk/>
            <pc:sldMk cId="2981620518" sldId="280"/>
            <ac:spMk id="40" creationId="{48CAE4AE-A9DF-45AF-9A9C-1712BC63418E}"/>
          </ac:spMkLst>
        </pc:spChg>
        <pc:spChg chg="add del">
          <ac:chgData name="Vítězslav Dvořák" userId="73ea0f92a729dff6" providerId="LiveId" clId="{91E03270-96DD-427F-B27F-5D2E4977FED9}" dt="2020-04-16T23:48:56.808" v="8819" actId="26606"/>
          <ac:spMkLst>
            <pc:docMk/>
            <pc:sldMk cId="2981620518" sldId="280"/>
            <ac:spMk id="65" creationId="{E972DE0D-2E53-4159-ABD3-C601524262C2}"/>
          </ac:spMkLst>
        </pc:spChg>
        <pc:grpChg chg="add del">
          <ac:chgData name="Vítězslav Dvořák" userId="73ea0f92a729dff6" providerId="LiveId" clId="{91E03270-96DD-427F-B27F-5D2E4977FED9}" dt="2020-04-16T23:48:56.808" v="8819" actId="26606"/>
          <ac:grpSpMkLst>
            <pc:docMk/>
            <pc:sldMk cId="2981620518" sldId="280"/>
            <ac:grpSpMk id="10" creationId="{B437F5FC-01F7-4EB4-81E7-C27D917E9554}"/>
          </ac:grpSpMkLst>
        </pc:grpChg>
        <pc:grpChg chg="add del">
          <ac:chgData name="Vítězslav Dvořák" userId="73ea0f92a729dff6" providerId="LiveId" clId="{91E03270-96DD-427F-B27F-5D2E4977FED9}" dt="2020-04-16T23:48:56.808" v="8819" actId="26606"/>
          <ac:grpSpMkLst>
            <pc:docMk/>
            <pc:sldMk cId="2981620518" sldId="280"/>
            <ac:grpSpMk id="42" creationId="{6C272060-BC98-4C91-A58F-4DFEC566CF7F}"/>
          </ac:grpSpMkLst>
        </pc:grpChg>
        <pc:graphicFrameChg chg="add del">
          <ac:chgData name="Vítězslav Dvořák" userId="73ea0f92a729dff6" providerId="LiveId" clId="{91E03270-96DD-427F-B27F-5D2E4977FED9}" dt="2020-04-16T23:47:53.536" v="8801" actId="26606"/>
          <ac:graphicFrameMkLst>
            <pc:docMk/>
            <pc:sldMk cId="2981620518" sldId="280"/>
            <ac:graphicFrameMk id="37" creationId="{0B5FCF83-6DA3-41BD-9799-8E91DE54D2CF}"/>
          </ac:graphicFrameMkLst>
        </pc:graphicFrameChg>
        <pc:picChg chg="add mod">
          <ac:chgData name="Vítězslav Dvořák" userId="73ea0f92a729dff6" providerId="LiveId" clId="{91E03270-96DD-427F-B27F-5D2E4977FED9}" dt="2020-04-16T23:48:56.808" v="8819" actId="26606"/>
          <ac:picMkLst>
            <pc:docMk/>
            <pc:sldMk cId="2981620518" sldId="280"/>
            <ac:picMk id="5" creationId="{115B7DFB-E2B8-437D-B7CC-29F324B9AFA9}"/>
          </ac:picMkLst>
        </pc:picChg>
      </pc:sldChg>
      <pc:sldChg chg="addSp delSp modSp new mod modTransition setBg">
        <pc:chgData name="Vítězslav Dvořák" userId="73ea0f92a729dff6" providerId="LiveId" clId="{91E03270-96DD-427F-B27F-5D2E4977FED9}" dt="2020-04-16T23:51:51.839" v="8851" actId="1076"/>
        <pc:sldMkLst>
          <pc:docMk/>
          <pc:sldMk cId="275293474" sldId="281"/>
        </pc:sldMkLst>
        <pc:spChg chg="del">
          <ac:chgData name="Vítězslav Dvořák" userId="73ea0f92a729dff6" providerId="LiveId" clId="{91E03270-96DD-427F-B27F-5D2E4977FED9}" dt="2020-04-16T12:23:51.911" v="1866"/>
          <ac:spMkLst>
            <pc:docMk/>
            <pc:sldMk cId="275293474" sldId="281"/>
            <ac:spMk id="2" creationId="{A214343F-2025-4D12-8716-4A1E00200272}"/>
          </ac:spMkLst>
        </pc:spChg>
        <pc:spChg chg="del">
          <ac:chgData name="Vítězslav Dvořák" userId="73ea0f92a729dff6" providerId="LiveId" clId="{91E03270-96DD-427F-B27F-5D2E4977FED9}" dt="2020-04-16T12:23:51.911" v="1866"/>
          <ac:spMkLst>
            <pc:docMk/>
            <pc:sldMk cId="275293474" sldId="281"/>
            <ac:spMk id="3" creationId="{F1F06C3E-C07A-4CEE-9A40-77BA64918F35}"/>
          </ac:spMkLst>
        </pc:spChg>
        <pc:spChg chg="add mod">
          <ac:chgData name="Vítězslav Dvořák" userId="73ea0f92a729dff6" providerId="LiveId" clId="{91E03270-96DD-427F-B27F-5D2E4977FED9}" dt="2020-04-16T23:51:51.839" v="8851" actId="1076"/>
          <ac:spMkLst>
            <pc:docMk/>
            <pc:sldMk cId="275293474" sldId="281"/>
            <ac:spMk id="4" creationId="{29ED16FD-B4C8-456A-AC58-18B2A52A03EB}"/>
          </ac:spMkLst>
        </pc:spChg>
        <pc:spChg chg="add del mod">
          <ac:chgData name="Vítězslav Dvořák" userId="73ea0f92a729dff6" providerId="LiveId" clId="{91E03270-96DD-427F-B27F-5D2E4977FED9}" dt="2020-04-16T23:50:31.191" v="8828" actId="26606"/>
          <ac:spMkLst>
            <pc:docMk/>
            <pc:sldMk cId="275293474" sldId="281"/>
            <ac:spMk id="5" creationId="{1C6B7E21-496E-41FB-8ACE-3E996836570E}"/>
          </ac:spMkLst>
        </pc:spChg>
        <pc:spChg chg="add del">
          <ac:chgData name="Vítězslav Dvořák" userId="73ea0f92a729dff6" providerId="LiveId" clId="{91E03270-96DD-427F-B27F-5D2E4977FED9}" dt="2020-04-16T23:50:31.191" v="8828" actId="26606"/>
          <ac:spMkLst>
            <pc:docMk/>
            <pc:sldMk cId="275293474" sldId="281"/>
            <ac:spMk id="10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23:50:31.191" v="8828" actId="26606"/>
          <ac:spMkLst>
            <pc:docMk/>
            <pc:sldMk cId="275293474" sldId="281"/>
            <ac:spMk id="35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23:50:31.191" v="8828" actId="26606"/>
          <ac:spMkLst>
            <pc:docMk/>
            <pc:sldMk cId="275293474" sldId="281"/>
            <ac:spMk id="37" creationId="{B8B918B4-AB10-4E3A-916E-A9625586EA47}"/>
          </ac:spMkLst>
        </pc:spChg>
        <pc:spChg chg="add del">
          <ac:chgData name="Vítězslav Dvořák" userId="73ea0f92a729dff6" providerId="LiveId" clId="{91E03270-96DD-427F-B27F-5D2E4977FED9}" dt="2020-04-16T23:51:24.487" v="8838" actId="26606"/>
          <ac:spMkLst>
            <pc:docMk/>
            <pc:sldMk cId="275293474" sldId="281"/>
            <ac:spMk id="40" creationId="{982413CC-69E6-4BDA-A88D-E4EF8F95B27D}"/>
          </ac:spMkLst>
        </pc:spChg>
        <pc:spChg chg="add del">
          <ac:chgData name="Vítězslav Dvořák" userId="73ea0f92a729dff6" providerId="LiveId" clId="{91E03270-96DD-427F-B27F-5D2E4977FED9}" dt="2020-04-16T23:50:14.630" v="8825" actId="26606"/>
          <ac:spMkLst>
            <pc:docMk/>
            <pc:sldMk cId="275293474" sldId="281"/>
            <ac:spMk id="44" creationId="{982413CC-69E6-4BDA-A88D-E4EF8F95B27D}"/>
          </ac:spMkLst>
        </pc:spChg>
        <pc:grpChg chg="add del">
          <ac:chgData name="Vítězslav Dvořák" userId="73ea0f92a729dff6" providerId="LiveId" clId="{91E03270-96DD-427F-B27F-5D2E4977FED9}" dt="2020-04-16T23:50:31.191" v="8828" actId="26606"/>
          <ac:grpSpMkLst>
            <pc:docMk/>
            <pc:sldMk cId="275293474" sldId="281"/>
            <ac:grpSpMk id="12" creationId="{B437F5FC-01F7-4EB4-81E7-C27D917E9554}"/>
          </ac:grpSpMkLst>
        </pc:grpChg>
        <pc:grpChg chg="add del">
          <ac:chgData name="Vítězslav Dvořák" userId="73ea0f92a729dff6" providerId="LiveId" clId="{91E03270-96DD-427F-B27F-5D2E4977FED9}" dt="2020-04-16T23:51:24.487" v="8838" actId="26606"/>
          <ac:grpSpMkLst>
            <pc:docMk/>
            <pc:sldMk cId="275293474" sldId="281"/>
            <ac:grpSpMk id="41" creationId="{4F1F7357-8633-4CE7-BF80-475EE8A2FAEA}"/>
          </ac:grpSpMkLst>
        </pc:grpChg>
        <pc:grpChg chg="add del">
          <ac:chgData name="Vítězslav Dvořák" userId="73ea0f92a729dff6" providerId="LiveId" clId="{91E03270-96DD-427F-B27F-5D2E4977FED9}" dt="2020-04-16T23:50:14.630" v="8825" actId="26606"/>
          <ac:grpSpMkLst>
            <pc:docMk/>
            <pc:sldMk cId="275293474" sldId="281"/>
            <ac:grpSpMk id="46" creationId="{4F1F7357-8633-4CE7-BF80-475EE8A2FAEA}"/>
          </ac:grpSpMkLst>
        </pc:grpChg>
        <pc:graphicFrameChg chg="add del mod">
          <ac:chgData name="Vítězslav Dvořák" userId="73ea0f92a729dff6" providerId="LiveId" clId="{91E03270-96DD-427F-B27F-5D2E4977FED9}" dt="2020-04-16T23:50:14.630" v="8825" actId="26606"/>
          <ac:graphicFrameMkLst>
            <pc:docMk/>
            <pc:sldMk cId="275293474" sldId="281"/>
            <ac:graphicFrameMk id="39" creationId="{F734DC76-B2F7-46F8-878D-A7B4648665FB}"/>
          </ac:graphicFrameMkLst>
        </pc:graphicFrameChg>
        <pc:graphicFrameChg chg="add mod modGraphic">
          <ac:chgData name="Vítězslav Dvořák" userId="73ea0f92a729dff6" providerId="LiveId" clId="{91E03270-96DD-427F-B27F-5D2E4977FED9}" dt="2020-04-16T23:51:24.487" v="8838" actId="26606"/>
          <ac:graphicFrameMkLst>
            <pc:docMk/>
            <pc:sldMk cId="275293474" sldId="281"/>
            <ac:graphicFrameMk id="42" creationId="{BB1D2439-A8A6-4316-9554-1EB072F5BF3C}"/>
          </ac:graphicFrameMkLst>
        </pc:graphicFrameChg>
      </pc:sldChg>
      <pc:sldChg chg="addSp delSp modSp new mod modTransition setBg">
        <pc:chgData name="Vítězslav Dvořák" userId="73ea0f92a729dff6" providerId="LiveId" clId="{91E03270-96DD-427F-B27F-5D2E4977FED9}" dt="2020-04-16T23:10:43.814" v="8486" actId="20577"/>
        <pc:sldMkLst>
          <pc:docMk/>
          <pc:sldMk cId="32806874" sldId="282"/>
        </pc:sldMkLst>
        <pc:spChg chg="del">
          <ac:chgData name="Vítězslav Dvořák" userId="73ea0f92a729dff6" providerId="LiveId" clId="{91E03270-96DD-427F-B27F-5D2E4977FED9}" dt="2020-04-16T12:48:48.188" v="2314"/>
          <ac:spMkLst>
            <pc:docMk/>
            <pc:sldMk cId="32806874" sldId="282"/>
            <ac:spMk id="2" creationId="{D9711CD6-D66A-4314-828A-6BE3103F35AF}"/>
          </ac:spMkLst>
        </pc:spChg>
        <pc:spChg chg="del">
          <ac:chgData name="Vítězslav Dvořák" userId="73ea0f92a729dff6" providerId="LiveId" clId="{91E03270-96DD-427F-B27F-5D2E4977FED9}" dt="2020-04-16T12:48:48.188" v="2314"/>
          <ac:spMkLst>
            <pc:docMk/>
            <pc:sldMk cId="32806874" sldId="282"/>
            <ac:spMk id="3" creationId="{CECA50D7-F4A4-46CB-B466-9E2DB418983C}"/>
          </ac:spMkLst>
        </pc:spChg>
        <pc:spChg chg="add mod">
          <ac:chgData name="Vítězslav Dvořák" userId="73ea0f92a729dff6" providerId="LiveId" clId="{91E03270-96DD-427F-B27F-5D2E4977FED9}" dt="2020-04-16T12:53:57.260" v="2649" actId="26606"/>
          <ac:spMkLst>
            <pc:docMk/>
            <pc:sldMk cId="32806874" sldId="282"/>
            <ac:spMk id="4" creationId="{F5397C91-DD3E-4F31-8C76-1E06E6027F1B}"/>
          </ac:spMkLst>
        </pc:spChg>
        <pc:spChg chg="add del mod">
          <ac:chgData name="Vítězslav Dvořák" userId="73ea0f92a729dff6" providerId="LiveId" clId="{91E03270-96DD-427F-B27F-5D2E4977FED9}" dt="2020-04-16T12:53:57.260" v="2649" actId="26606"/>
          <ac:spMkLst>
            <pc:docMk/>
            <pc:sldMk cId="32806874" sldId="282"/>
            <ac:spMk id="5" creationId="{0AF5AF37-F20B-4E53-86FF-70728344FBCA}"/>
          </ac:spMkLst>
        </pc:spChg>
        <pc:spChg chg="add del">
          <ac:chgData name="Vítězslav Dvořák" userId="73ea0f92a729dff6" providerId="LiveId" clId="{91E03270-96DD-427F-B27F-5D2E4977FED9}" dt="2020-04-16T12:53:57.260" v="2649" actId="26606"/>
          <ac:spMkLst>
            <pc:docMk/>
            <pc:sldMk cId="32806874" sldId="282"/>
            <ac:spMk id="10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12:53:57.260" v="2649" actId="26606"/>
          <ac:spMkLst>
            <pc:docMk/>
            <pc:sldMk cId="32806874" sldId="282"/>
            <ac:spMk id="35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12:53:57.260" v="2649" actId="26606"/>
          <ac:spMkLst>
            <pc:docMk/>
            <pc:sldMk cId="32806874" sldId="282"/>
            <ac:spMk id="37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12:53:57.260" v="2649" actId="26606"/>
          <ac:spMkLst>
            <pc:docMk/>
            <pc:sldMk cId="32806874" sldId="282"/>
            <ac:spMk id="40" creationId="{982413CC-69E6-4BDA-A88D-E4EF8F95B27D}"/>
          </ac:spMkLst>
        </pc:spChg>
        <pc:spChg chg="add del">
          <ac:chgData name="Vítězslav Dvořák" userId="73ea0f92a729dff6" providerId="LiveId" clId="{91E03270-96DD-427F-B27F-5D2E4977FED9}" dt="2020-04-16T12:53:47.118" v="2648" actId="26606"/>
          <ac:spMkLst>
            <pc:docMk/>
            <pc:sldMk cId="32806874" sldId="282"/>
            <ac:spMk id="44" creationId="{982413CC-69E6-4BDA-A88D-E4EF8F95B27D}"/>
          </ac:spMkLst>
        </pc:spChg>
        <pc:grpChg chg="add del">
          <ac:chgData name="Vítězslav Dvořák" userId="73ea0f92a729dff6" providerId="LiveId" clId="{91E03270-96DD-427F-B27F-5D2E4977FED9}" dt="2020-04-16T12:53:57.260" v="2649" actId="26606"/>
          <ac:grpSpMkLst>
            <pc:docMk/>
            <pc:sldMk cId="32806874" sldId="282"/>
            <ac:grpSpMk id="12" creationId="{B437F5FC-01F7-4EB4-81E7-C27D917E9554}"/>
          </ac:grpSpMkLst>
        </pc:grpChg>
        <pc:grpChg chg="add">
          <ac:chgData name="Vítězslav Dvořák" userId="73ea0f92a729dff6" providerId="LiveId" clId="{91E03270-96DD-427F-B27F-5D2E4977FED9}" dt="2020-04-16T12:53:57.260" v="2649" actId="26606"/>
          <ac:grpSpMkLst>
            <pc:docMk/>
            <pc:sldMk cId="32806874" sldId="282"/>
            <ac:grpSpMk id="41" creationId="{4F1F7357-8633-4CE7-BF80-475EE8A2FAEA}"/>
          </ac:grpSpMkLst>
        </pc:grpChg>
        <pc:grpChg chg="add del">
          <ac:chgData name="Vítězslav Dvořák" userId="73ea0f92a729dff6" providerId="LiveId" clId="{91E03270-96DD-427F-B27F-5D2E4977FED9}" dt="2020-04-16T12:53:47.118" v="2648" actId="26606"/>
          <ac:grpSpMkLst>
            <pc:docMk/>
            <pc:sldMk cId="32806874" sldId="282"/>
            <ac:grpSpMk id="46" creationId="{4F1F7357-8633-4CE7-BF80-475EE8A2FAEA}"/>
          </ac:grpSpMkLst>
        </pc:grpChg>
        <pc:graphicFrameChg chg="add del">
          <ac:chgData name="Vítězslav Dvořák" userId="73ea0f92a729dff6" providerId="LiveId" clId="{91E03270-96DD-427F-B27F-5D2E4977FED9}" dt="2020-04-16T12:53:47.118" v="2648" actId="26606"/>
          <ac:graphicFrameMkLst>
            <pc:docMk/>
            <pc:sldMk cId="32806874" sldId="282"/>
            <ac:graphicFrameMk id="39" creationId="{6E8B3D8B-10DE-4341-B0AE-177734873ACB}"/>
          </ac:graphicFrameMkLst>
        </pc:graphicFrameChg>
        <pc:graphicFrameChg chg="add mod">
          <ac:chgData name="Vítězslav Dvořák" userId="73ea0f92a729dff6" providerId="LiveId" clId="{91E03270-96DD-427F-B27F-5D2E4977FED9}" dt="2020-04-16T23:10:43.814" v="8486" actId="20577"/>
          <ac:graphicFrameMkLst>
            <pc:docMk/>
            <pc:sldMk cId="32806874" sldId="282"/>
            <ac:graphicFrameMk id="86" creationId="{01D0E4F0-5B64-4198-A44E-98CE970F4A72}"/>
          </ac:graphicFrameMkLst>
        </pc:graphicFrameChg>
      </pc:sldChg>
      <pc:sldChg chg="addSp modSp new mod modTransition setBg">
        <pc:chgData name="Vítězslav Dvořák" userId="73ea0f92a729dff6" providerId="LiveId" clId="{91E03270-96DD-427F-B27F-5D2E4977FED9}" dt="2020-04-16T22:50:17.310" v="8073" actId="1076"/>
        <pc:sldMkLst>
          <pc:docMk/>
          <pc:sldMk cId="1071804227" sldId="283"/>
        </pc:sldMkLst>
        <pc:spChg chg="mod">
          <ac:chgData name="Vítězslav Dvořák" userId="73ea0f92a729dff6" providerId="LiveId" clId="{91E03270-96DD-427F-B27F-5D2E4977FED9}" dt="2020-04-16T22:49:53.950" v="8063" actId="1076"/>
          <ac:spMkLst>
            <pc:docMk/>
            <pc:sldMk cId="1071804227" sldId="283"/>
            <ac:spMk id="2" creationId="{DAE0B620-77BA-4B70-8AA7-B66C1C66DC03}"/>
          </ac:spMkLst>
        </pc:spChg>
        <pc:spChg chg="mod">
          <ac:chgData name="Vítězslav Dvořák" userId="73ea0f92a729dff6" providerId="LiveId" clId="{91E03270-96DD-427F-B27F-5D2E4977FED9}" dt="2020-04-16T22:50:17.310" v="8073" actId="1076"/>
          <ac:spMkLst>
            <pc:docMk/>
            <pc:sldMk cId="1071804227" sldId="283"/>
            <ac:spMk id="3" creationId="{2FC7CF28-80A6-4A22-91F7-84C00112AFED}"/>
          </ac:spMkLst>
        </pc:spChg>
        <pc:spChg chg="add">
          <ac:chgData name="Vítězslav Dvořák" userId="73ea0f92a729dff6" providerId="LiveId" clId="{91E03270-96DD-427F-B27F-5D2E4977FED9}" dt="2020-04-16T13:07:58.728" v="3165" actId="26606"/>
          <ac:spMkLst>
            <pc:docMk/>
            <pc:sldMk cId="1071804227" sldId="283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13:07:58.728" v="3165" actId="26606"/>
          <ac:spMkLst>
            <pc:docMk/>
            <pc:sldMk cId="1071804227" sldId="283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13:07:58.728" v="3165" actId="26606"/>
          <ac:spMkLst>
            <pc:docMk/>
            <pc:sldMk cId="1071804227" sldId="283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13:07:58.728" v="3165" actId="26606"/>
          <ac:grpSpMkLst>
            <pc:docMk/>
            <pc:sldMk cId="1071804227" sldId="283"/>
            <ac:grpSpMk id="10" creationId="{B437F5FC-01F7-4EB4-81E7-C27D917E9554}"/>
          </ac:grpSpMkLst>
        </pc:grpChg>
      </pc:sldChg>
      <pc:sldChg chg="addSp delSp modSp new mod modTransition setBg">
        <pc:chgData name="Vítězslav Dvořák" userId="73ea0f92a729dff6" providerId="LiveId" clId="{91E03270-96DD-427F-B27F-5D2E4977FED9}" dt="2020-04-16T22:54:02.540" v="8128" actId="120"/>
        <pc:sldMkLst>
          <pc:docMk/>
          <pc:sldMk cId="687509315" sldId="284"/>
        </pc:sldMkLst>
        <pc:spChg chg="del">
          <ac:chgData name="Vítězslav Dvořák" userId="73ea0f92a729dff6" providerId="LiveId" clId="{91E03270-96DD-427F-B27F-5D2E4977FED9}" dt="2020-04-16T13:13:06.830" v="3386"/>
          <ac:spMkLst>
            <pc:docMk/>
            <pc:sldMk cId="687509315" sldId="284"/>
            <ac:spMk id="2" creationId="{79C69E15-C966-4875-A64A-6C5425947654}"/>
          </ac:spMkLst>
        </pc:spChg>
        <pc:spChg chg="del">
          <ac:chgData name="Vítězslav Dvořák" userId="73ea0f92a729dff6" providerId="LiveId" clId="{91E03270-96DD-427F-B27F-5D2E4977FED9}" dt="2020-04-16T13:13:06.830" v="3386"/>
          <ac:spMkLst>
            <pc:docMk/>
            <pc:sldMk cId="687509315" sldId="284"/>
            <ac:spMk id="3" creationId="{66D6FFD5-E686-4C3F-93EB-09E4F47F610C}"/>
          </ac:spMkLst>
        </pc:spChg>
        <pc:spChg chg="add mod">
          <ac:chgData name="Vítězslav Dvořák" userId="73ea0f92a729dff6" providerId="LiveId" clId="{91E03270-96DD-427F-B27F-5D2E4977FED9}" dt="2020-04-16T22:53:17.306" v="8121" actId="1076"/>
          <ac:spMkLst>
            <pc:docMk/>
            <pc:sldMk cId="687509315" sldId="284"/>
            <ac:spMk id="4" creationId="{43DF4E65-8167-4B55-9D9B-C5FAD7405651}"/>
          </ac:spMkLst>
        </pc:spChg>
        <pc:spChg chg="add del mod">
          <ac:chgData name="Vítězslav Dvořák" userId="73ea0f92a729dff6" providerId="LiveId" clId="{91E03270-96DD-427F-B27F-5D2E4977FED9}" dt="2020-04-16T13:26:39.685" v="3596" actId="26606"/>
          <ac:spMkLst>
            <pc:docMk/>
            <pc:sldMk cId="687509315" sldId="284"/>
            <ac:spMk id="5" creationId="{AA77BC99-8A39-4064-BD61-FA3829CAE86B}"/>
          </ac:spMkLst>
        </pc:spChg>
        <pc:spChg chg="add del">
          <ac:chgData name="Vítězslav Dvořák" userId="73ea0f92a729dff6" providerId="LiveId" clId="{91E03270-96DD-427F-B27F-5D2E4977FED9}" dt="2020-04-16T13:26:39.685" v="3596" actId="26606"/>
          <ac:spMkLst>
            <pc:docMk/>
            <pc:sldMk cId="687509315" sldId="284"/>
            <ac:spMk id="10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13:26:39.685" v="3596" actId="26606"/>
          <ac:spMkLst>
            <pc:docMk/>
            <pc:sldMk cId="687509315" sldId="284"/>
            <ac:spMk id="35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13:26:39.685" v="3596" actId="26606"/>
          <ac:spMkLst>
            <pc:docMk/>
            <pc:sldMk cId="687509315" sldId="284"/>
            <ac:spMk id="37" creationId="{B8B918B4-AB10-4E3A-916E-A9625586EA47}"/>
          </ac:spMkLst>
        </pc:spChg>
        <pc:spChg chg="add del">
          <ac:chgData name="Vítězslav Dvořák" userId="73ea0f92a729dff6" providerId="LiveId" clId="{91E03270-96DD-427F-B27F-5D2E4977FED9}" dt="2020-04-16T13:25:59.085" v="3582" actId="26606"/>
          <ac:spMkLst>
            <pc:docMk/>
            <pc:sldMk cId="687509315" sldId="284"/>
            <ac:spMk id="44" creationId="{982413CC-69E6-4BDA-A88D-E4EF8F95B27D}"/>
          </ac:spMkLst>
        </pc:spChg>
        <pc:spChg chg="add del">
          <ac:chgData name="Vítězslav Dvořák" userId="73ea0f92a729dff6" providerId="LiveId" clId="{91E03270-96DD-427F-B27F-5D2E4977FED9}" dt="2020-04-16T13:26:01.399" v="3584" actId="26606"/>
          <ac:spMkLst>
            <pc:docMk/>
            <pc:sldMk cId="687509315" sldId="284"/>
            <ac:spMk id="72" creationId="{168C7A80-ADD8-4170-A42C-8AF8BCF804E1}"/>
          </ac:spMkLst>
        </pc:spChg>
        <pc:spChg chg="add del">
          <ac:chgData name="Vítězslav Dvořák" userId="73ea0f92a729dff6" providerId="LiveId" clId="{91E03270-96DD-427F-B27F-5D2E4977FED9}" dt="2020-04-16T22:50:46.726" v="8083" actId="26606"/>
          <ac:spMkLst>
            <pc:docMk/>
            <pc:sldMk cId="687509315" sldId="284"/>
            <ac:spMk id="97" creationId="{982413CC-69E6-4BDA-A88D-E4EF8F95B27D}"/>
          </ac:spMkLst>
        </pc:spChg>
        <pc:spChg chg="add del">
          <ac:chgData name="Vítězslav Dvořák" userId="73ea0f92a729dff6" providerId="LiveId" clId="{91E03270-96DD-427F-B27F-5D2E4977FED9}" dt="2020-04-16T19:36:54.441" v="3606" actId="26606"/>
          <ac:spMkLst>
            <pc:docMk/>
            <pc:sldMk cId="687509315" sldId="284"/>
            <ac:spMk id="101" creationId="{FE43D436-9D76-4479-B202-282AA3363E28}"/>
          </ac:spMkLst>
        </pc:spChg>
        <pc:spChg chg="add del">
          <ac:chgData name="Vítězslav Dvořák" userId="73ea0f92a729dff6" providerId="LiveId" clId="{91E03270-96DD-427F-B27F-5D2E4977FED9}" dt="2020-04-16T19:39:56.756" v="3612" actId="26606"/>
          <ac:spMkLst>
            <pc:docMk/>
            <pc:sldMk cId="687509315" sldId="284"/>
            <ac:spMk id="103" creationId="{FE43D436-9D76-4479-B202-282AA3363E28}"/>
          </ac:spMkLst>
        </pc:spChg>
        <pc:spChg chg="add del">
          <ac:chgData name="Vítězslav Dvořák" userId="73ea0f92a729dff6" providerId="LiveId" clId="{91E03270-96DD-427F-B27F-5D2E4977FED9}" dt="2020-04-16T13:26:35.487" v="3594" actId="26606"/>
          <ac:spMkLst>
            <pc:docMk/>
            <pc:sldMk cId="687509315" sldId="284"/>
            <ac:spMk id="104" creationId="{FE43D436-9D76-4479-B202-282AA3363E28}"/>
          </ac:spMkLst>
        </pc:spChg>
        <pc:spChg chg="add">
          <ac:chgData name="Vítězslav Dvořák" userId="73ea0f92a729dff6" providerId="LiveId" clId="{91E03270-96DD-427F-B27F-5D2E4977FED9}" dt="2020-04-16T22:52:17.911" v="8097" actId="26606"/>
          <ac:spMkLst>
            <pc:docMk/>
            <pc:sldMk cId="687509315" sldId="284"/>
            <ac:spMk id="128" creationId="{982413CC-69E6-4BDA-A88D-E4EF8F95B27D}"/>
          </ac:spMkLst>
        </pc:spChg>
        <pc:grpChg chg="add del">
          <ac:chgData name="Vítězslav Dvořák" userId="73ea0f92a729dff6" providerId="LiveId" clId="{91E03270-96DD-427F-B27F-5D2E4977FED9}" dt="2020-04-16T13:26:39.685" v="3596" actId="26606"/>
          <ac:grpSpMkLst>
            <pc:docMk/>
            <pc:sldMk cId="687509315" sldId="284"/>
            <ac:grpSpMk id="12" creationId="{B437F5FC-01F7-4EB4-81E7-C27D917E9554}"/>
          </ac:grpSpMkLst>
        </pc:grpChg>
        <pc:grpChg chg="add del">
          <ac:chgData name="Vítězslav Dvořák" userId="73ea0f92a729dff6" providerId="LiveId" clId="{91E03270-96DD-427F-B27F-5D2E4977FED9}" dt="2020-04-16T13:25:59.085" v="3582" actId="26606"/>
          <ac:grpSpMkLst>
            <pc:docMk/>
            <pc:sldMk cId="687509315" sldId="284"/>
            <ac:grpSpMk id="46" creationId="{4F1F7357-8633-4CE7-BF80-475EE8A2FAEA}"/>
          </ac:grpSpMkLst>
        </pc:grpChg>
        <pc:grpChg chg="add del">
          <ac:chgData name="Vítězslav Dvořák" userId="73ea0f92a729dff6" providerId="LiveId" clId="{91E03270-96DD-427F-B27F-5D2E4977FED9}" dt="2020-04-16T13:26:01.399" v="3584" actId="26606"/>
          <ac:grpSpMkLst>
            <pc:docMk/>
            <pc:sldMk cId="687509315" sldId="284"/>
            <ac:grpSpMk id="69" creationId="{D1B26C84-58AA-4435-9D21-F456F8B8E72D}"/>
          </ac:grpSpMkLst>
        </pc:grpChg>
        <pc:grpChg chg="add del">
          <ac:chgData name="Vítězslav Dvořák" userId="73ea0f92a729dff6" providerId="LiveId" clId="{91E03270-96DD-427F-B27F-5D2E4977FED9}" dt="2020-04-16T13:26:01.399" v="3584" actId="26606"/>
          <ac:grpSpMkLst>
            <pc:docMk/>
            <pc:sldMk cId="687509315" sldId="284"/>
            <ac:grpSpMk id="73" creationId="{41005616-CF90-447B-8C84-AF70E6F86579}"/>
          </ac:grpSpMkLst>
        </pc:grpChg>
        <pc:grpChg chg="add del">
          <ac:chgData name="Vítězslav Dvořák" userId="73ea0f92a729dff6" providerId="LiveId" clId="{91E03270-96DD-427F-B27F-5D2E4977FED9}" dt="2020-04-16T22:50:46.726" v="8083" actId="26606"/>
          <ac:grpSpMkLst>
            <pc:docMk/>
            <pc:sldMk cId="687509315" sldId="284"/>
            <ac:grpSpMk id="98" creationId="{4F1F7357-8633-4CE7-BF80-475EE8A2FAEA}"/>
          </ac:grpSpMkLst>
        </pc:grpChg>
        <pc:grpChg chg="add del">
          <ac:chgData name="Vítězslav Dvořák" userId="73ea0f92a729dff6" providerId="LiveId" clId="{91E03270-96DD-427F-B27F-5D2E4977FED9}" dt="2020-04-16T19:36:54.441" v="3606" actId="26606"/>
          <ac:grpSpMkLst>
            <pc:docMk/>
            <pc:sldMk cId="687509315" sldId="284"/>
            <ac:grpSpMk id="102" creationId="{5ED5FDDF-28FB-4871-BAF5-BC352B7065AC}"/>
          </ac:grpSpMkLst>
        </pc:grpChg>
        <pc:grpChg chg="add del">
          <ac:chgData name="Vítězslav Dvořák" userId="73ea0f92a729dff6" providerId="LiveId" clId="{91E03270-96DD-427F-B27F-5D2E4977FED9}" dt="2020-04-16T19:39:56.756" v="3612" actId="26606"/>
          <ac:grpSpMkLst>
            <pc:docMk/>
            <pc:sldMk cId="687509315" sldId="284"/>
            <ac:grpSpMk id="105" creationId="{5ED5FDDF-28FB-4871-BAF5-BC352B7065AC}"/>
          </ac:grpSpMkLst>
        </pc:grpChg>
        <pc:grpChg chg="add del">
          <ac:chgData name="Vítězslav Dvořák" userId="73ea0f92a729dff6" providerId="LiveId" clId="{91E03270-96DD-427F-B27F-5D2E4977FED9}" dt="2020-04-16T13:26:35.487" v="3594" actId="26606"/>
          <ac:grpSpMkLst>
            <pc:docMk/>
            <pc:sldMk cId="687509315" sldId="284"/>
            <ac:grpSpMk id="106" creationId="{5ED5FDDF-28FB-4871-BAF5-BC352B7065AC}"/>
          </ac:grpSpMkLst>
        </pc:grpChg>
        <pc:grpChg chg="add">
          <ac:chgData name="Vítězslav Dvořák" userId="73ea0f92a729dff6" providerId="LiveId" clId="{91E03270-96DD-427F-B27F-5D2E4977FED9}" dt="2020-04-16T22:52:17.911" v="8097" actId="26606"/>
          <ac:grpSpMkLst>
            <pc:docMk/>
            <pc:sldMk cId="687509315" sldId="284"/>
            <ac:grpSpMk id="129" creationId="{4F1F7357-8633-4CE7-BF80-475EE8A2FAEA}"/>
          </ac:grpSpMkLst>
        </pc:grpChg>
        <pc:graphicFrameChg chg="add del">
          <ac:chgData name="Vítězslav Dvořák" userId="73ea0f92a729dff6" providerId="LiveId" clId="{91E03270-96DD-427F-B27F-5D2E4977FED9}" dt="2020-04-16T13:25:59.085" v="3582" actId="26606"/>
          <ac:graphicFrameMkLst>
            <pc:docMk/>
            <pc:sldMk cId="687509315" sldId="284"/>
            <ac:graphicFrameMk id="39" creationId="{253963B4-42FE-4D45-A149-5F812A3E51C4}"/>
          </ac:graphicFrameMkLst>
        </pc:graphicFrameChg>
        <pc:graphicFrameChg chg="add del">
          <ac:chgData name="Vítězslav Dvořák" userId="73ea0f92a729dff6" providerId="LiveId" clId="{91E03270-96DD-427F-B27F-5D2E4977FED9}" dt="2020-04-16T13:26:01.399" v="3584" actId="26606"/>
          <ac:graphicFrameMkLst>
            <pc:docMk/>
            <pc:sldMk cId="687509315" sldId="284"/>
            <ac:graphicFrameMk id="95" creationId="{F0D31600-1274-49E2-A504-DFA22CE9E074}"/>
          </ac:graphicFrameMkLst>
        </pc:graphicFrameChg>
        <pc:graphicFrameChg chg="add del mod modGraphic">
          <ac:chgData name="Vítězslav Dvořák" userId="73ea0f92a729dff6" providerId="LiveId" clId="{91E03270-96DD-427F-B27F-5D2E4977FED9}" dt="2020-04-16T22:54:02.540" v="8128" actId="120"/>
          <ac:graphicFrameMkLst>
            <pc:docMk/>
            <pc:sldMk cId="687509315" sldId="284"/>
            <ac:graphicFrameMk id="99" creationId="{253963B4-42FE-4D45-A149-5F812A3E51C4}"/>
          </ac:graphicFrameMkLst>
        </pc:graphicFrameChg>
      </pc:sldChg>
      <pc:sldChg chg="addSp delSp modSp new mod modTransition setBg">
        <pc:chgData name="Vítězslav Dvořák" userId="73ea0f92a729dff6" providerId="LiveId" clId="{91E03270-96DD-427F-B27F-5D2E4977FED9}" dt="2020-04-16T22:54:43.504" v="8148" actId="1076"/>
        <pc:sldMkLst>
          <pc:docMk/>
          <pc:sldMk cId="1463673906" sldId="285"/>
        </pc:sldMkLst>
        <pc:spChg chg="mod">
          <ac:chgData name="Vítězslav Dvořák" userId="73ea0f92a729dff6" providerId="LiveId" clId="{91E03270-96DD-427F-B27F-5D2E4977FED9}" dt="2020-04-16T22:54:21.556" v="8135" actId="1076"/>
          <ac:spMkLst>
            <pc:docMk/>
            <pc:sldMk cId="1463673906" sldId="285"/>
            <ac:spMk id="2" creationId="{1E461276-572A-489A-83BA-EFB46F3AEF06}"/>
          </ac:spMkLst>
        </pc:spChg>
        <pc:spChg chg="mod">
          <ac:chgData name="Vítězslav Dvořák" userId="73ea0f92a729dff6" providerId="LiveId" clId="{91E03270-96DD-427F-B27F-5D2E4977FED9}" dt="2020-04-16T22:54:43.504" v="8148" actId="1076"/>
          <ac:spMkLst>
            <pc:docMk/>
            <pc:sldMk cId="1463673906" sldId="285"/>
            <ac:spMk id="3" creationId="{7A4513EC-4765-4E65-AD3B-FE94E044BD88}"/>
          </ac:spMkLst>
        </pc:spChg>
        <pc:spChg chg="add del">
          <ac:chgData name="Vítězslav Dvořák" userId="73ea0f92a729dff6" providerId="LiveId" clId="{91E03270-96DD-427F-B27F-5D2E4977FED9}" dt="2020-04-16T19:46:58.721" v="3923" actId="26606"/>
          <ac:spMkLst>
            <pc:docMk/>
            <pc:sldMk cId="1463673906" sldId="285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19:46:58.721" v="3923" actId="26606"/>
          <ac:spMkLst>
            <pc:docMk/>
            <pc:sldMk cId="1463673906" sldId="285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19:46:58.721" v="3923" actId="26606"/>
          <ac:spMkLst>
            <pc:docMk/>
            <pc:sldMk cId="1463673906" sldId="285"/>
            <ac:spMk id="35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19:46:58.721" v="3923" actId="26606"/>
          <ac:spMkLst>
            <pc:docMk/>
            <pc:sldMk cId="1463673906" sldId="285"/>
            <ac:spMk id="40" creationId="{D75627FE-0AC5-4349-AC08-45A58BEC9B8C}"/>
          </ac:spMkLst>
        </pc:spChg>
        <pc:spChg chg="add">
          <ac:chgData name="Vítězslav Dvořák" userId="73ea0f92a729dff6" providerId="LiveId" clId="{91E03270-96DD-427F-B27F-5D2E4977FED9}" dt="2020-04-16T19:46:58.721" v="3923" actId="26606"/>
          <ac:spMkLst>
            <pc:docMk/>
            <pc:sldMk cId="1463673906" sldId="285"/>
            <ac:spMk id="65" creationId="{BC2574CF-1D35-4994-87BD-5A3378E1AB34}"/>
          </ac:spMkLst>
        </pc:spChg>
        <pc:grpChg chg="add del">
          <ac:chgData name="Vítězslav Dvořák" userId="73ea0f92a729dff6" providerId="LiveId" clId="{91E03270-96DD-427F-B27F-5D2E4977FED9}" dt="2020-04-16T19:46:58.721" v="3923" actId="26606"/>
          <ac:grpSpMkLst>
            <pc:docMk/>
            <pc:sldMk cId="1463673906" sldId="285"/>
            <ac:grpSpMk id="10" creationId="{B437F5FC-01F7-4EB4-81E7-C27D917E9554}"/>
          </ac:grpSpMkLst>
        </pc:grpChg>
        <pc:grpChg chg="add">
          <ac:chgData name="Vítězslav Dvořák" userId="73ea0f92a729dff6" providerId="LiveId" clId="{91E03270-96DD-427F-B27F-5D2E4977FED9}" dt="2020-04-16T19:46:58.721" v="3923" actId="26606"/>
          <ac:grpSpMkLst>
            <pc:docMk/>
            <pc:sldMk cId="1463673906" sldId="285"/>
            <ac:grpSpMk id="42" creationId="{F87AAF7B-2090-475D-9C3E-FDC03DD87A88}"/>
          </ac:grpSpMkLst>
        </pc:grpChg>
        <pc:cxnChg chg="add">
          <ac:chgData name="Vítězslav Dvořák" userId="73ea0f92a729dff6" providerId="LiveId" clId="{91E03270-96DD-427F-B27F-5D2E4977FED9}" dt="2020-04-16T19:46:58.721" v="3923" actId="26606"/>
          <ac:cxnSpMkLst>
            <pc:docMk/>
            <pc:sldMk cId="1463673906" sldId="285"/>
            <ac:cxnSpMk id="67" creationId="{68B6AB33-DFE6-4FE4-94FE-C9E25424AD16}"/>
          </ac:cxnSpMkLst>
        </pc:cxnChg>
      </pc:sldChg>
      <pc:sldChg chg="addSp modSp new mod modTransition setBg">
        <pc:chgData name="Vítězslav Dvořák" userId="73ea0f92a729dff6" providerId="LiveId" clId="{91E03270-96DD-427F-B27F-5D2E4977FED9}" dt="2020-04-16T22:55:38.615" v="8173" actId="1076"/>
        <pc:sldMkLst>
          <pc:docMk/>
          <pc:sldMk cId="2279030417" sldId="286"/>
        </pc:sldMkLst>
        <pc:spChg chg="mod">
          <ac:chgData name="Vítězslav Dvořák" userId="73ea0f92a729dff6" providerId="LiveId" clId="{91E03270-96DD-427F-B27F-5D2E4977FED9}" dt="2020-04-16T22:55:15.599" v="8160" actId="1076"/>
          <ac:spMkLst>
            <pc:docMk/>
            <pc:sldMk cId="2279030417" sldId="286"/>
            <ac:spMk id="2" creationId="{722B0F81-89ED-4E5E-8894-5583D3C4E961}"/>
          </ac:spMkLst>
        </pc:spChg>
        <pc:spChg chg="mod">
          <ac:chgData name="Vítězslav Dvořák" userId="73ea0f92a729dff6" providerId="LiveId" clId="{91E03270-96DD-427F-B27F-5D2E4977FED9}" dt="2020-04-16T22:55:38.615" v="8173" actId="1076"/>
          <ac:spMkLst>
            <pc:docMk/>
            <pc:sldMk cId="2279030417" sldId="286"/>
            <ac:spMk id="3" creationId="{733FAA89-E9D6-421B-8EFF-6BA764E005CE}"/>
          </ac:spMkLst>
        </pc:spChg>
        <pc:spChg chg="add">
          <ac:chgData name="Vítězslav Dvořák" userId="73ea0f92a729dff6" providerId="LiveId" clId="{91E03270-96DD-427F-B27F-5D2E4977FED9}" dt="2020-04-16T19:48:38.166" v="3930" actId="26606"/>
          <ac:spMkLst>
            <pc:docMk/>
            <pc:sldMk cId="2279030417" sldId="286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19:48:38.166" v="3930" actId="26606"/>
          <ac:spMkLst>
            <pc:docMk/>
            <pc:sldMk cId="2279030417" sldId="286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19:48:38.166" v="3930" actId="26606"/>
          <ac:spMkLst>
            <pc:docMk/>
            <pc:sldMk cId="2279030417" sldId="286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19:48:38.166" v="3930" actId="26606"/>
          <ac:grpSpMkLst>
            <pc:docMk/>
            <pc:sldMk cId="2279030417" sldId="286"/>
            <ac:grpSpMk id="10" creationId="{B437F5FC-01F7-4EB4-81E7-C27D917E9554}"/>
          </ac:grpSpMkLst>
        </pc:grpChg>
      </pc:sldChg>
      <pc:sldChg chg="addSp modSp new mod modTransition setBg">
        <pc:chgData name="Vítězslav Dvořák" userId="73ea0f92a729dff6" providerId="LiveId" clId="{91E03270-96DD-427F-B27F-5D2E4977FED9}" dt="2020-04-16T22:56:11.666" v="8191" actId="1076"/>
        <pc:sldMkLst>
          <pc:docMk/>
          <pc:sldMk cId="3870283072" sldId="287"/>
        </pc:sldMkLst>
        <pc:spChg chg="mod">
          <ac:chgData name="Vítězslav Dvořák" userId="73ea0f92a729dff6" providerId="LiveId" clId="{91E03270-96DD-427F-B27F-5D2E4977FED9}" dt="2020-04-16T22:56:00.243" v="8182" actId="1076"/>
          <ac:spMkLst>
            <pc:docMk/>
            <pc:sldMk cId="3870283072" sldId="287"/>
            <ac:spMk id="2" creationId="{8705D644-B05E-4E48-8CA0-8926BBB3F0E8}"/>
          </ac:spMkLst>
        </pc:spChg>
        <pc:spChg chg="mod">
          <ac:chgData name="Vítězslav Dvořák" userId="73ea0f92a729dff6" providerId="LiveId" clId="{91E03270-96DD-427F-B27F-5D2E4977FED9}" dt="2020-04-16T22:56:11.666" v="8191" actId="1076"/>
          <ac:spMkLst>
            <pc:docMk/>
            <pc:sldMk cId="3870283072" sldId="287"/>
            <ac:spMk id="3" creationId="{4B5281EC-B406-44F6-8C5B-01DF92F38C02}"/>
          </ac:spMkLst>
        </pc:spChg>
        <pc:spChg chg="add">
          <ac:chgData name="Vítězslav Dvořák" userId="73ea0f92a729dff6" providerId="LiveId" clId="{91E03270-96DD-427F-B27F-5D2E4977FED9}" dt="2020-04-16T20:07:56.443" v="4180" actId="26606"/>
          <ac:spMkLst>
            <pc:docMk/>
            <pc:sldMk cId="3870283072" sldId="287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20:07:56.443" v="4180" actId="26606"/>
          <ac:spMkLst>
            <pc:docMk/>
            <pc:sldMk cId="3870283072" sldId="287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20:07:56.443" v="4180" actId="26606"/>
          <ac:spMkLst>
            <pc:docMk/>
            <pc:sldMk cId="3870283072" sldId="287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20:07:56.443" v="4180" actId="26606"/>
          <ac:grpSpMkLst>
            <pc:docMk/>
            <pc:sldMk cId="3870283072" sldId="287"/>
            <ac:grpSpMk id="10" creationId="{B437F5FC-01F7-4EB4-81E7-C27D917E9554}"/>
          </ac:grpSpMkLst>
        </pc:grpChg>
      </pc:sldChg>
      <pc:sldChg chg="addSp modSp new mod modTransition setBg">
        <pc:chgData name="Vítězslav Dvořák" userId="73ea0f92a729dff6" providerId="LiveId" clId="{91E03270-96DD-427F-B27F-5D2E4977FED9}" dt="2020-04-16T22:57:15.831" v="8214" actId="14100"/>
        <pc:sldMkLst>
          <pc:docMk/>
          <pc:sldMk cId="82878613" sldId="288"/>
        </pc:sldMkLst>
        <pc:spChg chg="mod">
          <ac:chgData name="Vítězslav Dvořák" userId="73ea0f92a729dff6" providerId="LiveId" clId="{91E03270-96DD-427F-B27F-5D2E4977FED9}" dt="2020-04-16T22:57:01.234" v="8212" actId="1076"/>
          <ac:spMkLst>
            <pc:docMk/>
            <pc:sldMk cId="82878613" sldId="288"/>
            <ac:spMk id="2" creationId="{0C66AFA4-DC57-455F-AAEA-6B9EEBAFAB96}"/>
          </ac:spMkLst>
        </pc:spChg>
        <pc:spChg chg="mod">
          <ac:chgData name="Vítězslav Dvořák" userId="73ea0f92a729dff6" providerId="LiveId" clId="{91E03270-96DD-427F-B27F-5D2E4977FED9}" dt="2020-04-16T22:57:15.831" v="8214" actId="14100"/>
          <ac:spMkLst>
            <pc:docMk/>
            <pc:sldMk cId="82878613" sldId="288"/>
            <ac:spMk id="3" creationId="{38BD3B31-342E-49F1-A2E0-45FA5408CE99}"/>
          </ac:spMkLst>
        </pc:spChg>
        <pc:spChg chg="add">
          <ac:chgData name="Vítězslav Dvořák" userId="73ea0f92a729dff6" providerId="LiveId" clId="{91E03270-96DD-427F-B27F-5D2E4977FED9}" dt="2020-04-16T20:22:01.880" v="4609" actId="26606"/>
          <ac:spMkLst>
            <pc:docMk/>
            <pc:sldMk cId="82878613" sldId="288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20:22:01.880" v="4609" actId="26606"/>
          <ac:spMkLst>
            <pc:docMk/>
            <pc:sldMk cId="82878613" sldId="288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20:22:01.880" v="4609" actId="26606"/>
          <ac:spMkLst>
            <pc:docMk/>
            <pc:sldMk cId="82878613" sldId="288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20:22:01.880" v="4609" actId="26606"/>
          <ac:grpSpMkLst>
            <pc:docMk/>
            <pc:sldMk cId="82878613" sldId="288"/>
            <ac:grpSpMk id="10" creationId="{B437F5FC-01F7-4EB4-81E7-C27D917E9554}"/>
          </ac:grpSpMkLst>
        </pc:grpChg>
      </pc:sldChg>
      <pc:sldChg chg="addSp delSp modSp new mod modTransition setBg">
        <pc:chgData name="Vítězslav Dvořák" userId="73ea0f92a729dff6" providerId="LiveId" clId="{91E03270-96DD-427F-B27F-5D2E4977FED9}" dt="2020-04-16T22:57:51.802" v="8224" actId="1076"/>
        <pc:sldMkLst>
          <pc:docMk/>
          <pc:sldMk cId="282396329" sldId="289"/>
        </pc:sldMkLst>
        <pc:spChg chg="del">
          <ac:chgData name="Vítězslav Dvořák" userId="73ea0f92a729dff6" providerId="LiveId" clId="{91E03270-96DD-427F-B27F-5D2E4977FED9}" dt="2020-04-16T20:31:15.011" v="4987"/>
          <ac:spMkLst>
            <pc:docMk/>
            <pc:sldMk cId="282396329" sldId="289"/>
            <ac:spMk id="2" creationId="{80E2F508-7BF3-436C-82BA-9438F65A532D}"/>
          </ac:spMkLst>
        </pc:spChg>
        <pc:spChg chg="del">
          <ac:chgData name="Vítězslav Dvořák" userId="73ea0f92a729dff6" providerId="LiveId" clId="{91E03270-96DD-427F-B27F-5D2E4977FED9}" dt="2020-04-16T20:31:15.011" v="4987"/>
          <ac:spMkLst>
            <pc:docMk/>
            <pc:sldMk cId="282396329" sldId="289"/>
            <ac:spMk id="3" creationId="{6BFCEA52-E406-49CB-9ADA-CEBA7AAA7B94}"/>
          </ac:spMkLst>
        </pc:spChg>
        <pc:spChg chg="add mod">
          <ac:chgData name="Vítězslav Dvořák" userId="73ea0f92a729dff6" providerId="LiveId" clId="{91E03270-96DD-427F-B27F-5D2E4977FED9}" dt="2020-04-16T22:57:35.949" v="8221" actId="1076"/>
          <ac:spMkLst>
            <pc:docMk/>
            <pc:sldMk cId="282396329" sldId="289"/>
            <ac:spMk id="4" creationId="{3A016185-7F45-44B3-AA9A-B0D7E58C4D29}"/>
          </ac:spMkLst>
        </pc:spChg>
        <pc:spChg chg="add mod">
          <ac:chgData name="Vítězslav Dvořák" userId="73ea0f92a729dff6" providerId="LiveId" clId="{91E03270-96DD-427F-B27F-5D2E4977FED9}" dt="2020-04-16T22:57:51.802" v="8224" actId="1076"/>
          <ac:spMkLst>
            <pc:docMk/>
            <pc:sldMk cId="282396329" sldId="289"/>
            <ac:spMk id="5" creationId="{E456CA9C-C745-4912-BE80-6C186928DD03}"/>
          </ac:spMkLst>
        </pc:spChg>
        <pc:spChg chg="add del">
          <ac:chgData name="Vítězslav Dvořák" userId="73ea0f92a729dff6" providerId="LiveId" clId="{91E03270-96DD-427F-B27F-5D2E4977FED9}" dt="2020-04-16T21:27:50.699" v="6917" actId="26606"/>
          <ac:spMkLst>
            <pc:docMk/>
            <pc:sldMk cId="282396329" sldId="289"/>
            <ac:spMk id="10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21:27:50.699" v="6917" actId="26606"/>
          <ac:spMkLst>
            <pc:docMk/>
            <pc:sldMk cId="282396329" sldId="289"/>
            <ac:spMk id="35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21:27:50.699" v="6917" actId="26606"/>
          <ac:spMkLst>
            <pc:docMk/>
            <pc:sldMk cId="282396329" sldId="289"/>
            <ac:spMk id="37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21:27:50.699" v="6917" actId="26606"/>
          <ac:spMkLst>
            <pc:docMk/>
            <pc:sldMk cId="282396329" sldId="289"/>
            <ac:spMk id="42" creationId="{D75627FE-0AC5-4349-AC08-45A58BEC9B8C}"/>
          </ac:spMkLst>
        </pc:spChg>
        <pc:spChg chg="add">
          <ac:chgData name="Vítězslav Dvořák" userId="73ea0f92a729dff6" providerId="LiveId" clId="{91E03270-96DD-427F-B27F-5D2E4977FED9}" dt="2020-04-16T21:27:50.699" v="6917" actId="26606"/>
          <ac:spMkLst>
            <pc:docMk/>
            <pc:sldMk cId="282396329" sldId="289"/>
            <ac:spMk id="67" creationId="{BC2574CF-1D35-4994-87BD-5A3378E1AB34}"/>
          </ac:spMkLst>
        </pc:spChg>
        <pc:grpChg chg="add del">
          <ac:chgData name="Vítězslav Dvořák" userId="73ea0f92a729dff6" providerId="LiveId" clId="{91E03270-96DD-427F-B27F-5D2E4977FED9}" dt="2020-04-16T21:27:50.699" v="6917" actId="26606"/>
          <ac:grpSpMkLst>
            <pc:docMk/>
            <pc:sldMk cId="282396329" sldId="289"/>
            <ac:grpSpMk id="12" creationId="{B437F5FC-01F7-4EB4-81E7-C27D917E9554}"/>
          </ac:grpSpMkLst>
        </pc:grpChg>
        <pc:grpChg chg="add">
          <ac:chgData name="Vítězslav Dvořák" userId="73ea0f92a729dff6" providerId="LiveId" clId="{91E03270-96DD-427F-B27F-5D2E4977FED9}" dt="2020-04-16T21:27:50.699" v="6917" actId="26606"/>
          <ac:grpSpMkLst>
            <pc:docMk/>
            <pc:sldMk cId="282396329" sldId="289"/>
            <ac:grpSpMk id="44" creationId="{F87AAF7B-2090-475D-9C3E-FDC03DD87A88}"/>
          </ac:grpSpMkLst>
        </pc:grpChg>
        <pc:cxnChg chg="add">
          <ac:chgData name="Vítězslav Dvořák" userId="73ea0f92a729dff6" providerId="LiveId" clId="{91E03270-96DD-427F-B27F-5D2E4977FED9}" dt="2020-04-16T21:27:50.699" v="6917" actId="26606"/>
          <ac:cxnSpMkLst>
            <pc:docMk/>
            <pc:sldMk cId="282396329" sldId="289"/>
            <ac:cxnSpMk id="69" creationId="{68B6AB33-DFE6-4FE4-94FE-C9E25424AD16}"/>
          </ac:cxnSpMkLst>
        </pc:cxnChg>
      </pc:sldChg>
      <pc:sldChg chg="addSp delSp modSp new mod modTransition setBg">
        <pc:chgData name="Vítězslav Dvořák" userId="73ea0f92a729dff6" providerId="LiveId" clId="{91E03270-96DD-427F-B27F-5D2E4977FED9}" dt="2020-04-16T22:58:18.786" v="8241" actId="1076"/>
        <pc:sldMkLst>
          <pc:docMk/>
          <pc:sldMk cId="3544432959" sldId="290"/>
        </pc:sldMkLst>
        <pc:spChg chg="mod">
          <ac:chgData name="Vítězslav Dvořák" userId="73ea0f92a729dff6" providerId="LiveId" clId="{91E03270-96DD-427F-B27F-5D2E4977FED9}" dt="2020-04-16T22:58:18.786" v="8241" actId="1076"/>
          <ac:spMkLst>
            <pc:docMk/>
            <pc:sldMk cId="3544432959" sldId="290"/>
            <ac:spMk id="2" creationId="{58438555-2600-4432-A5F7-938D5FD7CF9A}"/>
          </ac:spMkLst>
        </pc:spChg>
        <pc:spChg chg="add del mod">
          <ac:chgData name="Vítězslav Dvořák" userId="73ea0f92a729dff6" providerId="LiveId" clId="{91E03270-96DD-427F-B27F-5D2E4977FED9}" dt="2020-04-16T20:36:50.023" v="5271" actId="26606"/>
          <ac:spMkLst>
            <pc:docMk/>
            <pc:sldMk cId="3544432959" sldId="290"/>
            <ac:spMk id="3" creationId="{5FA29585-1CBF-40AD-828C-34D86331F1F1}"/>
          </ac:spMkLst>
        </pc:spChg>
        <pc:spChg chg="add del">
          <ac:chgData name="Vítězslav Dvořák" userId="73ea0f92a729dff6" providerId="LiveId" clId="{91E03270-96DD-427F-B27F-5D2E4977FED9}" dt="2020-04-16T20:36:50.023" v="5271" actId="26606"/>
          <ac:spMkLst>
            <pc:docMk/>
            <pc:sldMk cId="3544432959" sldId="290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20:36:50.023" v="5271" actId="26606"/>
          <ac:spMkLst>
            <pc:docMk/>
            <pc:sldMk cId="3544432959" sldId="290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20:36:50.023" v="5271" actId="26606"/>
          <ac:spMkLst>
            <pc:docMk/>
            <pc:sldMk cId="3544432959" sldId="290"/>
            <ac:spMk id="35" creationId="{B8B918B4-AB10-4E3A-916E-A9625586EA47}"/>
          </ac:spMkLst>
        </pc:spChg>
        <pc:spChg chg="add del">
          <ac:chgData name="Vítězslav Dvořák" userId="73ea0f92a729dff6" providerId="LiveId" clId="{91E03270-96DD-427F-B27F-5D2E4977FED9}" dt="2020-04-16T20:36:49.956" v="5270" actId="26606"/>
          <ac:spMkLst>
            <pc:docMk/>
            <pc:sldMk cId="3544432959" sldId="290"/>
            <ac:spMk id="42" creationId="{982413CC-69E6-4BDA-A88D-E4EF8F95B27D}"/>
          </ac:spMkLst>
        </pc:spChg>
        <pc:spChg chg="add">
          <ac:chgData name="Vítězslav Dvořák" userId="73ea0f92a729dff6" providerId="LiveId" clId="{91E03270-96DD-427F-B27F-5D2E4977FED9}" dt="2020-04-16T20:36:50.023" v="5271" actId="26606"/>
          <ac:spMkLst>
            <pc:docMk/>
            <pc:sldMk cId="3544432959" sldId="290"/>
            <ac:spMk id="67" creationId="{982413CC-69E6-4BDA-A88D-E4EF8F95B27D}"/>
          </ac:spMkLst>
        </pc:spChg>
        <pc:grpChg chg="add del">
          <ac:chgData name="Vítězslav Dvořák" userId="73ea0f92a729dff6" providerId="LiveId" clId="{91E03270-96DD-427F-B27F-5D2E4977FED9}" dt="2020-04-16T20:36:50.023" v="5271" actId="26606"/>
          <ac:grpSpMkLst>
            <pc:docMk/>
            <pc:sldMk cId="3544432959" sldId="290"/>
            <ac:grpSpMk id="10" creationId="{B437F5FC-01F7-4EB4-81E7-C27D917E9554}"/>
          </ac:grpSpMkLst>
        </pc:grpChg>
        <pc:grpChg chg="add del">
          <ac:chgData name="Vítězslav Dvořák" userId="73ea0f92a729dff6" providerId="LiveId" clId="{91E03270-96DD-427F-B27F-5D2E4977FED9}" dt="2020-04-16T20:36:49.956" v="5270" actId="26606"/>
          <ac:grpSpMkLst>
            <pc:docMk/>
            <pc:sldMk cId="3544432959" sldId="290"/>
            <ac:grpSpMk id="44" creationId="{4F1F7357-8633-4CE7-BF80-475EE8A2FAEA}"/>
          </ac:grpSpMkLst>
        </pc:grpChg>
        <pc:grpChg chg="add">
          <ac:chgData name="Vítězslav Dvořák" userId="73ea0f92a729dff6" providerId="LiveId" clId="{91E03270-96DD-427F-B27F-5D2E4977FED9}" dt="2020-04-16T20:36:50.023" v="5271" actId="26606"/>
          <ac:grpSpMkLst>
            <pc:docMk/>
            <pc:sldMk cId="3544432959" sldId="290"/>
            <ac:grpSpMk id="68" creationId="{4F1F7357-8633-4CE7-BF80-475EE8A2FAEA}"/>
          </ac:grpSpMkLst>
        </pc:grpChg>
        <pc:graphicFrameChg chg="add del">
          <ac:chgData name="Vítězslav Dvořák" userId="73ea0f92a729dff6" providerId="LiveId" clId="{91E03270-96DD-427F-B27F-5D2E4977FED9}" dt="2020-04-16T20:36:49.956" v="5270" actId="26606"/>
          <ac:graphicFrameMkLst>
            <pc:docMk/>
            <pc:sldMk cId="3544432959" sldId="290"/>
            <ac:graphicFrameMk id="37" creationId="{BEE3DE31-7881-4104-871C-6DA2D67BC1B2}"/>
          </ac:graphicFrameMkLst>
        </pc:graphicFrameChg>
        <pc:graphicFrameChg chg="add mod">
          <ac:chgData name="Vítězslav Dvořák" userId="73ea0f92a729dff6" providerId="LiveId" clId="{91E03270-96DD-427F-B27F-5D2E4977FED9}" dt="2020-04-16T20:39:38.781" v="5275" actId="27957"/>
          <ac:graphicFrameMkLst>
            <pc:docMk/>
            <pc:sldMk cId="3544432959" sldId="290"/>
            <ac:graphicFrameMk id="90" creationId="{846225C8-418B-4D0E-AE43-B82641DEEA4C}"/>
          </ac:graphicFrameMkLst>
        </pc:graphicFrameChg>
      </pc:sldChg>
      <pc:sldChg chg="addSp modSp new mod modTransition setBg">
        <pc:chgData name="Vítězslav Dvořák" userId="73ea0f92a729dff6" providerId="LiveId" clId="{91E03270-96DD-427F-B27F-5D2E4977FED9}" dt="2020-04-16T23:01:31.187" v="8313" actId="14100"/>
        <pc:sldMkLst>
          <pc:docMk/>
          <pc:sldMk cId="1692050328" sldId="291"/>
        </pc:sldMkLst>
        <pc:spChg chg="mod">
          <ac:chgData name="Vítězslav Dvořák" userId="73ea0f92a729dff6" providerId="LiveId" clId="{91E03270-96DD-427F-B27F-5D2E4977FED9}" dt="2020-04-16T23:00:38.110" v="8298" actId="14100"/>
          <ac:spMkLst>
            <pc:docMk/>
            <pc:sldMk cId="1692050328" sldId="291"/>
            <ac:spMk id="2" creationId="{6EC42A77-53D8-4289-8312-E98A57496EE2}"/>
          </ac:spMkLst>
        </pc:spChg>
        <pc:spChg chg="mod">
          <ac:chgData name="Vítězslav Dvořák" userId="73ea0f92a729dff6" providerId="LiveId" clId="{91E03270-96DD-427F-B27F-5D2E4977FED9}" dt="2020-04-16T23:01:31.187" v="8313" actId="14100"/>
          <ac:spMkLst>
            <pc:docMk/>
            <pc:sldMk cId="1692050328" sldId="291"/>
            <ac:spMk id="3" creationId="{84749FB1-22B9-4F3B-84D1-525363309FEA}"/>
          </ac:spMkLst>
        </pc:spChg>
        <pc:spChg chg="add">
          <ac:chgData name="Vítězslav Dvořák" userId="73ea0f92a729dff6" providerId="LiveId" clId="{91E03270-96DD-427F-B27F-5D2E4977FED9}" dt="2020-04-16T20:41:25.097" v="5309" actId="26606"/>
          <ac:spMkLst>
            <pc:docMk/>
            <pc:sldMk cId="1692050328" sldId="291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20:41:25.097" v="5309" actId="26606"/>
          <ac:spMkLst>
            <pc:docMk/>
            <pc:sldMk cId="1692050328" sldId="291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20:41:25.097" v="5309" actId="26606"/>
          <ac:spMkLst>
            <pc:docMk/>
            <pc:sldMk cId="1692050328" sldId="291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20:41:25.097" v="5309" actId="26606"/>
          <ac:grpSpMkLst>
            <pc:docMk/>
            <pc:sldMk cId="1692050328" sldId="291"/>
            <ac:grpSpMk id="10" creationId="{B437F5FC-01F7-4EB4-81E7-C27D917E9554}"/>
          </ac:grpSpMkLst>
        </pc:grpChg>
      </pc:sldChg>
      <pc:sldChg chg="addSp delSp modSp new mod modTransition setBg">
        <pc:chgData name="Vítězslav Dvořák" userId="73ea0f92a729dff6" providerId="LiveId" clId="{91E03270-96DD-427F-B27F-5D2E4977FED9}" dt="2020-04-16T23:01:53.749" v="8324" actId="1076"/>
        <pc:sldMkLst>
          <pc:docMk/>
          <pc:sldMk cId="2562061575" sldId="292"/>
        </pc:sldMkLst>
        <pc:spChg chg="mod">
          <ac:chgData name="Vítězslav Dvořák" userId="73ea0f92a729dff6" providerId="LiveId" clId="{91E03270-96DD-427F-B27F-5D2E4977FED9}" dt="2020-04-16T23:01:53.749" v="8324" actId="1076"/>
          <ac:spMkLst>
            <pc:docMk/>
            <pc:sldMk cId="2562061575" sldId="292"/>
            <ac:spMk id="2" creationId="{31FDD98C-5518-4688-9E17-8461175B0A08}"/>
          </ac:spMkLst>
        </pc:spChg>
        <pc:spChg chg="del mod">
          <ac:chgData name="Vítězslav Dvořák" userId="73ea0f92a729dff6" providerId="LiveId" clId="{91E03270-96DD-427F-B27F-5D2E4977FED9}" dt="2020-04-16T21:04:24.512" v="5879" actId="26606"/>
          <ac:spMkLst>
            <pc:docMk/>
            <pc:sldMk cId="2562061575" sldId="292"/>
            <ac:spMk id="3" creationId="{E46CDD17-2FD7-45A1-A0A9-1530E915340F}"/>
          </ac:spMkLst>
        </pc:spChg>
        <pc:spChg chg="add del">
          <ac:chgData name="Vítězslav Dvořák" userId="73ea0f92a729dff6" providerId="LiveId" clId="{91E03270-96DD-427F-B27F-5D2E4977FED9}" dt="2020-04-16T21:04:24.512" v="5879" actId="26606"/>
          <ac:spMkLst>
            <pc:docMk/>
            <pc:sldMk cId="2562061575" sldId="292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21:04:24.512" v="5879" actId="26606"/>
          <ac:spMkLst>
            <pc:docMk/>
            <pc:sldMk cId="2562061575" sldId="292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21:04:24.512" v="5879" actId="26606"/>
          <ac:spMkLst>
            <pc:docMk/>
            <pc:sldMk cId="2562061575" sldId="292"/>
            <ac:spMk id="35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21:04:24.512" v="5879" actId="26606"/>
          <ac:spMkLst>
            <pc:docMk/>
            <pc:sldMk cId="2562061575" sldId="292"/>
            <ac:spMk id="66" creationId="{6BDBA639-2A71-4A60-A71A-FF1836F546CE}"/>
          </ac:spMkLst>
        </pc:spChg>
        <pc:spChg chg="add">
          <ac:chgData name="Vítězslav Dvořák" userId="73ea0f92a729dff6" providerId="LiveId" clId="{91E03270-96DD-427F-B27F-5D2E4977FED9}" dt="2020-04-16T21:04:24.512" v="5879" actId="26606"/>
          <ac:spMkLst>
            <pc:docMk/>
            <pc:sldMk cId="2562061575" sldId="292"/>
            <ac:spMk id="89" creationId="{D9C506D7-84CB-4057-A44A-465313E78538}"/>
          </ac:spMkLst>
        </pc:spChg>
        <pc:spChg chg="add">
          <ac:chgData name="Vítězslav Dvořák" userId="73ea0f92a729dff6" providerId="LiveId" clId="{91E03270-96DD-427F-B27F-5D2E4977FED9}" dt="2020-04-16T21:04:24.512" v="5879" actId="26606"/>
          <ac:spMkLst>
            <pc:docMk/>
            <pc:sldMk cId="2562061575" sldId="292"/>
            <ac:spMk id="91" creationId="{7842FC68-61FD-4700-8A22-BB8B071884DB}"/>
          </ac:spMkLst>
        </pc:spChg>
        <pc:grpChg chg="add del">
          <ac:chgData name="Vítězslav Dvořák" userId="73ea0f92a729dff6" providerId="LiveId" clId="{91E03270-96DD-427F-B27F-5D2E4977FED9}" dt="2020-04-16T21:04:24.512" v="5879" actId="26606"/>
          <ac:grpSpMkLst>
            <pc:docMk/>
            <pc:sldMk cId="2562061575" sldId="292"/>
            <ac:grpSpMk id="10" creationId="{B437F5FC-01F7-4EB4-81E7-C27D917E9554}"/>
          </ac:grpSpMkLst>
        </pc:grpChg>
        <pc:grpChg chg="add">
          <ac:chgData name="Vítězslav Dvořák" userId="73ea0f92a729dff6" providerId="LiveId" clId="{91E03270-96DD-427F-B27F-5D2E4977FED9}" dt="2020-04-16T21:04:24.512" v="5879" actId="26606"/>
          <ac:grpSpMkLst>
            <pc:docMk/>
            <pc:sldMk cId="2562061575" sldId="292"/>
            <ac:grpSpMk id="40" creationId="{84DB7353-7D7A-431B-A5B6-A3845E6F2BB2}"/>
          </ac:grpSpMkLst>
        </pc:grpChg>
        <pc:grpChg chg="add">
          <ac:chgData name="Vítězslav Dvořák" userId="73ea0f92a729dff6" providerId="LiveId" clId="{91E03270-96DD-427F-B27F-5D2E4977FED9}" dt="2020-04-16T21:04:24.512" v="5879" actId="26606"/>
          <ac:grpSpMkLst>
            <pc:docMk/>
            <pc:sldMk cId="2562061575" sldId="292"/>
            <ac:grpSpMk id="61" creationId="{1B24766B-81CA-44C7-BF11-77A12BA42411}"/>
          </ac:grpSpMkLst>
        </pc:grpChg>
        <pc:grpChg chg="add">
          <ac:chgData name="Vítězslav Dvořák" userId="73ea0f92a729dff6" providerId="LiveId" clId="{91E03270-96DD-427F-B27F-5D2E4977FED9}" dt="2020-04-16T21:04:24.512" v="5879" actId="26606"/>
          <ac:grpSpMkLst>
            <pc:docMk/>
            <pc:sldMk cId="2562061575" sldId="292"/>
            <ac:grpSpMk id="68" creationId="{5E208A8B-5EBD-4532-BE72-26414FA7CFF6}"/>
          </ac:grpSpMkLst>
        </pc:grpChg>
      </pc:sldChg>
      <pc:sldChg chg="addSp modSp new mod modTransition setBg">
        <pc:chgData name="Vítězslav Dvořák" userId="73ea0f92a729dff6" providerId="LiveId" clId="{91E03270-96DD-427F-B27F-5D2E4977FED9}" dt="2020-04-16T23:03:01.252" v="8350" actId="14100"/>
        <pc:sldMkLst>
          <pc:docMk/>
          <pc:sldMk cId="2648031604" sldId="293"/>
        </pc:sldMkLst>
        <pc:spChg chg="mod">
          <ac:chgData name="Vítězslav Dvořák" userId="73ea0f92a729dff6" providerId="LiveId" clId="{91E03270-96DD-427F-B27F-5D2E4977FED9}" dt="2020-04-16T23:02:18.060" v="8340" actId="1076"/>
          <ac:spMkLst>
            <pc:docMk/>
            <pc:sldMk cId="2648031604" sldId="293"/>
            <ac:spMk id="2" creationId="{90D9AC01-BFF5-4152-BF24-CE4D163F13F0}"/>
          </ac:spMkLst>
        </pc:spChg>
        <pc:spChg chg="mod">
          <ac:chgData name="Vítězslav Dvořák" userId="73ea0f92a729dff6" providerId="LiveId" clId="{91E03270-96DD-427F-B27F-5D2E4977FED9}" dt="2020-04-16T23:03:01.252" v="8350" actId="14100"/>
          <ac:spMkLst>
            <pc:docMk/>
            <pc:sldMk cId="2648031604" sldId="293"/>
            <ac:spMk id="3" creationId="{83B8E4E2-8E61-4464-853B-EE9ED69F2ADD}"/>
          </ac:spMkLst>
        </pc:spChg>
        <pc:spChg chg="add">
          <ac:chgData name="Vítězslav Dvořák" userId="73ea0f92a729dff6" providerId="LiveId" clId="{91E03270-96DD-427F-B27F-5D2E4977FED9}" dt="2020-04-16T21:04:31.280" v="5880" actId="26606"/>
          <ac:spMkLst>
            <pc:docMk/>
            <pc:sldMk cId="2648031604" sldId="293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21:04:31.280" v="5880" actId="26606"/>
          <ac:spMkLst>
            <pc:docMk/>
            <pc:sldMk cId="2648031604" sldId="293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21:04:31.280" v="5880" actId="26606"/>
          <ac:spMkLst>
            <pc:docMk/>
            <pc:sldMk cId="2648031604" sldId="293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21:04:31.280" v="5880" actId="26606"/>
          <ac:grpSpMkLst>
            <pc:docMk/>
            <pc:sldMk cId="2648031604" sldId="293"/>
            <ac:grpSpMk id="10" creationId="{B437F5FC-01F7-4EB4-81E7-C27D917E9554}"/>
          </ac:grpSpMkLst>
        </pc:grpChg>
      </pc:sldChg>
      <pc:sldChg chg="addSp delSp modSp new mod modTransition setBg">
        <pc:chgData name="Vítězslav Dvořák" userId="73ea0f92a729dff6" providerId="LiveId" clId="{91E03270-96DD-427F-B27F-5D2E4977FED9}" dt="2020-04-16T23:03:31.784" v="8362" actId="1076"/>
        <pc:sldMkLst>
          <pc:docMk/>
          <pc:sldMk cId="4215316904" sldId="294"/>
        </pc:sldMkLst>
        <pc:spChg chg="mod">
          <ac:chgData name="Vítězslav Dvořák" userId="73ea0f92a729dff6" providerId="LiveId" clId="{91E03270-96DD-427F-B27F-5D2E4977FED9}" dt="2020-04-16T23:03:15.527" v="8356" actId="1076"/>
          <ac:spMkLst>
            <pc:docMk/>
            <pc:sldMk cId="4215316904" sldId="294"/>
            <ac:spMk id="2" creationId="{5FD17D30-66C1-4BFE-AFBA-33B37387F0DB}"/>
          </ac:spMkLst>
        </pc:spChg>
        <pc:spChg chg="mod">
          <ac:chgData name="Vítězslav Dvořák" userId="73ea0f92a729dff6" providerId="LiveId" clId="{91E03270-96DD-427F-B27F-5D2E4977FED9}" dt="2020-04-16T23:03:31.784" v="8362" actId="1076"/>
          <ac:spMkLst>
            <pc:docMk/>
            <pc:sldMk cId="4215316904" sldId="294"/>
            <ac:spMk id="3" creationId="{C3653111-954A-4733-B6B2-97E7C640A4C1}"/>
          </ac:spMkLst>
        </pc:spChg>
        <pc:spChg chg="add del">
          <ac:chgData name="Vítězslav Dvořák" userId="73ea0f92a729dff6" providerId="LiveId" clId="{91E03270-96DD-427F-B27F-5D2E4977FED9}" dt="2020-04-16T21:23:29.632" v="6896" actId="26606"/>
          <ac:spMkLst>
            <pc:docMk/>
            <pc:sldMk cId="4215316904" sldId="294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21:23:29.632" v="6896" actId="26606"/>
          <ac:spMkLst>
            <pc:docMk/>
            <pc:sldMk cId="4215316904" sldId="294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21:23:29.632" v="6896" actId="26606"/>
          <ac:spMkLst>
            <pc:docMk/>
            <pc:sldMk cId="4215316904" sldId="294"/>
            <ac:spMk id="35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21:23:29.632" v="6896" actId="26606"/>
          <ac:spMkLst>
            <pc:docMk/>
            <pc:sldMk cId="4215316904" sldId="294"/>
            <ac:spMk id="40" creationId="{D75627FE-0AC5-4349-AC08-45A58BEC9B8C}"/>
          </ac:spMkLst>
        </pc:spChg>
        <pc:spChg chg="add">
          <ac:chgData name="Vítězslav Dvořák" userId="73ea0f92a729dff6" providerId="LiveId" clId="{91E03270-96DD-427F-B27F-5D2E4977FED9}" dt="2020-04-16T21:23:29.632" v="6896" actId="26606"/>
          <ac:spMkLst>
            <pc:docMk/>
            <pc:sldMk cId="4215316904" sldId="294"/>
            <ac:spMk id="65" creationId="{BC2574CF-1D35-4994-87BD-5A3378E1AB34}"/>
          </ac:spMkLst>
        </pc:spChg>
        <pc:grpChg chg="add del">
          <ac:chgData name="Vítězslav Dvořák" userId="73ea0f92a729dff6" providerId="LiveId" clId="{91E03270-96DD-427F-B27F-5D2E4977FED9}" dt="2020-04-16T21:23:29.632" v="6896" actId="26606"/>
          <ac:grpSpMkLst>
            <pc:docMk/>
            <pc:sldMk cId="4215316904" sldId="294"/>
            <ac:grpSpMk id="10" creationId="{B437F5FC-01F7-4EB4-81E7-C27D917E9554}"/>
          </ac:grpSpMkLst>
        </pc:grpChg>
        <pc:grpChg chg="add">
          <ac:chgData name="Vítězslav Dvořák" userId="73ea0f92a729dff6" providerId="LiveId" clId="{91E03270-96DD-427F-B27F-5D2E4977FED9}" dt="2020-04-16T21:23:29.632" v="6896" actId="26606"/>
          <ac:grpSpMkLst>
            <pc:docMk/>
            <pc:sldMk cId="4215316904" sldId="294"/>
            <ac:grpSpMk id="42" creationId="{F87AAF7B-2090-475D-9C3E-FDC03DD87A88}"/>
          </ac:grpSpMkLst>
        </pc:grpChg>
        <pc:cxnChg chg="add">
          <ac:chgData name="Vítězslav Dvořák" userId="73ea0f92a729dff6" providerId="LiveId" clId="{91E03270-96DD-427F-B27F-5D2E4977FED9}" dt="2020-04-16T21:23:29.632" v="6896" actId="26606"/>
          <ac:cxnSpMkLst>
            <pc:docMk/>
            <pc:sldMk cId="4215316904" sldId="294"/>
            <ac:cxnSpMk id="67" creationId="{68B6AB33-DFE6-4FE4-94FE-C9E25424AD16}"/>
          </ac:cxnSpMkLst>
        </pc:cxnChg>
      </pc:sldChg>
      <pc:sldChg chg="addSp delSp modSp new mod modTransition setBg">
        <pc:chgData name="Vítězslav Dvořák" userId="73ea0f92a729dff6" providerId="LiveId" clId="{91E03270-96DD-427F-B27F-5D2E4977FED9}" dt="2020-04-16T23:44:54.740" v="8772" actId="113"/>
        <pc:sldMkLst>
          <pc:docMk/>
          <pc:sldMk cId="2780812592" sldId="295"/>
        </pc:sldMkLst>
        <pc:spChg chg="mod">
          <ac:chgData name="Vítězslav Dvořák" userId="73ea0f92a729dff6" providerId="LiveId" clId="{91E03270-96DD-427F-B27F-5D2E4977FED9}" dt="2020-04-16T23:44:54.740" v="8772" actId="113"/>
          <ac:spMkLst>
            <pc:docMk/>
            <pc:sldMk cId="2780812592" sldId="295"/>
            <ac:spMk id="2" creationId="{81C9100F-5DCB-42D8-9ACB-EFC01F805FE1}"/>
          </ac:spMkLst>
        </pc:spChg>
        <pc:spChg chg="mod">
          <ac:chgData name="Vítězslav Dvořák" userId="73ea0f92a729dff6" providerId="LiveId" clId="{91E03270-96DD-427F-B27F-5D2E4977FED9}" dt="2020-04-16T23:04:33.257" v="8379" actId="1076"/>
          <ac:spMkLst>
            <pc:docMk/>
            <pc:sldMk cId="2780812592" sldId="295"/>
            <ac:spMk id="3" creationId="{8D0F7442-48FE-4324-AB8E-0E93729F60D1}"/>
          </ac:spMkLst>
        </pc:spChg>
        <pc:spChg chg="add del">
          <ac:chgData name="Vítězslav Dvořák" userId="73ea0f92a729dff6" providerId="LiveId" clId="{91E03270-96DD-427F-B27F-5D2E4977FED9}" dt="2020-04-16T21:23:46.184" v="6897" actId="26606"/>
          <ac:spMkLst>
            <pc:docMk/>
            <pc:sldMk cId="2780812592" sldId="295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21:23:46.184" v="6897" actId="26606"/>
          <ac:spMkLst>
            <pc:docMk/>
            <pc:sldMk cId="2780812592" sldId="295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21:23:46.184" v="6897" actId="26606"/>
          <ac:spMkLst>
            <pc:docMk/>
            <pc:sldMk cId="2780812592" sldId="295"/>
            <ac:spMk id="35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21:23:46.184" v="6897" actId="26606"/>
          <ac:spMkLst>
            <pc:docMk/>
            <pc:sldMk cId="2780812592" sldId="295"/>
            <ac:spMk id="40" creationId="{D75627FE-0AC5-4349-AC08-45A58BEC9B8C}"/>
          </ac:spMkLst>
        </pc:spChg>
        <pc:spChg chg="add">
          <ac:chgData name="Vítězslav Dvořák" userId="73ea0f92a729dff6" providerId="LiveId" clId="{91E03270-96DD-427F-B27F-5D2E4977FED9}" dt="2020-04-16T21:23:46.184" v="6897" actId="26606"/>
          <ac:spMkLst>
            <pc:docMk/>
            <pc:sldMk cId="2780812592" sldId="295"/>
            <ac:spMk id="65" creationId="{BC2574CF-1D35-4994-87BD-5A3378E1AB34}"/>
          </ac:spMkLst>
        </pc:spChg>
        <pc:grpChg chg="add del">
          <ac:chgData name="Vítězslav Dvořák" userId="73ea0f92a729dff6" providerId="LiveId" clId="{91E03270-96DD-427F-B27F-5D2E4977FED9}" dt="2020-04-16T21:23:46.184" v="6897" actId="26606"/>
          <ac:grpSpMkLst>
            <pc:docMk/>
            <pc:sldMk cId="2780812592" sldId="295"/>
            <ac:grpSpMk id="10" creationId="{B437F5FC-01F7-4EB4-81E7-C27D917E9554}"/>
          </ac:grpSpMkLst>
        </pc:grpChg>
        <pc:grpChg chg="add">
          <ac:chgData name="Vítězslav Dvořák" userId="73ea0f92a729dff6" providerId="LiveId" clId="{91E03270-96DD-427F-B27F-5D2E4977FED9}" dt="2020-04-16T21:23:46.184" v="6897" actId="26606"/>
          <ac:grpSpMkLst>
            <pc:docMk/>
            <pc:sldMk cId="2780812592" sldId="295"/>
            <ac:grpSpMk id="42" creationId="{F87AAF7B-2090-475D-9C3E-FDC03DD87A88}"/>
          </ac:grpSpMkLst>
        </pc:grpChg>
        <pc:cxnChg chg="add">
          <ac:chgData name="Vítězslav Dvořák" userId="73ea0f92a729dff6" providerId="LiveId" clId="{91E03270-96DD-427F-B27F-5D2E4977FED9}" dt="2020-04-16T21:23:46.184" v="6897" actId="26606"/>
          <ac:cxnSpMkLst>
            <pc:docMk/>
            <pc:sldMk cId="2780812592" sldId="295"/>
            <ac:cxnSpMk id="67" creationId="{68B6AB33-DFE6-4FE4-94FE-C9E25424AD16}"/>
          </ac:cxnSpMkLst>
        </pc:cxnChg>
      </pc:sldChg>
      <pc:sldChg chg="addSp delSp modSp new mod modTransition setBg">
        <pc:chgData name="Vítězslav Dvořák" userId="73ea0f92a729dff6" providerId="LiveId" clId="{91E03270-96DD-427F-B27F-5D2E4977FED9}" dt="2020-04-16T23:05:30.705" v="8390" actId="1076"/>
        <pc:sldMkLst>
          <pc:docMk/>
          <pc:sldMk cId="2289535675" sldId="296"/>
        </pc:sldMkLst>
        <pc:spChg chg="mod">
          <ac:chgData name="Vítězslav Dvořák" userId="73ea0f92a729dff6" providerId="LiveId" clId="{91E03270-96DD-427F-B27F-5D2E4977FED9}" dt="2020-04-16T23:05:07.157" v="8386" actId="14100"/>
          <ac:spMkLst>
            <pc:docMk/>
            <pc:sldMk cId="2289535675" sldId="296"/>
            <ac:spMk id="2" creationId="{1853226D-F136-4193-8055-327CA82ABDDF}"/>
          </ac:spMkLst>
        </pc:spChg>
        <pc:spChg chg="mod">
          <ac:chgData name="Vítězslav Dvořák" userId="73ea0f92a729dff6" providerId="LiveId" clId="{91E03270-96DD-427F-B27F-5D2E4977FED9}" dt="2020-04-16T23:05:30.705" v="8390" actId="1076"/>
          <ac:spMkLst>
            <pc:docMk/>
            <pc:sldMk cId="2289535675" sldId="296"/>
            <ac:spMk id="3" creationId="{3C0F09CC-D93E-415F-93F4-699A65C19720}"/>
          </ac:spMkLst>
        </pc:spChg>
        <pc:spChg chg="add del">
          <ac:chgData name="Vítězslav Dvořák" userId="73ea0f92a729dff6" providerId="LiveId" clId="{91E03270-96DD-427F-B27F-5D2E4977FED9}" dt="2020-04-16T21:24:01.199" v="6899" actId="26606"/>
          <ac:spMkLst>
            <pc:docMk/>
            <pc:sldMk cId="2289535675" sldId="296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21:24:01.199" v="6899" actId="26606"/>
          <ac:spMkLst>
            <pc:docMk/>
            <pc:sldMk cId="2289535675" sldId="296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21:24:01.199" v="6899" actId="26606"/>
          <ac:spMkLst>
            <pc:docMk/>
            <pc:sldMk cId="2289535675" sldId="296"/>
            <ac:spMk id="35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21:24:01.199" v="6899" actId="26606"/>
          <ac:spMkLst>
            <pc:docMk/>
            <pc:sldMk cId="2289535675" sldId="296"/>
            <ac:spMk id="40" creationId="{D75627FE-0AC5-4349-AC08-45A58BEC9B8C}"/>
          </ac:spMkLst>
        </pc:spChg>
        <pc:spChg chg="add">
          <ac:chgData name="Vítězslav Dvořák" userId="73ea0f92a729dff6" providerId="LiveId" clId="{91E03270-96DD-427F-B27F-5D2E4977FED9}" dt="2020-04-16T21:24:01.199" v="6899" actId="26606"/>
          <ac:spMkLst>
            <pc:docMk/>
            <pc:sldMk cId="2289535675" sldId="296"/>
            <ac:spMk id="65" creationId="{BC2574CF-1D35-4994-87BD-5A3378E1AB34}"/>
          </ac:spMkLst>
        </pc:spChg>
        <pc:grpChg chg="add del">
          <ac:chgData name="Vítězslav Dvořák" userId="73ea0f92a729dff6" providerId="LiveId" clId="{91E03270-96DD-427F-B27F-5D2E4977FED9}" dt="2020-04-16T21:24:01.199" v="6899" actId="26606"/>
          <ac:grpSpMkLst>
            <pc:docMk/>
            <pc:sldMk cId="2289535675" sldId="296"/>
            <ac:grpSpMk id="10" creationId="{B437F5FC-01F7-4EB4-81E7-C27D917E9554}"/>
          </ac:grpSpMkLst>
        </pc:grpChg>
        <pc:grpChg chg="add">
          <ac:chgData name="Vítězslav Dvořák" userId="73ea0f92a729dff6" providerId="LiveId" clId="{91E03270-96DD-427F-B27F-5D2E4977FED9}" dt="2020-04-16T21:24:01.199" v="6899" actId="26606"/>
          <ac:grpSpMkLst>
            <pc:docMk/>
            <pc:sldMk cId="2289535675" sldId="296"/>
            <ac:grpSpMk id="42" creationId="{F87AAF7B-2090-475D-9C3E-FDC03DD87A88}"/>
          </ac:grpSpMkLst>
        </pc:grpChg>
        <pc:cxnChg chg="add">
          <ac:chgData name="Vítězslav Dvořák" userId="73ea0f92a729dff6" providerId="LiveId" clId="{91E03270-96DD-427F-B27F-5D2E4977FED9}" dt="2020-04-16T21:24:01.199" v="6899" actId="26606"/>
          <ac:cxnSpMkLst>
            <pc:docMk/>
            <pc:sldMk cId="2289535675" sldId="296"/>
            <ac:cxnSpMk id="67" creationId="{68B6AB33-DFE6-4FE4-94FE-C9E25424AD16}"/>
          </ac:cxnSpMkLst>
        </pc:cxnChg>
      </pc:sldChg>
      <pc:sldChg chg="addSp modSp new mod modTransition setBg">
        <pc:chgData name="Vítězslav Dvořák" userId="73ea0f92a729dff6" providerId="LiveId" clId="{91E03270-96DD-427F-B27F-5D2E4977FED9}" dt="2020-04-16T23:06:18.067" v="8412" actId="14100"/>
        <pc:sldMkLst>
          <pc:docMk/>
          <pc:sldMk cId="133734836" sldId="297"/>
        </pc:sldMkLst>
        <pc:spChg chg="mod">
          <ac:chgData name="Vítězslav Dvořák" userId="73ea0f92a729dff6" providerId="LiveId" clId="{91E03270-96DD-427F-B27F-5D2E4977FED9}" dt="2020-04-16T23:05:57.599" v="8404" actId="1076"/>
          <ac:spMkLst>
            <pc:docMk/>
            <pc:sldMk cId="133734836" sldId="297"/>
            <ac:spMk id="2" creationId="{13187DD0-A3A0-46CF-8F3B-801C197A8F41}"/>
          </ac:spMkLst>
        </pc:spChg>
        <pc:spChg chg="mod">
          <ac:chgData name="Vítězslav Dvořák" userId="73ea0f92a729dff6" providerId="LiveId" clId="{91E03270-96DD-427F-B27F-5D2E4977FED9}" dt="2020-04-16T23:06:18.067" v="8412" actId="14100"/>
          <ac:spMkLst>
            <pc:docMk/>
            <pc:sldMk cId="133734836" sldId="297"/>
            <ac:spMk id="3" creationId="{EF4A429A-321F-47DD-8F94-CCAEDE294CCD}"/>
          </ac:spMkLst>
        </pc:spChg>
        <pc:spChg chg="add">
          <ac:chgData name="Vítězslav Dvořák" userId="73ea0f92a729dff6" providerId="LiveId" clId="{91E03270-96DD-427F-B27F-5D2E4977FED9}" dt="2020-04-16T21:24:15.962" v="6900" actId="26606"/>
          <ac:spMkLst>
            <pc:docMk/>
            <pc:sldMk cId="133734836" sldId="297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21:24:15.962" v="6900" actId="26606"/>
          <ac:spMkLst>
            <pc:docMk/>
            <pc:sldMk cId="133734836" sldId="297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21:24:15.962" v="6900" actId="26606"/>
          <ac:spMkLst>
            <pc:docMk/>
            <pc:sldMk cId="133734836" sldId="297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21:24:15.962" v="6900" actId="26606"/>
          <ac:grpSpMkLst>
            <pc:docMk/>
            <pc:sldMk cId="133734836" sldId="297"/>
            <ac:grpSpMk id="10" creationId="{B437F5FC-01F7-4EB4-81E7-C27D917E9554}"/>
          </ac:grpSpMkLst>
        </pc:grpChg>
      </pc:sldChg>
      <pc:sldChg chg="addSp delSp modSp new mod modTransition setBg">
        <pc:chgData name="Vítězslav Dvořák" userId="73ea0f92a729dff6" providerId="LiveId" clId="{91E03270-96DD-427F-B27F-5D2E4977FED9}" dt="2020-04-16T22:59:21.127" v="8258" actId="1076"/>
        <pc:sldMkLst>
          <pc:docMk/>
          <pc:sldMk cId="1091851701" sldId="298"/>
        </pc:sldMkLst>
        <pc:spChg chg="mod">
          <ac:chgData name="Vítězslav Dvořák" userId="73ea0f92a729dff6" providerId="LiveId" clId="{91E03270-96DD-427F-B27F-5D2E4977FED9}" dt="2020-04-16T22:58:44.417" v="8253" actId="1076"/>
          <ac:spMkLst>
            <pc:docMk/>
            <pc:sldMk cId="1091851701" sldId="298"/>
            <ac:spMk id="2" creationId="{7F5F9479-FAF0-4087-B038-255680CFD1B7}"/>
          </ac:spMkLst>
        </pc:spChg>
        <pc:spChg chg="mod">
          <ac:chgData name="Vítězslav Dvořák" userId="73ea0f92a729dff6" providerId="LiveId" clId="{91E03270-96DD-427F-B27F-5D2E4977FED9}" dt="2020-04-16T22:59:21.127" v="8258" actId="1076"/>
          <ac:spMkLst>
            <pc:docMk/>
            <pc:sldMk cId="1091851701" sldId="298"/>
            <ac:spMk id="3" creationId="{2D900F4F-AC14-4CF7-B0F3-940A6AC775FF}"/>
          </ac:spMkLst>
        </pc:spChg>
        <pc:spChg chg="add del">
          <ac:chgData name="Vítězslav Dvořák" userId="73ea0f92a729dff6" providerId="LiveId" clId="{91E03270-96DD-427F-B27F-5D2E4977FED9}" dt="2020-04-16T21:27:59.381" v="6918" actId="26606"/>
          <ac:spMkLst>
            <pc:docMk/>
            <pc:sldMk cId="1091851701" sldId="298"/>
            <ac:spMk id="8" creationId="{E2366EBA-92FD-44AE-87A9-25E5135EB2C9}"/>
          </ac:spMkLst>
        </pc:spChg>
        <pc:spChg chg="add del">
          <ac:chgData name="Vítězslav Dvořák" userId="73ea0f92a729dff6" providerId="LiveId" clId="{91E03270-96DD-427F-B27F-5D2E4977FED9}" dt="2020-04-16T21:27:59.381" v="6918" actId="26606"/>
          <ac:spMkLst>
            <pc:docMk/>
            <pc:sldMk cId="1091851701" sldId="298"/>
            <ac:spMk id="33" creationId="{7C462C46-EFB7-4580-9921-DFC346FCC3C2}"/>
          </ac:spMkLst>
        </pc:spChg>
        <pc:spChg chg="add del">
          <ac:chgData name="Vítězslav Dvořák" userId="73ea0f92a729dff6" providerId="LiveId" clId="{91E03270-96DD-427F-B27F-5D2E4977FED9}" dt="2020-04-16T21:27:59.381" v="6918" actId="26606"/>
          <ac:spMkLst>
            <pc:docMk/>
            <pc:sldMk cId="1091851701" sldId="298"/>
            <ac:spMk id="35" creationId="{B8B918B4-AB10-4E3A-916E-A9625586EA47}"/>
          </ac:spMkLst>
        </pc:spChg>
        <pc:spChg chg="add">
          <ac:chgData name="Vítězslav Dvořák" userId="73ea0f92a729dff6" providerId="LiveId" clId="{91E03270-96DD-427F-B27F-5D2E4977FED9}" dt="2020-04-16T21:27:59.381" v="6918" actId="26606"/>
          <ac:spMkLst>
            <pc:docMk/>
            <pc:sldMk cId="1091851701" sldId="298"/>
            <ac:spMk id="40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21:27:59.381" v="6918" actId="26606"/>
          <ac:spMkLst>
            <pc:docMk/>
            <pc:sldMk cId="1091851701" sldId="298"/>
            <ac:spMk id="65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21:27:59.381" v="6918" actId="26606"/>
          <ac:spMkLst>
            <pc:docMk/>
            <pc:sldMk cId="1091851701" sldId="298"/>
            <ac:spMk id="67" creationId="{B8B918B4-AB10-4E3A-916E-A9625586EA47}"/>
          </ac:spMkLst>
        </pc:spChg>
        <pc:grpChg chg="add del">
          <ac:chgData name="Vítězslav Dvořák" userId="73ea0f92a729dff6" providerId="LiveId" clId="{91E03270-96DD-427F-B27F-5D2E4977FED9}" dt="2020-04-16T21:27:59.381" v="6918" actId="26606"/>
          <ac:grpSpMkLst>
            <pc:docMk/>
            <pc:sldMk cId="1091851701" sldId="298"/>
            <ac:grpSpMk id="10" creationId="{B437F5FC-01F7-4EB4-81E7-C27D917E9554}"/>
          </ac:grpSpMkLst>
        </pc:grpChg>
        <pc:grpChg chg="add">
          <ac:chgData name="Vítězslav Dvořák" userId="73ea0f92a729dff6" providerId="LiveId" clId="{91E03270-96DD-427F-B27F-5D2E4977FED9}" dt="2020-04-16T21:27:59.381" v="6918" actId="26606"/>
          <ac:grpSpMkLst>
            <pc:docMk/>
            <pc:sldMk cId="1091851701" sldId="298"/>
            <ac:grpSpMk id="42" creationId="{B437F5FC-01F7-4EB4-81E7-C27D917E9554}"/>
          </ac:grpSpMkLst>
        </pc:grpChg>
      </pc:sldChg>
      <pc:sldChg chg="addSp modSp new mod modTransition setBg">
        <pc:chgData name="Vítězslav Dvořák" userId="73ea0f92a729dff6" providerId="LiveId" clId="{91E03270-96DD-427F-B27F-5D2E4977FED9}" dt="2020-04-16T23:00:01.552" v="8281" actId="27636"/>
        <pc:sldMkLst>
          <pc:docMk/>
          <pc:sldMk cId="2655567787" sldId="299"/>
        </pc:sldMkLst>
        <pc:spChg chg="mod">
          <ac:chgData name="Vítězslav Dvořák" userId="73ea0f92a729dff6" providerId="LiveId" clId="{91E03270-96DD-427F-B27F-5D2E4977FED9}" dt="2020-04-16T22:59:42.276" v="8268" actId="14100"/>
          <ac:spMkLst>
            <pc:docMk/>
            <pc:sldMk cId="2655567787" sldId="299"/>
            <ac:spMk id="2" creationId="{2FCD5EB9-3E80-4A1F-82C8-6C028A302744}"/>
          </ac:spMkLst>
        </pc:spChg>
        <pc:spChg chg="mod">
          <ac:chgData name="Vítězslav Dvořák" userId="73ea0f92a729dff6" providerId="LiveId" clId="{91E03270-96DD-427F-B27F-5D2E4977FED9}" dt="2020-04-16T23:00:01.552" v="8281" actId="27636"/>
          <ac:spMkLst>
            <pc:docMk/>
            <pc:sldMk cId="2655567787" sldId="299"/>
            <ac:spMk id="3" creationId="{76E15C54-9C95-4A48-B0B7-748C65DF0D98}"/>
          </ac:spMkLst>
        </pc:spChg>
        <pc:spChg chg="add">
          <ac:chgData name="Vítězslav Dvořák" userId="73ea0f92a729dff6" providerId="LiveId" clId="{91E03270-96DD-427F-B27F-5D2E4977FED9}" dt="2020-04-16T21:33:22.429" v="7031" actId="26606"/>
          <ac:spMkLst>
            <pc:docMk/>
            <pc:sldMk cId="2655567787" sldId="299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21:33:22.429" v="7031" actId="26606"/>
          <ac:spMkLst>
            <pc:docMk/>
            <pc:sldMk cId="2655567787" sldId="299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21:33:22.429" v="7031" actId="26606"/>
          <ac:spMkLst>
            <pc:docMk/>
            <pc:sldMk cId="2655567787" sldId="299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21:33:22.429" v="7031" actId="26606"/>
          <ac:grpSpMkLst>
            <pc:docMk/>
            <pc:sldMk cId="2655567787" sldId="299"/>
            <ac:grpSpMk id="10" creationId="{B437F5FC-01F7-4EB4-81E7-C27D917E9554}"/>
          </ac:grpSpMkLst>
        </pc:grpChg>
      </pc:sldChg>
      <pc:sldChg chg="new del">
        <pc:chgData name="Vítězslav Dvořák" userId="73ea0f92a729dff6" providerId="LiveId" clId="{91E03270-96DD-427F-B27F-5D2E4977FED9}" dt="2020-04-16T21:40:49.270" v="7350" actId="2696"/>
        <pc:sldMkLst>
          <pc:docMk/>
          <pc:sldMk cId="1413700785" sldId="300"/>
        </pc:sldMkLst>
      </pc:sldChg>
      <pc:sldChg chg="addSp modSp new mod modTransition setBg">
        <pc:chgData name="Vítězslav Dvořák" userId="73ea0f92a729dff6" providerId="LiveId" clId="{91E03270-96DD-427F-B27F-5D2E4977FED9}" dt="2020-04-16T23:07:43.467" v="8445" actId="20577"/>
        <pc:sldMkLst>
          <pc:docMk/>
          <pc:sldMk cId="3519243925" sldId="300"/>
        </pc:sldMkLst>
        <pc:spChg chg="mod">
          <ac:chgData name="Vítězslav Dvořák" userId="73ea0f92a729dff6" providerId="LiveId" clId="{91E03270-96DD-427F-B27F-5D2E4977FED9}" dt="2020-04-16T23:06:42.541" v="8422" actId="1076"/>
          <ac:spMkLst>
            <pc:docMk/>
            <pc:sldMk cId="3519243925" sldId="300"/>
            <ac:spMk id="2" creationId="{A1784B6F-21E9-4DFF-9DF5-F51D2EF7F319}"/>
          </ac:spMkLst>
        </pc:spChg>
        <pc:spChg chg="mod">
          <ac:chgData name="Vítězslav Dvořák" userId="73ea0f92a729dff6" providerId="LiveId" clId="{91E03270-96DD-427F-B27F-5D2E4977FED9}" dt="2020-04-16T23:07:43.467" v="8445" actId="20577"/>
          <ac:spMkLst>
            <pc:docMk/>
            <pc:sldMk cId="3519243925" sldId="300"/>
            <ac:spMk id="3" creationId="{8B205059-B844-4231-883A-C9E077D10F46}"/>
          </ac:spMkLst>
        </pc:spChg>
        <pc:spChg chg="add">
          <ac:chgData name="Vítězslav Dvořák" userId="73ea0f92a729dff6" providerId="LiveId" clId="{91E03270-96DD-427F-B27F-5D2E4977FED9}" dt="2020-04-16T21:52:55.007" v="7393" actId="26606"/>
          <ac:spMkLst>
            <pc:docMk/>
            <pc:sldMk cId="3519243925" sldId="300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21:52:55.007" v="7393" actId="26606"/>
          <ac:spMkLst>
            <pc:docMk/>
            <pc:sldMk cId="3519243925" sldId="300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21:52:55.007" v="7393" actId="26606"/>
          <ac:spMkLst>
            <pc:docMk/>
            <pc:sldMk cId="3519243925" sldId="300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21:52:55.007" v="7393" actId="26606"/>
          <ac:grpSpMkLst>
            <pc:docMk/>
            <pc:sldMk cId="3519243925" sldId="300"/>
            <ac:grpSpMk id="10" creationId="{B437F5FC-01F7-4EB4-81E7-C27D917E9554}"/>
          </ac:grpSpMkLst>
        </pc:grpChg>
      </pc:sldChg>
      <pc:sldChg chg="addSp delSp modSp new mod setBg">
        <pc:chgData name="Vítězslav Dvořák" userId="73ea0f92a729dff6" providerId="LiveId" clId="{91E03270-96DD-427F-B27F-5D2E4977FED9}" dt="2020-04-17T00:35:27.063" v="8945" actId="27636"/>
        <pc:sldMkLst>
          <pc:docMk/>
          <pc:sldMk cId="96657827" sldId="301"/>
        </pc:sldMkLst>
        <pc:spChg chg="mod">
          <ac:chgData name="Vítězslav Dvořák" userId="73ea0f92a729dff6" providerId="LiveId" clId="{91E03270-96DD-427F-B27F-5D2E4977FED9}" dt="2020-04-16T22:39:43.236" v="7916" actId="1076"/>
          <ac:spMkLst>
            <pc:docMk/>
            <pc:sldMk cId="96657827" sldId="301"/>
            <ac:spMk id="2" creationId="{120FA387-78BF-4A40-9690-C9DF033E0DFB}"/>
          </ac:spMkLst>
        </pc:spChg>
        <pc:spChg chg="mod">
          <ac:chgData name="Vítězslav Dvořák" userId="73ea0f92a729dff6" providerId="LiveId" clId="{91E03270-96DD-427F-B27F-5D2E4977FED9}" dt="2020-04-17T00:35:27.063" v="8945" actId="27636"/>
          <ac:spMkLst>
            <pc:docMk/>
            <pc:sldMk cId="96657827" sldId="301"/>
            <ac:spMk id="3" creationId="{0218E5CB-0809-4BC2-9FB3-4EF830C586A6}"/>
          </ac:spMkLst>
        </pc:spChg>
        <pc:spChg chg="add">
          <ac:chgData name="Vítězslav Dvořák" userId="73ea0f92a729dff6" providerId="LiveId" clId="{91E03270-96DD-427F-B27F-5D2E4977FED9}" dt="2020-04-16T21:58:12.938" v="7451" actId="26606"/>
          <ac:spMkLst>
            <pc:docMk/>
            <pc:sldMk cId="96657827" sldId="301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21:58:12.938" v="7451" actId="26606"/>
          <ac:spMkLst>
            <pc:docMk/>
            <pc:sldMk cId="96657827" sldId="301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21:58:12.938" v="7451" actId="26606"/>
          <ac:spMkLst>
            <pc:docMk/>
            <pc:sldMk cId="96657827" sldId="301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21:58:12.938" v="7451" actId="26606"/>
          <ac:grpSpMkLst>
            <pc:docMk/>
            <pc:sldMk cId="96657827" sldId="301"/>
            <ac:grpSpMk id="10" creationId="{B437F5FC-01F7-4EB4-81E7-C27D917E9554}"/>
          </ac:grpSpMkLst>
        </pc:grpChg>
        <pc:picChg chg="add del mod">
          <ac:chgData name="Vítězslav Dvořák" userId="73ea0f92a729dff6" providerId="LiveId" clId="{91E03270-96DD-427F-B27F-5D2E4977FED9}" dt="2020-04-17T00:33:43.901" v="8922" actId="478"/>
          <ac:picMkLst>
            <pc:docMk/>
            <pc:sldMk cId="96657827" sldId="301"/>
            <ac:picMk id="5" creationId="{6FE05596-769D-4B41-9139-79D674408B37}"/>
          </ac:picMkLst>
        </pc:picChg>
        <pc:picChg chg="add mod modCrop">
          <ac:chgData name="Vítězslav Dvořák" userId="73ea0f92a729dff6" providerId="LiveId" clId="{91E03270-96DD-427F-B27F-5D2E4977FED9}" dt="2020-04-17T00:35:08.470" v="8939" actId="1076"/>
          <ac:picMkLst>
            <pc:docMk/>
            <pc:sldMk cId="96657827" sldId="301"/>
            <ac:picMk id="7" creationId="{CA111D3C-1037-4ADA-8DF9-4A87BA3458D2}"/>
          </ac:picMkLst>
        </pc:picChg>
      </pc:sldChg>
      <pc:sldChg chg="new del">
        <pc:chgData name="Vítězslav Dvořák" userId="73ea0f92a729dff6" providerId="LiveId" clId="{91E03270-96DD-427F-B27F-5D2E4977FED9}" dt="2020-04-16T21:57:12.171" v="7446" actId="2696"/>
        <pc:sldMkLst>
          <pc:docMk/>
          <pc:sldMk cId="2600292743" sldId="301"/>
        </pc:sldMkLst>
      </pc:sldChg>
      <pc:sldChg chg="addSp modSp new mod setBg">
        <pc:chgData name="Vítězslav Dvořák" userId="73ea0f92a729dff6" providerId="LiveId" clId="{91E03270-96DD-427F-B27F-5D2E4977FED9}" dt="2020-04-17T00:31:26.263" v="8917" actId="1076"/>
        <pc:sldMkLst>
          <pc:docMk/>
          <pc:sldMk cId="441780418" sldId="302"/>
        </pc:sldMkLst>
        <pc:spChg chg="mod">
          <ac:chgData name="Vítězslav Dvořák" userId="73ea0f92a729dff6" providerId="LiveId" clId="{91E03270-96DD-427F-B27F-5D2E4977FED9}" dt="2020-04-16T22:42:59.832" v="7947" actId="1076"/>
          <ac:spMkLst>
            <pc:docMk/>
            <pc:sldMk cId="441780418" sldId="302"/>
            <ac:spMk id="2" creationId="{BCD98CA7-9A00-4984-8E66-E6E8DD0EED42}"/>
          </ac:spMkLst>
        </pc:spChg>
        <pc:spChg chg="mod">
          <ac:chgData name="Vítězslav Dvořák" userId="73ea0f92a729dff6" providerId="LiveId" clId="{91E03270-96DD-427F-B27F-5D2E4977FED9}" dt="2020-04-17T00:31:17.254" v="8915" actId="14100"/>
          <ac:spMkLst>
            <pc:docMk/>
            <pc:sldMk cId="441780418" sldId="302"/>
            <ac:spMk id="3" creationId="{C51D2377-FA3B-47C9-8ED6-47464E9E8902}"/>
          </ac:spMkLst>
        </pc:spChg>
        <pc:spChg chg="add">
          <ac:chgData name="Vítězslav Dvořák" userId="73ea0f92a729dff6" providerId="LiveId" clId="{91E03270-96DD-427F-B27F-5D2E4977FED9}" dt="2020-04-16T21:58:45.345" v="7455" actId="26606"/>
          <ac:spMkLst>
            <pc:docMk/>
            <pc:sldMk cId="441780418" sldId="302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21:58:45.345" v="7455" actId="26606"/>
          <ac:spMkLst>
            <pc:docMk/>
            <pc:sldMk cId="441780418" sldId="302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21:58:45.345" v="7455" actId="26606"/>
          <ac:spMkLst>
            <pc:docMk/>
            <pc:sldMk cId="441780418" sldId="302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21:58:45.345" v="7455" actId="26606"/>
          <ac:grpSpMkLst>
            <pc:docMk/>
            <pc:sldMk cId="441780418" sldId="302"/>
            <ac:grpSpMk id="10" creationId="{B437F5FC-01F7-4EB4-81E7-C27D917E9554}"/>
          </ac:grpSpMkLst>
        </pc:grpChg>
        <pc:picChg chg="add mod">
          <ac:chgData name="Vítězslav Dvořák" userId="73ea0f92a729dff6" providerId="LiveId" clId="{91E03270-96DD-427F-B27F-5D2E4977FED9}" dt="2020-04-17T00:31:26.263" v="8917" actId="1076"/>
          <ac:picMkLst>
            <pc:docMk/>
            <pc:sldMk cId="441780418" sldId="302"/>
            <ac:picMk id="5" creationId="{21B87B86-E7C9-4DE9-84F3-36C95936994C}"/>
          </ac:picMkLst>
        </pc:picChg>
      </pc:sldChg>
      <pc:sldChg chg="addSp modSp new mod setBg">
        <pc:chgData name="Vítězslav Dvořák" userId="73ea0f92a729dff6" providerId="LiveId" clId="{91E03270-96DD-427F-B27F-5D2E4977FED9}" dt="2020-04-16T22:37:57.897" v="7875" actId="14100"/>
        <pc:sldMkLst>
          <pc:docMk/>
          <pc:sldMk cId="4168418611" sldId="303"/>
        </pc:sldMkLst>
        <pc:spChg chg="mod">
          <ac:chgData name="Vítězslav Dvořák" userId="73ea0f92a729dff6" providerId="LiveId" clId="{91E03270-96DD-427F-B27F-5D2E4977FED9}" dt="2020-04-16T22:37:30.879" v="7864" actId="1076"/>
          <ac:spMkLst>
            <pc:docMk/>
            <pc:sldMk cId="4168418611" sldId="303"/>
            <ac:spMk id="2" creationId="{467C56A8-A485-42A0-8401-EB1CC7EB5351}"/>
          </ac:spMkLst>
        </pc:spChg>
        <pc:spChg chg="mod">
          <ac:chgData name="Vítězslav Dvořák" userId="73ea0f92a729dff6" providerId="LiveId" clId="{91E03270-96DD-427F-B27F-5D2E4977FED9}" dt="2020-04-16T22:37:57.897" v="7875" actId="14100"/>
          <ac:spMkLst>
            <pc:docMk/>
            <pc:sldMk cId="4168418611" sldId="303"/>
            <ac:spMk id="3" creationId="{81AC3B9F-7D0F-48F8-BFCA-C7EF3F3C0A49}"/>
          </ac:spMkLst>
        </pc:spChg>
        <pc:spChg chg="add">
          <ac:chgData name="Vítězslav Dvořák" userId="73ea0f92a729dff6" providerId="LiveId" clId="{91E03270-96DD-427F-B27F-5D2E4977FED9}" dt="2020-04-16T22:06:09.415" v="7633" actId="26606"/>
          <ac:spMkLst>
            <pc:docMk/>
            <pc:sldMk cId="4168418611" sldId="303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22:06:09.415" v="7633" actId="26606"/>
          <ac:spMkLst>
            <pc:docMk/>
            <pc:sldMk cId="4168418611" sldId="303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22:06:09.415" v="7633" actId="26606"/>
          <ac:spMkLst>
            <pc:docMk/>
            <pc:sldMk cId="4168418611" sldId="303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22:06:09.415" v="7633" actId="26606"/>
          <ac:grpSpMkLst>
            <pc:docMk/>
            <pc:sldMk cId="4168418611" sldId="303"/>
            <ac:grpSpMk id="10" creationId="{B437F5FC-01F7-4EB4-81E7-C27D917E9554}"/>
          </ac:grpSpMkLst>
        </pc:grpChg>
      </pc:sldChg>
      <pc:sldChg chg="addSp delSp modSp new mod setBg">
        <pc:chgData name="Vítězslav Dvořák" userId="73ea0f92a729dff6" providerId="LiveId" clId="{91E03270-96DD-427F-B27F-5D2E4977FED9}" dt="2020-04-16T23:19:44.917" v="8657" actId="26606"/>
        <pc:sldMkLst>
          <pc:docMk/>
          <pc:sldMk cId="3845557533" sldId="304"/>
        </pc:sldMkLst>
        <pc:spChg chg="del">
          <ac:chgData name="Vítězslav Dvořák" userId="73ea0f92a729dff6" providerId="LiveId" clId="{91E03270-96DD-427F-B27F-5D2E4977FED9}" dt="2020-04-16T23:19:16.936" v="8654"/>
          <ac:spMkLst>
            <pc:docMk/>
            <pc:sldMk cId="3845557533" sldId="304"/>
            <ac:spMk id="2" creationId="{2E6EE3FB-D996-42FB-9119-372F33AEE288}"/>
          </ac:spMkLst>
        </pc:spChg>
        <pc:spChg chg="del">
          <ac:chgData name="Vítězslav Dvořák" userId="73ea0f92a729dff6" providerId="LiveId" clId="{91E03270-96DD-427F-B27F-5D2E4977FED9}" dt="2020-04-16T23:19:16.936" v="8654"/>
          <ac:spMkLst>
            <pc:docMk/>
            <pc:sldMk cId="3845557533" sldId="304"/>
            <ac:spMk id="3" creationId="{AA52D52D-89B2-4ED5-8C88-F3C500F1DE8B}"/>
          </ac:spMkLst>
        </pc:spChg>
        <pc:spChg chg="add del mod">
          <ac:chgData name="Vítězslav Dvořák" userId="73ea0f92a729dff6" providerId="LiveId" clId="{91E03270-96DD-427F-B27F-5D2E4977FED9}" dt="2020-04-16T23:19:24.286" v="8655"/>
          <ac:spMkLst>
            <pc:docMk/>
            <pc:sldMk cId="3845557533" sldId="304"/>
            <ac:spMk id="4" creationId="{2393AC1D-CBE6-468D-983C-7CFD38C02C7A}"/>
          </ac:spMkLst>
        </pc:spChg>
        <pc:spChg chg="add del mod">
          <ac:chgData name="Vítězslav Dvořák" userId="73ea0f92a729dff6" providerId="LiveId" clId="{91E03270-96DD-427F-B27F-5D2E4977FED9}" dt="2020-04-16T23:19:24.286" v="8655"/>
          <ac:spMkLst>
            <pc:docMk/>
            <pc:sldMk cId="3845557533" sldId="304"/>
            <ac:spMk id="5" creationId="{AD3B5C1F-B5A7-4425-870A-0F386467066C}"/>
          </ac:spMkLst>
        </pc:spChg>
        <pc:spChg chg="add mod">
          <ac:chgData name="Vítězslav Dvořák" userId="73ea0f92a729dff6" providerId="LiveId" clId="{91E03270-96DD-427F-B27F-5D2E4977FED9}" dt="2020-04-16T23:19:44.917" v="8657" actId="26606"/>
          <ac:spMkLst>
            <pc:docMk/>
            <pc:sldMk cId="3845557533" sldId="304"/>
            <ac:spMk id="6" creationId="{C9BE1C3D-B9FA-4EAD-BC03-3432CBB24279}"/>
          </ac:spMkLst>
        </pc:spChg>
        <pc:spChg chg="add mod">
          <ac:chgData name="Vítězslav Dvořák" userId="73ea0f92a729dff6" providerId="LiveId" clId="{91E03270-96DD-427F-B27F-5D2E4977FED9}" dt="2020-04-16T23:19:44.917" v="8657" actId="26606"/>
          <ac:spMkLst>
            <pc:docMk/>
            <pc:sldMk cId="3845557533" sldId="304"/>
            <ac:spMk id="7" creationId="{05C004C9-51F4-4508-90D2-6704947C77A5}"/>
          </ac:spMkLst>
        </pc:spChg>
        <pc:spChg chg="add">
          <ac:chgData name="Vítězslav Dvořák" userId="73ea0f92a729dff6" providerId="LiveId" clId="{91E03270-96DD-427F-B27F-5D2E4977FED9}" dt="2020-04-16T23:19:44.917" v="8657" actId="26606"/>
          <ac:spMkLst>
            <pc:docMk/>
            <pc:sldMk cId="3845557533" sldId="304"/>
            <ac:spMk id="38" creationId="{6132F700-8CFB-4C6C-B542-E0126AFD2ADE}"/>
          </ac:spMkLst>
        </pc:spChg>
        <pc:spChg chg="add">
          <ac:chgData name="Vítězslav Dvořák" userId="73ea0f92a729dff6" providerId="LiveId" clId="{91E03270-96DD-427F-B27F-5D2E4977FED9}" dt="2020-04-16T23:19:44.917" v="8657" actId="26606"/>
          <ac:spMkLst>
            <pc:docMk/>
            <pc:sldMk cId="3845557533" sldId="304"/>
            <ac:spMk id="40" creationId="{590E0492-A063-4322-A6F6-50EBE38B58F2}"/>
          </ac:spMkLst>
        </pc:spChg>
        <pc:spChg chg="add">
          <ac:chgData name="Vítězslav Dvořák" userId="73ea0f92a729dff6" providerId="LiveId" clId="{91E03270-96DD-427F-B27F-5D2E4977FED9}" dt="2020-04-16T23:19:44.917" v="8657" actId="26606"/>
          <ac:spMkLst>
            <pc:docMk/>
            <pc:sldMk cId="3845557533" sldId="304"/>
            <ac:spMk id="42" creationId="{8811F053-65BC-463F-A052-15EDF07DDC62}"/>
          </ac:spMkLst>
        </pc:spChg>
        <pc:grpChg chg="add">
          <ac:chgData name="Vítězslav Dvořák" userId="73ea0f92a729dff6" providerId="LiveId" clId="{91E03270-96DD-427F-B27F-5D2E4977FED9}" dt="2020-04-16T23:19:44.917" v="8657" actId="26606"/>
          <ac:grpSpMkLst>
            <pc:docMk/>
            <pc:sldMk cId="3845557533" sldId="304"/>
            <ac:grpSpMk id="12" creationId="{84DB7353-7D7A-431B-A5B6-A3845E6F2BB2}"/>
          </ac:grpSpMkLst>
        </pc:grpChg>
        <pc:grpChg chg="add">
          <ac:chgData name="Vítězslav Dvořák" userId="73ea0f92a729dff6" providerId="LiveId" clId="{91E03270-96DD-427F-B27F-5D2E4977FED9}" dt="2020-04-16T23:19:44.917" v="8657" actId="26606"/>
          <ac:grpSpMkLst>
            <pc:docMk/>
            <pc:sldMk cId="3845557533" sldId="304"/>
            <ac:grpSpMk id="33" creationId="{1B24766B-81CA-44C7-BF11-77A12BA42411}"/>
          </ac:grpSpMkLst>
        </pc:grpChg>
      </pc:sldChg>
      <pc:sldChg chg="addSp modSp new mod setBg">
        <pc:chgData name="Vítězslav Dvořák" userId="73ea0f92a729dff6" providerId="LiveId" clId="{91E03270-96DD-427F-B27F-5D2E4977FED9}" dt="2020-04-17T00:44:24.940" v="9059" actId="20577"/>
        <pc:sldMkLst>
          <pc:docMk/>
          <pc:sldMk cId="3888622107" sldId="305"/>
        </pc:sldMkLst>
        <pc:spChg chg="mod">
          <ac:chgData name="Vítězslav Dvořák" userId="73ea0f92a729dff6" providerId="LiveId" clId="{91E03270-96DD-427F-B27F-5D2E4977FED9}" dt="2020-04-17T00:44:24.940" v="9059" actId="20577"/>
          <ac:spMkLst>
            <pc:docMk/>
            <pc:sldMk cId="3888622107" sldId="305"/>
            <ac:spMk id="2" creationId="{0B87D0D4-9EE7-4BC3-9ED1-BD1BC30DB05C}"/>
          </ac:spMkLst>
        </pc:spChg>
        <pc:spChg chg="mod">
          <ac:chgData name="Vítězslav Dvořák" userId="73ea0f92a729dff6" providerId="LiveId" clId="{91E03270-96DD-427F-B27F-5D2E4977FED9}" dt="2020-04-17T00:44:00.916" v="9023" actId="1076"/>
          <ac:spMkLst>
            <pc:docMk/>
            <pc:sldMk cId="3888622107" sldId="305"/>
            <ac:spMk id="3" creationId="{B10EAFA2-EEB5-4019-842B-09ADDC95F08C}"/>
          </ac:spMkLst>
        </pc:spChg>
        <pc:spChg chg="add">
          <ac:chgData name="Vítězslav Dvořák" userId="73ea0f92a729dff6" providerId="LiveId" clId="{91E03270-96DD-427F-B27F-5D2E4977FED9}" dt="2020-04-16T23:24:32.676" v="8659" actId="26606"/>
          <ac:spMkLst>
            <pc:docMk/>
            <pc:sldMk cId="3888622107" sldId="305"/>
            <ac:spMk id="8" creationId="{E2366EBA-92FD-44AE-87A9-25E5135EB2C9}"/>
          </ac:spMkLst>
        </pc:spChg>
        <pc:spChg chg="add">
          <ac:chgData name="Vítězslav Dvořák" userId="73ea0f92a729dff6" providerId="LiveId" clId="{91E03270-96DD-427F-B27F-5D2E4977FED9}" dt="2020-04-16T23:24:32.676" v="8659" actId="26606"/>
          <ac:spMkLst>
            <pc:docMk/>
            <pc:sldMk cId="3888622107" sldId="305"/>
            <ac:spMk id="33" creationId="{7C462C46-EFB7-4580-9921-DFC346FCC3C2}"/>
          </ac:spMkLst>
        </pc:spChg>
        <pc:spChg chg="add">
          <ac:chgData name="Vítězslav Dvořák" userId="73ea0f92a729dff6" providerId="LiveId" clId="{91E03270-96DD-427F-B27F-5D2E4977FED9}" dt="2020-04-16T23:24:32.676" v="8659" actId="26606"/>
          <ac:spMkLst>
            <pc:docMk/>
            <pc:sldMk cId="3888622107" sldId="305"/>
            <ac:spMk id="35" creationId="{B8B918B4-AB10-4E3A-916E-A9625586EA47}"/>
          </ac:spMkLst>
        </pc:spChg>
        <pc:grpChg chg="add">
          <ac:chgData name="Vítězslav Dvořák" userId="73ea0f92a729dff6" providerId="LiveId" clId="{91E03270-96DD-427F-B27F-5D2E4977FED9}" dt="2020-04-16T23:24:32.676" v="8659" actId="26606"/>
          <ac:grpSpMkLst>
            <pc:docMk/>
            <pc:sldMk cId="3888622107" sldId="305"/>
            <ac:grpSpMk id="10" creationId="{B437F5FC-01F7-4EB4-81E7-C27D917E9554}"/>
          </ac:grpSpMkLst>
        </pc:grpChg>
      </pc:sldChg>
      <pc:sldChg chg="addSp delSp modSp new mod setBg">
        <pc:chgData name="Vítězslav Dvořák" userId="73ea0f92a729dff6" providerId="LiveId" clId="{91E03270-96DD-427F-B27F-5D2E4977FED9}" dt="2020-04-16T23:47:28.503" v="8799" actId="14100"/>
        <pc:sldMkLst>
          <pc:docMk/>
          <pc:sldMk cId="2136986956" sldId="306"/>
        </pc:sldMkLst>
        <pc:spChg chg="add del mod">
          <ac:chgData name="Vítězslav Dvořák" userId="73ea0f92a729dff6" providerId="LiveId" clId="{91E03270-96DD-427F-B27F-5D2E4977FED9}" dt="2020-04-16T23:47:28.503" v="8799" actId="14100"/>
          <ac:spMkLst>
            <pc:docMk/>
            <pc:sldMk cId="2136986956" sldId="306"/>
            <ac:spMk id="2" creationId="{E3F1717D-4C03-4BDB-A164-1AEFF7C6A76C}"/>
          </ac:spMkLst>
        </pc:spChg>
        <pc:spChg chg="del">
          <ac:chgData name="Vítězslav Dvořák" userId="73ea0f92a729dff6" providerId="LiveId" clId="{91E03270-96DD-427F-B27F-5D2E4977FED9}" dt="2020-04-16T23:46:16.627" v="8784" actId="931"/>
          <ac:spMkLst>
            <pc:docMk/>
            <pc:sldMk cId="2136986956" sldId="306"/>
            <ac:spMk id="3" creationId="{5D04D27E-E4F9-4D62-A2BB-1025A5EE8F8A}"/>
          </ac:spMkLst>
        </pc:spChg>
        <pc:spChg chg="add del mod">
          <ac:chgData name="Vítězslav Dvořák" userId="73ea0f92a729dff6" providerId="LiveId" clId="{91E03270-96DD-427F-B27F-5D2E4977FED9}" dt="2020-04-16T23:46:49.480" v="8791"/>
          <ac:spMkLst>
            <pc:docMk/>
            <pc:sldMk cId="2136986956" sldId="306"/>
            <ac:spMk id="6" creationId="{C9D36248-A408-46AA-910D-83E5C873D1CC}"/>
          </ac:spMkLst>
        </pc:spChg>
        <pc:spChg chg="add del mod">
          <ac:chgData name="Vítězslav Dvořák" userId="73ea0f92a729dff6" providerId="LiveId" clId="{91E03270-96DD-427F-B27F-5D2E4977FED9}" dt="2020-04-16T23:46:49.480" v="8791"/>
          <ac:spMkLst>
            <pc:docMk/>
            <pc:sldMk cId="2136986956" sldId="306"/>
            <ac:spMk id="7" creationId="{4E39A6FE-5A5D-4C1E-B9FB-6393DA3F78A2}"/>
          </ac:spMkLst>
        </pc:spChg>
        <pc:spChg chg="add del">
          <ac:chgData name="Vítězslav Dvořák" userId="73ea0f92a729dff6" providerId="LiveId" clId="{91E03270-96DD-427F-B27F-5D2E4977FED9}" dt="2020-04-16T23:46:37.424" v="8789" actId="26606"/>
          <ac:spMkLst>
            <pc:docMk/>
            <pc:sldMk cId="2136986956" sldId="306"/>
            <ac:spMk id="33" creationId="{C40B6375-7479-45C4-8B99-EA1CF75F31E2}"/>
          </ac:spMkLst>
        </pc:spChg>
        <pc:grpChg chg="add del">
          <ac:chgData name="Vítězslav Dvořák" userId="73ea0f92a729dff6" providerId="LiveId" clId="{91E03270-96DD-427F-B27F-5D2E4977FED9}" dt="2020-04-16T23:46:37.424" v="8789" actId="26606"/>
          <ac:grpSpMkLst>
            <pc:docMk/>
            <pc:sldMk cId="2136986956" sldId="306"/>
            <ac:grpSpMk id="10" creationId="{9EA06921-3C0C-4126-AF75-9499D48390C3}"/>
          </ac:grpSpMkLst>
        </pc:grpChg>
        <pc:picChg chg="add mod">
          <ac:chgData name="Vítězslav Dvořák" userId="73ea0f92a729dff6" providerId="LiveId" clId="{91E03270-96DD-427F-B27F-5D2E4977FED9}" dt="2020-04-16T23:46:37.424" v="8789" actId="26606"/>
          <ac:picMkLst>
            <pc:docMk/>
            <pc:sldMk cId="2136986956" sldId="306"/>
            <ac:picMk id="5" creationId="{6A4BDACF-BC97-4EA0-8447-350CC3C2B831}"/>
          </ac:picMkLst>
        </pc:picChg>
      </pc:sldChg>
      <pc:sldChg chg="addSp delSp modSp new mod setBg">
        <pc:chgData name="Vítězslav Dvořák" userId="73ea0f92a729dff6" providerId="LiveId" clId="{91E03270-96DD-427F-B27F-5D2E4977FED9}" dt="2020-04-17T00:29:38.909" v="8903" actId="1076"/>
        <pc:sldMkLst>
          <pc:docMk/>
          <pc:sldMk cId="3213527654" sldId="307"/>
        </pc:sldMkLst>
        <pc:spChg chg="del">
          <ac:chgData name="Vítězslav Dvořák" userId="73ea0f92a729dff6" providerId="LiveId" clId="{91E03270-96DD-427F-B27F-5D2E4977FED9}" dt="2020-04-17T00:24:18.592" v="8861"/>
          <ac:spMkLst>
            <pc:docMk/>
            <pc:sldMk cId="3213527654" sldId="307"/>
            <ac:spMk id="2" creationId="{B45C5E4C-613B-4A5C-999C-C2EB21F4375A}"/>
          </ac:spMkLst>
        </pc:spChg>
        <pc:spChg chg="del">
          <ac:chgData name="Vítězslav Dvořák" userId="73ea0f92a729dff6" providerId="LiveId" clId="{91E03270-96DD-427F-B27F-5D2E4977FED9}" dt="2020-04-17T00:24:18.592" v="8861"/>
          <ac:spMkLst>
            <pc:docMk/>
            <pc:sldMk cId="3213527654" sldId="307"/>
            <ac:spMk id="3" creationId="{B078A0A9-D9FA-4C36-B136-A744CCB7D1F0}"/>
          </ac:spMkLst>
        </pc:spChg>
        <pc:spChg chg="add del mod">
          <ac:chgData name="Vítězslav Dvořák" userId="73ea0f92a729dff6" providerId="LiveId" clId="{91E03270-96DD-427F-B27F-5D2E4977FED9}" dt="2020-04-17T00:24:48.475" v="8870"/>
          <ac:spMkLst>
            <pc:docMk/>
            <pc:sldMk cId="3213527654" sldId="307"/>
            <ac:spMk id="4" creationId="{B0C70823-E67C-4D34-907A-A3474D430B74}"/>
          </ac:spMkLst>
        </pc:spChg>
        <pc:spChg chg="add del mod">
          <ac:chgData name="Vítězslav Dvořák" userId="73ea0f92a729dff6" providerId="LiveId" clId="{91E03270-96DD-427F-B27F-5D2E4977FED9}" dt="2020-04-17T00:24:48.475" v="8870"/>
          <ac:spMkLst>
            <pc:docMk/>
            <pc:sldMk cId="3213527654" sldId="307"/>
            <ac:spMk id="5" creationId="{5C20A09D-084C-49ED-AB93-873BA67743CB}"/>
          </ac:spMkLst>
        </pc:spChg>
        <pc:spChg chg="add del mod">
          <ac:chgData name="Vítězslav Dvořák" userId="73ea0f92a729dff6" providerId="LiveId" clId="{91E03270-96DD-427F-B27F-5D2E4977FED9}" dt="2020-04-17T00:24:24.794" v="8862" actId="931"/>
          <ac:spMkLst>
            <pc:docMk/>
            <pc:sldMk cId="3213527654" sldId="307"/>
            <ac:spMk id="6" creationId="{4CEABEA7-242B-4AA8-A1EF-26F8106E72F8}"/>
          </ac:spMkLst>
        </pc:spChg>
        <pc:spChg chg="add del mod">
          <ac:chgData name="Vítězslav Dvořák" userId="73ea0f92a729dff6" providerId="LiveId" clId="{91E03270-96DD-427F-B27F-5D2E4977FED9}" dt="2020-04-17T00:24:48.475" v="8870"/>
          <ac:spMkLst>
            <pc:docMk/>
            <pc:sldMk cId="3213527654" sldId="307"/>
            <ac:spMk id="7" creationId="{337D9164-86DF-4408-9DFA-F814310C1EDD}"/>
          </ac:spMkLst>
        </pc:spChg>
        <pc:spChg chg="add del mod">
          <ac:chgData name="Vítězslav Dvořák" userId="73ea0f92a729dff6" providerId="LiveId" clId="{91E03270-96DD-427F-B27F-5D2E4977FED9}" dt="2020-04-17T00:24:28.503" v="8863" actId="931"/>
          <ac:spMkLst>
            <pc:docMk/>
            <pc:sldMk cId="3213527654" sldId="307"/>
            <ac:spMk id="8" creationId="{DE475934-D136-4E5D-BEC7-86CC7ED7E472}"/>
          </ac:spMkLst>
        </pc:spChg>
        <pc:spChg chg="add mod ord">
          <ac:chgData name="Vítězslav Dvořák" userId="73ea0f92a729dff6" providerId="LiveId" clId="{91E03270-96DD-427F-B27F-5D2E4977FED9}" dt="2020-04-17T00:29:38.909" v="8903" actId="1076"/>
          <ac:spMkLst>
            <pc:docMk/>
            <pc:sldMk cId="3213527654" sldId="307"/>
            <ac:spMk id="13" creationId="{375597DA-8053-415D-938C-5BF57AE2C6D2}"/>
          </ac:spMkLst>
        </pc:spChg>
        <pc:spChg chg="add">
          <ac:chgData name="Vítězslav Dvořák" userId="73ea0f92a729dff6" providerId="LiveId" clId="{91E03270-96DD-427F-B27F-5D2E4977FED9}" dt="2020-04-17T00:24:54.411" v="8871" actId="26606"/>
          <ac:spMkLst>
            <pc:docMk/>
            <pc:sldMk cId="3213527654" sldId="307"/>
            <ac:spMk id="44" creationId="{970A98CA-71CF-41CD-937B-850795886A59}"/>
          </ac:spMkLst>
        </pc:spChg>
        <pc:spChg chg="add">
          <ac:chgData name="Vítězslav Dvořák" userId="73ea0f92a729dff6" providerId="LiveId" clId="{91E03270-96DD-427F-B27F-5D2E4977FED9}" dt="2020-04-17T00:24:54.411" v="8871" actId="26606"/>
          <ac:spMkLst>
            <pc:docMk/>
            <pc:sldMk cId="3213527654" sldId="307"/>
            <ac:spMk id="67" creationId="{57FEE73E-FB69-4E9E-BF08-78CA1886256E}"/>
          </ac:spMkLst>
        </pc:spChg>
        <pc:grpChg chg="add">
          <ac:chgData name="Vítězslav Dvořák" userId="73ea0f92a729dff6" providerId="LiveId" clId="{91E03270-96DD-427F-B27F-5D2E4977FED9}" dt="2020-04-17T00:24:54.411" v="8871" actId="26606"/>
          <ac:grpSpMkLst>
            <pc:docMk/>
            <pc:sldMk cId="3213527654" sldId="307"/>
            <ac:grpSpMk id="18" creationId="{9A517D76-CE12-47A5-BD95-9A8F05070B27}"/>
          </ac:grpSpMkLst>
        </pc:grpChg>
        <pc:grpChg chg="add">
          <ac:chgData name="Vítězslav Dvořák" userId="73ea0f92a729dff6" providerId="LiveId" clId="{91E03270-96DD-427F-B27F-5D2E4977FED9}" dt="2020-04-17T00:24:54.411" v="8871" actId="26606"/>
          <ac:grpSpMkLst>
            <pc:docMk/>
            <pc:sldMk cId="3213527654" sldId="307"/>
            <ac:grpSpMk id="39" creationId="{445D6626-A6F2-4475-922C-BE42D3365F27}"/>
          </ac:grpSpMkLst>
        </pc:grpChg>
        <pc:grpChg chg="add">
          <ac:chgData name="Vítězslav Dvořák" userId="73ea0f92a729dff6" providerId="LiveId" clId="{91E03270-96DD-427F-B27F-5D2E4977FED9}" dt="2020-04-17T00:24:54.411" v="8871" actId="26606"/>
          <ac:grpSpMkLst>
            <pc:docMk/>
            <pc:sldMk cId="3213527654" sldId="307"/>
            <ac:grpSpMk id="46" creationId="{6F326EE7-A508-4EF7-AFBF-63D7A596E9EA}"/>
          </ac:grpSpMkLst>
        </pc:grpChg>
        <pc:grpChg chg="add">
          <ac:chgData name="Vítězslav Dvořák" userId="73ea0f92a729dff6" providerId="LiveId" clId="{91E03270-96DD-427F-B27F-5D2E4977FED9}" dt="2020-04-17T00:24:54.411" v="8871" actId="26606"/>
          <ac:grpSpMkLst>
            <pc:docMk/>
            <pc:sldMk cId="3213527654" sldId="307"/>
            <ac:grpSpMk id="69" creationId="{9D45FA45-1472-4C71-BA56-6BFB628AD0C5}"/>
          </ac:grpSpMkLst>
        </pc:grpChg>
        <pc:picChg chg="add mod ord">
          <ac:chgData name="Vítězslav Dvořák" userId="73ea0f92a729dff6" providerId="LiveId" clId="{91E03270-96DD-427F-B27F-5D2E4977FED9}" dt="2020-04-17T00:25:04.478" v="8874" actId="1076"/>
          <ac:picMkLst>
            <pc:docMk/>
            <pc:sldMk cId="3213527654" sldId="307"/>
            <ac:picMk id="10" creationId="{A489FFB1-F306-4CD8-9255-95775CA8D179}"/>
          </ac:picMkLst>
        </pc:picChg>
        <pc:picChg chg="add mod">
          <ac:chgData name="Vítězslav Dvořák" userId="73ea0f92a729dff6" providerId="LiveId" clId="{91E03270-96DD-427F-B27F-5D2E4977FED9}" dt="2020-04-17T00:29:26.208" v="8901" actId="1076"/>
          <ac:picMkLst>
            <pc:docMk/>
            <pc:sldMk cId="3213527654" sldId="307"/>
            <ac:picMk id="12" creationId="{7722D34D-D73D-4B3F-BE18-B0D1AD3BBD2D}"/>
          </ac:picMkLst>
        </pc:picChg>
      </pc:sldChg>
      <pc:sldMasterChg chg="modTransition modSldLayout">
        <pc:chgData name="Vítězslav Dvořák" userId="73ea0f92a729dff6" providerId="LiveId" clId="{91E03270-96DD-427F-B27F-5D2E4977FED9}" dt="2020-04-16T21:57:24.683" v="7448"/>
        <pc:sldMasterMkLst>
          <pc:docMk/>
          <pc:sldMasterMk cId="0" sldId="2147483648"/>
        </pc:sldMasterMkLst>
        <pc:sldLayoutChg chg="modTransition">
          <pc:chgData name="Vítězslav Dvořák" userId="73ea0f92a729dff6" providerId="LiveId" clId="{91E03270-96DD-427F-B27F-5D2E4977FED9}" dt="2020-04-16T21:57:24.683" v="7448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Vítězslav Dvořák" userId="73ea0f92a729dff6" providerId="LiveId" clId="{91E03270-96DD-427F-B27F-5D2E4977FED9}" dt="2020-04-16T21:57:24.683" v="7448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Vítězslav Dvořák" userId="73ea0f92a729dff6" providerId="LiveId" clId="{91E03270-96DD-427F-B27F-5D2E4977FED9}" dt="2020-04-16T21:57:24.683" v="7448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Vítězslav Dvořák" userId="73ea0f92a729dff6" providerId="LiveId" clId="{91E03270-96DD-427F-B27F-5D2E4977FED9}" dt="2020-04-16T21:57:24.683" v="7448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Vítězslav Dvořák" userId="73ea0f92a729dff6" providerId="LiveId" clId="{91E03270-96DD-427F-B27F-5D2E4977FED9}" dt="2020-04-16T21:57:24.683" v="7448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Vítězslav Dvořák" userId="73ea0f92a729dff6" providerId="LiveId" clId="{91E03270-96DD-427F-B27F-5D2E4977FED9}" dt="2020-04-16T21:57:24.683" v="7448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Vítězslav Dvořák" userId="73ea0f92a729dff6" providerId="LiveId" clId="{91E03270-96DD-427F-B27F-5D2E4977FED9}" dt="2020-04-16T21:57:24.683" v="7448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Vítězslav Dvořák" userId="73ea0f92a729dff6" providerId="LiveId" clId="{91E03270-96DD-427F-B27F-5D2E4977FED9}" dt="2020-04-16T21:57:24.683" v="7448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Vítězslav Dvořák" userId="73ea0f92a729dff6" providerId="LiveId" clId="{91E03270-96DD-427F-B27F-5D2E4977FED9}" dt="2020-04-16T21:57:24.683" v="7448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Vítězslav Dvořák" userId="73ea0f92a729dff6" providerId="LiveId" clId="{91E03270-96DD-427F-B27F-5D2E4977FED9}" dt="2020-04-16T21:57:24.683" v="7448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Vítězslav Dvořák" userId="73ea0f92a729dff6" providerId="LiveId" clId="{91E03270-96DD-427F-B27F-5D2E4977FED9}" dt="2020-04-16T21:57:24.683" v="7448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2C292-6786-4FE3-95F9-B4A609B1B64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EAA8E8-5500-437B-B733-A00D8D3C95D2}">
      <dgm:prSet/>
      <dgm:spPr/>
      <dgm:t>
        <a:bodyPr/>
        <a:lstStyle/>
        <a:p>
          <a:r>
            <a:rPr lang="cs-CZ" dirty="0"/>
            <a:t>Hippokrates 400 př. Kr. - analgetický PNO</a:t>
          </a:r>
          <a:endParaRPr lang="en-US" dirty="0"/>
        </a:p>
      </dgm:t>
    </dgm:pt>
    <dgm:pt modelId="{7BDFE5FC-1E90-4064-85C6-6BC7AF0AA1C9}" type="parTrans" cxnId="{8A484C50-AC2D-4C69-8E60-5A78FE81E3B7}">
      <dgm:prSet/>
      <dgm:spPr/>
      <dgm:t>
        <a:bodyPr/>
        <a:lstStyle/>
        <a:p>
          <a:endParaRPr lang="en-US"/>
        </a:p>
      </dgm:t>
    </dgm:pt>
    <dgm:pt modelId="{874C11F1-0042-407E-81FE-F6713D43B9A9}" type="sibTrans" cxnId="{8A484C50-AC2D-4C69-8E60-5A78FE81E3B7}">
      <dgm:prSet/>
      <dgm:spPr/>
      <dgm:t>
        <a:bodyPr/>
        <a:lstStyle/>
        <a:p>
          <a:endParaRPr lang="en-US"/>
        </a:p>
      </dgm:t>
    </dgm:pt>
    <dgm:pt modelId="{523E8CF2-8C24-422C-AB1B-AD164A4C0349}">
      <dgm:prSet/>
      <dgm:spPr/>
      <dgm:t>
        <a:bodyPr/>
        <a:lstStyle/>
        <a:p>
          <a:r>
            <a:rPr lang="cs-CZ" dirty="0" err="1"/>
            <a:t>Vesalius</a:t>
          </a:r>
          <a:r>
            <a:rPr lang="cs-CZ"/>
            <a:t> - počátek 16. st - experimentální endotracheální intubace</a:t>
          </a:r>
          <a:endParaRPr lang="en-US"/>
        </a:p>
      </dgm:t>
    </dgm:pt>
    <dgm:pt modelId="{CBB5F05A-483A-4986-9E05-3D1E1AE1229B}" type="parTrans" cxnId="{07B5262B-1CE1-471F-AD08-27DFFB80B579}">
      <dgm:prSet/>
      <dgm:spPr/>
      <dgm:t>
        <a:bodyPr/>
        <a:lstStyle/>
        <a:p>
          <a:endParaRPr lang="en-US"/>
        </a:p>
      </dgm:t>
    </dgm:pt>
    <dgm:pt modelId="{B49F0391-D38E-4657-A560-4AC09C2F6B32}" type="sibTrans" cxnId="{07B5262B-1CE1-471F-AD08-27DFFB80B579}">
      <dgm:prSet/>
      <dgm:spPr/>
      <dgm:t>
        <a:bodyPr/>
        <a:lstStyle/>
        <a:p>
          <a:endParaRPr lang="en-US"/>
        </a:p>
      </dgm:t>
    </dgm:pt>
    <dgm:pt modelId="{6B7540DD-321D-4E21-8189-D2CF723D8B27}">
      <dgm:prSet/>
      <dgm:spPr/>
      <dgm:t>
        <a:bodyPr/>
        <a:lstStyle/>
        <a:p>
          <a:r>
            <a:rPr lang="cs-CZ"/>
            <a:t>Bülau - 1875 - princip zavřené drenáže hrudníku</a:t>
          </a:r>
          <a:endParaRPr lang="en-US"/>
        </a:p>
      </dgm:t>
    </dgm:pt>
    <dgm:pt modelId="{70DAD3F9-7F52-4B9C-BE9C-0C317B9564B3}" type="parTrans" cxnId="{C7C47B46-BCFD-4A72-A2A7-776CF6208A44}">
      <dgm:prSet/>
      <dgm:spPr/>
      <dgm:t>
        <a:bodyPr/>
        <a:lstStyle/>
        <a:p>
          <a:endParaRPr lang="en-US"/>
        </a:p>
      </dgm:t>
    </dgm:pt>
    <dgm:pt modelId="{5B53B851-E1D8-48D7-B975-B9AD1239F56C}" type="sibTrans" cxnId="{C7C47B46-BCFD-4A72-A2A7-776CF6208A44}">
      <dgm:prSet/>
      <dgm:spPr/>
      <dgm:t>
        <a:bodyPr/>
        <a:lstStyle/>
        <a:p>
          <a:endParaRPr lang="en-US"/>
        </a:p>
      </dgm:t>
    </dgm:pt>
    <dgm:pt modelId="{B7EFD868-731D-46BA-9213-F33304DDF735}">
      <dgm:prSet/>
      <dgm:spPr/>
      <dgm:t>
        <a:bodyPr/>
        <a:lstStyle/>
        <a:p>
          <a:r>
            <a:rPr lang="cs-CZ"/>
            <a:t>Killian 1897 - bronchoskopie</a:t>
          </a:r>
          <a:endParaRPr lang="en-US"/>
        </a:p>
      </dgm:t>
    </dgm:pt>
    <dgm:pt modelId="{8BD06900-F452-43CD-A4E4-E681DE3D1C72}" type="parTrans" cxnId="{C984FA0A-FEA8-4550-B437-008EF57827EF}">
      <dgm:prSet/>
      <dgm:spPr/>
      <dgm:t>
        <a:bodyPr/>
        <a:lstStyle/>
        <a:p>
          <a:endParaRPr lang="en-US"/>
        </a:p>
      </dgm:t>
    </dgm:pt>
    <dgm:pt modelId="{64C5820F-9D8E-4979-9B01-8ADCD0C886D6}" type="sibTrans" cxnId="{C984FA0A-FEA8-4550-B437-008EF57827EF}">
      <dgm:prSet/>
      <dgm:spPr/>
      <dgm:t>
        <a:bodyPr/>
        <a:lstStyle/>
        <a:p>
          <a:endParaRPr lang="en-US"/>
        </a:p>
      </dgm:t>
    </dgm:pt>
    <dgm:pt modelId="{714A123E-E34B-44E9-85A0-E676F462E645}">
      <dgm:prSet/>
      <dgm:spPr/>
      <dgm:t>
        <a:bodyPr/>
        <a:lstStyle/>
        <a:p>
          <a:r>
            <a:rPr lang="cs-CZ"/>
            <a:t>Jackson 1904 - ezofagoskopie</a:t>
          </a:r>
          <a:endParaRPr lang="en-US"/>
        </a:p>
      </dgm:t>
    </dgm:pt>
    <dgm:pt modelId="{7F5963F9-AA8D-4A8B-87BB-831925BCC712}" type="parTrans" cxnId="{109B3C5E-CD7E-48CA-A76A-F7517A2C8F06}">
      <dgm:prSet/>
      <dgm:spPr/>
      <dgm:t>
        <a:bodyPr/>
        <a:lstStyle/>
        <a:p>
          <a:endParaRPr lang="en-US"/>
        </a:p>
      </dgm:t>
    </dgm:pt>
    <dgm:pt modelId="{C75CB16E-37E9-4F06-A823-64D4AF7A4223}" type="sibTrans" cxnId="{109B3C5E-CD7E-48CA-A76A-F7517A2C8F06}">
      <dgm:prSet/>
      <dgm:spPr/>
      <dgm:t>
        <a:bodyPr/>
        <a:lstStyle/>
        <a:p>
          <a:endParaRPr lang="en-US"/>
        </a:p>
      </dgm:t>
    </dgm:pt>
    <dgm:pt modelId="{977427D2-7F65-4194-8472-4A29B811D3ED}">
      <dgm:prSet/>
      <dgm:spPr/>
      <dgm:t>
        <a:bodyPr/>
        <a:lstStyle/>
        <a:p>
          <a:r>
            <a:rPr lang="cs-CZ"/>
            <a:t>Carrel - 1906 - cévní steh</a:t>
          </a:r>
          <a:endParaRPr lang="en-US"/>
        </a:p>
      </dgm:t>
    </dgm:pt>
    <dgm:pt modelId="{C2500E30-EB2A-4E71-BE65-F9C0AEF9713F}" type="parTrans" cxnId="{1F164BE3-3BBD-4CE3-97B3-A2674F298C35}">
      <dgm:prSet/>
      <dgm:spPr/>
      <dgm:t>
        <a:bodyPr/>
        <a:lstStyle/>
        <a:p>
          <a:endParaRPr lang="en-US"/>
        </a:p>
      </dgm:t>
    </dgm:pt>
    <dgm:pt modelId="{887A20F3-3203-40FC-9B71-C37D79959BB7}" type="sibTrans" cxnId="{1F164BE3-3BBD-4CE3-97B3-A2674F298C35}">
      <dgm:prSet/>
      <dgm:spPr/>
      <dgm:t>
        <a:bodyPr/>
        <a:lstStyle/>
        <a:p>
          <a:endParaRPr lang="en-US"/>
        </a:p>
      </dgm:t>
    </dgm:pt>
    <dgm:pt modelId="{D0DA4C1A-B495-45EE-883F-73C0FFB09B37}">
      <dgm:prSet/>
      <dgm:spPr/>
      <dgm:t>
        <a:bodyPr/>
        <a:lstStyle/>
        <a:p>
          <a:r>
            <a:rPr lang="cs-CZ" dirty="0" err="1"/>
            <a:t>Meltzer</a:t>
          </a:r>
          <a:r>
            <a:rPr lang="cs-CZ" dirty="0"/>
            <a:t> - 1909 - 1. intubace endotracheální kanylou</a:t>
          </a:r>
          <a:endParaRPr lang="en-US" dirty="0"/>
        </a:p>
      </dgm:t>
    </dgm:pt>
    <dgm:pt modelId="{7E29A9BA-9946-49DD-8435-DE9E4B93109B}" type="parTrans" cxnId="{A85A0D19-F17C-4C75-8F92-00D399636D94}">
      <dgm:prSet/>
      <dgm:spPr/>
      <dgm:t>
        <a:bodyPr/>
        <a:lstStyle/>
        <a:p>
          <a:endParaRPr lang="en-US"/>
        </a:p>
      </dgm:t>
    </dgm:pt>
    <dgm:pt modelId="{29A6B5CF-B8C6-44F8-8795-FE4EE3A2299F}" type="sibTrans" cxnId="{A85A0D19-F17C-4C75-8F92-00D399636D94}">
      <dgm:prSet/>
      <dgm:spPr/>
      <dgm:t>
        <a:bodyPr/>
        <a:lstStyle/>
        <a:p>
          <a:endParaRPr lang="en-US"/>
        </a:p>
      </dgm:t>
    </dgm:pt>
    <dgm:pt modelId="{744283F0-DD4C-4C88-94A9-E20860B0A2C3}" type="pres">
      <dgm:prSet presAssocID="{B3C2C292-6786-4FE3-95F9-B4A609B1B64A}" presName="vert0" presStyleCnt="0">
        <dgm:presLayoutVars>
          <dgm:dir/>
          <dgm:animOne val="branch"/>
          <dgm:animLvl val="lvl"/>
        </dgm:presLayoutVars>
      </dgm:prSet>
      <dgm:spPr/>
    </dgm:pt>
    <dgm:pt modelId="{70C795F3-9767-4E15-906F-6CAFDF976A63}" type="pres">
      <dgm:prSet presAssocID="{04EAA8E8-5500-437B-B733-A00D8D3C95D2}" presName="thickLine" presStyleLbl="alignNode1" presStyleIdx="0" presStyleCnt="7"/>
      <dgm:spPr/>
    </dgm:pt>
    <dgm:pt modelId="{3839EB3A-C6D1-470F-A952-368171532981}" type="pres">
      <dgm:prSet presAssocID="{04EAA8E8-5500-437B-B733-A00D8D3C95D2}" presName="horz1" presStyleCnt="0"/>
      <dgm:spPr/>
    </dgm:pt>
    <dgm:pt modelId="{AAB9A126-E1BB-46B6-A02E-D687BF78C717}" type="pres">
      <dgm:prSet presAssocID="{04EAA8E8-5500-437B-B733-A00D8D3C95D2}" presName="tx1" presStyleLbl="revTx" presStyleIdx="0" presStyleCnt="7"/>
      <dgm:spPr/>
    </dgm:pt>
    <dgm:pt modelId="{F3DA864D-1CDB-4D53-8A18-1144D5DE9E78}" type="pres">
      <dgm:prSet presAssocID="{04EAA8E8-5500-437B-B733-A00D8D3C95D2}" presName="vert1" presStyleCnt="0"/>
      <dgm:spPr/>
    </dgm:pt>
    <dgm:pt modelId="{701CA8B1-1C62-4EEA-B2D4-8C637D22840C}" type="pres">
      <dgm:prSet presAssocID="{523E8CF2-8C24-422C-AB1B-AD164A4C0349}" presName="thickLine" presStyleLbl="alignNode1" presStyleIdx="1" presStyleCnt="7"/>
      <dgm:spPr/>
    </dgm:pt>
    <dgm:pt modelId="{A0B130FD-56FB-4B96-A233-0AF0C1AA59FC}" type="pres">
      <dgm:prSet presAssocID="{523E8CF2-8C24-422C-AB1B-AD164A4C0349}" presName="horz1" presStyleCnt="0"/>
      <dgm:spPr/>
    </dgm:pt>
    <dgm:pt modelId="{9C2658A3-FAE1-4F89-A3F9-5462A89A20A3}" type="pres">
      <dgm:prSet presAssocID="{523E8CF2-8C24-422C-AB1B-AD164A4C0349}" presName="tx1" presStyleLbl="revTx" presStyleIdx="1" presStyleCnt="7"/>
      <dgm:spPr/>
    </dgm:pt>
    <dgm:pt modelId="{13C1C8DE-2CEB-47B4-9906-D37258B5AC10}" type="pres">
      <dgm:prSet presAssocID="{523E8CF2-8C24-422C-AB1B-AD164A4C0349}" presName="vert1" presStyleCnt="0"/>
      <dgm:spPr/>
    </dgm:pt>
    <dgm:pt modelId="{7220D6F7-0176-4BBE-941E-56E020F60E41}" type="pres">
      <dgm:prSet presAssocID="{6B7540DD-321D-4E21-8189-D2CF723D8B27}" presName="thickLine" presStyleLbl="alignNode1" presStyleIdx="2" presStyleCnt="7"/>
      <dgm:spPr/>
    </dgm:pt>
    <dgm:pt modelId="{789F1B6C-B4DF-4480-9381-45425D99B39C}" type="pres">
      <dgm:prSet presAssocID="{6B7540DD-321D-4E21-8189-D2CF723D8B27}" presName="horz1" presStyleCnt="0"/>
      <dgm:spPr/>
    </dgm:pt>
    <dgm:pt modelId="{EBE04C84-D9CB-48CF-9A9A-8C1224204C9C}" type="pres">
      <dgm:prSet presAssocID="{6B7540DD-321D-4E21-8189-D2CF723D8B27}" presName="tx1" presStyleLbl="revTx" presStyleIdx="2" presStyleCnt="7"/>
      <dgm:spPr/>
    </dgm:pt>
    <dgm:pt modelId="{3C0E8DCE-9822-4FF8-8577-DEF63F9C89C8}" type="pres">
      <dgm:prSet presAssocID="{6B7540DD-321D-4E21-8189-D2CF723D8B27}" presName="vert1" presStyleCnt="0"/>
      <dgm:spPr/>
    </dgm:pt>
    <dgm:pt modelId="{C54DCD3A-3062-48CA-B1A1-73DA61A5C0C6}" type="pres">
      <dgm:prSet presAssocID="{B7EFD868-731D-46BA-9213-F33304DDF735}" presName="thickLine" presStyleLbl="alignNode1" presStyleIdx="3" presStyleCnt="7"/>
      <dgm:spPr/>
    </dgm:pt>
    <dgm:pt modelId="{7217C89E-05E0-4D91-A606-6D023A008CEA}" type="pres">
      <dgm:prSet presAssocID="{B7EFD868-731D-46BA-9213-F33304DDF735}" presName="horz1" presStyleCnt="0"/>
      <dgm:spPr/>
    </dgm:pt>
    <dgm:pt modelId="{B5B66EE5-20AB-4BD5-A6B6-B84AAD1D6FBB}" type="pres">
      <dgm:prSet presAssocID="{B7EFD868-731D-46BA-9213-F33304DDF735}" presName="tx1" presStyleLbl="revTx" presStyleIdx="3" presStyleCnt="7"/>
      <dgm:spPr/>
    </dgm:pt>
    <dgm:pt modelId="{53F1E023-05BF-4F49-9105-13726A626D1D}" type="pres">
      <dgm:prSet presAssocID="{B7EFD868-731D-46BA-9213-F33304DDF735}" presName="vert1" presStyleCnt="0"/>
      <dgm:spPr/>
    </dgm:pt>
    <dgm:pt modelId="{21DCC339-6D29-40F8-B4F1-A5AD57BF6342}" type="pres">
      <dgm:prSet presAssocID="{714A123E-E34B-44E9-85A0-E676F462E645}" presName="thickLine" presStyleLbl="alignNode1" presStyleIdx="4" presStyleCnt="7"/>
      <dgm:spPr/>
    </dgm:pt>
    <dgm:pt modelId="{51571B56-F1B9-4E12-97B2-08BB55449BEA}" type="pres">
      <dgm:prSet presAssocID="{714A123E-E34B-44E9-85A0-E676F462E645}" presName="horz1" presStyleCnt="0"/>
      <dgm:spPr/>
    </dgm:pt>
    <dgm:pt modelId="{84482BB3-244E-46AA-A0A3-3E791FB41BE3}" type="pres">
      <dgm:prSet presAssocID="{714A123E-E34B-44E9-85A0-E676F462E645}" presName="tx1" presStyleLbl="revTx" presStyleIdx="4" presStyleCnt="7"/>
      <dgm:spPr/>
    </dgm:pt>
    <dgm:pt modelId="{D30999A4-6398-420D-B978-A93952ED2137}" type="pres">
      <dgm:prSet presAssocID="{714A123E-E34B-44E9-85A0-E676F462E645}" presName="vert1" presStyleCnt="0"/>
      <dgm:spPr/>
    </dgm:pt>
    <dgm:pt modelId="{9817E7AD-7E9F-4E66-9978-1ED2768A9F05}" type="pres">
      <dgm:prSet presAssocID="{977427D2-7F65-4194-8472-4A29B811D3ED}" presName="thickLine" presStyleLbl="alignNode1" presStyleIdx="5" presStyleCnt="7"/>
      <dgm:spPr/>
    </dgm:pt>
    <dgm:pt modelId="{5213FF06-CFD8-4566-98AD-741466E68488}" type="pres">
      <dgm:prSet presAssocID="{977427D2-7F65-4194-8472-4A29B811D3ED}" presName="horz1" presStyleCnt="0"/>
      <dgm:spPr/>
    </dgm:pt>
    <dgm:pt modelId="{47006F5E-D563-4DF3-BAD3-BBC438E18248}" type="pres">
      <dgm:prSet presAssocID="{977427D2-7F65-4194-8472-4A29B811D3ED}" presName="tx1" presStyleLbl="revTx" presStyleIdx="5" presStyleCnt="7"/>
      <dgm:spPr/>
    </dgm:pt>
    <dgm:pt modelId="{077525A2-8517-4FEE-AFA7-6370A70497E5}" type="pres">
      <dgm:prSet presAssocID="{977427D2-7F65-4194-8472-4A29B811D3ED}" presName="vert1" presStyleCnt="0"/>
      <dgm:spPr/>
    </dgm:pt>
    <dgm:pt modelId="{CB1B1571-912A-4C9C-8931-82586F2A4982}" type="pres">
      <dgm:prSet presAssocID="{D0DA4C1A-B495-45EE-883F-73C0FFB09B37}" presName="thickLine" presStyleLbl="alignNode1" presStyleIdx="6" presStyleCnt="7"/>
      <dgm:spPr/>
    </dgm:pt>
    <dgm:pt modelId="{E8F80C7C-A6EE-4313-B8A0-642FFEC00D9D}" type="pres">
      <dgm:prSet presAssocID="{D0DA4C1A-B495-45EE-883F-73C0FFB09B37}" presName="horz1" presStyleCnt="0"/>
      <dgm:spPr/>
    </dgm:pt>
    <dgm:pt modelId="{D8F2B56D-D171-408D-A754-3F48E59C3DE1}" type="pres">
      <dgm:prSet presAssocID="{D0DA4C1A-B495-45EE-883F-73C0FFB09B37}" presName="tx1" presStyleLbl="revTx" presStyleIdx="6" presStyleCnt="7"/>
      <dgm:spPr/>
    </dgm:pt>
    <dgm:pt modelId="{9A1DD6E5-B5A3-4E06-9CF6-741E9209121F}" type="pres">
      <dgm:prSet presAssocID="{D0DA4C1A-B495-45EE-883F-73C0FFB09B37}" presName="vert1" presStyleCnt="0"/>
      <dgm:spPr/>
    </dgm:pt>
  </dgm:ptLst>
  <dgm:cxnLst>
    <dgm:cxn modelId="{0A360601-355C-473B-80E1-5DC1CA59E601}" type="presOf" srcId="{B3C2C292-6786-4FE3-95F9-B4A609B1B64A}" destId="{744283F0-DD4C-4C88-94A9-E20860B0A2C3}" srcOrd="0" destOrd="0" presId="urn:microsoft.com/office/officeart/2008/layout/LinedList"/>
    <dgm:cxn modelId="{F6B61604-2B53-4901-A7DA-389436503AF9}" type="presOf" srcId="{523E8CF2-8C24-422C-AB1B-AD164A4C0349}" destId="{9C2658A3-FAE1-4F89-A3F9-5462A89A20A3}" srcOrd="0" destOrd="0" presId="urn:microsoft.com/office/officeart/2008/layout/LinedList"/>
    <dgm:cxn modelId="{C984FA0A-FEA8-4550-B437-008EF57827EF}" srcId="{B3C2C292-6786-4FE3-95F9-B4A609B1B64A}" destId="{B7EFD868-731D-46BA-9213-F33304DDF735}" srcOrd="3" destOrd="0" parTransId="{8BD06900-F452-43CD-A4E4-E681DE3D1C72}" sibTransId="{64C5820F-9D8E-4979-9B01-8ADCD0C886D6}"/>
    <dgm:cxn modelId="{A85A0D19-F17C-4C75-8F92-00D399636D94}" srcId="{B3C2C292-6786-4FE3-95F9-B4A609B1B64A}" destId="{D0DA4C1A-B495-45EE-883F-73C0FFB09B37}" srcOrd="6" destOrd="0" parTransId="{7E29A9BA-9946-49DD-8435-DE9E4B93109B}" sibTransId="{29A6B5CF-B8C6-44F8-8795-FE4EE3A2299F}"/>
    <dgm:cxn modelId="{07B5262B-1CE1-471F-AD08-27DFFB80B579}" srcId="{B3C2C292-6786-4FE3-95F9-B4A609B1B64A}" destId="{523E8CF2-8C24-422C-AB1B-AD164A4C0349}" srcOrd="1" destOrd="0" parTransId="{CBB5F05A-483A-4986-9E05-3D1E1AE1229B}" sibTransId="{B49F0391-D38E-4657-A560-4AC09C2F6B32}"/>
    <dgm:cxn modelId="{109B3C5E-CD7E-48CA-A76A-F7517A2C8F06}" srcId="{B3C2C292-6786-4FE3-95F9-B4A609B1B64A}" destId="{714A123E-E34B-44E9-85A0-E676F462E645}" srcOrd="4" destOrd="0" parTransId="{7F5963F9-AA8D-4A8B-87BB-831925BCC712}" sibTransId="{C75CB16E-37E9-4F06-A823-64D4AF7A4223}"/>
    <dgm:cxn modelId="{C7C47B46-BCFD-4A72-A2A7-776CF6208A44}" srcId="{B3C2C292-6786-4FE3-95F9-B4A609B1B64A}" destId="{6B7540DD-321D-4E21-8189-D2CF723D8B27}" srcOrd="2" destOrd="0" parTransId="{70DAD3F9-7F52-4B9C-BE9C-0C317B9564B3}" sibTransId="{5B53B851-E1D8-48D7-B975-B9AD1239F56C}"/>
    <dgm:cxn modelId="{7ABD2E4E-5EEF-4EA9-80D9-B16BD34FA6CF}" type="presOf" srcId="{D0DA4C1A-B495-45EE-883F-73C0FFB09B37}" destId="{D8F2B56D-D171-408D-A754-3F48E59C3DE1}" srcOrd="0" destOrd="0" presId="urn:microsoft.com/office/officeart/2008/layout/LinedList"/>
    <dgm:cxn modelId="{8A484C50-AC2D-4C69-8E60-5A78FE81E3B7}" srcId="{B3C2C292-6786-4FE3-95F9-B4A609B1B64A}" destId="{04EAA8E8-5500-437B-B733-A00D8D3C95D2}" srcOrd="0" destOrd="0" parTransId="{7BDFE5FC-1E90-4064-85C6-6BC7AF0AA1C9}" sibTransId="{874C11F1-0042-407E-81FE-F6713D43B9A9}"/>
    <dgm:cxn modelId="{D87AF778-FB14-4248-963A-28AA0277A318}" type="presOf" srcId="{977427D2-7F65-4194-8472-4A29B811D3ED}" destId="{47006F5E-D563-4DF3-BAD3-BBC438E18248}" srcOrd="0" destOrd="0" presId="urn:microsoft.com/office/officeart/2008/layout/LinedList"/>
    <dgm:cxn modelId="{AD05DCA6-A16F-4395-96B7-C91B553960A3}" type="presOf" srcId="{04EAA8E8-5500-437B-B733-A00D8D3C95D2}" destId="{AAB9A126-E1BB-46B6-A02E-D687BF78C717}" srcOrd="0" destOrd="0" presId="urn:microsoft.com/office/officeart/2008/layout/LinedList"/>
    <dgm:cxn modelId="{E7EF7CAB-C328-4C41-8208-C36F8A94C745}" type="presOf" srcId="{B7EFD868-731D-46BA-9213-F33304DDF735}" destId="{B5B66EE5-20AB-4BD5-A6B6-B84AAD1D6FBB}" srcOrd="0" destOrd="0" presId="urn:microsoft.com/office/officeart/2008/layout/LinedList"/>
    <dgm:cxn modelId="{4B528EC3-A039-4DC3-821A-7D371056D10C}" type="presOf" srcId="{6B7540DD-321D-4E21-8189-D2CF723D8B27}" destId="{EBE04C84-D9CB-48CF-9A9A-8C1224204C9C}" srcOrd="0" destOrd="0" presId="urn:microsoft.com/office/officeart/2008/layout/LinedList"/>
    <dgm:cxn modelId="{668748CA-EC6D-4892-A8FD-2CFFF6AE54F4}" type="presOf" srcId="{714A123E-E34B-44E9-85A0-E676F462E645}" destId="{84482BB3-244E-46AA-A0A3-3E791FB41BE3}" srcOrd="0" destOrd="0" presId="urn:microsoft.com/office/officeart/2008/layout/LinedList"/>
    <dgm:cxn modelId="{1F164BE3-3BBD-4CE3-97B3-A2674F298C35}" srcId="{B3C2C292-6786-4FE3-95F9-B4A609B1B64A}" destId="{977427D2-7F65-4194-8472-4A29B811D3ED}" srcOrd="5" destOrd="0" parTransId="{C2500E30-EB2A-4E71-BE65-F9C0AEF9713F}" sibTransId="{887A20F3-3203-40FC-9B71-C37D79959BB7}"/>
    <dgm:cxn modelId="{DDC8ED62-FF6D-4F45-AA20-DB58BB14B02B}" type="presParOf" srcId="{744283F0-DD4C-4C88-94A9-E20860B0A2C3}" destId="{70C795F3-9767-4E15-906F-6CAFDF976A63}" srcOrd="0" destOrd="0" presId="urn:microsoft.com/office/officeart/2008/layout/LinedList"/>
    <dgm:cxn modelId="{0035A951-33F7-4165-AA75-35F0297E7F1A}" type="presParOf" srcId="{744283F0-DD4C-4C88-94A9-E20860B0A2C3}" destId="{3839EB3A-C6D1-470F-A952-368171532981}" srcOrd="1" destOrd="0" presId="urn:microsoft.com/office/officeart/2008/layout/LinedList"/>
    <dgm:cxn modelId="{70037599-DE28-47EA-B05F-ECD45CCEA1A1}" type="presParOf" srcId="{3839EB3A-C6D1-470F-A952-368171532981}" destId="{AAB9A126-E1BB-46B6-A02E-D687BF78C717}" srcOrd="0" destOrd="0" presId="urn:microsoft.com/office/officeart/2008/layout/LinedList"/>
    <dgm:cxn modelId="{F835459E-D57F-48A5-B4FA-935E79730DC6}" type="presParOf" srcId="{3839EB3A-C6D1-470F-A952-368171532981}" destId="{F3DA864D-1CDB-4D53-8A18-1144D5DE9E78}" srcOrd="1" destOrd="0" presId="urn:microsoft.com/office/officeart/2008/layout/LinedList"/>
    <dgm:cxn modelId="{7B6BF8FA-2F99-4E05-A723-4B9C2CDEF321}" type="presParOf" srcId="{744283F0-DD4C-4C88-94A9-E20860B0A2C3}" destId="{701CA8B1-1C62-4EEA-B2D4-8C637D22840C}" srcOrd="2" destOrd="0" presId="urn:microsoft.com/office/officeart/2008/layout/LinedList"/>
    <dgm:cxn modelId="{C30B4F38-DDFB-46D6-AA66-F9644E5EB2F2}" type="presParOf" srcId="{744283F0-DD4C-4C88-94A9-E20860B0A2C3}" destId="{A0B130FD-56FB-4B96-A233-0AF0C1AA59FC}" srcOrd="3" destOrd="0" presId="urn:microsoft.com/office/officeart/2008/layout/LinedList"/>
    <dgm:cxn modelId="{28858177-8CB7-4275-A6BE-B5A29FE68A52}" type="presParOf" srcId="{A0B130FD-56FB-4B96-A233-0AF0C1AA59FC}" destId="{9C2658A3-FAE1-4F89-A3F9-5462A89A20A3}" srcOrd="0" destOrd="0" presId="urn:microsoft.com/office/officeart/2008/layout/LinedList"/>
    <dgm:cxn modelId="{D9B17FCD-F0BB-4CD5-93A5-6FD428F909C2}" type="presParOf" srcId="{A0B130FD-56FB-4B96-A233-0AF0C1AA59FC}" destId="{13C1C8DE-2CEB-47B4-9906-D37258B5AC10}" srcOrd="1" destOrd="0" presId="urn:microsoft.com/office/officeart/2008/layout/LinedList"/>
    <dgm:cxn modelId="{CF1ABA50-D3CF-4A01-A39A-2229B0D92C60}" type="presParOf" srcId="{744283F0-DD4C-4C88-94A9-E20860B0A2C3}" destId="{7220D6F7-0176-4BBE-941E-56E020F60E41}" srcOrd="4" destOrd="0" presId="urn:microsoft.com/office/officeart/2008/layout/LinedList"/>
    <dgm:cxn modelId="{03878537-2321-4DA8-8D93-B94A7D8B98FD}" type="presParOf" srcId="{744283F0-DD4C-4C88-94A9-E20860B0A2C3}" destId="{789F1B6C-B4DF-4480-9381-45425D99B39C}" srcOrd="5" destOrd="0" presId="urn:microsoft.com/office/officeart/2008/layout/LinedList"/>
    <dgm:cxn modelId="{0E15474C-8AF1-46FE-AE6B-4586D889352A}" type="presParOf" srcId="{789F1B6C-B4DF-4480-9381-45425D99B39C}" destId="{EBE04C84-D9CB-48CF-9A9A-8C1224204C9C}" srcOrd="0" destOrd="0" presId="urn:microsoft.com/office/officeart/2008/layout/LinedList"/>
    <dgm:cxn modelId="{404C5057-703F-407C-9CAE-6811957B0028}" type="presParOf" srcId="{789F1B6C-B4DF-4480-9381-45425D99B39C}" destId="{3C0E8DCE-9822-4FF8-8577-DEF63F9C89C8}" srcOrd="1" destOrd="0" presId="urn:microsoft.com/office/officeart/2008/layout/LinedList"/>
    <dgm:cxn modelId="{49A27878-00FC-44D2-9437-4EB005944695}" type="presParOf" srcId="{744283F0-DD4C-4C88-94A9-E20860B0A2C3}" destId="{C54DCD3A-3062-48CA-B1A1-73DA61A5C0C6}" srcOrd="6" destOrd="0" presId="urn:microsoft.com/office/officeart/2008/layout/LinedList"/>
    <dgm:cxn modelId="{2369C053-47B7-466F-B56F-D5CE82B82D0E}" type="presParOf" srcId="{744283F0-DD4C-4C88-94A9-E20860B0A2C3}" destId="{7217C89E-05E0-4D91-A606-6D023A008CEA}" srcOrd="7" destOrd="0" presId="urn:microsoft.com/office/officeart/2008/layout/LinedList"/>
    <dgm:cxn modelId="{29265EAC-0905-4F26-A324-CEECFC6BE54C}" type="presParOf" srcId="{7217C89E-05E0-4D91-A606-6D023A008CEA}" destId="{B5B66EE5-20AB-4BD5-A6B6-B84AAD1D6FBB}" srcOrd="0" destOrd="0" presId="urn:microsoft.com/office/officeart/2008/layout/LinedList"/>
    <dgm:cxn modelId="{A83F1710-E5EA-487E-A611-539F24362DC6}" type="presParOf" srcId="{7217C89E-05E0-4D91-A606-6D023A008CEA}" destId="{53F1E023-05BF-4F49-9105-13726A626D1D}" srcOrd="1" destOrd="0" presId="urn:microsoft.com/office/officeart/2008/layout/LinedList"/>
    <dgm:cxn modelId="{20F26182-AA47-43D2-B41B-AB7B6BCEEE0F}" type="presParOf" srcId="{744283F0-DD4C-4C88-94A9-E20860B0A2C3}" destId="{21DCC339-6D29-40F8-B4F1-A5AD57BF6342}" srcOrd="8" destOrd="0" presId="urn:microsoft.com/office/officeart/2008/layout/LinedList"/>
    <dgm:cxn modelId="{90D0B87A-B32F-4965-9B9D-CB82346FA390}" type="presParOf" srcId="{744283F0-DD4C-4C88-94A9-E20860B0A2C3}" destId="{51571B56-F1B9-4E12-97B2-08BB55449BEA}" srcOrd="9" destOrd="0" presId="urn:microsoft.com/office/officeart/2008/layout/LinedList"/>
    <dgm:cxn modelId="{B18365DC-6138-4289-B523-1349F189D41A}" type="presParOf" srcId="{51571B56-F1B9-4E12-97B2-08BB55449BEA}" destId="{84482BB3-244E-46AA-A0A3-3E791FB41BE3}" srcOrd="0" destOrd="0" presId="urn:microsoft.com/office/officeart/2008/layout/LinedList"/>
    <dgm:cxn modelId="{A72696FE-0D35-438D-A9A7-3F4293E3543B}" type="presParOf" srcId="{51571B56-F1B9-4E12-97B2-08BB55449BEA}" destId="{D30999A4-6398-420D-B978-A93952ED2137}" srcOrd="1" destOrd="0" presId="urn:microsoft.com/office/officeart/2008/layout/LinedList"/>
    <dgm:cxn modelId="{DCDAE135-7CC4-49B6-A96D-7B9653016039}" type="presParOf" srcId="{744283F0-DD4C-4C88-94A9-E20860B0A2C3}" destId="{9817E7AD-7E9F-4E66-9978-1ED2768A9F05}" srcOrd="10" destOrd="0" presId="urn:microsoft.com/office/officeart/2008/layout/LinedList"/>
    <dgm:cxn modelId="{D37733F9-9FA7-4976-8B17-CDF0CE54DC42}" type="presParOf" srcId="{744283F0-DD4C-4C88-94A9-E20860B0A2C3}" destId="{5213FF06-CFD8-4566-98AD-741466E68488}" srcOrd="11" destOrd="0" presId="urn:microsoft.com/office/officeart/2008/layout/LinedList"/>
    <dgm:cxn modelId="{0BAD0C85-8AA6-443A-893D-815FBF1D1095}" type="presParOf" srcId="{5213FF06-CFD8-4566-98AD-741466E68488}" destId="{47006F5E-D563-4DF3-BAD3-BBC438E18248}" srcOrd="0" destOrd="0" presId="urn:microsoft.com/office/officeart/2008/layout/LinedList"/>
    <dgm:cxn modelId="{AA63FD10-5461-4578-9B43-27BB6DCE1D4F}" type="presParOf" srcId="{5213FF06-CFD8-4566-98AD-741466E68488}" destId="{077525A2-8517-4FEE-AFA7-6370A70497E5}" srcOrd="1" destOrd="0" presId="urn:microsoft.com/office/officeart/2008/layout/LinedList"/>
    <dgm:cxn modelId="{4707F6D3-A0FB-4416-8ED7-73F294B06691}" type="presParOf" srcId="{744283F0-DD4C-4C88-94A9-E20860B0A2C3}" destId="{CB1B1571-912A-4C9C-8931-82586F2A4982}" srcOrd="12" destOrd="0" presId="urn:microsoft.com/office/officeart/2008/layout/LinedList"/>
    <dgm:cxn modelId="{C3423890-BDC5-4274-8481-382980E0BEDE}" type="presParOf" srcId="{744283F0-DD4C-4C88-94A9-E20860B0A2C3}" destId="{E8F80C7C-A6EE-4313-B8A0-642FFEC00D9D}" srcOrd="13" destOrd="0" presId="urn:microsoft.com/office/officeart/2008/layout/LinedList"/>
    <dgm:cxn modelId="{9A9C1328-6E25-45BF-A8D3-2DA579AC65E8}" type="presParOf" srcId="{E8F80C7C-A6EE-4313-B8A0-642FFEC00D9D}" destId="{D8F2B56D-D171-408D-A754-3F48E59C3DE1}" srcOrd="0" destOrd="0" presId="urn:microsoft.com/office/officeart/2008/layout/LinedList"/>
    <dgm:cxn modelId="{3A08C972-B00C-4AEA-B9A9-0C55309999BF}" type="presParOf" srcId="{E8F80C7C-A6EE-4313-B8A0-642FFEC00D9D}" destId="{9A1DD6E5-B5A3-4E06-9CF6-741E920912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1A2A4A-FA25-4D6F-8EAE-6A82AD4451AD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D7DF78-5531-41E3-8BF8-B3B5A0A15687}">
      <dgm:prSet/>
      <dgm:spPr/>
      <dgm:t>
        <a:bodyPr/>
        <a:lstStyle/>
        <a:p>
          <a:pPr algn="l"/>
          <a:r>
            <a:rPr lang="cs-CZ" dirty="0"/>
            <a:t>TRANSUDÁT – NEZÁNĚTLIVÁ TEKUTINA HROMADÍCÍ SE V TĚLNÍCH DUTINÁCH. VZNIKÁ V DŮSLEDKU ZMĚNĚNÝCH TLAKOVÝCH POMĚRU NA ÚROVNI KAPILÁR, VZNIKÁ PŘI MĚSTNANÉ SRDEČNÍ NEDOSTATEČNOSTI, SELHÁNÍ JATER, PLICNÍ EMBOLII, NEFROTICKÉM SYNDROM</a:t>
          </a:r>
          <a:endParaRPr lang="en-US" dirty="0"/>
        </a:p>
      </dgm:t>
    </dgm:pt>
    <dgm:pt modelId="{18C97E71-A067-48D6-B735-0FE45368AA5D}" type="parTrans" cxnId="{8B362459-210D-4137-A4F5-3784EFAC1543}">
      <dgm:prSet/>
      <dgm:spPr/>
      <dgm:t>
        <a:bodyPr/>
        <a:lstStyle/>
        <a:p>
          <a:endParaRPr lang="en-US"/>
        </a:p>
      </dgm:t>
    </dgm:pt>
    <dgm:pt modelId="{EDFA5E45-0496-4800-A622-4F16D48B75C8}" type="sibTrans" cxnId="{8B362459-210D-4137-A4F5-3784EFAC1543}">
      <dgm:prSet/>
      <dgm:spPr/>
      <dgm:t>
        <a:bodyPr/>
        <a:lstStyle/>
        <a:p>
          <a:endParaRPr lang="en-US"/>
        </a:p>
      </dgm:t>
    </dgm:pt>
    <dgm:pt modelId="{F3C08A90-91CF-4D46-9A80-64411D81E87E}">
      <dgm:prSet/>
      <dgm:spPr/>
      <dgm:t>
        <a:bodyPr/>
        <a:lstStyle/>
        <a:p>
          <a:pPr algn="l"/>
          <a:r>
            <a:rPr lang="cs-CZ" dirty="0"/>
            <a:t>EXSUDÁT -  ZÁNĚTLIVÁ TEKUTINA HROMADÍCÍ SE V TĚLNÍCH DUTINÁCH. BÝVÁ ZKALENĚJŠÍ NĚKDY MÁ AŽ HNISAVÝ CHARAKTER, OBSAHUJE VÍCE BÍLKOVIN. VZNIKÁ PŘI ZÁNĚTECH, TUMORECH, TUBERKULÓZE, HEMOTHORAXU, PERFORACI JÍCNU</a:t>
          </a:r>
          <a:endParaRPr lang="en-US" dirty="0"/>
        </a:p>
      </dgm:t>
    </dgm:pt>
    <dgm:pt modelId="{7DD225ED-D705-449E-B1D1-34CA641F36DD}" type="parTrans" cxnId="{6C446A4B-D500-4BDC-865A-932FE7522D3E}">
      <dgm:prSet/>
      <dgm:spPr/>
      <dgm:t>
        <a:bodyPr/>
        <a:lstStyle/>
        <a:p>
          <a:endParaRPr lang="en-US"/>
        </a:p>
      </dgm:t>
    </dgm:pt>
    <dgm:pt modelId="{AF1FE9DB-26A3-442B-A0EA-8FB996AF8494}" type="sibTrans" cxnId="{6C446A4B-D500-4BDC-865A-932FE7522D3E}">
      <dgm:prSet/>
      <dgm:spPr/>
      <dgm:t>
        <a:bodyPr/>
        <a:lstStyle/>
        <a:p>
          <a:endParaRPr lang="en-US"/>
        </a:p>
      </dgm:t>
    </dgm:pt>
    <dgm:pt modelId="{754062C7-B023-4E3F-BEBB-75E0C4F98319}" type="pres">
      <dgm:prSet presAssocID="{001A2A4A-FA25-4D6F-8EAE-6A82AD4451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3D53DF-4042-432C-99FA-CB400A364FA3}" type="pres">
      <dgm:prSet presAssocID="{D9D7DF78-5531-41E3-8BF8-B3B5A0A15687}" presName="hierRoot1" presStyleCnt="0"/>
      <dgm:spPr/>
    </dgm:pt>
    <dgm:pt modelId="{42D6CA91-0707-4B27-A0F2-360C62DEF927}" type="pres">
      <dgm:prSet presAssocID="{D9D7DF78-5531-41E3-8BF8-B3B5A0A15687}" presName="composite" presStyleCnt="0"/>
      <dgm:spPr/>
    </dgm:pt>
    <dgm:pt modelId="{9C34E2BD-4F98-4FD6-86D7-D6568733E20E}" type="pres">
      <dgm:prSet presAssocID="{D9D7DF78-5531-41E3-8BF8-B3B5A0A15687}" presName="background" presStyleLbl="node0" presStyleIdx="0" presStyleCnt="2"/>
      <dgm:spPr/>
    </dgm:pt>
    <dgm:pt modelId="{AB9988A2-D210-4546-B794-81DD5A1089BB}" type="pres">
      <dgm:prSet presAssocID="{D9D7DF78-5531-41E3-8BF8-B3B5A0A15687}" presName="text" presStyleLbl="fgAcc0" presStyleIdx="0" presStyleCnt="2">
        <dgm:presLayoutVars>
          <dgm:chPref val="3"/>
        </dgm:presLayoutVars>
      </dgm:prSet>
      <dgm:spPr/>
    </dgm:pt>
    <dgm:pt modelId="{45DCE5A9-89C7-4772-A0A8-86F86029095E}" type="pres">
      <dgm:prSet presAssocID="{D9D7DF78-5531-41E3-8BF8-B3B5A0A15687}" presName="hierChild2" presStyleCnt="0"/>
      <dgm:spPr/>
    </dgm:pt>
    <dgm:pt modelId="{B6EE381A-7245-4D57-AD99-E7E322ADA68F}" type="pres">
      <dgm:prSet presAssocID="{F3C08A90-91CF-4D46-9A80-64411D81E87E}" presName="hierRoot1" presStyleCnt="0"/>
      <dgm:spPr/>
    </dgm:pt>
    <dgm:pt modelId="{B67DBE0D-C715-4D38-87FF-5698E329EAB1}" type="pres">
      <dgm:prSet presAssocID="{F3C08A90-91CF-4D46-9A80-64411D81E87E}" presName="composite" presStyleCnt="0"/>
      <dgm:spPr/>
    </dgm:pt>
    <dgm:pt modelId="{A3AE7051-3B0D-413F-8719-B77387B7879A}" type="pres">
      <dgm:prSet presAssocID="{F3C08A90-91CF-4D46-9A80-64411D81E87E}" presName="background" presStyleLbl="node0" presStyleIdx="1" presStyleCnt="2"/>
      <dgm:spPr/>
    </dgm:pt>
    <dgm:pt modelId="{D7DA5882-45CD-4C32-9273-73E91A2134D1}" type="pres">
      <dgm:prSet presAssocID="{F3C08A90-91CF-4D46-9A80-64411D81E87E}" presName="text" presStyleLbl="fgAcc0" presStyleIdx="1" presStyleCnt="2">
        <dgm:presLayoutVars>
          <dgm:chPref val="3"/>
        </dgm:presLayoutVars>
      </dgm:prSet>
      <dgm:spPr/>
    </dgm:pt>
    <dgm:pt modelId="{AC0FB8E6-2DC4-41AC-BC89-AE8D728BB919}" type="pres">
      <dgm:prSet presAssocID="{F3C08A90-91CF-4D46-9A80-64411D81E87E}" presName="hierChild2" presStyleCnt="0"/>
      <dgm:spPr/>
    </dgm:pt>
  </dgm:ptLst>
  <dgm:cxnLst>
    <dgm:cxn modelId="{17785039-7446-4B65-BDAE-B45D1872BBF6}" type="presOf" srcId="{001A2A4A-FA25-4D6F-8EAE-6A82AD4451AD}" destId="{754062C7-B023-4E3F-BEBB-75E0C4F98319}" srcOrd="0" destOrd="0" presId="urn:microsoft.com/office/officeart/2005/8/layout/hierarchy1"/>
    <dgm:cxn modelId="{6C446A4B-D500-4BDC-865A-932FE7522D3E}" srcId="{001A2A4A-FA25-4D6F-8EAE-6A82AD4451AD}" destId="{F3C08A90-91CF-4D46-9A80-64411D81E87E}" srcOrd="1" destOrd="0" parTransId="{7DD225ED-D705-449E-B1D1-34CA641F36DD}" sibTransId="{AF1FE9DB-26A3-442B-A0EA-8FB996AF8494}"/>
    <dgm:cxn modelId="{1532EB55-A9E7-48F1-A550-034541A070B8}" type="presOf" srcId="{F3C08A90-91CF-4D46-9A80-64411D81E87E}" destId="{D7DA5882-45CD-4C32-9273-73E91A2134D1}" srcOrd="0" destOrd="0" presId="urn:microsoft.com/office/officeart/2005/8/layout/hierarchy1"/>
    <dgm:cxn modelId="{BA056078-F6E2-4FEC-A938-163C90023F4C}" type="presOf" srcId="{D9D7DF78-5531-41E3-8BF8-B3B5A0A15687}" destId="{AB9988A2-D210-4546-B794-81DD5A1089BB}" srcOrd="0" destOrd="0" presId="urn:microsoft.com/office/officeart/2005/8/layout/hierarchy1"/>
    <dgm:cxn modelId="{8B362459-210D-4137-A4F5-3784EFAC1543}" srcId="{001A2A4A-FA25-4D6F-8EAE-6A82AD4451AD}" destId="{D9D7DF78-5531-41E3-8BF8-B3B5A0A15687}" srcOrd="0" destOrd="0" parTransId="{18C97E71-A067-48D6-B735-0FE45368AA5D}" sibTransId="{EDFA5E45-0496-4800-A622-4F16D48B75C8}"/>
    <dgm:cxn modelId="{83B6C886-DD90-487D-92B1-A00F6250D35B}" type="presParOf" srcId="{754062C7-B023-4E3F-BEBB-75E0C4F98319}" destId="{303D53DF-4042-432C-99FA-CB400A364FA3}" srcOrd="0" destOrd="0" presId="urn:microsoft.com/office/officeart/2005/8/layout/hierarchy1"/>
    <dgm:cxn modelId="{FFD5723E-A0C1-4CCB-AECE-4E203955AF83}" type="presParOf" srcId="{303D53DF-4042-432C-99FA-CB400A364FA3}" destId="{42D6CA91-0707-4B27-A0F2-360C62DEF927}" srcOrd="0" destOrd="0" presId="urn:microsoft.com/office/officeart/2005/8/layout/hierarchy1"/>
    <dgm:cxn modelId="{29193F60-A051-497C-AC64-71038EE521C5}" type="presParOf" srcId="{42D6CA91-0707-4B27-A0F2-360C62DEF927}" destId="{9C34E2BD-4F98-4FD6-86D7-D6568733E20E}" srcOrd="0" destOrd="0" presId="urn:microsoft.com/office/officeart/2005/8/layout/hierarchy1"/>
    <dgm:cxn modelId="{50A1E976-A5B1-4629-B993-25E8B20689D5}" type="presParOf" srcId="{42D6CA91-0707-4B27-A0F2-360C62DEF927}" destId="{AB9988A2-D210-4546-B794-81DD5A1089BB}" srcOrd="1" destOrd="0" presId="urn:microsoft.com/office/officeart/2005/8/layout/hierarchy1"/>
    <dgm:cxn modelId="{21564770-1BA2-413B-B51E-04EFE771A021}" type="presParOf" srcId="{303D53DF-4042-432C-99FA-CB400A364FA3}" destId="{45DCE5A9-89C7-4772-A0A8-86F86029095E}" srcOrd="1" destOrd="0" presId="urn:microsoft.com/office/officeart/2005/8/layout/hierarchy1"/>
    <dgm:cxn modelId="{694A6FD4-8E16-4D11-9D3E-226704214DAE}" type="presParOf" srcId="{754062C7-B023-4E3F-BEBB-75E0C4F98319}" destId="{B6EE381A-7245-4D57-AD99-E7E322ADA68F}" srcOrd="1" destOrd="0" presId="urn:microsoft.com/office/officeart/2005/8/layout/hierarchy1"/>
    <dgm:cxn modelId="{E3C14E0C-40D7-4A0E-B539-17C1F68AAC09}" type="presParOf" srcId="{B6EE381A-7245-4D57-AD99-E7E322ADA68F}" destId="{B67DBE0D-C715-4D38-87FF-5698E329EAB1}" srcOrd="0" destOrd="0" presId="urn:microsoft.com/office/officeart/2005/8/layout/hierarchy1"/>
    <dgm:cxn modelId="{93107208-414A-45B1-98FF-4163B3E8DE35}" type="presParOf" srcId="{B67DBE0D-C715-4D38-87FF-5698E329EAB1}" destId="{A3AE7051-3B0D-413F-8719-B77387B7879A}" srcOrd="0" destOrd="0" presId="urn:microsoft.com/office/officeart/2005/8/layout/hierarchy1"/>
    <dgm:cxn modelId="{01ACB970-8474-41CD-AE3D-4BEEE98A837B}" type="presParOf" srcId="{B67DBE0D-C715-4D38-87FF-5698E329EAB1}" destId="{D7DA5882-45CD-4C32-9273-73E91A2134D1}" srcOrd="1" destOrd="0" presId="urn:microsoft.com/office/officeart/2005/8/layout/hierarchy1"/>
    <dgm:cxn modelId="{3E8D47B7-B4FA-43F4-9EAF-4FA4EA718176}" type="presParOf" srcId="{B6EE381A-7245-4D57-AD99-E7E322ADA68F}" destId="{AC0FB8E6-2DC4-41AC-BC89-AE8D728BB9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152058-301B-4326-92EF-B6E01FDE89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8066E13-BD20-4A34-B88F-FB0D04F9DA5A}">
      <dgm:prSet/>
      <dgm:spPr/>
      <dgm:t>
        <a:bodyPr/>
        <a:lstStyle/>
        <a:p>
          <a:r>
            <a:rPr lang="cs-CZ" dirty="0"/>
            <a:t>DUŠNOST</a:t>
          </a:r>
          <a:endParaRPr lang="en-US" dirty="0"/>
        </a:p>
      </dgm:t>
    </dgm:pt>
    <dgm:pt modelId="{B262E174-2863-4CEE-95F8-5D138D6DE422}" type="parTrans" cxnId="{A4C43A85-D028-4466-8A1C-47A3FF2EBD3E}">
      <dgm:prSet/>
      <dgm:spPr/>
      <dgm:t>
        <a:bodyPr/>
        <a:lstStyle/>
        <a:p>
          <a:endParaRPr lang="en-US"/>
        </a:p>
      </dgm:t>
    </dgm:pt>
    <dgm:pt modelId="{232847C8-EF5C-4E60-BE65-92B2F7883680}" type="sibTrans" cxnId="{A4C43A85-D028-4466-8A1C-47A3FF2EBD3E}">
      <dgm:prSet/>
      <dgm:spPr/>
      <dgm:t>
        <a:bodyPr/>
        <a:lstStyle/>
        <a:p>
          <a:endParaRPr lang="en-US"/>
        </a:p>
      </dgm:t>
    </dgm:pt>
    <dgm:pt modelId="{8BE33F53-0741-428B-8A2F-751012CF644C}">
      <dgm:prSet/>
      <dgm:spPr/>
      <dgm:t>
        <a:bodyPr/>
        <a:lstStyle/>
        <a:p>
          <a:r>
            <a:rPr lang="cs-CZ" dirty="0"/>
            <a:t>BOLEST NA HRUDNÍKU</a:t>
          </a:r>
          <a:endParaRPr lang="en-US" dirty="0"/>
        </a:p>
      </dgm:t>
    </dgm:pt>
    <dgm:pt modelId="{327C30CC-905D-4AF5-9EB0-AFCA8A80776C}" type="parTrans" cxnId="{BE5C8069-3C82-4557-AFA2-1824F0DE15E6}">
      <dgm:prSet/>
      <dgm:spPr/>
      <dgm:t>
        <a:bodyPr/>
        <a:lstStyle/>
        <a:p>
          <a:endParaRPr lang="en-US"/>
        </a:p>
      </dgm:t>
    </dgm:pt>
    <dgm:pt modelId="{E5305039-08BE-4DD4-A84B-FDA66D0E7BEE}" type="sibTrans" cxnId="{BE5C8069-3C82-4557-AFA2-1824F0DE15E6}">
      <dgm:prSet/>
      <dgm:spPr/>
      <dgm:t>
        <a:bodyPr/>
        <a:lstStyle/>
        <a:p>
          <a:endParaRPr lang="en-US"/>
        </a:p>
      </dgm:t>
    </dgm:pt>
    <dgm:pt modelId="{E2354980-9955-4B54-904B-9BF1CADA3ACF}">
      <dgm:prSet/>
      <dgm:spPr/>
      <dgm:t>
        <a:bodyPr/>
        <a:lstStyle/>
        <a:p>
          <a:r>
            <a:rPr lang="cs-CZ" dirty="0"/>
            <a:t>SUCHÝ KAŠEL</a:t>
          </a:r>
          <a:endParaRPr lang="en-US" dirty="0"/>
        </a:p>
      </dgm:t>
    </dgm:pt>
    <dgm:pt modelId="{A1C0A230-A985-4AD3-A560-607976559555}" type="parTrans" cxnId="{6B73EBC6-0DA1-48DB-BF14-7E07BD17F2A8}">
      <dgm:prSet/>
      <dgm:spPr/>
      <dgm:t>
        <a:bodyPr/>
        <a:lstStyle/>
        <a:p>
          <a:endParaRPr lang="en-US"/>
        </a:p>
      </dgm:t>
    </dgm:pt>
    <dgm:pt modelId="{A78D0CDE-2912-45C9-B228-8FBC36233BDF}" type="sibTrans" cxnId="{6B73EBC6-0DA1-48DB-BF14-7E07BD17F2A8}">
      <dgm:prSet/>
      <dgm:spPr/>
      <dgm:t>
        <a:bodyPr/>
        <a:lstStyle/>
        <a:p>
          <a:endParaRPr lang="en-US"/>
        </a:p>
      </dgm:t>
    </dgm:pt>
    <dgm:pt modelId="{7F1F3B9F-B899-4CCB-95BB-F796987E2FDC}" type="pres">
      <dgm:prSet presAssocID="{01152058-301B-4326-92EF-B6E01FDE8903}" presName="root" presStyleCnt="0">
        <dgm:presLayoutVars>
          <dgm:dir/>
          <dgm:resizeHandles val="exact"/>
        </dgm:presLayoutVars>
      </dgm:prSet>
      <dgm:spPr/>
    </dgm:pt>
    <dgm:pt modelId="{45E423DC-74BA-483D-8086-25448819F8F0}" type="pres">
      <dgm:prSet presAssocID="{98066E13-BD20-4A34-B88F-FB0D04F9DA5A}" presName="compNode" presStyleCnt="0"/>
      <dgm:spPr/>
    </dgm:pt>
    <dgm:pt modelId="{34253D60-166D-4BE0-AEAB-C551A3508319}" type="pres">
      <dgm:prSet presAssocID="{98066E13-BD20-4A34-B88F-FB0D04F9DA5A}" presName="bgRect" presStyleLbl="bgShp" presStyleIdx="0" presStyleCnt="3"/>
      <dgm:spPr/>
    </dgm:pt>
    <dgm:pt modelId="{F07504AD-49D0-435A-88C3-7D13C45F600B}" type="pres">
      <dgm:prSet presAssocID="{98066E13-BD20-4A34-B88F-FB0D04F9DA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s"/>
        </a:ext>
      </dgm:extLst>
    </dgm:pt>
    <dgm:pt modelId="{D7C2535A-F152-410F-B3AA-3EC7AA992C34}" type="pres">
      <dgm:prSet presAssocID="{98066E13-BD20-4A34-B88F-FB0D04F9DA5A}" presName="spaceRect" presStyleCnt="0"/>
      <dgm:spPr/>
    </dgm:pt>
    <dgm:pt modelId="{EF24CB88-7D9D-4700-8F01-07DB15222FDF}" type="pres">
      <dgm:prSet presAssocID="{98066E13-BD20-4A34-B88F-FB0D04F9DA5A}" presName="parTx" presStyleLbl="revTx" presStyleIdx="0" presStyleCnt="3">
        <dgm:presLayoutVars>
          <dgm:chMax val="0"/>
          <dgm:chPref val="0"/>
        </dgm:presLayoutVars>
      </dgm:prSet>
      <dgm:spPr/>
    </dgm:pt>
    <dgm:pt modelId="{7E0FB7A9-F7D1-4930-A6EA-A52E1172C251}" type="pres">
      <dgm:prSet presAssocID="{232847C8-EF5C-4E60-BE65-92B2F7883680}" presName="sibTrans" presStyleCnt="0"/>
      <dgm:spPr/>
    </dgm:pt>
    <dgm:pt modelId="{D74D56E1-D164-457F-B812-6D37A76C8E9B}" type="pres">
      <dgm:prSet presAssocID="{8BE33F53-0741-428B-8A2F-751012CF644C}" presName="compNode" presStyleCnt="0"/>
      <dgm:spPr/>
    </dgm:pt>
    <dgm:pt modelId="{251BDF62-8C25-4DD6-A4A4-059393FCEEC3}" type="pres">
      <dgm:prSet presAssocID="{8BE33F53-0741-428B-8A2F-751012CF644C}" presName="bgRect" presStyleLbl="bgShp" presStyleIdx="1" presStyleCnt="3"/>
      <dgm:spPr/>
    </dgm:pt>
    <dgm:pt modelId="{8099136C-1983-4412-94C9-CFBC6E8BCDC7}" type="pres">
      <dgm:prSet presAssocID="{8BE33F53-0741-428B-8A2F-751012CF644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9027D42E-82AC-451B-9EEE-86AE80FEDE59}" type="pres">
      <dgm:prSet presAssocID="{8BE33F53-0741-428B-8A2F-751012CF644C}" presName="spaceRect" presStyleCnt="0"/>
      <dgm:spPr/>
    </dgm:pt>
    <dgm:pt modelId="{232AD384-58DC-49DD-8594-064AE75EEEA1}" type="pres">
      <dgm:prSet presAssocID="{8BE33F53-0741-428B-8A2F-751012CF644C}" presName="parTx" presStyleLbl="revTx" presStyleIdx="1" presStyleCnt="3">
        <dgm:presLayoutVars>
          <dgm:chMax val="0"/>
          <dgm:chPref val="0"/>
        </dgm:presLayoutVars>
      </dgm:prSet>
      <dgm:spPr/>
    </dgm:pt>
    <dgm:pt modelId="{FEC99F30-B72C-41E5-8FF1-A22DAC95F92E}" type="pres">
      <dgm:prSet presAssocID="{E5305039-08BE-4DD4-A84B-FDA66D0E7BEE}" presName="sibTrans" presStyleCnt="0"/>
      <dgm:spPr/>
    </dgm:pt>
    <dgm:pt modelId="{7A8628F4-08F8-4C6C-BD55-3E3F184C0718}" type="pres">
      <dgm:prSet presAssocID="{E2354980-9955-4B54-904B-9BF1CADA3ACF}" presName="compNode" presStyleCnt="0"/>
      <dgm:spPr/>
    </dgm:pt>
    <dgm:pt modelId="{11173DEC-77FB-4182-9A00-67BC92E299E2}" type="pres">
      <dgm:prSet presAssocID="{E2354980-9955-4B54-904B-9BF1CADA3ACF}" presName="bgRect" presStyleLbl="bgShp" presStyleIdx="2" presStyleCnt="3"/>
      <dgm:spPr/>
    </dgm:pt>
    <dgm:pt modelId="{23FB44EC-9351-4728-B4A4-28899A94C6BC}" type="pres">
      <dgm:prSet presAssocID="{E2354980-9955-4B54-904B-9BF1CADA3AC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7DE1CE9-774F-4BAD-BD71-45ECABECE060}" type="pres">
      <dgm:prSet presAssocID="{E2354980-9955-4B54-904B-9BF1CADA3ACF}" presName="spaceRect" presStyleCnt="0"/>
      <dgm:spPr/>
    </dgm:pt>
    <dgm:pt modelId="{D0F4A956-6E22-48CB-A991-B90EED645C3E}" type="pres">
      <dgm:prSet presAssocID="{E2354980-9955-4B54-904B-9BF1CADA3AC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82BD01A-E6AF-4739-AC9E-C844B86F6D71}" type="presOf" srcId="{8BE33F53-0741-428B-8A2F-751012CF644C}" destId="{232AD384-58DC-49DD-8594-064AE75EEEA1}" srcOrd="0" destOrd="0" presId="urn:microsoft.com/office/officeart/2018/2/layout/IconVerticalSolidList"/>
    <dgm:cxn modelId="{B6E30E1E-AAC9-4C04-BA89-F0BF4A5B4CDD}" type="presOf" srcId="{98066E13-BD20-4A34-B88F-FB0D04F9DA5A}" destId="{EF24CB88-7D9D-4700-8F01-07DB15222FDF}" srcOrd="0" destOrd="0" presId="urn:microsoft.com/office/officeart/2018/2/layout/IconVerticalSolidList"/>
    <dgm:cxn modelId="{82C1BB25-CB7D-445A-A557-10FE293E938A}" type="presOf" srcId="{01152058-301B-4326-92EF-B6E01FDE8903}" destId="{7F1F3B9F-B899-4CCB-95BB-F796987E2FDC}" srcOrd="0" destOrd="0" presId="urn:microsoft.com/office/officeart/2018/2/layout/IconVerticalSolidList"/>
    <dgm:cxn modelId="{BE5C8069-3C82-4557-AFA2-1824F0DE15E6}" srcId="{01152058-301B-4326-92EF-B6E01FDE8903}" destId="{8BE33F53-0741-428B-8A2F-751012CF644C}" srcOrd="1" destOrd="0" parTransId="{327C30CC-905D-4AF5-9EB0-AFCA8A80776C}" sibTransId="{E5305039-08BE-4DD4-A84B-FDA66D0E7BEE}"/>
    <dgm:cxn modelId="{A4C43A85-D028-4466-8A1C-47A3FF2EBD3E}" srcId="{01152058-301B-4326-92EF-B6E01FDE8903}" destId="{98066E13-BD20-4A34-B88F-FB0D04F9DA5A}" srcOrd="0" destOrd="0" parTransId="{B262E174-2863-4CEE-95F8-5D138D6DE422}" sibTransId="{232847C8-EF5C-4E60-BE65-92B2F7883680}"/>
    <dgm:cxn modelId="{8DB2E293-E34F-4C21-8438-22749DF0D785}" type="presOf" srcId="{E2354980-9955-4B54-904B-9BF1CADA3ACF}" destId="{D0F4A956-6E22-48CB-A991-B90EED645C3E}" srcOrd="0" destOrd="0" presId="urn:microsoft.com/office/officeart/2018/2/layout/IconVerticalSolidList"/>
    <dgm:cxn modelId="{6B73EBC6-0DA1-48DB-BF14-7E07BD17F2A8}" srcId="{01152058-301B-4326-92EF-B6E01FDE8903}" destId="{E2354980-9955-4B54-904B-9BF1CADA3ACF}" srcOrd="2" destOrd="0" parTransId="{A1C0A230-A985-4AD3-A560-607976559555}" sibTransId="{A78D0CDE-2912-45C9-B228-8FBC36233BDF}"/>
    <dgm:cxn modelId="{02F67F2E-874E-480C-8F73-70ADDE95DC87}" type="presParOf" srcId="{7F1F3B9F-B899-4CCB-95BB-F796987E2FDC}" destId="{45E423DC-74BA-483D-8086-25448819F8F0}" srcOrd="0" destOrd="0" presId="urn:microsoft.com/office/officeart/2018/2/layout/IconVerticalSolidList"/>
    <dgm:cxn modelId="{B376EC87-4886-4949-8BDD-A9CC8BB8387B}" type="presParOf" srcId="{45E423DC-74BA-483D-8086-25448819F8F0}" destId="{34253D60-166D-4BE0-AEAB-C551A3508319}" srcOrd="0" destOrd="0" presId="urn:microsoft.com/office/officeart/2018/2/layout/IconVerticalSolidList"/>
    <dgm:cxn modelId="{10A1518D-6765-4590-BEB8-CF8FAE2A9CE6}" type="presParOf" srcId="{45E423DC-74BA-483D-8086-25448819F8F0}" destId="{F07504AD-49D0-435A-88C3-7D13C45F600B}" srcOrd="1" destOrd="0" presId="urn:microsoft.com/office/officeart/2018/2/layout/IconVerticalSolidList"/>
    <dgm:cxn modelId="{67D2D55E-BDCC-43A6-8F55-AA4D1A1B2ECD}" type="presParOf" srcId="{45E423DC-74BA-483D-8086-25448819F8F0}" destId="{D7C2535A-F152-410F-B3AA-3EC7AA992C34}" srcOrd="2" destOrd="0" presId="urn:microsoft.com/office/officeart/2018/2/layout/IconVerticalSolidList"/>
    <dgm:cxn modelId="{ECC9A413-35C2-4A67-AF8E-72D828F6B86F}" type="presParOf" srcId="{45E423DC-74BA-483D-8086-25448819F8F0}" destId="{EF24CB88-7D9D-4700-8F01-07DB15222FDF}" srcOrd="3" destOrd="0" presId="urn:microsoft.com/office/officeart/2018/2/layout/IconVerticalSolidList"/>
    <dgm:cxn modelId="{FD6F1B90-2FEB-46C0-B4EE-440006D80B95}" type="presParOf" srcId="{7F1F3B9F-B899-4CCB-95BB-F796987E2FDC}" destId="{7E0FB7A9-F7D1-4930-A6EA-A52E1172C251}" srcOrd="1" destOrd="0" presId="urn:microsoft.com/office/officeart/2018/2/layout/IconVerticalSolidList"/>
    <dgm:cxn modelId="{77C57B5B-DAB9-4271-ACE6-6ACBCB8670FF}" type="presParOf" srcId="{7F1F3B9F-B899-4CCB-95BB-F796987E2FDC}" destId="{D74D56E1-D164-457F-B812-6D37A76C8E9B}" srcOrd="2" destOrd="0" presId="urn:microsoft.com/office/officeart/2018/2/layout/IconVerticalSolidList"/>
    <dgm:cxn modelId="{607972C2-CE98-4480-97DA-FC750FA036BD}" type="presParOf" srcId="{D74D56E1-D164-457F-B812-6D37A76C8E9B}" destId="{251BDF62-8C25-4DD6-A4A4-059393FCEEC3}" srcOrd="0" destOrd="0" presId="urn:microsoft.com/office/officeart/2018/2/layout/IconVerticalSolidList"/>
    <dgm:cxn modelId="{41F3308C-333E-4F09-9DA7-0877448D4AAC}" type="presParOf" srcId="{D74D56E1-D164-457F-B812-6D37A76C8E9B}" destId="{8099136C-1983-4412-94C9-CFBC6E8BCDC7}" srcOrd="1" destOrd="0" presId="urn:microsoft.com/office/officeart/2018/2/layout/IconVerticalSolidList"/>
    <dgm:cxn modelId="{FB257E54-120E-4529-97C7-7AFDDC26CF02}" type="presParOf" srcId="{D74D56E1-D164-457F-B812-6D37A76C8E9B}" destId="{9027D42E-82AC-451B-9EEE-86AE80FEDE59}" srcOrd="2" destOrd="0" presId="urn:microsoft.com/office/officeart/2018/2/layout/IconVerticalSolidList"/>
    <dgm:cxn modelId="{7D351715-F9CE-4F22-A84C-92EC8B02CD36}" type="presParOf" srcId="{D74D56E1-D164-457F-B812-6D37A76C8E9B}" destId="{232AD384-58DC-49DD-8594-064AE75EEEA1}" srcOrd="3" destOrd="0" presId="urn:microsoft.com/office/officeart/2018/2/layout/IconVerticalSolidList"/>
    <dgm:cxn modelId="{15A5E3ED-FA0D-4639-8913-02E7CAFC8CE9}" type="presParOf" srcId="{7F1F3B9F-B899-4CCB-95BB-F796987E2FDC}" destId="{FEC99F30-B72C-41E5-8FF1-A22DAC95F92E}" srcOrd="3" destOrd="0" presId="urn:microsoft.com/office/officeart/2018/2/layout/IconVerticalSolidList"/>
    <dgm:cxn modelId="{23F371F5-52F3-4EF6-8B91-A953E4C6AD56}" type="presParOf" srcId="{7F1F3B9F-B899-4CCB-95BB-F796987E2FDC}" destId="{7A8628F4-08F8-4C6C-BD55-3E3F184C0718}" srcOrd="4" destOrd="0" presId="urn:microsoft.com/office/officeart/2018/2/layout/IconVerticalSolidList"/>
    <dgm:cxn modelId="{CE1C0606-CED9-4F57-AA4A-6FC3B7B54C0A}" type="presParOf" srcId="{7A8628F4-08F8-4C6C-BD55-3E3F184C0718}" destId="{11173DEC-77FB-4182-9A00-67BC92E299E2}" srcOrd="0" destOrd="0" presId="urn:microsoft.com/office/officeart/2018/2/layout/IconVerticalSolidList"/>
    <dgm:cxn modelId="{D6510658-1246-4DA3-B29C-F5DF5161BACC}" type="presParOf" srcId="{7A8628F4-08F8-4C6C-BD55-3E3F184C0718}" destId="{23FB44EC-9351-4728-B4A4-28899A94C6BC}" srcOrd="1" destOrd="0" presId="urn:microsoft.com/office/officeart/2018/2/layout/IconVerticalSolidList"/>
    <dgm:cxn modelId="{A2B2DE0F-CB59-4B2A-A180-5C86118C28C9}" type="presParOf" srcId="{7A8628F4-08F8-4C6C-BD55-3E3F184C0718}" destId="{A7DE1CE9-774F-4BAD-BD71-45ECABECE060}" srcOrd="2" destOrd="0" presId="urn:microsoft.com/office/officeart/2018/2/layout/IconVerticalSolidList"/>
    <dgm:cxn modelId="{444C0A60-C65E-4409-9742-04C501DFD6FD}" type="presParOf" srcId="{7A8628F4-08F8-4C6C-BD55-3E3F184C0718}" destId="{D0F4A956-6E22-48CB-A991-B90EED645C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9FE0CC-E6D1-417D-9736-65AE686B5FE3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C60958-2F1A-46D5-9986-2A5F3C132844}">
      <dgm:prSet custT="1"/>
      <dgm:spPr/>
      <dgm:t>
        <a:bodyPr/>
        <a:lstStyle/>
        <a:p>
          <a:pPr algn="l"/>
          <a:r>
            <a:rPr lang="cs-CZ" sz="2000" dirty="0"/>
            <a:t>SNAŽÍME SE O CO NEJVĚTŠÍ BEZPEČNOST, NEJMENŠÍ BOLESTIVOST, DOBRÝ KOSMETICKÝ EFEKT</a:t>
          </a:r>
          <a:endParaRPr lang="en-US" sz="2000" dirty="0"/>
        </a:p>
      </dgm:t>
    </dgm:pt>
    <dgm:pt modelId="{010A3317-42BE-4C8A-ADBE-43C21F37ED33}" type="parTrans" cxnId="{CB9D0E46-E0D3-42A9-9AB3-37142DE39AF4}">
      <dgm:prSet/>
      <dgm:spPr/>
      <dgm:t>
        <a:bodyPr/>
        <a:lstStyle/>
        <a:p>
          <a:pPr algn="l"/>
          <a:endParaRPr lang="en-US"/>
        </a:p>
      </dgm:t>
    </dgm:pt>
    <dgm:pt modelId="{C8C3B97F-A3A8-42A3-8657-879769A27995}" type="sibTrans" cxnId="{CB9D0E46-E0D3-42A9-9AB3-37142DE39AF4}">
      <dgm:prSet/>
      <dgm:spPr/>
      <dgm:t>
        <a:bodyPr/>
        <a:lstStyle/>
        <a:p>
          <a:pPr algn="l"/>
          <a:endParaRPr lang="en-US"/>
        </a:p>
      </dgm:t>
    </dgm:pt>
    <dgm:pt modelId="{626504BF-3B35-4914-97FF-21CCB3BFE520}">
      <dgm:prSet custT="1"/>
      <dgm:spPr/>
      <dgm:t>
        <a:bodyPr/>
        <a:lstStyle/>
        <a:p>
          <a:pPr algn="l"/>
          <a:r>
            <a:rPr lang="cs-CZ" sz="2000" dirty="0"/>
            <a:t>TRADIČNĚ SE HRUDNÍ DRENÁŽ PROVÁDĚLA V ÚROVNI STŘEDNÍ ČÁSTI KLÍČKU VE 2.-3. MEZIŽEBŘÍ</a:t>
          </a:r>
          <a:endParaRPr lang="en-US" sz="2000" dirty="0"/>
        </a:p>
      </dgm:t>
    </dgm:pt>
    <dgm:pt modelId="{03C5869C-C314-4A06-BBCC-6AD580747287}" type="parTrans" cxnId="{5240B867-7E14-446B-A1A8-779FE9B5B2E3}">
      <dgm:prSet/>
      <dgm:spPr/>
      <dgm:t>
        <a:bodyPr/>
        <a:lstStyle/>
        <a:p>
          <a:pPr algn="l"/>
          <a:endParaRPr lang="en-US"/>
        </a:p>
      </dgm:t>
    </dgm:pt>
    <dgm:pt modelId="{2E00A034-40FF-4A16-8E6C-7BEAA6142525}" type="sibTrans" cxnId="{5240B867-7E14-446B-A1A8-779FE9B5B2E3}">
      <dgm:prSet/>
      <dgm:spPr/>
      <dgm:t>
        <a:bodyPr/>
        <a:lstStyle/>
        <a:p>
          <a:pPr algn="l"/>
          <a:endParaRPr lang="en-US"/>
        </a:p>
      </dgm:t>
    </dgm:pt>
    <dgm:pt modelId="{5CF95F65-128C-47AA-9682-C95F117F2D7D}">
      <dgm:prSet custT="1"/>
      <dgm:spPr/>
      <dgm:t>
        <a:bodyPr/>
        <a:lstStyle/>
        <a:p>
          <a:pPr algn="l"/>
          <a:r>
            <a:rPr lang="cs-CZ" sz="2000" dirty="0"/>
            <a:t>KVŮLI KOSMETICKÉMU DOPADU ZAVÁDÍME VÍCE DO BOKU DOLE NEBO V PODPAŽÍ, ZDA JDE O FLUIDO/PNEUMOTORAX</a:t>
          </a:r>
          <a:endParaRPr lang="en-US" sz="2000" dirty="0"/>
        </a:p>
      </dgm:t>
    </dgm:pt>
    <dgm:pt modelId="{3E9A339B-2772-4091-B159-EEA198F8C877}" type="parTrans" cxnId="{17545253-E89A-49CA-BD2E-4E1F46C81946}">
      <dgm:prSet/>
      <dgm:spPr/>
      <dgm:t>
        <a:bodyPr/>
        <a:lstStyle/>
        <a:p>
          <a:pPr algn="l"/>
          <a:endParaRPr lang="en-US"/>
        </a:p>
      </dgm:t>
    </dgm:pt>
    <dgm:pt modelId="{265701A7-1D9E-4442-B09A-7D6908D81EB3}" type="sibTrans" cxnId="{17545253-E89A-49CA-BD2E-4E1F46C81946}">
      <dgm:prSet/>
      <dgm:spPr/>
      <dgm:t>
        <a:bodyPr/>
        <a:lstStyle/>
        <a:p>
          <a:pPr algn="l"/>
          <a:endParaRPr lang="en-US"/>
        </a:p>
      </dgm:t>
    </dgm:pt>
    <dgm:pt modelId="{8534769A-1C77-4C08-A819-3094EF7C61DA}" type="pres">
      <dgm:prSet presAssocID="{DA9FE0CC-E6D1-417D-9736-65AE686B5F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A18E31-D2EB-4DED-89C1-10F4B6D9F206}" type="pres">
      <dgm:prSet presAssocID="{D9C60958-2F1A-46D5-9986-2A5F3C132844}" presName="hierRoot1" presStyleCnt="0"/>
      <dgm:spPr/>
    </dgm:pt>
    <dgm:pt modelId="{18005FA1-2FED-4D9B-B4C3-E4DACDEFBF23}" type="pres">
      <dgm:prSet presAssocID="{D9C60958-2F1A-46D5-9986-2A5F3C132844}" presName="composite" presStyleCnt="0"/>
      <dgm:spPr/>
    </dgm:pt>
    <dgm:pt modelId="{0A287C27-07D2-40F4-9C7B-2E5B701B89DB}" type="pres">
      <dgm:prSet presAssocID="{D9C60958-2F1A-46D5-9986-2A5F3C132844}" presName="background" presStyleLbl="node0" presStyleIdx="0" presStyleCnt="3"/>
      <dgm:spPr/>
    </dgm:pt>
    <dgm:pt modelId="{84E1A4FA-F597-4F96-8350-64850ABC9E81}" type="pres">
      <dgm:prSet presAssocID="{D9C60958-2F1A-46D5-9986-2A5F3C132844}" presName="text" presStyleLbl="fgAcc0" presStyleIdx="0" presStyleCnt="3">
        <dgm:presLayoutVars>
          <dgm:chPref val="3"/>
        </dgm:presLayoutVars>
      </dgm:prSet>
      <dgm:spPr/>
    </dgm:pt>
    <dgm:pt modelId="{5AD8F3F7-361F-49CC-A6DA-AF8184A5A5CD}" type="pres">
      <dgm:prSet presAssocID="{D9C60958-2F1A-46D5-9986-2A5F3C132844}" presName="hierChild2" presStyleCnt="0"/>
      <dgm:spPr/>
    </dgm:pt>
    <dgm:pt modelId="{F5CB485A-CF66-49DF-89E7-A2F6390CBC0E}" type="pres">
      <dgm:prSet presAssocID="{626504BF-3B35-4914-97FF-21CCB3BFE520}" presName="hierRoot1" presStyleCnt="0"/>
      <dgm:spPr/>
    </dgm:pt>
    <dgm:pt modelId="{2FF63E98-708A-4064-858C-9E35FB3F0393}" type="pres">
      <dgm:prSet presAssocID="{626504BF-3B35-4914-97FF-21CCB3BFE520}" presName="composite" presStyleCnt="0"/>
      <dgm:spPr/>
    </dgm:pt>
    <dgm:pt modelId="{BDB66157-9C27-4356-A7AE-92C97A3793A8}" type="pres">
      <dgm:prSet presAssocID="{626504BF-3B35-4914-97FF-21CCB3BFE520}" presName="background" presStyleLbl="node0" presStyleIdx="1" presStyleCnt="3"/>
      <dgm:spPr/>
    </dgm:pt>
    <dgm:pt modelId="{524549D3-3E19-4D6F-B361-E4F2C2290F03}" type="pres">
      <dgm:prSet presAssocID="{626504BF-3B35-4914-97FF-21CCB3BFE520}" presName="text" presStyleLbl="fgAcc0" presStyleIdx="1" presStyleCnt="3">
        <dgm:presLayoutVars>
          <dgm:chPref val="3"/>
        </dgm:presLayoutVars>
      </dgm:prSet>
      <dgm:spPr/>
    </dgm:pt>
    <dgm:pt modelId="{FD4883A7-1550-43CF-BDA3-822B32D83C71}" type="pres">
      <dgm:prSet presAssocID="{626504BF-3B35-4914-97FF-21CCB3BFE520}" presName="hierChild2" presStyleCnt="0"/>
      <dgm:spPr/>
    </dgm:pt>
    <dgm:pt modelId="{B7991307-2767-46DB-81C3-23A0630206ED}" type="pres">
      <dgm:prSet presAssocID="{5CF95F65-128C-47AA-9682-C95F117F2D7D}" presName="hierRoot1" presStyleCnt="0"/>
      <dgm:spPr/>
    </dgm:pt>
    <dgm:pt modelId="{0BCB710A-2206-404E-93FD-11FEA8842525}" type="pres">
      <dgm:prSet presAssocID="{5CF95F65-128C-47AA-9682-C95F117F2D7D}" presName="composite" presStyleCnt="0"/>
      <dgm:spPr/>
    </dgm:pt>
    <dgm:pt modelId="{E58ABCA7-81F3-467D-B82A-4A9F69E9B097}" type="pres">
      <dgm:prSet presAssocID="{5CF95F65-128C-47AA-9682-C95F117F2D7D}" presName="background" presStyleLbl="node0" presStyleIdx="2" presStyleCnt="3"/>
      <dgm:spPr/>
    </dgm:pt>
    <dgm:pt modelId="{3ED450E3-3BCB-4240-A6CA-9B853F3DCEED}" type="pres">
      <dgm:prSet presAssocID="{5CF95F65-128C-47AA-9682-C95F117F2D7D}" presName="text" presStyleLbl="fgAcc0" presStyleIdx="2" presStyleCnt="3">
        <dgm:presLayoutVars>
          <dgm:chPref val="3"/>
        </dgm:presLayoutVars>
      </dgm:prSet>
      <dgm:spPr/>
    </dgm:pt>
    <dgm:pt modelId="{18F2392F-E1C0-49C3-B55A-CE74E95E3C29}" type="pres">
      <dgm:prSet presAssocID="{5CF95F65-128C-47AA-9682-C95F117F2D7D}" presName="hierChild2" presStyleCnt="0"/>
      <dgm:spPr/>
    </dgm:pt>
  </dgm:ptLst>
  <dgm:cxnLst>
    <dgm:cxn modelId="{ED7C8E1F-6A82-48CE-9B05-9318D89D3445}" type="presOf" srcId="{626504BF-3B35-4914-97FF-21CCB3BFE520}" destId="{524549D3-3E19-4D6F-B361-E4F2C2290F03}" srcOrd="0" destOrd="0" presId="urn:microsoft.com/office/officeart/2005/8/layout/hierarchy1"/>
    <dgm:cxn modelId="{CB9D0E46-E0D3-42A9-9AB3-37142DE39AF4}" srcId="{DA9FE0CC-E6D1-417D-9736-65AE686B5FE3}" destId="{D9C60958-2F1A-46D5-9986-2A5F3C132844}" srcOrd="0" destOrd="0" parTransId="{010A3317-42BE-4C8A-ADBE-43C21F37ED33}" sibTransId="{C8C3B97F-A3A8-42A3-8657-879769A27995}"/>
    <dgm:cxn modelId="{5240B867-7E14-446B-A1A8-779FE9B5B2E3}" srcId="{DA9FE0CC-E6D1-417D-9736-65AE686B5FE3}" destId="{626504BF-3B35-4914-97FF-21CCB3BFE520}" srcOrd="1" destOrd="0" parTransId="{03C5869C-C314-4A06-BBCC-6AD580747287}" sibTransId="{2E00A034-40FF-4A16-8E6C-7BEAA6142525}"/>
    <dgm:cxn modelId="{ECC45872-FB41-446C-99A8-573B67D132D9}" type="presOf" srcId="{D9C60958-2F1A-46D5-9986-2A5F3C132844}" destId="{84E1A4FA-F597-4F96-8350-64850ABC9E81}" srcOrd="0" destOrd="0" presId="urn:microsoft.com/office/officeart/2005/8/layout/hierarchy1"/>
    <dgm:cxn modelId="{17545253-E89A-49CA-BD2E-4E1F46C81946}" srcId="{DA9FE0CC-E6D1-417D-9736-65AE686B5FE3}" destId="{5CF95F65-128C-47AA-9682-C95F117F2D7D}" srcOrd="2" destOrd="0" parTransId="{3E9A339B-2772-4091-B159-EEA198F8C877}" sibTransId="{265701A7-1D9E-4442-B09A-7D6908D81EB3}"/>
    <dgm:cxn modelId="{47328784-43E0-44A0-B8BC-02C3B5EF516C}" type="presOf" srcId="{DA9FE0CC-E6D1-417D-9736-65AE686B5FE3}" destId="{8534769A-1C77-4C08-A819-3094EF7C61DA}" srcOrd="0" destOrd="0" presId="urn:microsoft.com/office/officeart/2005/8/layout/hierarchy1"/>
    <dgm:cxn modelId="{7EE298E2-0358-4471-9F91-E6FE2584E2BC}" type="presOf" srcId="{5CF95F65-128C-47AA-9682-C95F117F2D7D}" destId="{3ED450E3-3BCB-4240-A6CA-9B853F3DCEED}" srcOrd="0" destOrd="0" presId="urn:microsoft.com/office/officeart/2005/8/layout/hierarchy1"/>
    <dgm:cxn modelId="{60A97FC2-0940-44C4-846A-F65A074B6573}" type="presParOf" srcId="{8534769A-1C77-4C08-A819-3094EF7C61DA}" destId="{BFA18E31-D2EB-4DED-89C1-10F4B6D9F206}" srcOrd="0" destOrd="0" presId="urn:microsoft.com/office/officeart/2005/8/layout/hierarchy1"/>
    <dgm:cxn modelId="{69588E92-96A0-46D4-984E-DD7D21B72B3B}" type="presParOf" srcId="{BFA18E31-D2EB-4DED-89C1-10F4B6D9F206}" destId="{18005FA1-2FED-4D9B-B4C3-E4DACDEFBF23}" srcOrd="0" destOrd="0" presId="urn:microsoft.com/office/officeart/2005/8/layout/hierarchy1"/>
    <dgm:cxn modelId="{736C5B50-6CFE-4AF4-8C7D-0343F11EBFCC}" type="presParOf" srcId="{18005FA1-2FED-4D9B-B4C3-E4DACDEFBF23}" destId="{0A287C27-07D2-40F4-9C7B-2E5B701B89DB}" srcOrd="0" destOrd="0" presId="urn:microsoft.com/office/officeart/2005/8/layout/hierarchy1"/>
    <dgm:cxn modelId="{1AF24051-1427-478C-8FA0-6ED886670BA5}" type="presParOf" srcId="{18005FA1-2FED-4D9B-B4C3-E4DACDEFBF23}" destId="{84E1A4FA-F597-4F96-8350-64850ABC9E81}" srcOrd="1" destOrd="0" presId="urn:microsoft.com/office/officeart/2005/8/layout/hierarchy1"/>
    <dgm:cxn modelId="{97F620A7-BD4C-4F0D-AF53-ADE46EA55E85}" type="presParOf" srcId="{BFA18E31-D2EB-4DED-89C1-10F4B6D9F206}" destId="{5AD8F3F7-361F-49CC-A6DA-AF8184A5A5CD}" srcOrd="1" destOrd="0" presId="urn:microsoft.com/office/officeart/2005/8/layout/hierarchy1"/>
    <dgm:cxn modelId="{013A2FDE-EDEC-43C2-9BA7-F199852457CC}" type="presParOf" srcId="{8534769A-1C77-4C08-A819-3094EF7C61DA}" destId="{F5CB485A-CF66-49DF-89E7-A2F6390CBC0E}" srcOrd="1" destOrd="0" presId="urn:microsoft.com/office/officeart/2005/8/layout/hierarchy1"/>
    <dgm:cxn modelId="{EB8416A4-FDA5-4FB9-95C5-5FFF4FED0898}" type="presParOf" srcId="{F5CB485A-CF66-49DF-89E7-A2F6390CBC0E}" destId="{2FF63E98-708A-4064-858C-9E35FB3F0393}" srcOrd="0" destOrd="0" presId="urn:microsoft.com/office/officeart/2005/8/layout/hierarchy1"/>
    <dgm:cxn modelId="{9A4E96E7-E1A7-4F32-98B3-3AEE37285853}" type="presParOf" srcId="{2FF63E98-708A-4064-858C-9E35FB3F0393}" destId="{BDB66157-9C27-4356-A7AE-92C97A3793A8}" srcOrd="0" destOrd="0" presId="urn:microsoft.com/office/officeart/2005/8/layout/hierarchy1"/>
    <dgm:cxn modelId="{40433B44-98A7-4C8E-951A-7DCBB275DAEB}" type="presParOf" srcId="{2FF63E98-708A-4064-858C-9E35FB3F0393}" destId="{524549D3-3E19-4D6F-B361-E4F2C2290F03}" srcOrd="1" destOrd="0" presId="urn:microsoft.com/office/officeart/2005/8/layout/hierarchy1"/>
    <dgm:cxn modelId="{F5A84C58-3F06-49C6-A321-932B150B5880}" type="presParOf" srcId="{F5CB485A-CF66-49DF-89E7-A2F6390CBC0E}" destId="{FD4883A7-1550-43CF-BDA3-822B32D83C71}" srcOrd="1" destOrd="0" presId="urn:microsoft.com/office/officeart/2005/8/layout/hierarchy1"/>
    <dgm:cxn modelId="{A7B4A9A8-3077-4D30-963A-6C9DF9E63397}" type="presParOf" srcId="{8534769A-1C77-4C08-A819-3094EF7C61DA}" destId="{B7991307-2767-46DB-81C3-23A0630206ED}" srcOrd="2" destOrd="0" presId="urn:microsoft.com/office/officeart/2005/8/layout/hierarchy1"/>
    <dgm:cxn modelId="{53438E2F-CA20-4068-BF64-06EB0B7A0636}" type="presParOf" srcId="{B7991307-2767-46DB-81C3-23A0630206ED}" destId="{0BCB710A-2206-404E-93FD-11FEA8842525}" srcOrd="0" destOrd="0" presId="urn:microsoft.com/office/officeart/2005/8/layout/hierarchy1"/>
    <dgm:cxn modelId="{A52D3A63-99CB-44BE-A2D2-25739C3C6FA0}" type="presParOf" srcId="{0BCB710A-2206-404E-93FD-11FEA8842525}" destId="{E58ABCA7-81F3-467D-B82A-4A9F69E9B097}" srcOrd="0" destOrd="0" presId="urn:microsoft.com/office/officeart/2005/8/layout/hierarchy1"/>
    <dgm:cxn modelId="{82CE0BE5-8761-448B-9B82-3A42C959E4FA}" type="presParOf" srcId="{0BCB710A-2206-404E-93FD-11FEA8842525}" destId="{3ED450E3-3BCB-4240-A6CA-9B853F3DCEED}" srcOrd="1" destOrd="0" presId="urn:microsoft.com/office/officeart/2005/8/layout/hierarchy1"/>
    <dgm:cxn modelId="{953DD3A4-F02E-406B-9F12-B2311301438E}" type="presParOf" srcId="{B7991307-2767-46DB-81C3-23A0630206ED}" destId="{18F2392F-E1C0-49C3-B55A-CE74E95E3C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AB1330-03FA-4084-8005-9D2C0FEE54EC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6FA8A4-D512-4546-BECC-89A9AB725D49}">
      <dgm:prSet custT="1"/>
      <dgm:spPr/>
      <dgm:t>
        <a:bodyPr/>
        <a:lstStyle/>
        <a:p>
          <a:pPr algn="l"/>
          <a:r>
            <a:rPr lang="cs-CZ" sz="2200"/>
            <a:t>PATOLOGICKÝ OBSAH V POHRUDNIČNÍ DUTINĚ</a:t>
          </a:r>
          <a:endParaRPr lang="en-US" sz="2200"/>
        </a:p>
      </dgm:t>
    </dgm:pt>
    <dgm:pt modelId="{95891B6D-CB1E-49DB-9297-285AB3789D0D}" type="parTrans" cxnId="{A7256436-7982-4136-B547-AB9003997411}">
      <dgm:prSet/>
      <dgm:spPr/>
      <dgm:t>
        <a:bodyPr/>
        <a:lstStyle/>
        <a:p>
          <a:pPr algn="l"/>
          <a:endParaRPr lang="en-US" sz="2200"/>
        </a:p>
      </dgm:t>
    </dgm:pt>
    <dgm:pt modelId="{EAB12CE8-1618-4E3A-A057-858A4AE9EF33}" type="sibTrans" cxnId="{A7256436-7982-4136-B547-AB9003997411}">
      <dgm:prSet/>
      <dgm:spPr/>
      <dgm:t>
        <a:bodyPr/>
        <a:lstStyle/>
        <a:p>
          <a:pPr algn="l"/>
          <a:endParaRPr lang="en-US" sz="2200"/>
        </a:p>
      </dgm:t>
    </dgm:pt>
    <dgm:pt modelId="{D961175D-ED3A-46E7-A0C1-5E07C3FBC101}">
      <dgm:prSet custT="1"/>
      <dgm:spPr/>
      <dgm:t>
        <a:bodyPr/>
        <a:lstStyle/>
        <a:p>
          <a:pPr algn="l"/>
          <a:r>
            <a:rPr lang="cs-CZ" sz="2200"/>
            <a:t>SPONTÁNNÍ PNEUMOTHORAX</a:t>
          </a:r>
          <a:endParaRPr lang="en-US" sz="2200"/>
        </a:p>
      </dgm:t>
    </dgm:pt>
    <dgm:pt modelId="{0BE17F86-5868-4055-8F85-55FD33BE77AD}" type="parTrans" cxnId="{895B7D19-8D3E-43E8-A247-0B4CC001B3AB}">
      <dgm:prSet/>
      <dgm:spPr/>
      <dgm:t>
        <a:bodyPr/>
        <a:lstStyle/>
        <a:p>
          <a:pPr algn="l"/>
          <a:endParaRPr lang="en-US" sz="2200"/>
        </a:p>
      </dgm:t>
    </dgm:pt>
    <dgm:pt modelId="{4121D905-2620-42D5-8095-671F4203A9CB}" type="sibTrans" cxnId="{895B7D19-8D3E-43E8-A247-0B4CC001B3AB}">
      <dgm:prSet/>
      <dgm:spPr/>
      <dgm:t>
        <a:bodyPr/>
        <a:lstStyle/>
        <a:p>
          <a:pPr algn="l"/>
          <a:endParaRPr lang="en-US" sz="2200"/>
        </a:p>
      </dgm:t>
    </dgm:pt>
    <dgm:pt modelId="{BEB01FCD-7CBA-4A6F-8CAA-2CCD6B2458D5}">
      <dgm:prSet custT="1"/>
      <dgm:spPr/>
      <dgm:t>
        <a:bodyPr/>
        <a:lstStyle/>
        <a:p>
          <a:pPr algn="l"/>
          <a:r>
            <a:rPr lang="cs-CZ" sz="2200"/>
            <a:t>POÚRAZOVÝ PNEUMOTORAX MASIVNÍ NEBO OPAKUJÍCÍ SE NEZÁNĚTLIVÝ VÝPOTEK </a:t>
          </a:r>
          <a:endParaRPr lang="en-US" sz="2200"/>
        </a:p>
      </dgm:t>
    </dgm:pt>
    <dgm:pt modelId="{A2D42FB2-6E8A-4477-AEC3-B5CDCCF21A5E}" type="parTrans" cxnId="{EE3527DE-4DC8-49DD-AD55-0C9DBEBE7607}">
      <dgm:prSet/>
      <dgm:spPr/>
      <dgm:t>
        <a:bodyPr/>
        <a:lstStyle/>
        <a:p>
          <a:pPr algn="l"/>
          <a:endParaRPr lang="en-US" sz="2200"/>
        </a:p>
      </dgm:t>
    </dgm:pt>
    <dgm:pt modelId="{975A3B6D-0291-4972-B223-768FA0698191}" type="sibTrans" cxnId="{EE3527DE-4DC8-49DD-AD55-0C9DBEBE7607}">
      <dgm:prSet/>
      <dgm:spPr/>
      <dgm:t>
        <a:bodyPr/>
        <a:lstStyle/>
        <a:p>
          <a:pPr algn="l"/>
          <a:endParaRPr lang="en-US" sz="2200"/>
        </a:p>
      </dgm:t>
    </dgm:pt>
    <dgm:pt modelId="{B5CB317A-1D9E-4D4A-9185-94EA9BA565D3}">
      <dgm:prSet custT="1"/>
      <dgm:spPr/>
      <dgm:t>
        <a:bodyPr/>
        <a:lstStyle/>
        <a:p>
          <a:pPr algn="l"/>
          <a:r>
            <a:rPr lang="cs-CZ" sz="2200"/>
            <a:t>VÝPOTEK NÁDOROVÉHO</a:t>
          </a:r>
          <a:endParaRPr lang="en-US" sz="2200"/>
        </a:p>
      </dgm:t>
    </dgm:pt>
    <dgm:pt modelId="{C9259021-C4B0-435C-B0AF-30C0360030FE}" type="parTrans" cxnId="{66E0D078-1F41-42BE-9691-4278AEBD135A}">
      <dgm:prSet/>
      <dgm:spPr/>
      <dgm:t>
        <a:bodyPr/>
        <a:lstStyle/>
        <a:p>
          <a:pPr algn="l"/>
          <a:endParaRPr lang="en-US" sz="2200"/>
        </a:p>
      </dgm:t>
    </dgm:pt>
    <dgm:pt modelId="{D4F527A1-FF5F-49FA-A95E-361190596A7D}" type="sibTrans" cxnId="{66E0D078-1F41-42BE-9691-4278AEBD135A}">
      <dgm:prSet/>
      <dgm:spPr/>
      <dgm:t>
        <a:bodyPr/>
        <a:lstStyle/>
        <a:p>
          <a:pPr algn="l"/>
          <a:endParaRPr lang="en-US" sz="2200"/>
        </a:p>
      </dgm:t>
    </dgm:pt>
    <dgm:pt modelId="{8150205C-96C8-49CB-9A6C-EB5C7A734372}">
      <dgm:prSet custT="1"/>
      <dgm:spPr/>
      <dgm:t>
        <a:bodyPr/>
        <a:lstStyle/>
        <a:p>
          <a:pPr algn="l"/>
          <a:r>
            <a:rPr lang="cs-CZ" sz="2200"/>
            <a:t>HNISAVÝ VÝPOTEK (EMPYÉMU)</a:t>
          </a:r>
          <a:endParaRPr lang="en-US" sz="2200"/>
        </a:p>
      </dgm:t>
    </dgm:pt>
    <dgm:pt modelId="{4404377B-2E98-4093-9101-02F5DBD6F2DC}" type="parTrans" cxnId="{1691DFA7-9457-4B38-8454-547D78FA8CD6}">
      <dgm:prSet/>
      <dgm:spPr/>
      <dgm:t>
        <a:bodyPr/>
        <a:lstStyle/>
        <a:p>
          <a:pPr algn="l"/>
          <a:endParaRPr lang="en-US" sz="2200"/>
        </a:p>
      </dgm:t>
    </dgm:pt>
    <dgm:pt modelId="{0E64B45B-0D82-4918-8285-2D4961A1987D}" type="sibTrans" cxnId="{1691DFA7-9457-4B38-8454-547D78FA8CD6}">
      <dgm:prSet/>
      <dgm:spPr/>
      <dgm:t>
        <a:bodyPr/>
        <a:lstStyle/>
        <a:p>
          <a:pPr algn="l"/>
          <a:endParaRPr lang="en-US" sz="2200"/>
        </a:p>
      </dgm:t>
    </dgm:pt>
    <dgm:pt modelId="{F3464607-E1D1-451D-B45F-AF6AFFB2A099}">
      <dgm:prSet custT="1"/>
      <dgm:spPr/>
      <dgm:t>
        <a:bodyPr/>
        <a:lstStyle/>
        <a:p>
          <a:pPr algn="l"/>
          <a:r>
            <a:rPr lang="cs-CZ" sz="2200"/>
            <a:t>KRVAVÝ VÝPOTEK (HEMOTHORAX)</a:t>
          </a:r>
          <a:endParaRPr lang="en-US" sz="2200"/>
        </a:p>
      </dgm:t>
    </dgm:pt>
    <dgm:pt modelId="{A6C01735-67E9-4871-9936-64488129DBF0}" type="parTrans" cxnId="{2D53C8E0-52BF-4097-9C6A-1D71F9CE20E7}">
      <dgm:prSet/>
      <dgm:spPr/>
      <dgm:t>
        <a:bodyPr/>
        <a:lstStyle/>
        <a:p>
          <a:pPr algn="l"/>
          <a:endParaRPr lang="en-US" sz="2200"/>
        </a:p>
      </dgm:t>
    </dgm:pt>
    <dgm:pt modelId="{A7DC7612-B4B4-4CBD-86AD-ACBD362059C1}" type="sibTrans" cxnId="{2D53C8E0-52BF-4097-9C6A-1D71F9CE20E7}">
      <dgm:prSet/>
      <dgm:spPr/>
      <dgm:t>
        <a:bodyPr/>
        <a:lstStyle/>
        <a:p>
          <a:pPr algn="l"/>
          <a:endParaRPr lang="en-US" sz="2200"/>
        </a:p>
      </dgm:t>
    </dgm:pt>
    <dgm:pt modelId="{885FCCE4-F4FC-4C73-82D2-47A3BEA306AB}" type="pres">
      <dgm:prSet presAssocID="{BCAB1330-03FA-4084-8005-9D2C0FEE54EC}" presName="diagram" presStyleCnt="0">
        <dgm:presLayoutVars>
          <dgm:dir/>
          <dgm:resizeHandles val="exact"/>
        </dgm:presLayoutVars>
      </dgm:prSet>
      <dgm:spPr/>
    </dgm:pt>
    <dgm:pt modelId="{423A41BF-86D1-4F72-BD1D-CC96BEA88A2F}" type="pres">
      <dgm:prSet presAssocID="{F36FA8A4-D512-4546-BECC-89A9AB725D49}" presName="node" presStyleLbl="node1" presStyleIdx="0" presStyleCnt="6">
        <dgm:presLayoutVars>
          <dgm:bulletEnabled val="1"/>
        </dgm:presLayoutVars>
      </dgm:prSet>
      <dgm:spPr/>
    </dgm:pt>
    <dgm:pt modelId="{B3BCCF22-AEB5-486E-B906-BE6CB5D553BE}" type="pres">
      <dgm:prSet presAssocID="{EAB12CE8-1618-4E3A-A057-858A4AE9EF33}" presName="sibTrans" presStyleCnt="0"/>
      <dgm:spPr/>
    </dgm:pt>
    <dgm:pt modelId="{7A1E8F33-16EC-43DD-8FE5-E2223155BE1F}" type="pres">
      <dgm:prSet presAssocID="{D961175D-ED3A-46E7-A0C1-5E07C3FBC101}" presName="node" presStyleLbl="node1" presStyleIdx="1" presStyleCnt="6">
        <dgm:presLayoutVars>
          <dgm:bulletEnabled val="1"/>
        </dgm:presLayoutVars>
      </dgm:prSet>
      <dgm:spPr/>
    </dgm:pt>
    <dgm:pt modelId="{2E3DF43D-41EC-4BD1-BBBE-48F141431DBE}" type="pres">
      <dgm:prSet presAssocID="{4121D905-2620-42D5-8095-671F4203A9CB}" presName="sibTrans" presStyleCnt="0"/>
      <dgm:spPr/>
    </dgm:pt>
    <dgm:pt modelId="{29F0DAF2-2D6C-4F3C-BF01-11B9504263F2}" type="pres">
      <dgm:prSet presAssocID="{BEB01FCD-7CBA-4A6F-8CAA-2CCD6B2458D5}" presName="node" presStyleLbl="node1" presStyleIdx="2" presStyleCnt="6">
        <dgm:presLayoutVars>
          <dgm:bulletEnabled val="1"/>
        </dgm:presLayoutVars>
      </dgm:prSet>
      <dgm:spPr/>
    </dgm:pt>
    <dgm:pt modelId="{64812CE6-29A5-41D8-A638-F5BCA301E271}" type="pres">
      <dgm:prSet presAssocID="{975A3B6D-0291-4972-B223-768FA0698191}" presName="sibTrans" presStyleCnt="0"/>
      <dgm:spPr/>
    </dgm:pt>
    <dgm:pt modelId="{565F23E9-CD15-45D6-BD24-564D7E46C19C}" type="pres">
      <dgm:prSet presAssocID="{B5CB317A-1D9E-4D4A-9185-94EA9BA565D3}" presName="node" presStyleLbl="node1" presStyleIdx="3" presStyleCnt="6">
        <dgm:presLayoutVars>
          <dgm:bulletEnabled val="1"/>
        </dgm:presLayoutVars>
      </dgm:prSet>
      <dgm:spPr/>
    </dgm:pt>
    <dgm:pt modelId="{1016F7EA-7C1A-45A0-8425-8FBF9807F8EC}" type="pres">
      <dgm:prSet presAssocID="{D4F527A1-FF5F-49FA-A95E-361190596A7D}" presName="sibTrans" presStyleCnt="0"/>
      <dgm:spPr/>
    </dgm:pt>
    <dgm:pt modelId="{D404893B-4081-45AB-966F-1B82EF9F7EDE}" type="pres">
      <dgm:prSet presAssocID="{8150205C-96C8-49CB-9A6C-EB5C7A734372}" presName="node" presStyleLbl="node1" presStyleIdx="4" presStyleCnt="6">
        <dgm:presLayoutVars>
          <dgm:bulletEnabled val="1"/>
        </dgm:presLayoutVars>
      </dgm:prSet>
      <dgm:spPr/>
    </dgm:pt>
    <dgm:pt modelId="{3B9C6805-7816-494C-B1DB-902E9CE03752}" type="pres">
      <dgm:prSet presAssocID="{0E64B45B-0D82-4918-8285-2D4961A1987D}" presName="sibTrans" presStyleCnt="0"/>
      <dgm:spPr/>
    </dgm:pt>
    <dgm:pt modelId="{926DE057-A37F-4817-9CAC-439F5F904FA1}" type="pres">
      <dgm:prSet presAssocID="{F3464607-E1D1-451D-B45F-AF6AFFB2A099}" presName="node" presStyleLbl="node1" presStyleIdx="5" presStyleCnt="6">
        <dgm:presLayoutVars>
          <dgm:bulletEnabled val="1"/>
        </dgm:presLayoutVars>
      </dgm:prSet>
      <dgm:spPr/>
    </dgm:pt>
  </dgm:ptLst>
  <dgm:cxnLst>
    <dgm:cxn modelId="{D2868712-5FD6-4020-A9A8-FCABA69424F9}" type="presOf" srcId="{F36FA8A4-D512-4546-BECC-89A9AB725D49}" destId="{423A41BF-86D1-4F72-BD1D-CC96BEA88A2F}" srcOrd="0" destOrd="0" presId="urn:microsoft.com/office/officeart/2005/8/layout/default"/>
    <dgm:cxn modelId="{895B7D19-8D3E-43E8-A247-0B4CC001B3AB}" srcId="{BCAB1330-03FA-4084-8005-9D2C0FEE54EC}" destId="{D961175D-ED3A-46E7-A0C1-5E07C3FBC101}" srcOrd="1" destOrd="0" parTransId="{0BE17F86-5868-4055-8F85-55FD33BE77AD}" sibTransId="{4121D905-2620-42D5-8095-671F4203A9CB}"/>
    <dgm:cxn modelId="{5F26092B-56AD-407D-833F-42E6E35079F9}" type="presOf" srcId="{BCAB1330-03FA-4084-8005-9D2C0FEE54EC}" destId="{885FCCE4-F4FC-4C73-82D2-47A3BEA306AB}" srcOrd="0" destOrd="0" presId="urn:microsoft.com/office/officeart/2005/8/layout/default"/>
    <dgm:cxn modelId="{A7256436-7982-4136-B547-AB9003997411}" srcId="{BCAB1330-03FA-4084-8005-9D2C0FEE54EC}" destId="{F36FA8A4-D512-4546-BECC-89A9AB725D49}" srcOrd="0" destOrd="0" parTransId="{95891B6D-CB1E-49DB-9297-285AB3789D0D}" sibTransId="{EAB12CE8-1618-4E3A-A057-858A4AE9EF33}"/>
    <dgm:cxn modelId="{CE53904C-67CC-4094-A305-472F46B413B2}" type="presOf" srcId="{BEB01FCD-7CBA-4A6F-8CAA-2CCD6B2458D5}" destId="{29F0DAF2-2D6C-4F3C-BF01-11B9504263F2}" srcOrd="0" destOrd="0" presId="urn:microsoft.com/office/officeart/2005/8/layout/default"/>
    <dgm:cxn modelId="{66E0D078-1F41-42BE-9691-4278AEBD135A}" srcId="{BCAB1330-03FA-4084-8005-9D2C0FEE54EC}" destId="{B5CB317A-1D9E-4D4A-9185-94EA9BA565D3}" srcOrd="3" destOrd="0" parTransId="{C9259021-C4B0-435C-B0AF-30C0360030FE}" sibTransId="{D4F527A1-FF5F-49FA-A95E-361190596A7D}"/>
    <dgm:cxn modelId="{1691DFA7-9457-4B38-8454-547D78FA8CD6}" srcId="{BCAB1330-03FA-4084-8005-9D2C0FEE54EC}" destId="{8150205C-96C8-49CB-9A6C-EB5C7A734372}" srcOrd="4" destOrd="0" parTransId="{4404377B-2E98-4093-9101-02F5DBD6F2DC}" sibTransId="{0E64B45B-0D82-4918-8285-2D4961A1987D}"/>
    <dgm:cxn modelId="{9AE8DFA9-99F2-420B-B2B1-7419D36A0ED6}" type="presOf" srcId="{F3464607-E1D1-451D-B45F-AF6AFFB2A099}" destId="{926DE057-A37F-4817-9CAC-439F5F904FA1}" srcOrd="0" destOrd="0" presId="urn:microsoft.com/office/officeart/2005/8/layout/default"/>
    <dgm:cxn modelId="{2B7190CF-6413-4E4A-A474-5BD5997D9683}" type="presOf" srcId="{8150205C-96C8-49CB-9A6C-EB5C7A734372}" destId="{D404893B-4081-45AB-966F-1B82EF9F7EDE}" srcOrd="0" destOrd="0" presId="urn:microsoft.com/office/officeart/2005/8/layout/default"/>
    <dgm:cxn modelId="{44D8EFD4-101E-446B-BD9A-093D0B8E9EF2}" type="presOf" srcId="{B5CB317A-1D9E-4D4A-9185-94EA9BA565D3}" destId="{565F23E9-CD15-45D6-BD24-564D7E46C19C}" srcOrd="0" destOrd="0" presId="urn:microsoft.com/office/officeart/2005/8/layout/default"/>
    <dgm:cxn modelId="{EE3527DE-4DC8-49DD-AD55-0C9DBEBE7607}" srcId="{BCAB1330-03FA-4084-8005-9D2C0FEE54EC}" destId="{BEB01FCD-7CBA-4A6F-8CAA-2CCD6B2458D5}" srcOrd="2" destOrd="0" parTransId="{A2D42FB2-6E8A-4477-AEC3-B5CDCCF21A5E}" sibTransId="{975A3B6D-0291-4972-B223-768FA0698191}"/>
    <dgm:cxn modelId="{2D53C8E0-52BF-4097-9C6A-1D71F9CE20E7}" srcId="{BCAB1330-03FA-4084-8005-9D2C0FEE54EC}" destId="{F3464607-E1D1-451D-B45F-AF6AFFB2A099}" srcOrd="5" destOrd="0" parTransId="{A6C01735-67E9-4871-9936-64488129DBF0}" sibTransId="{A7DC7612-B4B4-4CBD-86AD-ACBD362059C1}"/>
    <dgm:cxn modelId="{15A50FFC-1879-4676-BDBE-782B73706825}" type="presOf" srcId="{D961175D-ED3A-46E7-A0C1-5E07C3FBC101}" destId="{7A1E8F33-16EC-43DD-8FE5-E2223155BE1F}" srcOrd="0" destOrd="0" presId="urn:microsoft.com/office/officeart/2005/8/layout/default"/>
    <dgm:cxn modelId="{251F88B0-A22A-48D1-B88B-4C6505BBF4AD}" type="presParOf" srcId="{885FCCE4-F4FC-4C73-82D2-47A3BEA306AB}" destId="{423A41BF-86D1-4F72-BD1D-CC96BEA88A2F}" srcOrd="0" destOrd="0" presId="urn:microsoft.com/office/officeart/2005/8/layout/default"/>
    <dgm:cxn modelId="{A9611F74-E31B-4B0D-BA66-73051A33937E}" type="presParOf" srcId="{885FCCE4-F4FC-4C73-82D2-47A3BEA306AB}" destId="{B3BCCF22-AEB5-486E-B906-BE6CB5D553BE}" srcOrd="1" destOrd="0" presId="urn:microsoft.com/office/officeart/2005/8/layout/default"/>
    <dgm:cxn modelId="{8086D28D-AE37-4AD0-8E14-88D08003BCC8}" type="presParOf" srcId="{885FCCE4-F4FC-4C73-82D2-47A3BEA306AB}" destId="{7A1E8F33-16EC-43DD-8FE5-E2223155BE1F}" srcOrd="2" destOrd="0" presId="urn:microsoft.com/office/officeart/2005/8/layout/default"/>
    <dgm:cxn modelId="{53377967-01D2-497F-B9A0-E71FAB257615}" type="presParOf" srcId="{885FCCE4-F4FC-4C73-82D2-47A3BEA306AB}" destId="{2E3DF43D-41EC-4BD1-BBBE-48F141431DBE}" srcOrd="3" destOrd="0" presId="urn:microsoft.com/office/officeart/2005/8/layout/default"/>
    <dgm:cxn modelId="{0DC05268-52EF-40FF-8FA2-12945887CA8A}" type="presParOf" srcId="{885FCCE4-F4FC-4C73-82D2-47A3BEA306AB}" destId="{29F0DAF2-2D6C-4F3C-BF01-11B9504263F2}" srcOrd="4" destOrd="0" presId="urn:microsoft.com/office/officeart/2005/8/layout/default"/>
    <dgm:cxn modelId="{62FE3DCB-1BA0-4B67-9C95-FDF9C3A71B7B}" type="presParOf" srcId="{885FCCE4-F4FC-4C73-82D2-47A3BEA306AB}" destId="{64812CE6-29A5-41D8-A638-F5BCA301E271}" srcOrd="5" destOrd="0" presId="urn:microsoft.com/office/officeart/2005/8/layout/default"/>
    <dgm:cxn modelId="{540CC3F0-09CF-4E64-9E30-42E9FD4BF7C2}" type="presParOf" srcId="{885FCCE4-F4FC-4C73-82D2-47A3BEA306AB}" destId="{565F23E9-CD15-45D6-BD24-564D7E46C19C}" srcOrd="6" destOrd="0" presId="urn:microsoft.com/office/officeart/2005/8/layout/default"/>
    <dgm:cxn modelId="{8319FA81-9840-4ECC-A7EB-481C2D31C6FA}" type="presParOf" srcId="{885FCCE4-F4FC-4C73-82D2-47A3BEA306AB}" destId="{1016F7EA-7C1A-45A0-8425-8FBF9807F8EC}" srcOrd="7" destOrd="0" presId="urn:microsoft.com/office/officeart/2005/8/layout/default"/>
    <dgm:cxn modelId="{B5F81F04-57E5-40AC-9735-CE1664C57948}" type="presParOf" srcId="{885FCCE4-F4FC-4C73-82D2-47A3BEA306AB}" destId="{D404893B-4081-45AB-966F-1B82EF9F7EDE}" srcOrd="8" destOrd="0" presId="urn:microsoft.com/office/officeart/2005/8/layout/default"/>
    <dgm:cxn modelId="{DD2ECDCF-CA81-4594-AFBF-F3C33926D679}" type="presParOf" srcId="{885FCCE4-F4FC-4C73-82D2-47A3BEA306AB}" destId="{3B9C6805-7816-494C-B1DB-902E9CE03752}" srcOrd="9" destOrd="0" presId="urn:microsoft.com/office/officeart/2005/8/layout/default"/>
    <dgm:cxn modelId="{02D185A9-7FFF-4DD4-996A-9636E5F3CB5C}" type="presParOf" srcId="{885FCCE4-F4FC-4C73-82D2-47A3BEA306AB}" destId="{926DE057-A37F-4817-9CAC-439F5F904FA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95CDC4-8E6C-47CB-93F3-E0D3A8E62D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8CDF784-0CA9-460F-B4D0-643DBD1781BD}">
      <dgm:prSet/>
      <dgm:spPr/>
      <dgm:t>
        <a:bodyPr/>
        <a:lstStyle/>
        <a:p>
          <a:r>
            <a:rPr lang="cs-CZ" dirty="0"/>
            <a:t>LÉČEBNÝ – ODVÁDĚNÍ VZDUCHU A TEKUTÝCH PRODUKTŮ</a:t>
          </a:r>
          <a:endParaRPr lang="en-US" dirty="0"/>
        </a:p>
      </dgm:t>
    </dgm:pt>
    <dgm:pt modelId="{2166209E-7AD4-42C1-8FC6-39E55F6C1F8C}" type="parTrans" cxnId="{3A1FE81A-6D04-4DFF-B7AD-AB08802962BF}">
      <dgm:prSet/>
      <dgm:spPr/>
      <dgm:t>
        <a:bodyPr/>
        <a:lstStyle/>
        <a:p>
          <a:endParaRPr lang="en-US"/>
        </a:p>
      </dgm:t>
    </dgm:pt>
    <dgm:pt modelId="{EE277A3B-3A5A-48A8-A2C9-C8E5C7DCD9EE}" type="sibTrans" cxnId="{3A1FE81A-6D04-4DFF-B7AD-AB08802962BF}">
      <dgm:prSet/>
      <dgm:spPr/>
      <dgm:t>
        <a:bodyPr/>
        <a:lstStyle/>
        <a:p>
          <a:endParaRPr lang="en-US"/>
        </a:p>
      </dgm:t>
    </dgm:pt>
    <dgm:pt modelId="{5A16E0FD-EA7A-48C5-A837-7697522263C6}">
      <dgm:prSet/>
      <dgm:spPr/>
      <dgm:t>
        <a:bodyPr/>
        <a:lstStyle/>
        <a:p>
          <a:r>
            <a:rPr lang="cs-CZ" dirty="0"/>
            <a:t>DIAGNOSTICKÝ – CYTOLOGIE, BIOCHEMIE, MIKROBIO.</a:t>
          </a:r>
          <a:endParaRPr lang="en-US" dirty="0"/>
        </a:p>
      </dgm:t>
    </dgm:pt>
    <dgm:pt modelId="{1DC2EC2F-737F-4B36-9CE4-BD5478407F3D}" type="parTrans" cxnId="{EB126BEE-6470-46B6-A954-219F0786BD18}">
      <dgm:prSet/>
      <dgm:spPr/>
      <dgm:t>
        <a:bodyPr/>
        <a:lstStyle/>
        <a:p>
          <a:endParaRPr lang="en-US"/>
        </a:p>
      </dgm:t>
    </dgm:pt>
    <dgm:pt modelId="{5A379783-0605-4795-9145-5CC6586171F1}" type="sibTrans" cxnId="{EB126BEE-6470-46B6-A954-219F0786BD18}">
      <dgm:prSet/>
      <dgm:spPr/>
      <dgm:t>
        <a:bodyPr/>
        <a:lstStyle/>
        <a:p>
          <a:endParaRPr lang="en-US"/>
        </a:p>
      </dgm:t>
    </dgm:pt>
    <dgm:pt modelId="{F5F9F1B3-DCDF-4512-B78C-7763B8C9A5FC}">
      <dgm:prSet/>
      <dgm:spPr/>
      <dgm:t>
        <a:bodyPr/>
        <a:lstStyle/>
        <a:p>
          <a:r>
            <a:rPr lang="cs-CZ"/>
            <a:t>SIGNALIZAČNÍ – KONTROLA ROZVINUTÍ PLÍCE</a:t>
          </a:r>
          <a:endParaRPr lang="en-US"/>
        </a:p>
      </dgm:t>
    </dgm:pt>
    <dgm:pt modelId="{70E77A0B-7251-42A3-A4E4-B1A9862910BD}" type="parTrans" cxnId="{D197CC41-A5F4-459A-A2A5-031901ECDF71}">
      <dgm:prSet/>
      <dgm:spPr/>
      <dgm:t>
        <a:bodyPr/>
        <a:lstStyle/>
        <a:p>
          <a:endParaRPr lang="en-US"/>
        </a:p>
      </dgm:t>
    </dgm:pt>
    <dgm:pt modelId="{C69606D0-C2AE-4CA0-A262-C2641726FE92}" type="sibTrans" cxnId="{D197CC41-A5F4-459A-A2A5-031901ECDF71}">
      <dgm:prSet/>
      <dgm:spPr/>
      <dgm:t>
        <a:bodyPr/>
        <a:lstStyle/>
        <a:p>
          <a:endParaRPr lang="en-US"/>
        </a:p>
      </dgm:t>
    </dgm:pt>
    <dgm:pt modelId="{044D6124-C78A-494A-9318-7FAAA552F5F2}" type="pres">
      <dgm:prSet presAssocID="{7F95CDC4-8E6C-47CB-93F3-E0D3A8E62DB5}" presName="root" presStyleCnt="0">
        <dgm:presLayoutVars>
          <dgm:dir/>
          <dgm:resizeHandles val="exact"/>
        </dgm:presLayoutVars>
      </dgm:prSet>
      <dgm:spPr/>
    </dgm:pt>
    <dgm:pt modelId="{3067D95D-318F-42C3-810D-F1F430C81197}" type="pres">
      <dgm:prSet presAssocID="{48CDF784-0CA9-460F-B4D0-643DBD1781BD}" presName="compNode" presStyleCnt="0"/>
      <dgm:spPr/>
    </dgm:pt>
    <dgm:pt modelId="{2924EA70-679D-4E30-B015-12E25AF1801D}" type="pres">
      <dgm:prSet presAssocID="{48CDF784-0CA9-460F-B4D0-643DBD1781BD}" presName="bgRect" presStyleLbl="bgShp" presStyleIdx="0" presStyleCnt="3"/>
      <dgm:spPr/>
    </dgm:pt>
    <dgm:pt modelId="{161B72AA-29F5-4A22-9B27-B61D29CF606C}" type="pres">
      <dgm:prSet presAssocID="{48CDF784-0CA9-460F-B4D0-643DBD1781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n"/>
        </a:ext>
      </dgm:extLst>
    </dgm:pt>
    <dgm:pt modelId="{AD241F61-8246-4FD8-A3EA-061B53683268}" type="pres">
      <dgm:prSet presAssocID="{48CDF784-0CA9-460F-B4D0-643DBD1781BD}" presName="spaceRect" presStyleCnt="0"/>
      <dgm:spPr/>
    </dgm:pt>
    <dgm:pt modelId="{0309114F-9EF2-4547-8649-45A97CA0ABED}" type="pres">
      <dgm:prSet presAssocID="{48CDF784-0CA9-460F-B4D0-643DBD1781BD}" presName="parTx" presStyleLbl="revTx" presStyleIdx="0" presStyleCnt="3">
        <dgm:presLayoutVars>
          <dgm:chMax val="0"/>
          <dgm:chPref val="0"/>
        </dgm:presLayoutVars>
      </dgm:prSet>
      <dgm:spPr/>
    </dgm:pt>
    <dgm:pt modelId="{B8D42D74-6C32-4F22-8370-C15FF1DF7977}" type="pres">
      <dgm:prSet presAssocID="{EE277A3B-3A5A-48A8-A2C9-C8E5C7DCD9EE}" presName="sibTrans" presStyleCnt="0"/>
      <dgm:spPr/>
    </dgm:pt>
    <dgm:pt modelId="{8BA80FD8-EDBC-472F-ACC5-E63468B852BB}" type="pres">
      <dgm:prSet presAssocID="{5A16E0FD-EA7A-48C5-A837-7697522263C6}" presName="compNode" presStyleCnt="0"/>
      <dgm:spPr/>
    </dgm:pt>
    <dgm:pt modelId="{54A0279E-5EBE-4F32-AFC1-A1C85C5C9202}" type="pres">
      <dgm:prSet presAssocID="{5A16E0FD-EA7A-48C5-A837-7697522263C6}" presName="bgRect" presStyleLbl="bgShp" presStyleIdx="1" presStyleCnt="3"/>
      <dgm:spPr/>
    </dgm:pt>
    <dgm:pt modelId="{C7E316EA-6E96-4F69-AE02-88CF1E8C48A4}" type="pres">
      <dgm:prSet presAssocID="{5A16E0FD-EA7A-48C5-A837-7697522263C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F71252BF-0A93-4B30-909F-073C5355AAAA}" type="pres">
      <dgm:prSet presAssocID="{5A16E0FD-EA7A-48C5-A837-7697522263C6}" presName="spaceRect" presStyleCnt="0"/>
      <dgm:spPr/>
    </dgm:pt>
    <dgm:pt modelId="{FEA7DEAC-08AA-4D65-88B9-8925EE3E63AE}" type="pres">
      <dgm:prSet presAssocID="{5A16E0FD-EA7A-48C5-A837-7697522263C6}" presName="parTx" presStyleLbl="revTx" presStyleIdx="1" presStyleCnt="3">
        <dgm:presLayoutVars>
          <dgm:chMax val="0"/>
          <dgm:chPref val="0"/>
        </dgm:presLayoutVars>
      </dgm:prSet>
      <dgm:spPr/>
    </dgm:pt>
    <dgm:pt modelId="{57972D2B-FBB4-4E7B-9FD9-303915C83216}" type="pres">
      <dgm:prSet presAssocID="{5A379783-0605-4795-9145-5CC6586171F1}" presName="sibTrans" presStyleCnt="0"/>
      <dgm:spPr/>
    </dgm:pt>
    <dgm:pt modelId="{13FFD036-9700-4C09-9121-26E1F2EB221F}" type="pres">
      <dgm:prSet presAssocID="{F5F9F1B3-DCDF-4512-B78C-7763B8C9A5FC}" presName="compNode" presStyleCnt="0"/>
      <dgm:spPr/>
    </dgm:pt>
    <dgm:pt modelId="{B49CFCE3-EBC6-4EDC-A0CA-7F6C8F9A279B}" type="pres">
      <dgm:prSet presAssocID="{F5F9F1B3-DCDF-4512-B78C-7763B8C9A5FC}" presName="bgRect" presStyleLbl="bgShp" presStyleIdx="2" presStyleCnt="3"/>
      <dgm:spPr/>
    </dgm:pt>
    <dgm:pt modelId="{B5422E0F-84DB-4E44-8D25-FC37EF4CE4B5}" type="pres">
      <dgm:prSet presAssocID="{F5F9F1B3-DCDF-4512-B78C-7763B8C9A5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4DA38433-1C5A-45AD-BE9D-48705B6447CE}" type="pres">
      <dgm:prSet presAssocID="{F5F9F1B3-DCDF-4512-B78C-7763B8C9A5FC}" presName="spaceRect" presStyleCnt="0"/>
      <dgm:spPr/>
    </dgm:pt>
    <dgm:pt modelId="{58FFAD11-73AC-42CB-B40E-092D1A744E52}" type="pres">
      <dgm:prSet presAssocID="{F5F9F1B3-DCDF-4512-B78C-7763B8C9A5F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7538710-11A6-44F2-A6DE-98DAD29F2F3A}" type="presOf" srcId="{48CDF784-0CA9-460F-B4D0-643DBD1781BD}" destId="{0309114F-9EF2-4547-8649-45A97CA0ABED}" srcOrd="0" destOrd="0" presId="urn:microsoft.com/office/officeart/2018/2/layout/IconVerticalSolidList"/>
    <dgm:cxn modelId="{3A1FE81A-6D04-4DFF-B7AD-AB08802962BF}" srcId="{7F95CDC4-8E6C-47CB-93F3-E0D3A8E62DB5}" destId="{48CDF784-0CA9-460F-B4D0-643DBD1781BD}" srcOrd="0" destOrd="0" parTransId="{2166209E-7AD4-42C1-8FC6-39E55F6C1F8C}" sibTransId="{EE277A3B-3A5A-48A8-A2C9-C8E5C7DCD9EE}"/>
    <dgm:cxn modelId="{6A2EFA3B-6C7D-4890-B973-1F0BCD628321}" type="presOf" srcId="{5A16E0FD-EA7A-48C5-A837-7697522263C6}" destId="{FEA7DEAC-08AA-4D65-88B9-8925EE3E63AE}" srcOrd="0" destOrd="0" presId="urn:microsoft.com/office/officeart/2018/2/layout/IconVerticalSolidList"/>
    <dgm:cxn modelId="{D197CC41-A5F4-459A-A2A5-031901ECDF71}" srcId="{7F95CDC4-8E6C-47CB-93F3-E0D3A8E62DB5}" destId="{F5F9F1B3-DCDF-4512-B78C-7763B8C9A5FC}" srcOrd="2" destOrd="0" parTransId="{70E77A0B-7251-42A3-A4E4-B1A9862910BD}" sibTransId="{C69606D0-C2AE-4CA0-A262-C2641726FE92}"/>
    <dgm:cxn modelId="{6FEFA068-1843-4690-B1AD-F8C999B87E54}" type="presOf" srcId="{7F95CDC4-8E6C-47CB-93F3-E0D3A8E62DB5}" destId="{044D6124-C78A-494A-9318-7FAAA552F5F2}" srcOrd="0" destOrd="0" presId="urn:microsoft.com/office/officeart/2018/2/layout/IconVerticalSolidList"/>
    <dgm:cxn modelId="{64B3114F-5C0E-4D90-B88D-D4B233DA02C8}" type="presOf" srcId="{F5F9F1B3-DCDF-4512-B78C-7763B8C9A5FC}" destId="{58FFAD11-73AC-42CB-B40E-092D1A744E52}" srcOrd="0" destOrd="0" presId="urn:microsoft.com/office/officeart/2018/2/layout/IconVerticalSolidList"/>
    <dgm:cxn modelId="{EB126BEE-6470-46B6-A954-219F0786BD18}" srcId="{7F95CDC4-8E6C-47CB-93F3-E0D3A8E62DB5}" destId="{5A16E0FD-EA7A-48C5-A837-7697522263C6}" srcOrd="1" destOrd="0" parTransId="{1DC2EC2F-737F-4B36-9CE4-BD5478407F3D}" sibTransId="{5A379783-0605-4795-9145-5CC6586171F1}"/>
    <dgm:cxn modelId="{5A707009-9452-46DB-ADA1-E2650280BBD4}" type="presParOf" srcId="{044D6124-C78A-494A-9318-7FAAA552F5F2}" destId="{3067D95D-318F-42C3-810D-F1F430C81197}" srcOrd="0" destOrd="0" presId="urn:microsoft.com/office/officeart/2018/2/layout/IconVerticalSolidList"/>
    <dgm:cxn modelId="{1667F9C0-E2C6-40B6-8944-D6FF68235015}" type="presParOf" srcId="{3067D95D-318F-42C3-810D-F1F430C81197}" destId="{2924EA70-679D-4E30-B015-12E25AF1801D}" srcOrd="0" destOrd="0" presId="urn:microsoft.com/office/officeart/2018/2/layout/IconVerticalSolidList"/>
    <dgm:cxn modelId="{A94F44C8-B416-4527-80C1-47C172A7C4EB}" type="presParOf" srcId="{3067D95D-318F-42C3-810D-F1F430C81197}" destId="{161B72AA-29F5-4A22-9B27-B61D29CF606C}" srcOrd="1" destOrd="0" presId="urn:microsoft.com/office/officeart/2018/2/layout/IconVerticalSolidList"/>
    <dgm:cxn modelId="{BE4F56E4-9ADA-4463-9F03-1C22B9796614}" type="presParOf" srcId="{3067D95D-318F-42C3-810D-F1F430C81197}" destId="{AD241F61-8246-4FD8-A3EA-061B53683268}" srcOrd="2" destOrd="0" presId="urn:microsoft.com/office/officeart/2018/2/layout/IconVerticalSolidList"/>
    <dgm:cxn modelId="{1852842C-E23D-4DA5-801C-575AAEE9009F}" type="presParOf" srcId="{3067D95D-318F-42C3-810D-F1F430C81197}" destId="{0309114F-9EF2-4547-8649-45A97CA0ABED}" srcOrd="3" destOrd="0" presId="urn:microsoft.com/office/officeart/2018/2/layout/IconVerticalSolidList"/>
    <dgm:cxn modelId="{C4771298-281B-4D37-A37A-2323B1A4D193}" type="presParOf" srcId="{044D6124-C78A-494A-9318-7FAAA552F5F2}" destId="{B8D42D74-6C32-4F22-8370-C15FF1DF7977}" srcOrd="1" destOrd="0" presId="urn:microsoft.com/office/officeart/2018/2/layout/IconVerticalSolidList"/>
    <dgm:cxn modelId="{5AB57939-06BB-43D2-9DA1-647782B97917}" type="presParOf" srcId="{044D6124-C78A-494A-9318-7FAAA552F5F2}" destId="{8BA80FD8-EDBC-472F-ACC5-E63468B852BB}" srcOrd="2" destOrd="0" presId="urn:microsoft.com/office/officeart/2018/2/layout/IconVerticalSolidList"/>
    <dgm:cxn modelId="{65356602-3148-4602-ABAB-69582A05F5B8}" type="presParOf" srcId="{8BA80FD8-EDBC-472F-ACC5-E63468B852BB}" destId="{54A0279E-5EBE-4F32-AFC1-A1C85C5C9202}" srcOrd="0" destOrd="0" presId="urn:microsoft.com/office/officeart/2018/2/layout/IconVerticalSolidList"/>
    <dgm:cxn modelId="{57A8C405-C9D9-4E83-BDAA-F03BAB0A39F4}" type="presParOf" srcId="{8BA80FD8-EDBC-472F-ACC5-E63468B852BB}" destId="{C7E316EA-6E96-4F69-AE02-88CF1E8C48A4}" srcOrd="1" destOrd="0" presId="urn:microsoft.com/office/officeart/2018/2/layout/IconVerticalSolidList"/>
    <dgm:cxn modelId="{23F6FA55-C149-42AF-B515-BF1372EE94AF}" type="presParOf" srcId="{8BA80FD8-EDBC-472F-ACC5-E63468B852BB}" destId="{F71252BF-0A93-4B30-909F-073C5355AAAA}" srcOrd="2" destOrd="0" presId="urn:microsoft.com/office/officeart/2018/2/layout/IconVerticalSolidList"/>
    <dgm:cxn modelId="{21DE9D22-41DE-4575-843E-D21486D0B069}" type="presParOf" srcId="{8BA80FD8-EDBC-472F-ACC5-E63468B852BB}" destId="{FEA7DEAC-08AA-4D65-88B9-8925EE3E63AE}" srcOrd="3" destOrd="0" presId="urn:microsoft.com/office/officeart/2018/2/layout/IconVerticalSolidList"/>
    <dgm:cxn modelId="{CBF98776-A9FB-48C0-A300-86379362CD43}" type="presParOf" srcId="{044D6124-C78A-494A-9318-7FAAA552F5F2}" destId="{57972D2B-FBB4-4E7B-9FD9-303915C83216}" srcOrd="3" destOrd="0" presId="urn:microsoft.com/office/officeart/2018/2/layout/IconVerticalSolidList"/>
    <dgm:cxn modelId="{AEADC399-4FC0-45F1-8BB5-F749E912651E}" type="presParOf" srcId="{044D6124-C78A-494A-9318-7FAAA552F5F2}" destId="{13FFD036-9700-4C09-9121-26E1F2EB221F}" srcOrd="4" destOrd="0" presId="urn:microsoft.com/office/officeart/2018/2/layout/IconVerticalSolidList"/>
    <dgm:cxn modelId="{248B8E14-C04D-4727-8014-C58A3640F335}" type="presParOf" srcId="{13FFD036-9700-4C09-9121-26E1F2EB221F}" destId="{B49CFCE3-EBC6-4EDC-A0CA-7F6C8F9A279B}" srcOrd="0" destOrd="0" presId="urn:microsoft.com/office/officeart/2018/2/layout/IconVerticalSolidList"/>
    <dgm:cxn modelId="{8AA6D74F-3023-4926-9500-7E8FEF4A97DC}" type="presParOf" srcId="{13FFD036-9700-4C09-9121-26E1F2EB221F}" destId="{B5422E0F-84DB-4E44-8D25-FC37EF4CE4B5}" srcOrd="1" destOrd="0" presId="urn:microsoft.com/office/officeart/2018/2/layout/IconVerticalSolidList"/>
    <dgm:cxn modelId="{C7BA57AE-A4DF-4D08-87A9-1EF545068B85}" type="presParOf" srcId="{13FFD036-9700-4C09-9121-26E1F2EB221F}" destId="{4DA38433-1C5A-45AD-BE9D-48705B6447CE}" srcOrd="2" destOrd="0" presId="urn:microsoft.com/office/officeart/2018/2/layout/IconVerticalSolidList"/>
    <dgm:cxn modelId="{EA6D3B7F-362B-4B09-9C2B-115CA8BAE5E0}" type="presParOf" srcId="{13FFD036-9700-4C09-9121-26E1F2EB221F}" destId="{58FFAD11-73AC-42CB-B40E-092D1A744E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941B9F-D7C4-41CB-B6E2-EBDD7A14538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D12BD79-30FD-4AA3-AA31-7A3D4B002165}">
      <dgm:prSet custT="1"/>
      <dgm:spPr/>
      <dgm:t>
        <a:bodyPr/>
        <a:lstStyle/>
        <a:p>
          <a:pPr algn="l"/>
          <a:r>
            <a:rPr lang="cs-CZ" sz="2400" dirty="0"/>
            <a:t>EKONOMICKY NÁROČNÉ</a:t>
          </a:r>
          <a:endParaRPr lang="en-US" sz="2400" dirty="0"/>
        </a:p>
      </dgm:t>
    </dgm:pt>
    <dgm:pt modelId="{24C0B391-8753-4FCD-9E3A-D46B9D15EB95}" type="parTrans" cxnId="{D4A539B6-3D45-49C0-BC08-A6B05C6BA619}">
      <dgm:prSet/>
      <dgm:spPr/>
      <dgm:t>
        <a:bodyPr/>
        <a:lstStyle/>
        <a:p>
          <a:pPr algn="l"/>
          <a:endParaRPr lang="en-US" sz="2400"/>
        </a:p>
      </dgm:t>
    </dgm:pt>
    <dgm:pt modelId="{D0BFB950-992B-4B60-9DAC-5E6443323C48}" type="sibTrans" cxnId="{D4A539B6-3D45-49C0-BC08-A6B05C6BA619}">
      <dgm:prSet/>
      <dgm:spPr/>
      <dgm:t>
        <a:bodyPr/>
        <a:lstStyle/>
        <a:p>
          <a:pPr algn="l"/>
          <a:endParaRPr lang="en-US" sz="2400"/>
        </a:p>
      </dgm:t>
    </dgm:pt>
    <dgm:pt modelId="{26BB32EB-8F83-4322-AF6B-3F344758ECAB}">
      <dgm:prSet custT="1"/>
      <dgm:spPr/>
      <dgm:t>
        <a:bodyPr/>
        <a:lstStyle/>
        <a:p>
          <a:pPr algn="l"/>
          <a:r>
            <a:rPr lang="cs-CZ" sz="2400" dirty="0"/>
            <a:t>PRAKTICKÉ</a:t>
          </a:r>
          <a:endParaRPr lang="en-US" sz="2400" dirty="0"/>
        </a:p>
      </dgm:t>
    </dgm:pt>
    <dgm:pt modelId="{474A0339-5232-41D8-AAE0-F45A174B42EE}" type="parTrans" cxnId="{A9547BB9-103E-417D-90C4-FCED100106B3}">
      <dgm:prSet/>
      <dgm:spPr/>
      <dgm:t>
        <a:bodyPr/>
        <a:lstStyle/>
        <a:p>
          <a:pPr algn="l"/>
          <a:endParaRPr lang="en-US" sz="2400"/>
        </a:p>
      </dgm:t>
    </dgm:pt>
    <dgm:pt modelId="{C43E514A-1E13-4528-A404-AF8BB8C9F0B2}" type="sibTrans" cxnId="{A9547BB9-103E-417D-90C4-FCED100106B3}">
      <dgm:prSet/>
      <dgm:spPr/>
      <dgm:t>
        <a:bodyPr/>
        <a:lstStyle/>
        <a:p>
          <a:pPr algn="l"/>
          <a:endParaRPr lang="en-US" sz="2400"/>
        </a:p>
      </dgm:t>
    </dgm:pt>
    <dgm:pt modelId="{6C23A8B6-821B-41FB-8A8B-F3D4AB819522}">
      <dgm:prSet custT="1"/>
      <dgm:spPr/>
      <dgm:t>
        <a:bodyPr/>
        <a:lstStyle/>
        <a:p>
          <a:pPr algn="l"/>
          <a:r>
            <a:rPr lang="cs-CZ" sz="2400"/>
            <a:t>VELMI ÚČINNÉ</a:t>
          </a:r>
          <a:endParaRPr lang="en-US" sz="2400"/>
        </a:p>
      </dgm:t>
    </dgm:pt>
    <dgm:pt modelId="{64BE96E7-9F84-4FF3-84F2-D9EE5FB3014C}" type="parTrans" cxnId="{A5F1BDD6-8E78-4238-B701-6A9D152AF66A}">
      <dgm:prSet/>
      <dgm:spPr/>
      <dgm:t>
        <a:bodyPr/>
        <a:lstStyle/>
        <a:p>
          <a:pPr algn="l"/>
          <a:endParaRPr lang="en-US" sz="2400"/>
        </a:p>
      </dgm:t>
    </dgm:pt>
    <dgm:pt modelId="{A9FDC6E5-1776-4615-9DFC-447250C6C321}" type="sibTrans" cxnId="{A5F1BDD6-8E78-4238-B701-6A9D152AF66A}">
      <dgm:prSet/>
      <dgm:spPr/>
      <dgm:t>
        <a:bodyPr/>
        <a:lstStyle/>
        <a:p>
          <a:pPr algn="l"/>
          <a:endParaRPr lang="en-US" sz="2400"/>
        </a:p>
      </dgm:t>
    </dgm:pt>
    <dgm:pt modelId="{89EFDAE1-C10A-46DD-8F4E-D02A410166FA}">
      <dgm:prSet custT="1"/>
      <dgm:spPr/>
      <dgm:t>
        <a:bodyPr/>
        <a:lstStyle/>
        <a:p>
          <a:pPr algn="l"/>
          <a:r>
            <a:rPr lang="cs-CZ" sz="2400"/>
            <a:t>POSTUPNĚ VYTLAČUJÍ SKLENĚNÉ LAHVE</a:t>
          </a:r>
          <a:endParaRPr lang="en-US" sz="2400"/>
        </a:p>
      </dgm:t>
    </dgm:pt>
    <dgm:pt modelId="{E6AE5A9B-1168-459C-984F-C60F0D204C99}" type="parTrans" cxnId="{085DB44B-05FC-4E92-89E2-D3267EE988FD}">
      <dgm:prSet/>
      <dgm:spPr/>
      <dgm:t>
        <a:bodyPr/>
        <a:lstStyle/>
        <a:p>
          <a:pPr algn="l"/>
          <a:endParaRPr lang="en-US" sz="2400"/>
        </a:p>
      </dgm:t>
    </dgm:pt>
    <dgm:pt modelId="{06A0342C-FA9C-4F8A-A850-4CFC2898710B}" type="sibTrans" cxnId="{085DB44B-05FC-4E92-89E2-D3267EE988FD}">
      <dgm:prSet/>
      <dgm:spPr/>
      <dgm:t>
        <a:bodyPr/>
        <a:lstStyle/>
        <a:p>
          <a:pPr algn="l"/>
          <a:endParaRPr lang="en-US" sz="2400"/>
        </a:p>
      </dgm:t>
    </dgm:pt>
    <dgm:pt modelId="{0EFDBA30-049C-4081-B640-9B3EA0BDC1EA}">
      <dgm:prSet custT="1"/>
      <dgm:spPr/>
      <dgm:t>
        <a:bodyPr/>
        <a:lstStyle/>
        <a:p>
          <a:pPr algn="l"/>
          <a:r>
            <a:rPr lang="cs-CZ" sz="2400" dirty="0"/>
            <a:t>VYCHÁZEJÍ Z PRINCIPU BÜLLAOVY DRENÁŽE</a:t>
          </a:r>
          <a:endParaRPr lang="en-US" sz="2400" dirty="0"/>
        </a:p>
      </dgm:t>
    </dgm:pt>
    <dgm:pt modelId="{300B8FF6-D24E-479C-ADBF-80E63BB2899B}" type="parTrans" cxnId="{93C8BA06-D698-4EFB-B458-2EE81C2DE73A}">
      <dgm:prSet/>
      <dgm:spPr/>
      <dgm:t>
        <a:bodyPr/>
        <a:lstStyle/>
        <a:p>
          <a:pPr algn="l"/>
          <a:endParaRPr lang="en-US" sz="2400"/>
        </a:p>
      </dgm:t>
    </dgm:pt>
    <dgm:pt modelId="{18A6F892-2EB1-4EB1-8319-EA80BAF3B735}" type="sibTrans" cxnId="{93C8BA06-D698-4EFB-B458-2EE81C2DE73A}">
      <dgm:prSet/>
      <dgm:spPr/>
      <dgm:t>
        <a:bodyPr/>
        <a:lstStyle/>
        <a:p>
          <a:pPr algn="l"/>
          <a:endParaRPr lang="en-US" sz="2400"/>
        </a:p>
      </dgm:t>
    </dgm:pt>
    <dgm:pt modelId="{5012F95C-F5E8-4EFF-B08F-01CBB692DF93}" type="pres">
      <dgm:prSet presAssocID="{E6941B9F-D7C4-41CB-B6E2-EBDD7A14538A}" presName="root" presStyleCnt="0">
        <dgm:presLayoutVars>
          <dgm:dir/>
          <dgm:resizeHandles val="exact"/>
        </dgm:presLayoutVars>
      </dgm:prSet>
      <dgm:spPr/>
    </dgm:pt>
    <dgm:pt modelId="{24B093B8-D98A-4D4B-A4D9-253C8CB0FB55}" type="pres">
      <dgm:prSet presAssocID="{6D12BD79-30FD-4AA3-AA31-7A3D4B002165}" presName="compNode" presStyleCnt="0"/>
      <dgm:spPr/>
    </dgm:pt>
    <dgm:pt modelId="{1C2FA14D-45B1-4C2B-86D5-5D36A7877D67}" type="pres">
      <dgm:prSet presAssocID="{6D12BD79-30FD-4AA3-AA31-7A3D4B00216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sající trend"/>
        </a:ext>
      </dgm:extLst>
    </dgm:pt>
    <dgm:pt modelId="{53A26F4C-DC50-4166-97BE-DB9113A47BAE}" type="pres">
      <dgm:prSet presAssocID="{6D12BD79-30FD-4AA3-AA31-7A3D4B002165}" presName="spaceRect" presStyleCnt="0"/>
      <dgm:spPr/>
    </dgm:pt>
    <dgm:pt modelId="{E80F988D-F9D4-4E2B-BB36-08EE48D14652}" type="pres">
      <dgm:prSet presAssocID="{6D12BD79-30FD-4AA3-AA31-7A3D4B002165}" presName="textRect" presStyleLbl="revTx" presStyleIdx="0" presStyleCnt="5" custScaleX="121326" custScaleY="122657">
        <dgm:presLayoutVars>
          <dgm:chMax val="1"/>
          <dgm:chPref val="1"/>
        </dgm:presLayoutVars>
      </dgm:prSet>
      <dgm:spPr/>
    </dgm:pt>
    <dgm:pt modelId="{7C3199E5-5643-4922-8F8B-04B233F9DA53}" type="pres">
      <dgm:prSet presAssocID="{D0BFB950-992B-4B60-9DAC-5E6443323C48}" presName="sibTrans" presStyleCnt="0"/>
      <dgm:spPr/>
    </dgm:pt>
    <dgm:pt modelId="{74A8E5B6-2EB3-4CA4-9937-5EC4B514428E}" type="pres">
      <dgm:prSet presAssocID="{26BB32EB-8F83-4322-AF6B-3F344758ECAB}" presName="compNode" presStyleCnt="0"/>
      <dgm:spPr/>
    </dgm:pt>
    <dgm:pt modelId="{B5EFA34D-DAF2-40D4-82FD-31CD6E7B89CF}" type="pres">
      <dgm:prSet presAssocID="{26BB32EB-8F83-4322-AF6B-3F344758ECA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A294245-7A9F-4761-BBDC-77C4220D3E05}" type="pres">
      <dgm:prSet presAssocID="{26BB32EB-8F83-4322-AF6B-3F344758ECAB}" presName="spaceRect" presStyleCnt="0"/>
      <dgm:spPr/>
    </dgm:pt>
    <dgm:pt modelId="{9B405B1C-63A2-4448-B012-025D51FAD6E5}" type="pres">
      <dgm:prSet presAssocID="{26BB32EB-8F83-4322-AF6B-3F344758ECAB}" presName="textRect" presStyleLbl="revTx" presStyleIdx="1" presStyleCnt="5">
        <dgm:presLayoutVars>
          <dgm:chMax val="1"/>
          <dgm:chPref val="1"/>
        </dgm:presLayoutVars>
      </dgm:prSet>
      <dgm:spPr/>
    </dgm:pt>
    <dgm:pt modelId="{8074C60B-55D0-4BD9-8B26-9120F5B2DCC1}" type="pres">
      <dgm:prSet presAssocID="{C43E514A-1E13-4528-A404-AF8BB8C9F0B2}" presName="sibTrans" presStyleCnt="0"/>
      <dgm:spPr/>
    </dgm:pt>
    <dgm:pt modelId="{DEFD2058-0F67-44CD-9060-AE3EB9ADD23C}" type="pres">
      <dgm:prSet presAssocID="{6C23A8B6-821B-41FB-8A8B-F3D4AB819522}" presName="compNode" presStyleCnt="0"/>
      <dgm:spPr/>
    </dgm:pt>
    <dgm:pt modelId="{0FD2CA47-C0C6-4493-AD67-D8C23CF0B7BA}" type="pres">
      <dgm:prSet presAssocID="{6C23A8B6-821B-41FB-8A8B-F3D4AB8195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work"/>
        </a:ext>
      </dgm:extLst>
    </dgm:pt>
    <dgm:pt modelId="{E2355C0F-726F-47A9-AE85-404E3068CDF8}" type="pres">
      <dgm:prSet presAssocID="{6C23A8B6-821B-41FB-8A8B-F3D4AB819522}" presName="spaceRect" presStyleCnt="0"/>
      <dgm:spPr/>
    </dgm:pt>
    <dgm:pt modelId="{B6F1193F-DF62-4444-A1B1-06C98374969E}" type="pres">
      <dgm:prSet presAssocID="{6C23A8B6-821B-41FB-8A8B-F3D4AB819522}" presName="textRect" presStyleLbl="revTx" presStyleIdx="2" presStyleCnt="5">
        <dgm:presLayoutVars>
          <dgm:chMax val="1"/>
          <dgm:chPref val="1"/>
        </dgm:presLayoutVars>
      </dgm:prSet>
      <dgm:spPr/>
    </dgm:pt>
    <dgm:pt modelId="{B3D5F7AB-48B9-4850-8F15-0C008425E578}" type="pres">
      <dgm:prSet presAssocID="{A9FDC6E5-1776-4615-9DFC-447250C6C321}" presName="sibTrans" presStyleCnt="0"/>
      <dgm:spPr/>
    </dgm:pt>
    <dgm:pt modelId="{1E2DE85B-32DC-4567-83F9-2BE929288AAC}" type="pres">
      <dgm:prSet presAssocID="{89EFDAE1-C10A-46DD-8F4E-D02A410166FA}" presName="compNode" presStyleCnt="0"/>
      <dgm:spPr/>
    </dgm:pt>
    <dgm:pt modelId="{64CFC500-1ABB-43F5-B700-C4E924AF418A}" type="pres">
      <dgm:prSet presAssocID="{89EFDAE1-C10A-46DD-8F4E-D02A410166F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es"/>
        </a:ext>
      </dgm:extLst>
    </dgm:pt>
    <dgm:pt modelId="{9C83E022-0C14-4429-897C-40C5CEAD6743}" type="pres">
      <dgm:prSet presAssocID="{89EFDAE1-C10A-46DD-8F4E-D02A410166FA}" presName="spaceRect" presStyleCnt="0"/>
      <dgm:spPr/>
    </dgm:pt>
    <dgm:pt modelId="{C0AE13F7-B89C-4169-9FD4-9A3F90FFB124}" type="pres">
      <dgm:prSet presAssocID="{89EFDAE1-C10A-46DD-8F4E-D02A410166FA}" presName="textRect" presStyleLbl="revTx" presStyleIdx="3" presStyleCnt="5">
        <dgm:presLayoutVars>
          <dgm:chMax val="1"/>
          <dgm:chPref val="1"/>
        </dgm:presLayoutVars>
      </dgm:prSet>
      <dgm:spPr/>
    </dgm:pt>
    <dgm:pt modelId="{C0D658FA-4164-4FB5-9BE4-8BD216947206}" type="pres">
      <dgm:prSet presAssocID="{06A0342C-FA9C-4F8A-A850-4CFC2898710B}" presName="sibTrans" presStyleCnt="0"/>
      <dgm:spPr/>
    </dgm:pt>
    <dgm:pt modelId="{7147689E-0BCF-4340-BE1B-E0903022FBC3}" type="pres">
      <dgm:prSet presAssocID="{0EFDBA30-049C-4081-B640-9B3EA0BDC1EA}" presName="compNode" presStyleCnt="0"/>
      <dgm:spPr/>
    </dgm:pt>
    <dgm:pt modelId="{21EA0352-540D-4773-B3D3-A09B18CBA4FB}" type="pres">
      <dgm:prSet presAssocID="{0EFDBA30-049C-4081-B640-9B3EA0BDC1E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covní postup"/>
        </a:ext>
      </dgm:extLst>
    </dgm:pt>
    <dgm:pt modelId="{501926EC-A7F0-405F-9223-E4FCA402AF71}" type="pres">
      <dgm:prSet presAssocID="{0EFDBA30-049C-4081-B640-9B3EA0BDC1EA}" presName="spaceRect" presStyleCnt="0"/>
      <dgm:spPr/>
    </dgm:pt>
    <dgm:pt modelId="{97779518-8BA2-45D7-A896-8E40D60813F1}" type="pres">
      <dgm:prSet presAssocID="{0EFDBA30-049C-4081-B640-9B3EA0BDC1EA}" presName="textRect" presStyleLbl="revTx" presStyleIdx="4" presStyleCnt="5" custScaleX="129165" custScaleY="108769">
        <dgm:presLayoutVars>
          <dgm:chMax val="1"/>
          <dgm:chPref val="1"/>
        </dgm:presLayoutVars>
      </dgm:prSet>
      <dgm:spPr/>
    </dgm:pt>
  </dgm:ptLst>
  <dgm:cxnLst>
    <dgm:cxn modelId="{93C8BA06-D698-4EFB-B458-2EE81C2DE73A}" srcId="{E6941B9F-D7C4-41CB-B6E2-EBDD7A14538A}" destId="{0EFDBA30-049C-4081-B640-9B3EA0BDC1EA}" srcOrd="4" destOrd="0" parTransId="{300B8FF6-D24E-479C-ADBF-80E63BB2899B}" sibTransId="{18A6F892-2EB1-4EB1-8319-EA80BAF3B735}"/>
    <dgm:cxn modelId="{1322E220-BA49-46C8-BA39-F2B036E5013B}" type="presOf" srcId="{0EFDBA30-049C-4081-B640-9B3EA0BDC1EA}" destId="{97779518-8BA2-45D7-A896-8E40D60813F1}" srcOrd="0" destOrd="0" presId="urn:microsoft.com/office/officeart/2018/2/layout/IconLabelList"/>
    <dgm:cxn modelId="{5DAC4E23-3930-40F2-BFB1-A45A8722B099}" type="presOf" srcId="{89EFDAE1-C10A-46DD-8F4E-D02A410166FA}" destId="{C0AE13F7-B89C-4169-9FD4-9A3F90FFB124}" srcOrd="0" destOrd="0" presId="urn:microsoft.com/office/officeart/2018/2/layout/IconLabelList"/>
    <dgm:cxn modelId="{AEE2E95C-3491-4D69-896C-C325468E863A}" type="presOf" srcId="{6C23A8B6-821B-41FB-8A8B-F3D4AB819522}" destId="{B6F1193F-DF62-4444-A1B1-06C98374969E}" srcOrd="0" destOrd="0" presId="urn:microsoft.com/office/officeart/2018/2/layout/IconLabelList"/>
    <dgm:cxn modelId="{0A804247-5A4D-496F-8FDD-41FFD85A9271}" type="presOf" srcId="{E6941B9F-D7C4-41CB-B6E2-EBDD7A14538A}" destId="{5012F95C-F5E8-4EFF-B08F-01CBB692DF93}" srcOrd="0" destOrd="0" presId="urn:microsoft.com/office/officeart/2018/2/layout/IconLabelList"/>
    <dgm:cxn modelId="{085DB44B-05FC-4E92-89E2-D3267EE988FD}" srcId="{E6941B9F-D7C4-41CB-B6E2-EBDD7A14538A}" destId="{89EFDAE1-C10A-46DD-8F4E-D02A410166FA}" srcOrd="3" destOrd="0" parTransId="{E6AE5A9B-1168-459C-984F-C60F0D204C99}" sibTransId="{06A0342C-FA9C-4F8A-A850-4CFC2898710B}"/>
    <dgm:cxn modelId="{9452C285-7261-4423-A305-49015FDCE42D}" type="presOf" srcId="{26BB32EB-8F83-4322-AF6B-3F344758ECAB}" destId="{9B405B1C-63A2-4448-B012-025D51FAD6E5}" srcOrd="0" destOrd="0" presId="urn:microsoft.com/office/officeart/2018/2/layout/IconLabelList"/>
    <dgm:cxn modelId="{891236AA-FA3F-4D07-AF3F-5D49A7243FE7}" type="presOf" srcId="{6D12BD79-30FD-4AA3-AA31-7A3D4B002165}" destId="{E80F988D-F9D4-4E2B-BB36-08EE48D14652}" srcOrd="0" destOrd="0" presId="urn:microsoft.com/office/officeart/2018/2/layout/IconLabelList"/>
    <dgm:cxn modelId="{D4A539B6-3D45-49C0-BC08-A6B05C6BA619}" srcId="{E6941B9F-D7C4-41CB-B6E2-EBDD7A14538A}" destId="{6D12BD79-30FD-4AA3-AA31-7A3D4B002165}" srcOrd="0" destOrd="0" parTransId="{24C0B391-8753-4FCD-9E3A-D46B9D15EB95}" sibTransId="{D0BFB950-992B-4B60-9DAC-5E6443323C48}"/>
    <dgm:cxn modelId="{A9547BB9-103E-417D-90C4-FCED100106B3}" srcId="{E6941B9F-D7C4-41CB-B6E2-EBDD7A14538A}" destId="{26BB32EB-8F83-4322-AF6B-3F344758ECAB}" srcOrd="1" destOrd="0" parTransId="{474A0339-5232-41D8-AAE0-F45A174B42EE}" sibTransId="{C43E514A-1E13-4528-A404-AF8BB8C9F0B2}"/>
    <dgm:cxn modelId="{A5F1BDD6-8E78-4238-B701-6A9D152AF66A}" srcId="{E6941B9F-D7C4-41CB-B6E2-EBDD7A14538A}" destId="{6C23A8B6-821B-41FB-8A8B-F3D4AB819522}" srcOrd="2" destOrd="0" parTransId="{64BE96E7-9F84-4FF3-84F2-D9EE5FB3014C}" sibTransId="{A9FDC6E5-1776-4615-9DFC-447250C6C321}"/>
    <dgm:cxn modelId="{97B38A5F-86E3-482C-B52E-30E56890A012}" type="presParOf" srcId="{5012F95C-F5E8-4EFF-B08F-01CBB692DF93}" destId="{24B093B8-D98A-4D4B-A4D9-253C8CB0FB55}" srcOrd="0" destOrd="0" presId="urn:microsoft.com/office/officeart/2018/2/layout/IconLabelList"/>
    <dgm:cxn modelId="{69A669BC-4B6C-485A-B7CC-015CE768592B}" type="presParOf" srcId="{24B093B8-D98A-4D4B-A4D9-253C8CB0FB55}" destId="{1C2FA14D-45B1-4C2B-86D5-5D36A7877D67}" srcOrd="0" destOrd="0" presId="urn:microsoft.com/office/officeart/2018/2/layout/IconLabelList"/>
    <dgm:cxn modelId="{97AFC8BA-05DD-43F3-9CAE-F35DE2E42DC0}" type="presParOf" srcId="{24B093B8-D98A-4D4B-A4D9-253C8CB0FB55}" destId="{53A26F4C-DC50-4166-97BE-DB9113A47BAE}" srcOrd="1" destOrd="0" presId="urn:microsoft.com/office/officeart/2018/2/layout/IconLabelList"/>
    <dgm:cxn modelId="{5A115688-68FE-4D2A-914C-3FC33A2B9133}" type="presParOf" srcId="{24B093B8-D98A-4D4B-A4D9-253C8CB0FB55}" destId="{E80F988D-F9D4-4E2B-BB36-08EE48D14652}" srcOrd="2" destOrd="0" presId="urn:microsoft.com/office/officeart/2018/2/layout/IconLabelList"/>
    <dgm:cxn modelId="{CE31F44E-8537-4BA6-8677-695B7E6713A7}" type="presParOf" srcId="{5012F95C-F5E8-4EFF-B08F-01CBB692DF93}" destId="{7C3199E5-5643-4922-8F8B-04B233F9DA53}" srcOrd="1" destOrd="0" presId="urn:microsoft.com/office/officeart/2018/2/layout/IconLabelList"/>
    <dgm:cxn modelId="{6639E493-2B43-4675-A346-0D49B0BB8185}" type="presParOf" srcId="{5012F95C-F5E8-4EFF-B08F-01CBB692DF93}" destId="{74A8E5B6-2EB3-4CA4-9937-5EC4B514428E}" srcOrd="2" destOrd="0" presId="urn:microsoft.com/office/officeart/2018/2/layout/IconLabelList"/>
    <dgm:cxn modelId="{3A60F163-02FF-423B-8ABA-23E1014519BA}" type="presParOf" srcId="{74A8E5B6-2EB3-4CA4-9937-5EC4B514428E}" destId="{B5EFA34D-DAF2-40D4-82FD-31CD6E7B89CF}" srcOrd="0" destOrd="0" presId="urn:microsoft.com/office/officeart/2018/2/layout/IconLabelList"/>
    <dgm:cxn modelId="{DB2F3266-051B-4855-97B7-20F4F15A3706}" type="presParOf" srcId="{74A8E5B6-2EB3-4CA4-9937-5EC4B514428E}" destId="{DA294245-7A9F-4761-BBDC-77C4220D3E05}" srcOrd="1" destOrd="0" presId="urn:microsoft.com/office/officeart/2018/2/layout/IconLabelList"/>
    <dgm:cxn modelId="{DAB6FFBC-BF8D-4B13-8CD5-E8073AD72F51}" type="presParOf" srcId="{74A8E5B6-2EB3-4CA4-9937-5EC4B514428E}" destId="{9B405B1C-63A2-4448-B012-025D51FAD6E5}" srcOrd="2" destOrd="0" presId="urn:microsoft.com/office/officeart/2018/2/layout/IconLabelList"/>
    <dgm:cxn modelId="{4397ACBF-CF71-4540-B904-6A2A140769D3}" type="presParOf" srcId="{5012F95C-F5E8-4EFF-B08F-01CBB692DF93}" destId="{8074C60B-55D0-4BD9-8B26-9120F5B2DCC1}" srcOrd="3" destOrd="0" presId="urn:microsoft.com/office/officeart/2018/2/layout/IconLabelList"/>
    <dgm:cxn modelId="{89F76F84-0273-42E2-B4CF-4D7E03D5BAFE}" type="presParOf" srcId="{5012F95C-F5E8-4EFF-B08F-01CBB692DF93}" destId="{DEFD2058-0F67-44CD-9060-AE3EB9ADD23C}" srcOrd="4" destOrd="0" presId="urn:microsoft.com/office/officeart/2018/2/layout/IconLabelList"/>
    <dgm:cxn modelId="{F50993DA-2160-45AD-B9BE-DB0B14358562}" type="presParOf" srcId="{DEFD2058-0F67-44CD-9060-AE3EB9ADD23C}" destId="{0FD2CA47-C0C6-4493-AD67-D8C23CF0B7BA}" srcOrd="0" destOrd="0" presId="urn:microsoft.com/office/officeart/2018/2/layout/IconLabelList"/>
    <dgm:cxn modelId="{FDBE2AD5-D105-4484-A423-F2C4A54297AB}" type="presParOf" srcId="{DEFD2058-0F67-44CD-9060-AE3EB9ADD23C}" destId="{E2355C0F-726F-47A9-AE85-404E3068CDF8}" srcOrd="1" destOrd="0" presId="urn:microsoft.com/office/officeart/2018/2/layout/IconLabelList"/>
    <dgm:cxn modelId="{095AD546-48A4-403E-A252-2CD464F265D0}" type="presParOf" srcId="{DEFD2058-0F67-44CD-9060-AE3EB9ADD23C}" destId="{B6F1193F-DF62-4444-A1B1-06C98374969E}" srcOrd="2" destOrd="0" presId="urn:microsoft.com/office/officeart/2018/2/layout/IconLabelList"/>
    <dgm:cxn modelId="{DDB1EDFB-3761-47D2-BA1F-97940C40A8A5}" type="presParOf" srcId="{5012F95C-F5E8-4EFF-B08F-01CBB692DF93}" destId="{B3D5F7AB-48B9-4850-8F15-0C008425E578}" srcOrd="5" destOrd="0" presId="urn:microsoft.com/office/officeart/2018/2/layout/IconLabelList"/>
    <dgm:cxn modelId="{4CE4441A-5014-4C7A-9CDA-929A3D7574B7}" type="presParOf" srcId="{5012F95C-F5E8-4EFF-B08F-01CBB692DF93}" destId="{1E2DE85B-32DC-4567-83F9-2BE929288AAC}" srcOrd="6" destOrd="0" presId="urn:microsoft.com/office/officeart/2018/2/layout/IconLabelList"/>
    <dgm:cxn modelId="{539F029A-7209-403D-8146-08A39FF9B8FB}" type="presParOf" srcId="{1E2DE85B-32DC-4567-83F9-2BE929288AAC}" destId="{64CFC500-1ABB-43F5-B700-C4E924AF418A}" srcOrd="0" destOrd="0" presId="urn:microsoft.com/office/officeart/2018/2/layout/IconLabelList"/>
    <dgm:cxn modelId="{595873C7-62C1-45D6-820C-8F09F2BE9DD8}" type="presParOf" srcId="{1E2DE85B-32DC-4567-83F9-2BE929288AAC}" destId="{9C83E022-0C14-4429-897C-40C5CEAD6743}" srcOrd="1" destOrd="0" presId="urn:microsoft.com/office/officeart/2018/2/layout/IconLabelList"/>
    <dgm:cxn modelId="{D48916B8-3682-4E56-828A-3EF2BAAF1237}" type="presParOf" srcId="{1E2DE85B-32DC-4567-83F9-2BE929288AAC}" destId="{C0AE13F7-B89C-4169-9FD4-9A3F90FFB124}" srcOrd="2" destOrd="0" presId="urn:microsoft.com/office/officeart/2018/2/layout/IconLabelList"/>
    <dgm:cxn modelId="{41BD178D-EE81-498A-9ACF-50358264B63D}" type="presParOf" srcId="{5012F95C-F5E8-4EFF-B08F-01CBB692DF93}" destId="{C0D658FA-4164-4FB5-9BE4-8BD216947206}" srcOrd="7" destOrd="0" presId="urn:microsoft.com/office/officeart/2018/2/layout/IconLabelList"/>
    <dgm:cxn modelId="{BD6ED51A-2F8E-48E9-B4C5-C04A75C45846}" type="presParOf" srcId="{5012F95C-F5E8-4EFF-B08F-01CBB692DF93}" destId="{7147689E-0BCF-4340-BE1B-E0903022FBC3}" srcOrd="8" destOrd="0" presId="urn:microsoft.com/office/officeart/2018/2/layout/IconLabelList"/>
    <dgm:cxn modelId="{98115842-4D64-4069-95B7-ECEABBE8BA39}" type="presParOf" srcId="{7147689E-0BCF-4340-BE1B-E0903022FBC3}" destId="{21EA0352-540D-4773-B3D3-A09B18CBA4FB}" srcOrd="0" destOrd="0" presId="urn:microsoft.com/office/officeart/2018/2/layout/IconLabelList"/>
    <dgm:cxn modelId="{0399368C-8D54-4F4E-86D6-7DFB3EFD47AE}" type="presParOf" srcId="{7147689E-0BCF-4340-BE1B-E0903022FBC3}" destId="{501926EC-A7F0-405F-9223-E4FCA402AF71}" srcOrd="1" destOrd="0" presId="urn:microsoft.com/office/officeart/2018/2/layout/IconLabelList"/>
    <dgm:cxn modelId="{F0C4B242-EF5E-4540-8CE5-93CBE85B588F}" type="presParOf" srcId="{7147689E-0BCF-4340-BE1B-E0903022FBC3}" destId="{97779518-8BA2-45D7-A896-8E40D60813F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795F3-9767-4E15-906F-6CAFDF976A63}">
      <dsp:nvSpPr>
        <dsp:cNvPr id="0" name=""/>
        <dsp:cNvSpPr/>
      </dsp:nvSpPr>
      <dsp:spPr>
        <a:xfrm>
          <a:off x="0" y="641"/>
          <a:ext cx="60072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A126-E1BB-46B6-A02E-D687BF78C717}">
      <dsp:nvSpPr>
        <dsp:cNvPr id="0" name=""/>
        <dsp:cNvSpPr/>
      </dsp:nvSpPr>
      <dsp:spPr>
        <a:xfrm>
          <a:off x="0" y="641"/>
          <a:ext cx="6007290" cy="75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Hippokrates 400 př. Kr. - analgetický PNO</a:t>
          </a:r>
          <a:endParaRPr lang="en-US" sz="2100" kern="1200" dirty="0"/>
        </a:p>
      </dsp:txBody>
      <dsp:txXfrm>
        <a:off x="0" y="641"/>
        <a:ext cx="6007290" cy="750904"/>
      </dsp:txXfrm>
    </dsp:sp>
    <dsp:sp modelId="{701CA8B1-1C62-4EEA-B2D4-8C637D22840C}">
      <dsp:nvSpPr>
        <dsp:cNvPr id="0" name=""/>
        <dsp:cNvSpPr/>
      </dsp:nvSpPr>
      <dsp:spPr>
        <a:xfrm>
          <a:off x="0" y="751546"/>
          <a:ext cx="60072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658A3-FAE1-4F89-A3F9-5462A89A20A3}">
      <dsp:nvSpPr>
        <dsp:cNvPr id="0" name=""/>
        <dsp:cNvSpPr/>
      </dsp:nvSpPr>
      <dsp:spPr>
        <a:xfrm>
          <a:off x="0" y="751546"/>
          <a:ext cx="6007290" cy="75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Vesalius</a:t>
          </a:r>
          <a:r>
            <a:rPr lang="cs-CZ" sz="2100" kern="1200"/>
            <a:t> - počátek 16. st - experimentální endotracheální intubace</a:t>
          </a:r>
          <a:endParaRPr lang="en-US" sz="2100" kern="1200"/>
        </a:p>
      </dsp:txBody>
      <dsp:txXfrm>
        <a:off x="0" y="751546"/>
        <a:ext cx="6007290" cy="750904"/>
      </dsp:txXfrm>
    </dsp:sp>
    <dsp:sp modelId="{7220D6F7-0176-4BBE-941E-56E020F60E41}">
      <dsp:nvSpPr>
        <dsp:cNvPr id="0" name=""/>
        <dsp:cNvSpPr/>
      </dsp:nvSpPr>
      <dsp:spPr>
        <a:xfrm>
          <a:off x="0" y="1502450"/>
          <a:ext cx="600729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04C84-D9CB-48CF-9A9A-8C1224204C9C}">
      <dsp:nvSpPr>
        <dsp:cNvPr id="0" name=""/>
        <dsp:cNvSpPr/>
      </dsp:nvSpPr>
      <dsp:spPr>
        <a:xfrm>
          <a:off x="0" y="1502450"/>
          <a:ext cx="6007290" cy="75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Bülau - 1875 - princip zavřené drenáže hrudníku</a:t>
          </a:r>
          <a:endParaRPr lang="en-US" sz="2100" kern="1200"/>
        </a:p>
      </dsp:txBody>
      <dsp:txXfrm>
        <a:off x="0" y="1502450"/>
        <a:ext cx="6007290" cy="750904"/>
      </dsp:txXfrm>
    </dsp:sp>
    <dsp:sp modelId="{C54DCD3A-3062-48CA-B1A1-73DA61A5C0C6}">
      <dsp:nvSpPr>
        <dsp:cNvPr id="0" name=""/>
        <dsp:cNvSpPr/>
      </dsp:nvSpPr>
      <dsp:spPr>
        <a:xfrm>
          <a:off x="0" y="2253354"/>
          <a:ext cx="600729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66EE5-20AB-4BD5-A6B6-B84AAD1D6FBB}">
      <dsp:nvSpPr>
        <dsp:cNvPr id="0" name=""/>
        <dsp:cNvSpPr/>
      </dsp:nvSpPr>
      <dsp:spPr>
        <a:xfrm>
          <a:off x="0" y="2253354"/>
          <a:ext cx="6007290" cy="75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Killian 1897 - bronchoskopie</a:t>
          </a:r>
          <a:endParaRPr lang="en-US" sz="2100" kern="1200"/>
        </a:p>
      </dsp:txBody>
      <dsp:txXfrm>
        <a:off x="0" y="2253354"/>
        <a:ext cx="6007290" cy="750904"/>
      </dsp:txXfrm>
    </dsp:sp>
    <dsp:sp modelId="{21DCC339-6D29-40F8-B4F1-A5AD57BF6342}">
      <dsp:nvSpPr>
        <dsp:cNvPr id="0" name=""/>
        <dsp:cNvSpPr/>
      </dsp:nvSpPr>
      <dsp:spPr>
        <a:xfrm>
          <a:off x="0" y="3004259"/>
          <a:ext cx="600729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82BB3-244E-46AA-A0A3-3E791FB41BE3}">
      <dsp:nvSpPr>
        <dsp:cNvPr id="0" name=""/>
        <dsp:cNvSpPr/>
      </dsp:nvSpPr>
      <dsp:spPr>
        <a:xfrm>
          <a:off x="0" y="3004259"/>
          <a:ext cx="6007290" cy="75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Jackson 1904 - ezofagoskopie</a:t>
          </a:r>
          <a:endParaRPr lang="en-US" sz="2100" kern="1200"/>
        </a:p>
      </dsp:txBody>
      <dsp:txXfrm>
        <a:off x="0" y="3004259"/>
        <a:ext cx="6007290" cy="750904"/>
      </dsp:txXfrm>
    </dsp:sp>
    <dsp:sp modelId="{9817E7AD-7E9F-4E66-9978-1ED2768A9F05}">
      <dsp:nvSpPr>
        <dsp:cNvPr id="0" name=""/>
        <dsp:cNvSpPr/>
      </dsp:nvSpPr>
      <dsp:spPr>
        <a:xfrm>
          <a:off x="0" y="3755163"/>
          <a:ext cx="60072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06F5E-D563-4DF3-BAD3-BBC438E18248}">
      <dsp:nvSpPr>
        <dsp:cNvPr id="0" name=""/>
        <dsp:cNvSpPr/>
      </dsp:nvSpPr>
      <dsp:spPr>
        <a:xfrm>
          <a:off x="0" y="3755163"/>
          <a:ext cx="6007290" cy="75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Carrel - 1906 - cévní steh</a:t>
          </a:r>
          <a:endParaRPr lang="en-US" sz="2100" kern="1200"/>
        </a:p>
      </dsp:txBody>
      <dsp:txXfrm>
        <a:off x="0" y="3755163"/>
        <a:ext cx="6007290" cy="750904"/>
      </dsp:txXfrm>
    </dsp:sp>
    <dsp:sp modelId="{CB1B1571-912A-4C9C-8931-82586F2A4982}">
      <dsp:nvSpPr>
        <dsp:cNvPr id="0" name=""/>
        <dsp:cNvSpPr/>
      </dsp:nvSpPr>
      <dsp:spPr>
        <a:xfrm>
          <a:off x="0" y="4506067"/>
          <a:ext cx="60072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2B56D-D171-408D-A754-3F48E59C3DE1}">
      <dsp:nvSpPr>
        <dsp:cNvPr id="0" name=""/>
        <dsp:cNvSpPr/>
      </dsp:nvSpPr>
      <dsp:spPr>
        <a:xfrm>
          <a:off x="0" y="4506067"/>
          <a:ext cx="6007290" cy="75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Meltzer</a:t>
          </a:r>
          <a:r>
            <a:rPr lang="cs-CZ" sz="2100" kern="1200" dirty="0"/>
            <a:t> - 1909 - 1. intubace endotracheální kanylou</a:t>
          </a:r>
          <a:endParaRPr lang="en-US" sz="2100" kern="1200" dirty="0"/>
        </a:p>
      </dsp:txBody>
      <dsp:txXfrm>
        <a:off x="0" y="4506067"/>
        <a:ext cx="6007290" cy="750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4E2BD-4F98-4FD6-86D7-D6568733E20E}">
      <dsp:nvSpPr>
        <dsp:cNvPr id="0" name=""/>
        <dsp:cNvSpPr/>
      </dsp:nvSpPr>
      <dsp:spPr>
        <a:xfrm>
          <a:off x="1291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9988A2-D210-4546-B794-81DD5A1089BB}">
      <dsp:nvSpPr>
        <dsp:cNvPr id="0" name=""/>
        <dsp:cNvSpPr/>
      </dsp:nvSpPr>
      <dsp:spPr>
        <a:xfrm>
          <a:off x="504813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TRANSUDÁT – NEZÁNĚTLIVÁ TEKUTINA HROMADÍCÍ SE V TĚLNÍCH DUTINÁCH. VZNIKÁ V DŮSLEDKU ZMĚNĚNÝCH TLAKOVÝCH POMĚRU NA ÚROVNI KAPILÁR, VZNIKÁ PŘI MĚSTNANÉ SRDEČNÍ NEDOSTATEČNOSTI, SELHÁNÍ JATER, PLICNÍ EMBOLII, NEFROTICKÉM SYNDROM</a:t>
          </a:r>
          <a:endParaRPr lang="en-US" sz="2000" kern="1200" dirty="0"/>
        </a:p>
      </dsp:txBody>
      <dsp:txXfrm>
        <a:off x="589096" y="972374"/>
        <a:ext cx="4363137" cy="2709065"/>
      </dsp:txXfrm>
    </dsp:sp>
    <dsp:sp modelId="{A3AE7051-3B0D-413F-8719-B77387B7879A}">
      <dsp:nvSpPr>
        <dsp:cNvPr id="0" name=""/>
        <dsp:cNvSpPr/>
      </dsp:nvSpPr>
      <dsp:spPr>
        <a:xfrm>
          <a:off x="5540040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DA5882-45CD-4C32-9273-73E91A2134D1}">
      <dsp:nvSpPr>
        <dsp:cNvPr id="0" name=""/>
        <dsp:cNvSpPr/>
      </dsp:nvSpPr>
      <dsp:spPr>
        <a:xfrm>
          <a:off x="6043562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EXSUDÁT -  ZÁNĚTLIVÁ TEKUTINA HROMADÍCÍ SE V TĚLNÍCH DUTINÁCH. BÝVÁ ZKALENĚJŠÍ NĚKDY MÁ AŽ HNISAVÝ CHARAKTER, OBSAHUJE VÍCE BÍLKOVIN. VZNIKÁ PŘI ZÁNĚTECH, TUMORECH, TUBERKULÓZE, HEMOTHORAXU, PERFORACI JÍCNU</a:t>
          </a:r>
          <a:endParaRPr lang="en-US" sz="2000" kern="1200" dirty="0"/>
        </a:p>
      </dsp:txBody>
      <dsp:txXfrm>
        <a:off x="6127845" y="972374"/>
        <a:ext cx="4363137" cy="2709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3D60-166D-4BE0-AEAB-C551A3508319}">
      <dsp:nvSpPr>
        <dsp:cNvPr id="0" name=""/>
        <dsp:cNvSpPr/>
      </dsp:nvSpPr>
      <dsp:spPr>
        <a:xfrm>
          <a:off x="0" y="509"/>
          <a:ext cx="10576558" cy="1192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504AD-49D0-435A-88C3-7D13C45F600B}">
      <dsp:nvSpPr>
        <dsp:cNvPr id="0" name=""/>
        <dsp:cNvSpPr/>
      </dsp:nvSpPr>
      <dsp:spPr>
        <a:xfrm>
          <a:off x="360791" y="268867"/>
          <a:ext cx="655984" cy="6559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4CB88-7D9D-4700-8F01-07DB15222FDF}">
      <dsp:nvSpPr>
        <dsp:cNvPr id="0" name=""/>
        <dsp:cNvSpPr/>
      </dsp:nvSpPr>
      <dsp:spPr>
        <a:xfrm>
          <a:off x="1377568" y="509"/>
          <a:ext cx="9198989" cy="119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7" tIns="126227" rIns="126227" bIns="1262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DUŠNOST</a:t>
          </a:r>
          <a:endParaRPr lang="en-US" sz="2500" kern="1200" dirty="0"/>
        </a:p>
      </dsp:txBody>
      <dsp:txXfrm>
        <a:off x="1377568" y="509"/>
        <a:ext cx="9198989" cy="1192699"/>
      </dsp:txXfrm>
    </dsp:sp>
    <dsp:sp modelId="{251BDF62-8C25-4DD6-A4A4-059393FCEEC3}">
      <dsp:nvSpPr>
        <dsp:cNvPr id="0" name=""/>
        <dsp:cNvSpPr/>
      </dsp:nvSpPr>
      <dsp:spPr>
        <a:xfrm>
          <a:off x="0" y="1491384"/>
          <a:ext cx="10576558" cy="1192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9136C-1983-4412-94C9-CFBC6E8BCDC7}">
      <dsp:nvSpPr>
        <dsp:cNvPr id="0" name=""/>
        <dsp:cNvSpPr/>
      </dsp:nvSpPr>
      <dsp:spPr>
        <a:xfrm>
          <a:off x="360791" y="1759741"/>
          <a:ext cx="655984" cy="6559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AD384-58DC-49DD-8594-064AE75EEEA1}">
      <dsp:nvSpPr>
        <dsp:cNvPr id="0" name=""/>
        <dsp:cNvSpPr/>
      </dsp:nvSpPr>
      <dsp:spPr>
        <a:xfrm>
          <a:off x="1377568" y="1491384"/>
          <a:ext cx="9198989" cy="119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7" tIns="126227" rIns="126227" bIns="1262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BOLEST NA HRUDNÍKU</a:t>
          </a:r>
          <a:endParaRPr lang="en-US" sz="2500" kern="1200" dirty="0"/>
        </a:p>
      </dsp:txBody>
      <dsp:txXfrm>
        <a:off x="1377568" y="1491384"/>
        <a:ext cx="9198989" cy="1192699"/>
      </dsp:txXfrm>
    </dsp:sp>
    <dsp:sp modelId="{11173DEC-77FB-4182-9A00-67BC92E299E2}">
      <dsp:nvSpPr>
        <dsp:cNvPr id="0" name=""/>
        <dsp:cNvSpPr/>
      </dsp:nvSpPr>
      <dsp:spPr>
        <a:xfrm>
          <a:off x="0" y="2982258"/>
          <a:ext cx="10576558" cy="1192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B44EC-9351-4728-B4A4-28899A94C6BC}">
      <dsp:nvSpPr>
        <dsp:cNvPr id="0" name=""/>
        <dsp:cNvSpPr/>
      </dsp:nvSpPr>
      <dsp:spPr>
        <a:xfrm>
          <a:off x="360791" y="3250616"/>
          <a:ext cx="655984" cy="6559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4A956-6E22-48CB-A991-B90EED645C3E}">
      <dsp:nvSpPr>
        <dsp:cNvPr id="0" name=""/>
        <dsp:cNvSpPr/>
      </dsp:nvSpPr>
      <dsp:spPr>
        <a:xfrm>
          <a:off x="1377568" y="2982258"/>
          <a:ext cx="9198989" cy="119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7" tIns="126227" rIns="126227" bIns="1262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SUCHÝ KAŠEL</a:t>
          </a:r>
          <a:endParaRPr lang="en-US" sz="2500" kern="1200" dirty="0"/>
        </a:p>
      </dsp:txBody>
      <dsp:txXfrm>
        <a:off x="1377568" y="2982258"/>
        <a:ext cx="9198989" cy="1192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87C27-07D2-40F4-9C7B-2E5B701B89DB}">
      <dsp:nvSpPr>
        <dsp:cNvPr id="0" name=""/>
        <dsp:cNvSpPr/>
      </dsp:nvSpPr>
      <dsp:spPr>
        <a:xfrm>
          <a:off x="0" y="1748280"/>
          <a:ext cx="3361134" cy="2134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E1A4FA-F597-4F96-8350-64850ABC9E81}">
      <dsp:nvSpPr>
        <dsp:cNvPr id="0" name=""/>
        <dsp:cNvSpPr/>
      </dsp:nvSpPr>
      <dsp:spPr>
        <a:xfrm>
          <a:off x="373459" y="2103066"/>
          <a:ext cx="3361134" cy="213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SNAŽÍME SE O CO NEJVĚTŠÍ BEZPEČNOST, NEJMENŠÍ BOLESTIVOST, DOBRÝ KOSMETICKÝ EFEKT</a:t>
          </a:r>
          <a:endParaRPr lang="en-US" sz="2000" kern="1200" dirty="0"/>
        </a:p>
      </dsp:txBody>
      <dsp:txXfrm>
        <a:off x="435971" y="2165578"/>
        <a:ext cx="3236110" cy="2009296"/>
      </dsp:txXfrm>
    </dsp:sp>
    <dsp:sp modelId="{BDB66157-9C27-4356-A7AE-92C97A3793A8}">
      <dsp:nvSpPr>
        <dsp:cNvPr id="0" name=""/>
        <dsp:cNvSpPr/>
      </dsp:nvSpPr>
      <dsp:spPr>
        <a:xfrm>
          <a:off x="4108053" y="1748280"/>
          <a:ext cx="3361134" cy="2134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4549D3-3E19-4D6F-B361-E4F2C2290F03}">
      <dsp:nvSpPr>
        <dsp:cNvPr id="0" name=""/>
        <dsp:cNvSpPr/>
      </dsp:nvSpPr>
      <dsp:spPr>
        <a:xfrm>
          <a:off x="4481513" y="2103066"/>
          <a:ext cx="3361134" cy="213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TRADIČNĚ SE HRUDNÍ DRENÁŽ PROVÁDĚLA V ÚROVNI STŘEDNÍ ČÁSTI KLÍČKU VE 2.-3. MEZIŽEBŘÍ</a:t>
          </a:r>
          <a:endParaRPr lang="en-US" sz="2000" kern="1200" dirty="0"/>
        </a:p>
      </dsp:txBody>
      <dsp:txXfrm>
        <a:off x="4544025" y="2165578"/>
        <a:ext cx="3236110" cy="2009296"/>
      </dsp:txXfrm>
    </dsp:sp>
    <dsp:sp modelId="{E58ABCA7-81F3-467D-B82A-4A9F69E9B097}">
      <dsp:nvSpPr>
        <dsp:cNvPr id="0" name=""/>
        <dsp:cNvSpPr/>
      </dsp:nvSpPr>
      <dsp:spPr>
        <a:xfrm>
          <a:off x="8216107" y="1748280"/>
          <a:ext cx="3361134" cy="2134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D450E3-3BCB-4240-A6CA-9B853F3DCEED}">
      <dsp:nvSpPr>
        <dsp:cNvPr id="0" name=""/>
        <dsp:cNvSpPr/>
      </dsp:nvSpPr>
      <dsp:spPr>
        <a:xfrm>
          <a:off x="8589567" y="2103066"/>
          <a:ext cx="3361134" cy="213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KVŮLI KOSMETICKÉMU DOPADU ZAVÁDÍME VÍCE DO BOKU DOLE NEBO V PODPAŽÍ, ZDA JDE O FLUIDO/PNEUMOTORAX</a:t>
          </a:r>
          <a:endParaRPr lang="en-US" sz="2000" kern="1200" dirty="0"/>
        </a:p>
      </dsp:txBody>
      <dsp:txXfrm>
        <a:off x="8652079" y="2165578"/>
        <a:ext cx="3236110" cy="2009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A41BF-86D1-4F72-BD1D-CC96BEA88A2F}">
      <dsp:nvSpPr>
        <dsp:cNvPr id="0" name=""/>
        <dsp:cNvSpPr/>
      </dsp:nvSpPr>
      <dsp:spPr>
        <a:xfrm>
          <a:off x="156995" y="3150"/>
          <a:ext cx="3207052" cy="1924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PATOLOGICKÝ OBSAH V POHRUDNIČNÍ DUTINĚ</a:t>
          </a:r>
          <a:endParaRPr lang="en-US" sz="2200" kern="1200"/>
        </a:p>
      </dsp:txBody>
      <dsp:txXfrm>
        <a:off x="156995" y="3150"/>
        <a:ext cx="3207052" cy="1924231"/>
      </dsp:txXfrm>
    </dsp:sp>
    <dsp:sp modelId="{7A1E8F33-16EC-43DD-8FE5-E2223155BE1F}">
      <dsp:nvSpPr>
        <dsp:cNvPr id="0" name=""/>
        <dsp:cNvSpPr/>
      </dsp:nvSpPr>
      <dsp:spPr>
        <a:xfrm>
          <a:off x="3684752" y="3150"/>
          <a:ext cx="3207052" cy="1924231"/>
        </a:xfrm>
        <a:prstGeom prst="rect">
          <a:avLst/>
        </a:prstGeom>
        <a:solidFill>
          <a:schemeClr val="accent2">
            <a:hueOff val="505987"/>
            <a:satOff val="-9572"/>
            <a:lumOff val="-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SPONTÁNNÍ PNEUMOTHORAX</a:t>
          </a:r>
          <a:endParaRPr lang="en-US" sz="2200" kern="1200"/>
        </a:p>
      </dsp:txBody>
      <dsp:txXfrm>
        <a:off x="3684752" y="3150"/>
        <a:ext cx="3207052" cy="1924231"/>
      </dsp:txXfrm>
    </dsp:sp>
    <dsp:sp modelId="{29F0DAF2-2D6C-4F3C-BF01-11B9504263F2}">
      <dsp:nvSpPr>
        <dsp:cNvPr id="0" name=""/>
        <dsp:cNvSpPr/>
      </dsp:nvSpPr>
      <dsp:spPr>
        <a:xfrm>
          <a:off x="7212510" y="3150"/>
          <a:ext cx="3207052" cy="1924231"/>
        </a:xfrm>
        <a:prstGeom prst="rect">
          <a:avLst/>
        </a:prstGeom>
        <a:solidFill>
          <a:schemeClr val="accent2">
            <a:hueOff val="1011974"/>
            <a:satOff val="-19145"/>
            <a:lumOff val="-1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POÚRAZOVÝ PNEUMOTORAX MASIVNÍ NEBO OPAKUJÍCÍ SE NEZÁNĚTLIVÝ VÝPOTEK </a:t>
          </a:r>
          <a:endParaRPr lang="en-US" sz="2200" kern="1200"/>
        </a:p>
      </dsp:txBody>
      <dsp:txXfrm>
        <a:off x="7212510" y="3150"/>
        <a:ext cx="3207052" cy="1924231"/>
      </dsp:txXfrm>
    </dsp:sp>
    <dsp:sp modelId="{565F23E9-CD15-45D6-BD24-564D7E46C19C}">
      <dsp:nvSpPr>
        <dsp:cNvPr id="0" name=""/>
        <dsp:cNvSpPr/>
      </dsp:nvSpPr>
      <dsp:spPr>
        <a:xfrm>
          <a:off x="156995" y="2248086"/>
          <a:ext cx="3207052" cy="1924231"/>
        </a:xfrm>
        <a:prstGeom prst="rect">
          <a:avLst/>
        </a:prstGeom>
        <a:solidFill>
          <a:schemeClr val="accent2">
            <a:hueOff val="1517960"/>
            <a:satOff val="-28717"/>
            <a:lumOff val="-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VÝPOTEK NÁDOROVÉHO</a:t>
          </a:r>
          <a:endParaRPr lang="en-US" sz="2200" kern="1200"/>
        </a:p>
      </dsp:txBody>
      <dsp:txXfrm>
        <a:off x="156995" y="2248086"/>
        <a:ext cx="3207052" cy="1924231"/>
      </dsp:txXfrm>
    </dsp:sp>
    <dsp:sp modelId="{D404893B-4081-45AB-966F-1B82EF9F7EDE}">
      <dsp:nvSpPr>
        <dsp:cNvPr id="0" name=""/>
        <dsp:cNvSpPr/>
      </dsp:nvSpPr>
      <dsp:spPr>
        <a:xfrm>
          <a:off x="3684752" y="2248086"/>
          <a:ext cx="3207052" cy="1924231"/>
        </a:xfrm>
        <a:prstGeom prst="rect">
          <a:avLst/>
        </a:prstGeom>
        <a:solidFill>
          <a:schemeClr val="accent2">
            <a:hueOff val="2023947"/>
            <a:satOff val="-38290"/>
            <a:lumOff val="-2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HNISAVÝ VÝPOTEK (EMPYÉMU)</a:t>
          </a:r>
          <a:endParaRPr lang="en-US" sz="2200" kern="1200"/>
        </a:p>
      </dsp:txBody>
      <dsp:txXfrm>
        <a:off x="3684752" y="2248086"/>
        <a:ext cx="3207052" cy="1924231"/>
      </dsp:txXfrm>
    </dsp:sp>
    <dsp:sp modelId="{926DE057-A37F-4817-9CAC-439F5F904FA1}">
      <dsp:nvSpPr>
        <dsp:cNvPr id="0" name=""/>
        <dsp:cNvSpPr/>
      </dsp:nvSpPr>
      <dsp:spPr>
        <a:xfrm>
          <a:off x="7212510" y="2248086"/>
          <a:ext cx="3207052" cy="1924231"/>
        </a:xfrm>
        <a:prstGeom prst="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KRVAVÝ VÝPOTEK (HEMOTHORAX)</a:t>
          </a:r>
          <a:endParaRPr lang="en-US" sz="2200" kern="1200"/>
        </a:p>
      </dsp:txBody>
      <dsp:txXfrm>
        <a:off x="7212510" y="2248086"/>
        <a:ext cx="3207052" cy="19242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EA70-679D-4E30-B015-12E25AF1801D}">
      <dsp:nvSpPr>
        <dsp:cNvPr id="0" name=""/>
        <dsp:cNvSpPr/>
      </dsp:nvSpPr>
      <dsp:spPr>
        <a:xfrm>
          <a:off x="0" y="509"/>
          <a:ext cx="10576558" cy="1192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B72AA-29F5-4A22-9B27-B61D29CF606C}">
      <dsp:nvSpPr>
        <dsp:cNvPr id="0" name=""/>
        <dsp:cNvSpPr/>
      </dsp:nvSpPr>
      <dsp:spPr>
        <a:xfrm>
          <a:off x="360791" y="268867"/>
          <a:ext cx="655984" cy="6559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9114F-9EF2-4547-8649-45A97CA0ABED}">
      <dsp:nvSpPr>
        <dsp:cNvPr id="0" name=""/>
        <dsp:cNvSpPr/>
      </dsp:nvSpPr>
      <dsp:spPr>
        <a:xfrm>
          <a:off x="1377568" y="509"/>
          <a:ext cx="9198989" cy="119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7" tIns="126227" rIns="126227" bIns="1262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LÉČEBNÝ – ODVÁDĚNÍ VZDUCHU A TEKUTÝCH PRODUKTŮ</a:t>
          </a:r>
          <a:endParaRPr lang="en-US" sz="2500" kern="1200" dirty="0"/>
        </a:p>
      </dsp:txBody>
      <dsp:txXfrm>
        <a:off x="1377568" y="509"/>
        <a:ext cx="9198989" cy="1192699"/>
      </dsp:txXfrm>
    </dsp:sp>
    <dsp:sp modelId="{54A0279E-5EBE-4F32-AFC1-A1C85C5C9202}">
      <dsp:nvSpPr>
        <dsp:cNvPr id="0" name=""/>
        <dsp:cNvSpPr/>
      </dsp:nvSpPr>
      <dsp:spPr>
        <a:xfrm>
          <a:off x="0" y="1491384"/>
          <a:ext cx="10576558" cy="1192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316EA-6E96-4F69-AE02-88CF1E8C48A4}">
      <dsp:nvSpPr>
        <dsp:cNvPr id="0" name=""/>
        <dsp:cNvSpPr/>
      </dsp:nvSpPr>
      <dsp:spPr>
        <a:xfrm>
          <a:off x="360791" y="1759741"/>
          <a:ext cx="655984" cy="6559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7DEAC-08AA-4D65-88B9-8925EE3E63AE}">
      <dsp:nvSpPr>
        <dsp:cNvPr id="0" name=""/>
        <dsp:cNvSpPr/>
      </dsp:nvSpPr>
      <dsp:spPr>
        <a:xfrm>
          <a:off x="1377568" y="1491384"/>
          <a:ext cx="9198989" cy="119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7" tIns="126227" rIns="126227" bIns="1262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DIAGNOSTICKÝ – CYTOLOGIE, BIOCHEMIE, MIKROBIO.</a:t>
          </a:r>
          <a:endParaRPr lang="en-US" sz="2500" kern="1200" dirty="0"/>
        </a:p>
      </dsp:txBody>
      <dsp:txXfrm>
        <a:off x="1377568" y="1491384"/>
        <a:ext cx="9198989" cy="1192699"/>
      </dsp:txXfrm>
    </dsp:sp>
    <dsp:sp modelId="{B49CFCE3-EBC6-4EDC-A0CA-7F6C8F9A279B}">
      <dsp:nvSpPr>
        <dsp:cNvPr id="0" name=""/>
        <dsp:cNvSpPr/>
      </dsp:nvSpPr>
      <dsp:spPr>
        <a:xfrm>
          <a:off x="0" y="2982258"/>
          <a:ext cx="10576558" cy="1192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22E0F-84DB-4E44-8D25-FC37EF4CE4B5}">
      <dsp:nvSpPr>
        <dsp:cNvPr id="0" name=""/>
        <dsp:cNvSpPr/>
      </dsp:nvSpPr>
      <dsp:spPr>
        <a:xfrm>
          <a:off x="360791" y="3250616"/>
          <a:ext cx="655984" cy="6559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FAD11-73AC-42CB-B40E-092D1A744E52}">
      <dsp:nvSpPr>
        <dsp:cNvPr id="0" name=""/>
        <dsp:cNvSpPr/>
      </dsp:nvSpPr>
      <dsp:spPr>
        <a:xfrm>
          <a:off x="1377568" y="2982258"/>
          <a:ext cx="9198989" cy="119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7" tIns="126227" rIns="126227" bIns="1262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SIGNALIZAČNÍ – KONTROLA ROZVINUTÍ PLÍCE</a:t>
          </a:r>
          <a:endParaRPr lang="en-US" sz="2500" kern="1200"/>
        </a:p>
      </dsp:txBody>
      <dsp:txXfrm>
        <a:off x="1377568" y="2982258"/>
        <a:ext cx="9198989" cy="11926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FA14D-45B1-4C2B-86D5-5D36A7877D67}">
      <dsp:nvSpPr>
        <dsp:cNvPr id="0" name=""/>
        <dsp:cNvSpPr/>
      </dsp:nvSpPr>
      <dsp:spPr>
        <a:xfrm>
          <a:off x="884983" y="1182921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F988D-F9D4-4E2B-BB36-08EE48D14652}">
      <dsp:nvSpPr>
        <dsp:cNvPr id="0" name=""/>
        <dsp:cNvSpPr/>
      </dsp:nvSpPr>
      <dsp:spPr>
        <a:xfrm>
          <a:off x="198049" y="2217981"/>
          <a:ext cx="2183868" cy="159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EKONOMICKY NÁROČNÉ</a:t>
          </a:r>
          <a:endParaRPr lang="en-US" sz="2400" kern="1200" dirty="0"/>
        </a:p>
      </dsp:txBody>
      <dsp:txXfrm>
        <a:off x="198049" y="2217981"/>
        <a:ext cx="2183868" cy="1593774"/>
      </dsp:txXfrm>
    </dsp:sp>
    <dsp:sp modelId="{B5EFA34D-DAF2-40D4-82FD-31CD6E7B89CF}">
      <dsp:nvSpPr>
        <dsp:cNvPr id="0" name=""/>
        <dsp:cNvSpPr/>
      </dsp:nvSpPr>
      <dsp:spPr>
        <a:xfrm>
          <a:off x="3191917" y="1256521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05B1C-63A2-4448-B012-025D51FAD6E5}">
      <dsp:nvSpPr>
        <dsp:cNvPr id="0" name=""/>
        <dsp:cNvSpPr/>
      </dsp:nvSpPr>
      <dsp:spPr>
        <a:xfrm>
          <a:off x="2696917" y="2438781"/>
          <a:ext cx="1800000" cy="129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PRAKTICKÉ</a:t>
          </a:r>
          <a:endParaRPr lang="en-US" sz="2400" kern="1200" dirty="0"/>
        </a:p>
      </dsp:txBody>
      <dsp:txXfrm>
        <a:off x="2696917" y="2438781"/>
        <a:ext cx="1800000" cy="1299375"/>
      </dsp:txXfrm>
    </dsp:sp>
    <dsp:sp modelId="{0FD2CA47-C0C6-4493-AD67-D8C23CF0B7BA}">
      <dsp:nvSpPr>
        <dsp:cNvPr id="0" name=""/>
        <dsp:cNvSpPr/>
      </dsp:nvSpPr>
      <dsp:spPr>
        <a:xfrm>
          <a:off x="5306917" y="1256521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1193F-DF62-4444-A1B1-06C98374969E}">
      <dsp:nvSpPr>
        <dsp:cNvPr id="0" name=""/>
        <dsp:cNvSpPr/>
      </dsp:nvSpPr>
      <dsp:spPr>
        <a:xfrm>
          <a:off x="4811917" y="2438781"/>
          <a:ext cx="1800000" cy="129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VELMI ÚČINNÉ</a:t>
          </a:r>
          <a:endParaRPr lang="en-US" sz="2400" kern="1200"/>
        </a:p>
      </dsp:txBody>
      <dsp:txXfrm>
        <a:off x="4811917" y="2438781"/>
        <a:ext cx="1800000" cy="1299375"/>
      </dsp:txXfrm>
    </dsp:sp>
    <dsp:sp modelId="{64CFC500-1ABB-43F5-B700-C4E924AF418A}">
      <dsp:nvSpPr>
        <dsp:cNvPr id="0" name=""/>
        <dsp:cNvSpPr/>
      </dsp:nvSpPr>
      <dsp:spPr>
        <a:xfrm>
          <a:off x="7421917" y="1256521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E13F7-B89C-4169-9FD4-9A3F90FFB124}">
      <dsp:nvSpPr>
        <dsp:cNvPr id="0" name=""/>
        <dsp:cNvSpPr/>
      </dsp:nvSpPr>
      <dsp:spPr>
        <a:xfrm>
          <a:off x="6926917" y="2438781"/>
          <a:ext cx="1800000" cy="129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POSTUPNĚ VYTLAČUJÍ SKLENĚNÉ LAHVE</a:t>
          </a:r>
          <a:endParaRPr lang="en-US" sz="2400" kern="1200"/>
        </a:p>
      </dsp:txBody>
      <dsp:txXfrm>
        <a:off x="6926917" y="2438781"/>
        <a:ext cx="1800000" cy="1299375"/>
      </dsp:txXfrm>
    </dsp:sp>
    <dsp:sp modelId="{21EA0352-540D-4773-B3D3-A09B18CBA4FB}">
      <dsp:nvSpPr>
        <dsp:cNvPr id="0" name=""/>
        <dsp:cNvSpPr/>
      </dsp:nvSpPr>
      <dsp:spPr>
        <a:xfrm>
          <a:off x="9799402" y="1228036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79518-8BA2-45D7-A896-8E40D60813F1}">
      <dsp:nvSpPr>
        <dsp:cNvPr id="0" name=""/>
        <dsp:cNvSpPr/>
      </dsp:nvSpPr>
      <dsp:spPr>
        <a:xfrm>
          <a:off x="9041917" y="2353324"/>
          <a:ext cx="2324970" cy="141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VYCHÁZEJÍ Z PRINCIPU BÜLLAOVY DRENÁŽE</a:t>
          </a:r>
          <a:endParaRPr lang="en-US" sz="2400" kern="1200" dirty="0"/>
        </a:p>
      </dsp:txBody>
      <dsp:txXfrm>
        <a:off x="9041917" y="2353324"/>
        <a:ext cx="2324970" cy="1413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d7GgHb27I" TargetMode="External"/><Relationship Id="rId2" Type="http://schemas.openxmlformats.org/officeDocument/2006/relationships/hyperlink" Target="https://www.youtube.com/watch?v=tJ7X1Vn2IV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OSr4gpFYIE" TargetMode="External"/><Relationship Id="rId4" Type="http://schemas.openxmlformats.org/officeDocument/2006/relationships/hyperlink" Target="https://www.youtube.com/watch?v=dJLOtH1CmLE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DC848-B54A-4500-BAD8-C41217870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641" y="1265554"/>
            <a:ext cx="10414468" cy="3475122"/>
          </a:xfrm>
        </p:spPr>
        <p:txBody>
          <a:bodyPr>
            <a:normAutofit/>
          </a:bodyPr>
          <a:lstStyle/>
          <a:p>
            <a:r>
              <a:rPr lang="cs-CZ" sz="7200" dirty="0"/>
              <a:t>HRUDNÍ CHIRURGIE DRENÁŽNÍ SYSTÉM</a:t>
            </a:r>
            <a:r>
              <a:rPr lang="cs-CZ" sz="8000" dirty="0"/>
              <a:t>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FB499B-3B97-4A03-B858-667BBD703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724" y="5535413"/>
            <a:ext cx="8673427" cy="132258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0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D98CA7-9A00-4984-8E66-E6E8DD0E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231" y="235593"/>
            <a:ext cx="7746240" cy="1407670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rgbClr val="FF0000"/>
                </a:solidFill>
              </a:rPr>
              <a:t>TORAKOSKOPIE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D2377-FA3B-47C9-8ED6-47464E9E8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749" y="1283885"/>
            <a:ext cx="9820826" cy="4766078"/>
          </a:xfrm>
        </p:spPr>
        <p:txBody>
          <a:bodyPr anchor="t">
            <a:normAutofit/>
          </a:bodyPr>
          <a:lstStyle/>
          <a:p>
            <a:r>
              <a:rPr lang="cs-CZ" sz="2400" dirty="0"/>
              <a:t>ENDOSKOPICKÁ METODA SLOUŽÍCÍ K PŘÍMÉMU POZOROVÁNÍ HRUDNÍ DUTINY, PROVÁDÍ SE ZAVEDENÍM THORAKOSKOPU PŘI UMĚLE VYTVOŘENÉM PNEUMOTHORAXU, SLOUŽÍ K DIAGNOSTICE PROCESU V PLEURÁLNÍ OBLASTI ČI V PERIFERNÍCH OBLASTECH PLIC </a:t>
            </a:r>
          </a:p>
          <a:p>
            <a:endParaRPr lang="cs-CZ" sz="1600" dirty="0"/>
          </a:p>
          <a:p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B87B86-E7C9-4DE9-84F3-36C95936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110" y="2847899"/>
            <a:ext cx="5699198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526F5-0F58-42FC-810A-A202EE01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805" y="1593838"/>
            <a:ext cx="6588390" cy="2870132"/>
          </a:xfrm>
        </p:spPr>
        <p:txBody>
          <a:bodyPr>
            <a:normAutofit/>
          </a:bodyPr>
          <a:lstStyle/>
          <a:p>
            <a:r>
              <a:rPr lang="cs-CZ" sz="6600" b="1" dirty="0"/>
              <a:t>PŘÍSTUPY DO HRUDNÍKU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DADD5F-9AC1-4D13-8623-3F7C0A861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3823" y="5474230"/>
            <a:ext cx="5490223" cy="138377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5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1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89" name="Rectangle 64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DCED05-9EEE-4548-9A4E-7BF3902C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071" y="126078"/>
            <a:ext cx="6230857" cy="1230570"/>
          </a:xfrm>
        </p:spPr>
        <p:txBody>
          <a:bodyPr anchor="t">
            <a:normAutofit/>
          </a:bodyPr>
          <a:lstStyle/>
          <a:p>
            <a:pPr algn="l"/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0" name="Zástupný obsah 2">
            <a:extLst>
              <a:ext uri="{FF2B5EF4-FFF2-40B4-BE49-F238E27FC236}">
                <a16:creationId xmlns:a16="http://schemas.microsoft.com/office/drawing/2014/main" id="{184C8530-2DF0-4BAF-A6B9-669737F05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491" y="1532861"/>
            <a:ext cx="9350761" cy="4355487"/>
          </a:xfrm>
        </p:spPr>
        <p:txBody>
          <a:bodyPr anchor="t">
            <a:normAutofit/>
          </a:bodyPr>
          <a:lstStyle/>
          <a:p>
            <a:r>
              <a:rPr lang="cs-CZ" sz="2400" dirty="0"/>
              <a:t>STERNOTOMIE - PŘÍSTUP DO MEZIHRUDÍ, BRZLÍKU, VELKÝM CÉVÁM, SRDCI</a:t>
            </a:r>
          </a:p>
          <a:p>
            <a:r>
              <a:rPr lang="cs-CZ" sz="2400" dirty="0"/>
              <a:t>TORAKOTOMIE – PŘÍSTUP DO HRUDNÍ DUTINY, K PLÍCI, JÍCNU, AORTA, ZADNÍ MEDIASTINUM</a:t>
            </a:r>
          </a:p>
          <a:p>
            <a:r>
              <a:rPr lang="cs-CZ" sz="2400" dirty="0"/>
              <a:t>TORAKOFRENOTOMIE – OPERACE PÁTEŘE, NÁDORY BRÁNICE, TRAUMATA JATER A AORTY</a:t>
            </a:r>
          </a:p>
        </p:txBody>
      </p:sp>
    </p:spTree>
    <p:extLst>
      <p:ext uri="{BB962C8B-B14F-4D97-AF65-F5344CB8AC3E}">
        <p14:creationId xmlns:p14="http://schemas.microsoft.com/office/powerpoint/2010/main" val="18163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A517D76-CE12-47A5-BD95-9A8F05070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2F2F994-D93C-4552-B9AD-DA9E8C94B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02B8064-B713-4DB8-AC36-3E576B348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D700A84-AE55-4EDE-A656-62806F50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04FC3D0-B839-4900-B5C8-86C794457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31A8D63-72B9-496F-BB43-DDD90FC7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B167ED7-B36F-4DDE-B273-7A309BD0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1178D32B-E32A-4691-84EB-5FE693D3B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AB800FF0-63F8-4B30-96F4-E9601D02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A4616F81-02F6-4A18-949C-FB6CBA200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D31D2123-B363-42F3-8A04-43048C7B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C60973D3-0B9D-465C-8FD3-266BBA4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C6655AC3-A1D6-4A0B-861F-F94CB5F0D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E8850C4A-AFA5-499E-8E1C-176A59C8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8C06F8D4-97B5-4836-AD19-2151421B0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89A2942D-1C1B-4AFF-9818-DA7B73EA4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2B61C5D3-5852-403F-B4BA-A64B9331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EF62A1A7-26C1-4804-93CB-A07F356CA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490A1082-3E3A-4C61-9613-910BB024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5F452D69-A1DB-4A06-B933-896AED86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5D6626-A6F2-4475-922C-BE42D3365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ECFEB13-5D98-43DB-8DFF-78327AE1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29DA4AFD-8D10-4660-A842-40F4D1434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2DBAFF0-48F5-43BB-87C6-CE56A16B6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70A98CA-71CF-41CD-937B-850795886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326EE7-A508-4EF7-AFBF-63D7A596E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E5D2B1BD-1F12-4523-A9CC-D3186D542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741741D2-ED67-4813-83F3-5EB418BB6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FF2A87CA-AEEF-44CB-AE35-AA98FE9B4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651423C2-A694-4809-8972-E7C432E60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B49B31D5-A22A-4C8A-8516-3DEEFAF46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177DF76B-4383-4F06-8125-43E9162D2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1F488673-3613-4D34-BF97-A4B6ADA63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26877494-71D4-4879-8E63-55A8239A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8DC06A40-DE2B-41AF-A528-2E900DD56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768B663C-FBC1-4556-9328-EAF4995DC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2BD7EBB2-5F33-4651-9A8D-22BB0EFE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515B1D80-2CCA-480A-9E73-5AE4D385D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FDBE8DEF-819D-4AA7-8815-52EB22ACF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AE90681D-42FE-4C0F-80CA-EA05785E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FA86AD07-319B-411F-AC45-AA52F8D3C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C859D20C-F34C-48EB-BE36-9CEE77C2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E65C4ECC-A417-4C0C-B0DA-45536454B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CC6F4AC2-FAA9-45AD-A4BC-8237BCE70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4A9DE6F0-4620-4084-B281-FE044DB2C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57FEE73E-FB69-4E9E-BF08-78CA18862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39" y="0"/>
            <a:ext cx="12191695" cy="4197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7722D34D-D73D-4B3F-BE18-B0D1AD3BBD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5760" y="51184"/>
            <a:ext cx="4604205" cy="4040190"/>
          </a:xfrm>
          <a:prstGeom prst="rect">
            <a:avLst/>
          </a:prstGeom>
          <a:ln w="12700">
            <a:noFill/>
          </a:ln>
        </p:spPr>
      </p:pic>
      <p:pic>
        <p:nvPicPr>
          <p:cNvPr id="10" name="Zástupný obsah 9" descr="Obsah obrázku text, mapa&#10;&#10;Popis byl vytvořen automaticky">
            <a:extLst>
              <a:ext uri="{FF2B5EF4-FFF2-40B4-BE49-F238E27FC236}">
                <a16:creationId xmlns:a16="http://schemas.microsoft.com/office/drawing/2014/main" id="{A489FFB1-F306-4CD8-9255-95775CA8D1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44352" y="121049"/>
            <a:ext cx="4105504" cy="4040190"/>
          </a:xfrm>
          <a:prstGeom prst="rect">
            <a:avLst/>
          </a:prstGeom>
          <a:ln w="12700">
            <a:noFill/>
          </a:ln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D45FA45-1472-4C71-BA56-6BFB628A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70" name="Isosceles Triangle 39">
              <a:extLst>
                <a:ext uri="{FF2B5EF4-FFF2-40B4-BE49-F238E27FC236}">
                  <a16:creationId xmlns:a16="http://schemas.microsoft.com/office/drawing/2014/main" id="{72B03240-6F06-45A1-9634-C4D45839D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3366D9C-D995-48FE-B2BD-ECE2EE2A4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Nadpis 12">
            <a:extLst>
              <a:ext uri="{FF2B5EF4-FFF2-40B4-BE49-F238E27FC236}">
                <a16:creationId xmlns:a16="http://schemas.microsoft.com/office/drawing/2014/main" id="{375597DA-8053-415D-938C-5BF57AE2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25" y="3913303"/>
            <a:ext cx="9795757" cy="1552632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6600" b="1" dirty="0"/>
              <a:t>OPERAČNÍ POLOHY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2135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FFDA66-F658-476B-811A-F7249A35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777" y="1517040"/>
            <a:ext cx="8294476" cy="2197233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6000" b="1" dirty="0"/>
              <a:t>TERAPEUTICKÉ POSTUPY</a:t>
            </a:r>
            <a:endParaRPr lang="en-US" sz="6000" b="1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4BF19EB-AE16-4ED2-86F7-17875F22D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380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79881F-E3D4-4448-AAE9-30AC3416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03" y="269247"/>
            <a:ext cx="8322503" cy="1502330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MEDIASTINIS ACUTA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AE4D2D-B89A-4F43-A5AE-682FA0F23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612" y="1358532"/>
            <a:ext cx="8203439" cy="4159618"/>
          </a:xfrm>
        </p:spPr>
        <p:txBody>
          <a:bodyPr anchor="t">
            <a:normAutofit/>
          </a:bodyPr>
          <a:lstStyle/>
          <a:p>
            <a:r>
              <a:rPr lang="cs-CZ" sz="2400" dirty="0"/>
              <a:t>ZÁVAŽNÉ ONEMOCNĚNÍ, PŘED ATB MORTALITA 80 %, NYNÍ KOLEM 7-30 %</a:t>
            </a:r>
          </a:p>
          <a:p>
            <a:r>
              <a:rPr lang="cs-CZ" sz="2400" dirty="0"/>
              <a:t>OBVYKLE VÝSLEDEK PERFORACE JÍCNU, ZŘÍDKA KOMPLIAKCE PLÍCNÍHO ZÁNĚTU, ODONTOGENNÍ ETIOLOGIE</a:t>
            </a:r>
          </a:p>
          <a:p>
            <a:r>
              <a:rPr lang="cs-CZ" sz="2400" dirty="0"/>
              <a:t>NEJČASTĚJI SMRT KVŮLU SEPTICKÉMU ŠOKU</a:t>
            </a:r>
          </a:p>
        </p:txBody>
      </p:sp>
    </p:spTree>
    <p:extLst>
      <p:ext uri="{BB962C8B-B14F-4D97-AF65-F5344CB8AC3E}">
        <p14:creationId xmlns:p14="http://schemas.microsoft.com/office/powerpoint/2010/main" val="533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F09172-3B2A-48F7-B531-419BA42E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074" y="247271"/>
            <a:ext cx="9175391" cy="1674371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MEDIASTINIS CHRONICA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C7C7C6-6318-4140-869A-FCD21EE1A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20" y="1440434"/>
            <a:ext cx="8620951" cy="4054100"/>
          </a:xfrm>
        </p:spPr>
        <p:txBody>
          <a:bodyPr anchor="t">
            <a:normAutofit/>
          </a:bodyPr>
          <a:lstStyle/>
          <a:p>
            <a:r>
              <a:rPr lang="cs-CZ" sz="2400" dirty="0"/>
              <a:t>SETKÁNÍ S NÍ JE VÝJIMEČNĚ</a:t>
            </a:r>
          </a:p>
          <a:p>
            <a:r>
              <a:rPr lang="cs-CZ" sz="2400" dirty="0"/>
              <a:t>NA ZAČÁTKU BEZ OBTÍŽÍ</a:t>
            </a:r>
          </a:p>
          <a:p>
            <a:r>
              <a:rPr lang="cs-CZ" sz="2400" dirty="0"/>
              <a:t>POZDĚJI SYNDROM HORNÍ DUTÉ ŽÍLY, STÉNÓZA JÍCNU A TRACHEOBRONCHIÁLNÍHO STROMU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4768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E0B620-77BA-4B70-8AA7-B66C1C66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747" y="194346"/>
            <a:ext cx="7746240" cy="1972821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EMPYÉM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7CF28-80A6-4A22-91F7-84C00112A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358" y="1267538"/>
            <a:ext cx="8417751" cy="3965323"/>
          </a:xfrm>
        </p:spPr>
        <p:txBody>
          <a:bodyPr anchor="t">
            <a:normAutofit/>
          </a:bodyPr>
          <a:lstStyle/>
          <a:p>
            <a:r>
              <a:rPr lang="cs-CZ" sz="2400" dirty="0"/>
              <a:t>OBECNĚ HNISAVÝ PROBLÉM V JAKÉKOLI PERFORMOVANÉ TĚLNÍ DUTINĚ</a:t>
            </a:r>
          </a:p>
          <a:p>
            <a:r>
              <a:rPr lang="cs-CZ" sz="2400" dirty="0"/>
              <a:t>NEJČASTĚJI V PLEUR.  DUTINĚ, KOMPLIKACE PNEUMONIE</a:t>
            </a:r>
          </a:p>
          <a:p>
            <a:r>
              <a:rPr lang="cs-CZ" sz="2400" dirty="0"/>
              <a:t>FEBRILNÍ STAV S BOLESTMI NA HRUDNÍKU</a:t>
            </a:r>
          </a:p>
        </p:txBody>
      </p:sp>
    </p:spTree>
    <p:extLst>
      <p:ext uri="{BB962C8B-B14F-4D97-AF65-F5344CB8AC3E}">
        <p14:creationId xmlns:p14="http://schemas.microsoft.com/office/powerpoint/2010/main" val="107180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103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05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43DF4E65-8167-4B55-9D9B-C5FAD740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79672"/>
            <a:ext cx="12177711" cy="3071813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chemeClr val="tx1"/>
                </a:solidFill>
              </a:rPr>
              <a:t>FLUIDOTHORAX - NADMĚRNÉ MNOŽSTVÍ TEKUTINY V PLEURÁLNÍ DUTINĚPLEURÁLNÍ DUTINĚ</a:t>
            </a:r>
            <a:br>
              <a:rPr lang="cs-CZ" sz="1900" b="1" dirty="0">
                <a:solidFill>
                  <a:schemeClr val="tx1"/>
                </a:solidFill>
              </a:rPr>
            </a:br>
            <a:endParaRPr lang="cs-CZ" sz="1900" b="1" dirty="0">
              <a:solidFill>
                <a:schemeClr val="tx1"/>
              </a:solidFill>
            </a:endParaRPr>
          </a:p>
        </p:txBody>
      </p:sp>
      <p:graphicFrame>
        <p:nvGraphicFramePr>
          <p:cNvPr id="99" name="Zástupný obsah 4">
            <a:extLst>
              <a:ext uri="{FF2B5EF4-FFF2-40B4-BE49-F238E27FC236}">
                <a16:creationId xmlns:a16="http://schemas.microsoft.com/office/drawing/2014/main" id="{253963B4-42FE-4D45-A149-5F812A3E5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189761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5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461276-572A-489A-83BA-EFB46F3A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412" y="960120"/>
            <a:ext cx="4837303" cy="4171278"/>
          </a:xfrm>
        </p:spPr>
        <p:txBody>
          <a:bodyPr>
            <a:normAutofit/>
          </a:bodyPr>
          <a:lstStyle/>
          <a:p>
            <a:pPr algn="r"/>
            <a:r>
              <a:rPr lang="cs-CZ" sz="6600" b="1" dirty="0">
                <a:solidFill>
                  <a:schemeClr val="tx1"/>
                </a:solidFill>
              </a:rPr>
              <a:t>PLEURODÉZA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4513EC-4765-4E65-AD3B-FE94E044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451" y="905352"/>
            <a:ext cx="6927849" cy="4937790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/>
              <a:t>PŘI CHRONICKÝCH VÝPOTCÍCH</a:t>
            </a:r>
          </a:p>
          <a:p>
            <a:r>
              <a:rPr lang="cs-CZ" sz="2800" dirty="0"/>
              <a:t>JIZEVNATÉ SPOJENÍ PARIETÁLNÍ A VISCERÁLNÍ PLEURY</a:t>
            </a:r>
          </a:p>
          <a:p>
            <a:r>
              <a:rPr lang="cs-CZ" sz="2800" dirty="0"/>
              <a:t>VYMIZÍ PROSTOR, KDE SE TEKUTINA HROMADÍ</a:t>
            </a:r>
          </a:p>
          <a:p>
            <a:r>
              <a:rPr lang="cs-CZ" sz="2800" dirty="0"/>
              <a:t>CHEMICKÁ PLEURODÉZA – VYUŽÍTÍ TALKU BUĎ SUSPENZÍ NEBO VE FORMĚ PRACHU (PUDRÁŽ)</a:t>
            </a:r>
          </a:p>
          <a:p>
            <a:r>
              <a:rPr lang="cs-CZ" sz="2800" dirty="0"/>
              <a:t>MECHANICKÁ PLEURODÉZA – POŠKRÁBÁNÍ PLEURY NEBO PLEUREKTOMIE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636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41">
            <a:extLst>
              <a:ext uri="{FF2B5EF4-FFF2-40B4-BE49-F238E27FC236}">
                <a16:creationId xmlns:a16="http://schemas.microsoft.com/office/drawing/2014/main" id="{FE43D436-9D76-4479-B202-282AA3363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D5FDDF-28FB-4871-BAF5-BC352B706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5B7D8589-9CA0-4BA7-B315-7BA600BC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D0C97FEA-5238-47DE-9956-42F382C26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8C4A9B43-E0C5-483B-B15C-4022ECA49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95BF8B62-C636-43AF-894B-0457A9F26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669F993C-7340-4413-87F8-A28166860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6EB881D7-3E2B-4490-BB0A-16E777AD9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52CE5935-55CA-4EB9-9A3D-100B75145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CC6D6F8B-79F9-4F06-8A2D-7BABF0529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DEF715FE-2D51-4CC6-AD82-306DA627C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60E354CF-EF82-4609-8F48-2EFB01C27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FB9D2ACB-DE65-4053-BB6A-2DD575E12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275F112D-24B3-48F4-B2DB-FAB9E57C7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4224785A-F9F5-4670-880A-D7C6FBAB9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767A8E2-1B21-4162-ACFD-4B70C1403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260829BA-C3E3-4388-B253-321C7F999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7F195E9B-F7B2-48EE-ADF4-0FCA5767B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BD0E493A-B71F-4BD3-B6BC-84DC52C14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C82D4841-AB36-409F-AD31-FF0FE10B4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A025D47F-C545-4969-97D8-A41AE0B2E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CB1A3BE3-B4BA-4266-A08A-DC26E7CA6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5">
              <a:extLst>
                <a:ext uri="{FF2B5EF4-FFF2-40B4-BE49-F238E27FC236}">
                  <a16:creationId xmlns:a16="http://schemas.microsoft.com/office/drawing/2014/main" id="{CC5D0E10-479B-45F0-9A6D-F38F3240A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E5A2A1B-8FDE-4A98-9FF3-DF2A6252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366" y="-230175"/>
            <a:ext cx="4488109" cy="3012188"/>
          </a:xfrm>
        </p:spPr>
        <p:txBody>
          <a:bodyPr>
            <a:normAutofit/>
          </a:bodyPr>
          <a:lstStyle/>
          <a:p>
            <a:r>
              <a:rPr lang="cs-CZ" sz="7200" b="1" dirty="0">
                <a:solidFill>
                  <a:schemeClr val="tx1"/>
                </a:solidFill>
              </a:rPr>
              <a:t>HISTORIE</a:t>
            </a:r>
          </a:p>
        </p:txBody>
      </p:sp>
      <p:graphicFrame>
        <p:nvGraphicFramePr>
          <p:cNvPr id="37" name="Zástupný obsah 2">
            <a:extLst>
              <a:ext uri="{FF2B5EF4-FFF2-40B4-BE49-F238E27FC236}">
                <a16:creationId xmlns:a16="http://schemas.microsoft.com/office/drawing/2014/main" id="{9B46771E-02FF-4872-99EF-1547CD38A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155971"/>
              </p:ext>
            </p:extLst>
          </p:nvPr>
        </p:nvGraphicFramePr>
        <p:xfrm>
          <a:off x="804672" y="798444"/>
          <a:ext cx="6007290" cy="5257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6D23074A-B185-4E95-BA6A-D30E3E5A6D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313" y="144462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2B0F81-89ED-4E5E-8894-5583D3C4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407" y="213265"/>
            <a:ext cx="7683942" cy="2487751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TUMORY MEDIASTINA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FAA89-E9D6-421B-8EFF-6BA764E00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084" y="1338522"/>
            <a:ext cx="9251554" cy="3892291"/>
          </a:xfrm>
        </p:spPr>
        <p:txBody>
          <a:bodyPr anchor="t">
            <a:normAutofit/>
          </a:bodyPr>
          <a:lstStyle/>
          <a:p>
            <a:r>
              <a:rPr lang="cs-CZ" sz="2400" dirty="0"/>
              <a:t>90 % VŠECH ONEMOCNĚNÍ MEDIASTINA</a:t>
            </a:r>
          </a:p>
          <a:p>
            <a:r>
              <a:rPr lang="cs-CZ" sz="2400" dirty="0"/>
              <a:t>VÝSKYT JE VZÁCNÝ</a:t>
            </a:r>
          </a:p>
          <a:p>
            <a:r>
              <a:rPr lang="cs-CZ" sz="2400" dirty="0"/>
              <a:t>LOKALIZACE ZÁVISÍ NA VĚKU</a:t>
            </a:r>
          </a:p>
          <a:p>
            <a:r>
              <a:rPr lang="cs-CZ" sz="2400" dirty="0"/>
              <a:t>50 % ASYMPTOMATICKÉ, ZJIŠTĚNÍ NÁHODNĚ</a:t>
            </a:r>
          </a:p>
          <a:p>
            <a:r>
              <a:rPr lang="cs-CZ" sz="2400" dirty="0"/>
              <a:t>TLAK NA HRUDI, SLABOST, ZTRÁTA HMOTNOSTI, ÚTLAK DÝCHACÍCH CEST, STRIDOR, KAŠEL, PŘI ÚTLAKU JÍCNU DYSFAGIE</a:t>
            </a:r>
          </a:p>
        </p:txBody>
      </p:sp>
    </p:spTree>
    <p:extLst>
      <p:ext uri="{BB962C8B-B14F-4D97-AF65-F5344CB8AC3E}">
        <p14:creationId xmlns:p14="http://schemas.microsoft.com/office/powerpoint/2010/main" val="22790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05D644-B05E-4E48-8CA0-8926BBB3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6" y="248433"/>
            <a:ext cx="8098665" cy="1972821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KARCINOM PLIC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281EC-B406-44F6-8C5B-01DF92F38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217" y="1245557"/>
            <a:ext cx="8920989" cy="4594667"/>
          </a:xfrm>
        </p:spPr>
        <p:txBody>
          <a:bodyPr anchor="t">
            <a:normAutofit/>
          </a:bodyPr>
          <a:lstStyle/>
          <a:p>
            <a:r>
              <a:rPr lang="cs-CZ" sz="2400" dirty="0"/>
              <a:t>KUŘÁCI VYŠŠÍ RIZIKO, VÍCE MUŽI NEŽ ŽENY</a:t>
            </a:r>
          </a:p>
          <a:p>
            <a:r>
              <a:rPr lang="cs-CZ" sz="2400" dirty="0"/>
              <a:t>NEJVÍCE DIAGNOSTIKOVÁNO MEZI 40. – 70. LETY</a:t>
            </a:r>
          </a:p>
          <a:p>
            <a:r>
              <a:rPr lang="cs-CZ" sz="2400" dirty="0"/>
              <a:t>KAŠEL, HEMOPTÝZA, KREV HLENU (30%), BOLEST MÁ TUPÝ NESOUVISLÝ CHARAKTER, PNEUMONIE, VÁHOVÝ ÚBYTEK</a:t>
            </a:r>
          </a:p>
          <a:p>
            <a:r>
              <a:rPr lang="cs-CZ" sz="2400" dirty="0"/>
              <a:t>ENDOBRONCHIÁLNÍ SONO – ROTUJÍCÍ SONDA, V BOLÓNKU S VODOU ZAVEDENA POMOCÍ BRONCHOSKOPU</a:t>
            </a:r>
          </a:p>
          <a:p>
            <a:r>
              <a:rPr lang="cs-CZ" sz="2400" dirty="0"/>
              <a:t>PŘI RADIKÁLNÍ OPERACI ODSTRANĚNÍ REGIONÁLNÍCH A MEDIASTINÁLNÍCH UZLIN</a:t>
            </a:r>
          </a:p>
        </p:txBody>
      </p:sp>
    </p:spTree>
    <p:extLst>
      <p:ext uri="{BB962C8B-B14F-4D97-AF65-F5344CB8AC3E}">
        <p14:creationId xmlns:p14="http://schemas.microsoft.com/office/powerpoint/2010/main" val="38702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66AFA4-DC57-455F-AAEA-6B9EEBAF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85" y="192881"/>
            <a:ext cx="9928667" cy="2150400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PNEUMOTHORAX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D3B31-342E-49F1-A2E0-45FA5408C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994" y="1372746"/>
            <a:ext cx="8958931" cy="4321617"/>
          </a:xfrm>
        </p:spPr>
        <p:txBody>
          <a:bodyPr anchor="t">
            <a:normAutofit/>
          </a:bodyPr>
          <a:lstStyle/>
          <a:p>
            <a:r>
              <a:rPr lang="cs-CZ" sz="2400" dirty="0"/>
              <a:t>PATOLOGICKÉ NAHROMADĚNÍ VZDUCHU V PLEURÁLNÍ DUTINĚ, NÁHLÁ PŘÍHODA HRUDNÍ</a:t>
            </a:r>
          </a:p>
          <a:p>
            <a:r>
              <a:rPr lang="cs-CZ" sz="2400" dirty="0"/>
              <a:t>DIAGNÓZA JE POMĚRNĚ SNADNÁ</a:t>
            </a:r>
          </a:p>
          <a:p>
            <a:r>
              <a:rPr lang="cs-CZ" sz="2400" dirty="0"/>
              <a:t>SPONTÁNNÍ – BEZ ZEVNÍHO ZÁSAHU (CHOPN, C. FIBRÓZA)</a:t>
            </a:r>
          </a:p>
          <a:p>
            <a:r>
              <a:rPr lang="cs-CZ" sz="2400" dirty="0"/>
              <a:t> TRAUMATICKÝ – PŘI ÚRAZU (ZLOMENÁ ŽEBRA)</a:t>
            </a:r>
          </a:p>
          <a:p>
            <a:r>
              <a:rPr lang="cs-CZ" sz="2400" dirty="0"/>
              <a:t>IATROGENNÍ – LÉKAŘEM (DIAGNOSTIKA, TERAPIE)</a:t>
            </a:r>
          </a:p>
        </p:txBody>
      </p:sp>
    </p:spTree>
    <p:extLst>
      <p:ext uri="{BB962C8B-B14F-4D97-AF65-F5344CB8AC3E}">
        <p14:creationId xmlns:p14="http://schemas.microsoft.com/office/powerpoint/2010/main" val="828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016185-7F45-44B3-AA9A-B0D7E58C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129" y="766744"/>
            <a:ext cx="4985814" cy="4558030"/>
          </a:xfrm>
        </p:spPr>
        <p:txBody>
          <a:bodyPr>
            <a:normAutofit/>
          </a:bodyPr>
          <a:lstStyle/>
          <a:p>
            <a:pPr algn="r"/>
            <a:r>
              <a:rPr lang="cs-CZ" sz="6600" b="1" dirty="0">
                <a:solidFill>
                  <a:schemeClr val="tx1"/>
                </a:solidFill>
              </a:rPr>
              <a:t>DLE KOMUNIKACE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56CA9C-C745-4912-BE80-6C186928D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212" y="960120"/>
            <a:ext cx="5511800" cy="4171278"/>
          </a:xfrm>
        </p:spPr>
        <p:txBody>
          <a:bodyPr>
            <a:normAutofit/>
          </a:bodyPr>
          <a:lstStyle/>
          <a:p>
            <a:r>
              <a:rPr lang="cs-CZ" sz="2400" dirty="0"/>
              <a:t>OTEVŘENÝ – TRVALÁ KOMUNIKACE S ATMOSFÉROU</a:t>
            </a:r>
          </a:p>
          <a:p>
            <a:r>
              <a:rPr lang="cs-CZ" sz="2400" dirty="0"/>
              <a:t>ZAVŘENÝ – FRAKTURA ŽEBER, STÁLÝ OBJEM VZDUCHU</a:t>
            </a:r>
          </a:p>
          <a:p>
            <a:r>
              <a:rPr lang="cs-CZ" sz="2400" dirty="0"/>
              <a:t>TENZNÍ – DEFEKT FUNGUJE JAKO JEDNOCEST. VENTIL, VZDUCH SE STÁLE HROMADÍ</a:t>
            </a:r>
          </a:p>
        </p:txBody>
      </p:sp>
    </p:spTree>
    <p:extLst>
      <p:ext uri="{BB962C8B-B14F-4D97-AF65-F5344CB8AC3E}">
        <p14:creationId xmlns:p14="http://schemas.microsoft.com/office/powerpoint/2010/main" val="2823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41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3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8438555-2600-4432-A5F7-938D5FD7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27" y="463867"/>
            <a:ext cx="9948526" cy="1580335"/>
          </a:xfrm>
        </p:spPr>
        <p:txBody>
          <a:bodyPr>
            <a:normAutofit/>
          </a:bodyPr>
          <a:lstStyle/>
          <a:p>
            <a:r>
              <a:rPr lang="cs-CZ" sz="6600" b="1" dirty="0">
                <a:solidFill>
                  <a:schemeClr val="tx1"/>
                </a:solidFill>
              </a:rPr>
              <a:t>TYPICKÁ TRIÁDA</a:t>
            </a:r>
          </a:p>
        </p:txBody>
      </p:sp>
      <p:graphicFrame>
        <p:nvGraphicFramePr>
          <p:cNvPr id="90" name="Zástupný obsah 2">
            <a:extLst>
              <a:ext uri="{FF2B5EF4-FFF2-40B4-BE49-F238E27FC236}">
                <a16:creationId xmlns:a16="http://schemas.microsoft.com/office/drawing/2014/main" id="{846225C8-418B-4D0E-AE43-B82641DEE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164067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4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5F9479-FAF0-4087-B038-255680CF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290" y="187255"/>
            <a:ext cx="8620953" cy="1972820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HEMOTHORAX</a:t>
            </a:r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900F4F-AC14-4CF7-B0F3-940A6AC7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974" y="1237129"/>
            <a:ext cx="9525520" cy="4756063"/>
          </a:xfrm>
        </p:spPr>
        <p:txBody>
          <a:bodyPr anchor="t">
            <a:noAutofit/>
          </a:bodyPr>
          <a:lstStyle/>
          <a:p>
            <a:r>
              <a:rPr lang="cs-CZ" sz="2400" dirty="0"/>
              <a:t>PŘÍTOMNOST KRVE V PLEURÁLNÍ DUTINĚ KVŮLI - ZLOMENINY ŽEBER (CCA 100 ML Z JEDNOHO ŽEBRA), TRAUMA INTERKOSTÁLNÍ ARTERIE, A. THORACICA INTERNA, A. SUBCLAVIA, HRUDNÍ AORTY, RUPTURA ANEURYSMATU HRUDNÍ AORTY, TRAUMA HILOVÝCH CÉV</a:t>
            </a:r>
          </a:p>
          <a:p>
            <a:r>
              <a:rPr lang="cs-CZ" sz="2400" dirty="0"/>
              <a:t>DUŠNOST, CYANÓZA, HYPOTENZE (ZNÁMKA ŠOKU), NA POSTIŽENÉ STRANĚ OSLABENÉ DÝCHÁNÍ</a:t>
            </a:r>
          </a:p>
          <a:p>
            <a:r>
              <a:rPr lang="cs-CZ" sz="2400" dirty="0"/>
              <a:t>PUNKCE, LÉPE DRENÁŽ VE STŘEDNÍ ČÁŘE AXILÁRNÍ V 6. MEZIŽEBŘÍ PŘI HORNÍ HRANĚ DOLNÍHO ŽEBRA, INFUŹNÍ TERAPIE</a:t>
            </a:r>
          </a:p>
        </p:txBody>
      </p:sp>
    </p:spTree>
    <p:extLst>
      <p:ext uri="{BB962C8B-B14F-4D97-AF65-F5344CB8AC3E}">
        <p14:creationId xmlns:p14="http://schemas.microsoft.com/office/powerpoint/2010/main" val="10918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CD5EB9-3E80-4A1F-82C8-6C028A30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225" y="137282"/>
            <a:ext cx="9049577" cy="1319860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CHYLOTHORAX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15C54-9C95-4A48-B0B7-748C65DF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783" y="1234844"/>
            <a:ext cx="9694266" cy="4459518"/>
          </a:xfrm>
        </p:spPr>
        <p:txBody>
          <a:bodyPr anchor="t">
            <a:normAutofit/>
          </a:bodyPr>
          <a:lstStyle/>
          <a:p>
            <a:r>
              <a:rPr lang="cs-CZ" sz="2600" dirty="0"/>
              <a:t>VZÁCNÁ KOMPLIKACE HRUDNÍHO TRAUMATU, PORANĚNÍ DUCTUS THORACICUS</a:t>
            </a:r>
          </a:p>
          <a:p>
            <a:r>
              <a:rPr lang="cs-CZ" sz="2600" dirty="0"/>
              <a:t>KONZERVATIVNÍ LÉČBA – SNÍŽENÍ TVORBY LYMFY (PARENTERÁLNÍ PŘÍJEM POTRAVY)</a:t>
            </a:r>
          </a:p>
          <a:p>
            <a:r>
              <a:rPr lang="cs-CZ" sz="2600" dirty="0"/>
              <a:t>CHIRURGICKÁ LÉČBA – HODNĚ TUKŮ KE ZVÝRAZNĚNÍ LYMFATIK, OBA KONCE MÍZOVODU SE LIGUJÍ, DRENÁŽ</a:t>
            </a:r>
          </a:p>
          <a:p>
            <a:r>
              <a:rPr lang="cs-CZ" sz="2600" dirty="0"/>
              <a:t>PROJEVUJE SE MALNUTRICÍ, IMUNODEFICIENCÍ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555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C42A77-53D8-4289-8312-E98A5749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708" y="193437"/>
            <a:ext cx="10362598" cy="1325564"/>
          </a:xfrm>
        </p:spPr>
        <p:txBody>
          <a:bodyPr anchor="t">
            <a:normAutofit/>
          </a:bodyPr>
          <a:lstStyle/>
          <a:p>
            <a:pPr algn="l"/>
            <a:r>
              <a:rPr lang="cs-CZ" sz="5400" b="1" dirty="0">
                <a:solidFill>
                  <a:schemeClr val="accent1"/>
                </a:solidFill>
              </a:rPr>
              <a:t>CHIRURGIE PLICNÍ ROZEDMY (LVRS)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749FB1-22B9-4F3B-84D1-525363309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701" y="1113900"/>
            <a:ext cx="8298726" cy="5313533"/>
          </a:xfrm>
        </p:spPr>
        <p:txBody>
          <a:bodyPr anchor="t">
            <a:noAutofit/>
          </a:bodyPr>
          <a:lstStyle/>
          <a:p>
            <a:r>
              <a:rPr lang="cs-CZ" sz="2000" dirty="0"/>
              <a:t>JINAK ŘEČENO EMFYZÉM, SOUČÁST CHOPN, EPIDEMIOLOGICKY VELMI VÝZNAMNÉ (AŽ 20%)</a:t>
            </a:r>
          </a:p>
          <a:p>
            <a:r>
              <a:rPr lang="cs-CZ" sz="2000" dirty="0"/>
              <a:t>V ČR 5. NAJČASTĚJŠÍ PŘÍČINA ÚMRTÍ, V USA 4. MÍSTO</a:t>
            </a:r>
          </a:p>
          <a:p>
            <a:r>
              <a:rPr lang="cs-CZ" sz="2000" dirty="0"/>
              <a:t>MEDIKAMENTÓZNÍ LÉČBA MÁ POUZE PODPŮRNÝ EFEKT</a:t>
            </a:r>
          </a:p>
          <a:p>
            <a:r>
              <a:rPr lang="cs-CZ" sz="2000" dirty="0"/>
              <a:t>REHABILITACE ZPOMALUJE PROGRESI (DECHOVÁ GYMNASTIKA)</a:t>
            </a:r>
          </a:p>
          <a:p>
            <a:r>
              <a:rPr lang="cs-CZ" sz="2000" dirty="0"/>
              <a:t>ŘEŠÉNÍ TRANSPLANTACÍ, VLASTNÍ ÚSKALÍ A KOMPLIKACE</a:t>
            </a:r>
          </a:p>
          <a:p>
            <a:r>
              <a:rPr lang="cs-CZ" sz="2000" dirty="0"/>
              <a:t>ROZŠIŘOVÁNÍ DÝCHACÍCH CEST A DESTRUKCE ALVEOLŮ, NENÍ VŠAK PŘÍTOMNA FIBRÓZA</a:t>
            </a:r>
          </a:p>
          <a:p>
            <a:r>
              <a:rPr lang="cs-CZ" sz="2000" dirty="0"/>
              <a:t>MŮŽE ZA TO KOUŘENÍ NEBO DEFICIT ALFA-1 ANTITRIPSINU</a:t>
            </a:r>
          </a:p>
        </p:txBody>
      </p:sp>
    </p:spTree>
    <p:extLst>
      <p:ext uri="{BB962C8B-B14F-4D97-AF65-F5344CB8AC3E}">
        <p14:creationId xmlns:p14="http://schemas.microsoft.com/office/powerpoint/2010/main" val="16920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FDD98C-5518-4688-9E17-8461175B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428" y="1005809"/>
            <a:ext cx="8112575" cy="3020942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600" b="1" dirty="0"/>
              <a:t>ONEMOCNĚNÍ JÍCNU</a:t>
            </a:r>
          </a:p>
        </p:txBody>
      </p:sp>
    </p:spTree>
    <p:extLst>
      <p:ext uri="{BB962C8B-B14F-4D97-AF65-F5344CB8AC3E}">
        <p14:creationId xmlns:p14="http://schemas.microsoft.com/office/powerpoint/2010/main" val="25620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D9AC01-BFF5-4152-BF24-CE4D163F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48" y="98046"/>
            <a:ext cx="9449242" cy="1972822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EZOFAGEÁLNÍ DIVERTIKLY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8E4E2-8E61-4464-853B-EE9ED69F2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227" y="1157685"/>
            <a:ext cx="9547375" cy="5030051"/>
          </a:xfrm>
        </p:spPr>
        <p:txBody>
          <a:bodyPr anchor="t">
            <a:normAutofit/>
          </a:bodyPr>
          <a:lstStyle/>
          <a:p>
            <a:r>
              <a:rPr lang="cs-CZ" sz="2200" dirty="0"/>
              <a:t>EPITELEM VYSTLANÉ SLIZNIČNÍ VAKY VYČNÍVAJÍCÍ MIMO LUMEN JÍCNU, TÉMĚŘ VŠECHNY ZÍSKANÉ VĚKEM</a:t>
            </a:r>
          </a:p>
          <a:p>
            <a:r>
              <a:rPr lang="cs-CZ" sz="2200" dirty="0"/>
              <a:t>DĚLÍME JE DLE MÍSTA VÝSKYTU, TLOUŠŤKY STĚNY, MECHANIZMU VZNIKU</a:t>
            </a:r>
          </a:p>
          <a:p>
            <a:r>
              <a:rPr lang="cs-CZ" sz="2200" dirty="0"/>
              <a:t>NEJBĚŽNĚJŠÍ JE FARYNGOEZOFAGEÁLNÍ, PORUCHY POLYKÁNÍ, REGURGITACE SOUST, MUMLÁNÍ PŘI POLKNUTÍ</a:t>
            </a:r>
          </a:p>
          <a:p>
            <a:r>
              <a:rPr lang="cs-CZ" sz="2200" dirty="0"/>
              <a:t>BRONCHÍLNÍ TŘEBA PO TBC, NÁHODNĚ NALEZENÉ PŘI RTG, ASYMPTOMATICKÉ, OPERACE VYJÍMEČNĚ (PÍŠTĚL)</a:t>
            </a:r>
          </a:p>
          <a:p>
            <a:r>
              <a:rPr lang="cs-CZ" sz="2200" dirty="0"/>
              <a:t>EPIFRENICKÝ NALEZEN NÁHODNĚ PŘI RTG, JIND KVŮLI HIATOVÉ KÝLE, REFLUXNÍ EZOFAGITIDA, KARCINOM JÍCNU</a:t>
            </a:r>
          </a:p>
        </p:txBody>
      </p:sp>
    </p:spTree>
    <p:extLst>
      <p:ext uri="{BB962C8B-B14F-4D97-AF65-F5344CB8AC3E}">
        <p14:creationId xmlns:p14="http://schemas.microsoft.com/office/powerpoint/2010/main" val="26480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99EE6F-BDDA-48AD-938F-D13A9062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2" y="0"/>
            <a:ext cx="3746499" cy="3808520"/>
          </a:xfrm>
        </p:spPr>
        <p:txBody>
          <a:bodyPr>
            <a:normAutofit/>
          </a:bodyPr>
          <a:lstStyle/>
          <a:p>
            <a:pPr algn="l"/>
            <a:r>
              <a:rPr lang="cs-CZ" sz="6000" b="1" dirty="0">
                <a:solidFill>
                  <a:schemeClr val="tx1"/>
                </a:solidFill>
              </a:rPr>
              <a:t>PRVNÍ OPERAČNÍ VÝKONY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76F9A-7BCE-4D79-AE26-06BAD178E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451" y="905352"/>
            <a:ext cx="6630987" cy="4937790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1879 - torakoplastiky</a:t>
            </a:r>
          </a:p>
          <a:p>
            <a:r>
              <a:rPr lang="cs-CZ" altLang="cs-CZ" sz="2400" dirty="0"/>
              <a:t>1883 - excize plicního </a:t>
            </a:r>
            <a:r>
              <a:rPr lang="cs-CZ" altLang="cs-CZ" sz="2400" dirty="0" err="1"/>
              <a:t>parenhymu</a:t>
            </a:r>
            <a:r>
              <a:rPr lang="cs-CZ" altLang="cs-CZ" sz="2400" dirty="0"/>
              <a:t> při odstranění Tu žebra (Müller)</a:t>
            </a:r>
          </a:p>
          <a:p>
            <a:r>
              <a:rPr lang="cs-CZ" altLang="cs-CZ" sz="2400" dirty="0"/>
              <a:t>1897 - parciální lobektomie při tuberkulóze</a:t>
            </a:r>
          </a:p>
          <a:p>
            <a:r>
              <a:rPr lang="cs-CZ" altLang="cs-CZ" sz="2400" dirty="0"/>
              <a:t>1931 - levostranná </a:t>
            </a:r>
            <a:r>
              <a:rPr lang="cs-CZ" altLang="cs-CZ" sz="2400" dirty="0" err="1"/>
              <a:t>pneumonektomie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Nissen</a:t>
            </a:r>
            <a:r>
              <a:rPr lang="cs-CZ" altLang="cs-CZ" sz="2400" dirty="0"/>
              <a:t>) - </a:t>
            </a:r>
            <a:r>
              <a:rPr lang="cs-CZ" altLang="cs-CZ" sz="2400" dirty="0" err="1"/>
              <a:t>bronchiektazie</a:t>
            </a:r>
            <a:endParaRPr lang="cs-CZ" altLang="cs-CZ" sz="2400" dirty="0"/>
          </a:p>
          <a:p>
            <a:r>
              <a:rPr lang="cs-CZ" altLang="cs-CZ" sz="2400" dirty="0"/>
              <a:t>1933 - </a:t>
            </a:r>
            <a:r>
              <a:rPr lang="cs-CZ" altLang="cs-CZ" sz="2400" dirty="0" err="1"/>
              <a:t>pneumonektomie</a:t>
            </a:r>
            <a:r>
              <a:rPr lang="cs-CZ" altLang="cs-CZ" sz="2400" dirty="0"/>
              <a:t> pro karcinom (Graham - </a:t>
            </a:r>
            <a:r>
              <a:rPr lang="cs-CZ" altLang="cs-CZ" sz="2400" dirty="0" err="1"/>
              <a:t>l.sin</a:t>
            </a:r>
            <a:r>
              <a:rPr lang="cs-CZ" altLang="cs-CZ" sz="2400" dirty="0"/>
              <a:t>) , 1934 - </a:t>
            </a:r>
            <a:r>
              <a:rPr lang="cs-CZ" altLang="cs-CZ" sz="2400" dirty="0" err="1"/>
              <a:t>Overholt</a:t>
            </a:r>
            <a:r>
              <a:rPr lang="cs-CZ" altLang="cs-CZ" sz="2400" dirty="0"/>
              <a:t> - (</a:t>
            </a:r>
            <a:r>
              <a:rPr lang="cs-CZ" altLang="cs-CZ" sz="2400" dirty="0" err="1"/>
              <a:t>l.dx</a:t>
            </a:r>
            <a:r>
              <a:rPr lang="cs-CZ" altLang="cs-CZ" sz="2400" dirty="0"/>
              <a:t>.)</a:t>
            </a:r>
          </a:p>
          <a:p>
            <a:endParaRPr lang="cs-CZ" dirty="0"/>
          </a:p>
        </p:txBody>
      </p:sp>
      <p:pic>
        <p:nvPicPr>
          <p:cNvPr id="7" name="Obrázek 6" descr="Obsah obrázku kuchyňské nádobí, nůž&#10;&#10;Popis byl vytvořen automaticky">
            <a:extLst>
              <a:ext uri="{FF2B5EF4-FFF2-40B4-BE49-F238E27FC236}">
                <a16:creationId xmlns:a16="http://schemas.microsoft.com/office/drawing/2014/main" id="{EF64E202-0273-4BB0-B7C3-57C3EFBF3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10" y="2145626"/>
            <a:ext cx="3756873" cy="37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D17D30-66C1-4BFE-AFBA-33B3738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568" y="1146106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cs-CZ" sz="6600" b="1" dirty="0">
                <a:solidFill>
                  <a:schemeClr val="tx1"/>
                </a:solidFill>
              </a:rPr>
              <a:t>DLE MÍSTA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53111-954A-4733-B6B2-97E7C640A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487" y="936961"/>
            <a:ext cx="6433519" cy="4086891"/>
          </a:xfrm>
        </p:spPr>
        <p:txBody>
          <a:bodyPr>
            <a:normAutofit/>
          </a:bodyPr>
          <a:lstStyle/>
          <a:p>
            <a:r>
              <a:rPr lang="cs-CZ" sz="2400" dirty="0"/>
              <a:t>FARYNGOEZOFAGIÁLNÍ (HORNÍ) - PULZNÍ</a:t>
            </a:r>
          </a:p>
          <a:p>
            <a:r>
              <a:rPr lang="cs-CZ" sz="2400" dirty="0"/>
              <a:t>PARABRONCHIÁLNÍ (STŘEDNÍ) - TRAKČNÍ</a:t>
            </a:r>
          </a:p>
          <a:p>
            <a:r>
              <a:rPr lang="cs-CZ" sz="2400" dirty="0"/>
              <a:t>EPIFRENICKÉ (DOLNÍ) - PULZNÍ</a:t>
            </a:r>
          </a:p>
        </p:txBody>
      </p:sp>
    </p:spTree>
    <p:extLst>
      <p:ext uri="{BB962C8B-B14F-4D97-AF65-F5344CB8AC3E}">
        <p14:creationId xmlns:p14="http://schemas.microsoft.com/office/powerpoint/2010/main" val="42153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C9100F-5DCB-42D8-9ACB-EFC01F80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2898" y="960119"/>
            <a:ext cx="4998324" cy="4144540"/>
          </a:xfrm>
        </p:spPr>
        <p:txBody>
          <a:bodyPr>
            <a:normAutofit/>
          </a:bodyPr>
          <a:lstStyle/>
          <a:p>
            <a:pPr algn="r"/>
            <a:r>
              <a:rPr lang="cs-CZ" sz="6600" b="1" dirty="0">
                <a:solidFill>
                  <a:schemeClr val="tx1"/>
                </a:solidFill>
              </a:rPr>
              <a:t>DLE TLOUŠŤKY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F7442-48FE-4324-AB8E-0E93729F6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514" y="901367"/>
            <a:ext cx="7633410" cy="4220241"/>
          </a:xfrm>
        </p:spPr>
        <p:txBody>
          <a:bodyPr>
            <a:normAutofit/>
          </a:bodyPr>
          <a:lstStyle/>
          <a:p>
            <a:r>
              <a:rPr lang="cs-CZ" sz="2300" dirty="0"/>
              <a:t>PRAVÝ – SLIZNICE, VAZIVO, SVALOVINA - TRAKČNÍ</a:t>
            </a:r>
          </a:p>
          <a:p>
            <a:r>
              <a:rPr lang="cs-CZ" sz="2300" dirty="0"/>
              <a:t>NEPRAVÝ – SLIZNICE A PODSLIZNICE - PULZNÍ</a:t>
            </a:r>
          </a:p>
        </p:txBody>
      </p:sp>
    </p:spTree>
    <p:extLst>
      <p:ext uri="{BB962C8B-B14F-4D97-AF65-F5344CB8AC3E}">
        <p14:creationId xmlns:p14="http://schemas.microsoft.com/office/powerpoint/2010/main" val="27808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53226D-F136-4193-8055-327CA82A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960119"/>
            <a:ext cx="4373497" cy="4242195"/>
          </a:xfrm>
        </p:spPr>
        <p:txBody>
          <a:bodyPr>
            <a:normAutofit/>
          </a:bodyPr>
          <a:lstStyle/>
          <a:p>
            <a:pPr algn="r"/>
            <a:r>
              <a:rPr lang="cs-CZ" sz="6600" b="1" dirty="0">
                <a:solidFill>
                  <a:schemeClr val="tx1"/>
                </a:solidFill>
              </a:rPr>
              <a:t>DLE VZNIKU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0F09CC-D93E-415F-93F4-699A65C1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915" y="799172"/>
            <a:ext cx="5643561" cy="4242117"/>
          </a:xfrm>
        </p:spPr>
        <p:txBody>
          <a:bodyPr>
            <a:normAutofit/>
          </a:bodyPr>
          <a:lstStyle/>
          <a:p>
            <a:r>
              <a:rPr lang="cs-CZ" sz="2400" dirty="0"/>
              <a:t>PULZNÍ – ZVÝŠENÝ TLAK UVNITŘ JÍCNU - NEPRAVÉ</a:t>
            </a:r>
          </a:p>
          <a:p>
            <a:r>
              <a:rPr lang="cs-CZ" sz="2400" dirty="0"/>
              <a:t>TRAKČNÍ – ZÁNĚTEM MÍZNÍCH UZLIN PŘILÉHAJÍCÍCH K JÍCNU, HOJENÍ A RETRAKCE TAHÁ STĚNU JÍCNU - PRAVÉ</a:t>
            </a:r>
          </a:p>
        </p:txBody>
      </p:sp>
    </p:spTree>
    <p:extLst>
      <p:ext uri="{BB962C8B-B14F-4D97-AF65-F5344CB8AC3E}">
        <p14:creationId xmlns:p14="http://schemas.microsoft.com/office/powerpoint/2010/main" val="22895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187DD0-A3A0-46CF-8F3B-801C197A8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464" y="138112"/>
            <a:ext cx="8309802" cy="1830387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BENIGNÍ NÁDORY JÍCNU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A429A-321F-47DD-8F94-CCAEDE29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977" y="1184310"/>
            <a:ext cx="7028660" cy="4674951"/>
          </a:xfrm>
        </p:spPr>
        <p:txBody>
          <a:bodyPr anchor="t">
            <a:normAutofit/>
          </a:bodyPr>
          <a:lstStyle/>
          <a:p>
            <a:r>
              <a:rPr lang="cs-CZ" sz="2400" dirty="0"/>
              <a:t>LEIOMYOM, VĚTŠINOU NEPŮSOBÍ OBTÍŽE, VZÁCNĚ KRVÁCENÍ NEBO DYSFAGIE</a:t>
            </a:r>
          </a:p>
          <a:p>
            <a:r>
              <a:rPr lang="cs-CZ" sz="2400" dirty="0"/>
              <a:t>DIAGNOSTIKA ENDOSKOPICKY NEBO RTG (PASÁŽ KONTRASTNÍ LÁTKY)</a:t>
            </a:r>
          </a:p>
          <a:p>
            <a:r>
              <a:rPr lang="cs-CZ" sz="2400" dirty="0"/>
              <a:t>INDIKACÍ K ODSTRANĚNÍ JSOU KLINICKÉ OBTÍŽE NEBO NEMOŽNOST VYLOUČENÍ MALIGNITY</a:t>
            </a:r>
          </a:p>
        </p:txBody>
      </p:sp>
    </p:spTree>
    <p:extLst>
      <p:ext uri="{BB962C8B-B14F-4D97-AF65-F5344CB8AC3E}">
        <p14:creationId xmlns:p14="http://schemas.microsoft.com/office/powerpoint/2010/main" val="1337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784B6F-21E9-4DFF-9DF5-F51D2EF7F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999" y="122477"/>
            <a:ext cx="9122125" cy="1382177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MALIGNÍ NÁDORY JÍCNU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05059-B844-4231-883A-C9E077D10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953" y="1207992"/>
            <a:ext cx="9902684" cy="4744837"/>
          </a:xfrm>
        </p:spPr>
        <p:txBody>
          <a:bodyPr anchor="t">
            <a:normAutofit/>
          </a:bodyPr>
          <a:lstStyle/>
          <a:p>
            <a:r>
              <a:rPr lang="cs-CZ" sz="2400" dirty="0"/>
              <a:t>MALIGNÍ - DLAŽDICOBUNĚČNÝ KARCINOM (90 %), ADENOKARCINOM A MELANOBLASTOM (10 %)</a:t>
            </a:r>
          </a:p>
          <a:p>
            <a:r>
              <a:rPr lang="cs-CZ" sz="2400" dirty="0"/>
              <a:t>NEJČASTĚJŠÍ MEZI 50–70. ROKEM, VÍCE U MUŽŮ, RIZIKOVÉ FAKTORY JSOU EXOGENNÍ (KOUŘENÍ, ALKOHOL, KOŘENĚNÁ STRAVA) A ENDOGENNÍ (PREKANCERÓZY)</a:t>
            </a:r>
          </a:p>
          <a:p>
            <a:r>
              <a:rPr lang="cs-CZ" sz="2400" dirty="0"/>
              <a:t>PROGREDUJÍCÍ DYSFAGIE A ODYNOFAGIE, RETROSTERNÁLNÍ BOLEST, ÚBYTEK HMOTNOSTI, ANÉMIE, ASPIRAČNÍ PNEUMONIE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2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3BB200-B3D6-4018-9D34-090FDFF4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843" y="758545"/>
            <a:ext cx="7173242" cy="3149937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6600" b="1" dirty="0"/>
              <a:t>DRENÁŽNÍ SYSTÉMY</a:t>
            </a:r>
            <a:endParaRPr lang="en-US" sz="6600" b="1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C1CCFD-053B-45BE-8D06-8BEF4551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8770" y="5364449"/>
            <a:ext cx="5414125" cy="1196717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827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43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5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F5397C91-DD3E-4F31-8C76-1E06E602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86" name="Zástupný obsah 4">
            <a:extLst>
              <a:ext uri="{FF2B5EF4-FFF2-40B4-BE49-F238E27FC236}">
                <a16:creationId xmlns:a16="http://schemas.microsoft.com/office/drawing/2014/main" id="{01D0E4F0-5B64-4198-A44E-98CE970F4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349585"/>
              </p:ext>
            </p:extLst>
          </p:nvPr>
        </p:nvGraphicFramePr>
        <p:xfrm>
          <a:off x="86000" y="596107"/>
          <a:ext cx="11950702" cy="598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43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5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29ED16FD-B4C8-456A-AC58-18B2A52A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713" y="405407"/>
            <a:ext cx="11144535" cy="1651794"/>
          </a:xfrm>
        </p:spPr>
        <p:txBody>
          <a:bodyPr>
            <a:normAutofit/>
          </a:bodyPr>
          <a:lstStyle/>
          <a:p>
            <a:pPr algn="l"/>
            <a:r>
              <a:rPr lang="cs-CZ" sz="6000" b="1" dirty="0">
                <a:solidFill>
                  <a:schemeClr val="tx1"/>
                </a:solidFill>
              </a:rPr>
              <a:t>DŮVODY HRUDNÍ DRENÁŽE</a:t>
            </a:r>
          </a:p>
        </p:txBody>
      </p:sp>
      <p:graphicFrame>
        <p:nvGraphicFramePr>
          <p:cNvPr id="42" name="Zástupný obsah 4">
            <a:extLst>
              <a:ext uri="{FF2B5EF4-FFF2-40B4-BE49-F238E27FC236}">
                <a16:creationId xmlns:a16="http://schemas.microsoft.com/office/drawing/2014/main" id="{BB1D2439-A8A6-4316-9554-1EB072F5B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944237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C33F1BB8-3C82-4C82-94EA-27EFF43F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0448" y="444106"/>
            <a:ext cx="10402551" cy="1340637"/>
          </a:xfrm>
        </p:spPr>
        <p:txBody>
          <a:bodyPr anchor="t">
            <a:normAutofit/>
          </a:bodyPr>
          <a:lstStyle/>
          <a:p>
            <a:r>
              <a:rPr lang="cs-CZ" sz="6600" b="1" dirty="0">
                <a:solidFill>
                  <a:schemeClr val="tx1"/>
                </a:solidFill>
              </a:rPr>
              <a:t>TROJÍ ÚČEL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39" name="Zástupný obsah 4">
            <a:extLst>
              <a:ext uri="{FF2B5EF4-FFF2-40B4-BE49-F238E27FC236}">
                <a16:creationId xmlns:a16="http://schemas.microsoft.com/office/drawing/2014/main" id="{F4903504-0EF4-4125-B993-06720A384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898367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51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A63F100-E393-49D7-B251-00B5BC93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279013"/>
            <a:ext cx="11272837" cy="1624723"/>
          </a:xfrm>
        </p:spPr>
        <p:txBody>
          <a:bodyPr>
            <a:noAutofit/>
          </a:bodyPr>
          <a:lstStyle/>
          <a:p>
            <a:pPr algn="l"/>
            <a:r>
              <a:rPr lang="cs-CZ" sz="5400" b="1" dirty="0">
                <a:solidFill>
                  <a:schemeClr val="tx1"/>
                </a:solidFill>
              </a:rPr>
              <a:t>DRENÁŽNÍ SÝSTÉMY NA JEDNO POUŽITÍ</a:t>
            </a:r>
          </a:p>
        </p:txBody>
      </p:sp>
      <p:graphicFrame>
        <p:nvGraphicFramePr>
          <p:cNvPr id="37" name="Zástupný obsah 2">
            <a:extLst>
              <a:ext uri="{FF2B5EF4-FFF2-40B4-BE49-F238E27FC236}">
                <a16:creationId xmlns:a16="http://schemas.microsoft.com/office/drawing/2014/main" id="{0390CDD7-C5F4-404A-9A61-CC7143AE7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77052"/>
              </p:ext>
            </p:extLst>
          </p:nvPr>
        </p:nvGraphicFramePr>
        <p:xfrm>
          <a:off x="413931" y="920750"/>
          <a:ext cx="11564936" cy="499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7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A9E64D77-A7FF-421D-9752-3E644238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08" y="565150"/>
            <a:ext cx="7588801" cy="1658401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INSTRUMENTÁRIUM</a:t>
            </a: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AD95BD5-FDAE-4DCE-B85D-869AC8E5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709" y="1757146"/>
            <a:ext cx="6123783" cy="4535704"/>
          </a:xfrm>
        </p:spPr>
        <p:txBody>
          <a:bodyPr anchor="t">
            <a:normAutofit/>
          </a:bodyPr>
          <a:lstStyle/>
          <a:p>
            <a:r>
              <a:rPr lang="cs-CZ" sz="2400" dirty="0"/>
              <a:t>KOSTOTOM</a:t>
            </a:r>
          </a:p>
          <a:p>
            <a:r>
              <a:rPr lang="cs-CZ" sz="2400" dirty="0"/>
              <a:t>RASPATORIA</a:t>
            </a:r>
          </a:p>
          <a:p>
            <a:r>
              <a:rPr lang="cs-CZ" sz="2400" dirty="0"/>
              <a:t>ELEVATORIA</a:t>
            </a:r>
          </a:p>
          <a:p>
            <a:r>
              <a:rPr lang="cs-CZ" sz="2400" dirty="0"/>
              <a:t>STERNÁLNÍ DLÁTKO</a:t>
            </a:r>
          </a:p>
          <a:p>
            <a:r>
              <a:rPr lang="cs-CZ" sz="2400" dirty="0"/>
              <a:t>PEVNÉ KOSTNÍ NŮŽKY NA STERNUM</a:t>
            </a:r>
          </a:p>
          <a:p>
            <a:r>
              <a:rPr lang="cs-CZ" sz="2400" dirty="0"/>
              <a:t>KOSTNÍ HÁKY OSTRÉ</a:t>
            </a:r>
          </a:p>
          <a:p>
            <a:r>
              <a:rPr lang="cs-CZ" sz="2400" dirty="0"/>
              <a:t>HRUDNÍ ROZVĚRAČ FINOCHITTO</a:t>
            </a:r>
          </a:p>
          <a:p>
            <a:r>
              <a:rPr lang="cs-CZ" sz="2400" dirty="0">
                <a:solidFill>
                  <a:prstClr val="black"/>
                </a:solidFill>
              </a:rPr>
              <a:t>DLOUHÉ DISEKTORY</a:t>
            </a:r>
          </a:p>
          <a:p>
            <a:endParaRPr lang="cs-CZ" sz="2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CDFAAFD-E6DC-4DE7-AB83-FFBD15A31708}"/>
              </a:ext>
            </a:extLst>
          </p:cNvPr>
          <p:cNvSpPr txBox="1"/>
          <p:nvPr/>
        </p:nvSpPr>
        <p:spPr>
          <a:xfrm>
            <a:off x="7902289" y="1756511"/>
            <a:ext cx="5448871" cy="424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/>
                </a:solidFill>
              </a:rPr>
              <a:t>SATINSKÉHO SVORKY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/>
                </a:solidFill>
              </a:rPr>
              <a:t>SEMB DISEKTOR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/>
                </a:solidFill>
              </a:rPr>
              <a:t>DUVALOVY KLEŠTĚ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/>
                </a:solidFill>
              </a:rPr>
              <a:t>SRDEČNÍ HÁKY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/>
                </a:solidFill>
              </a:rPr>
              <a:t>BOZEMANY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/>
                </a:solidFill>
              </a:rPr>
              <a:t>LOPATKY NA PLÍCE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/>
                </a:solidFill>
              </a:rPr>
              <a:t>PINZETY PILLING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7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D90C4-AEB3-40D7-BAB2-8D333533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44" y="996665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cs-CZ" sz="6600" b="1" dirty="0">
                <a:solidFill>
                  <a:schemeClr val="tx1"/>
                </a:solidFill>
              </a:rPr>
              <a:t>BÜLLAOVA DRENÁŽ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081DCC-3DA0-48F9-A542-5D6EDDCF1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378" y="223320"/>
            <a:ext cx="6815134" cy="56745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dirty="0"/>
              <a:t>HRUDNÍ DRÉN JE NAPOJEN NA SKLENĚNOU LAHEV TA JE NAPLNĚNA STERILNÍM ROZTOKEM DO 2- 4 CM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VODNÍ ZÁMEK BRÁNÍ ZPĚTNÉMU TOKU DO PLIC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DO ROZOTKU JE PONOŘENA DELŠÍ HADICE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TA JE NAPOJENA NA DRÉN VEDENÝ OD PACIENTA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HLOUBKA PONORU URČUJE VELIKOST NEGATIVNÍHO TLAKU V PLICÍCH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PŘI KAŽDÉM VÝDECHU JE VZDUCH/PATOLOGICKÁ TEKUTINA ODVEDENA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U PNEUMOTHORAXU SLYŠÍME PROBUBLÁVÁNÍ</a:t>
            </a:r>
          </a:p>
        </p:txBody>
      </p:sp>
    </p:spTree>
    <p:extLst>
      <p:ext uri="{BB962C8B-B14F-4D97-AF65-F5344CB8AC3E}">
        <p14:creationId xmlns:p14="http://schemas.microsoft.com/office/powerpoint/2010/main" val="13229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1717D-4C03-4BDB-A164-1AEFF7C6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2305050"/>
            <a:ext cx="3501785" cy="2501317"/>
          </a:xfrm>
        </p:spPr>
        <p:txBody>
          <a:bodyPr>
            <a:normAutofit fontScale="90000"/>
          </a:bodyPr>
          <a:lstStyle/>
          <a:p>
            <a:r>
              <a:rPr lang="cs-CZ" sz="6600" b="1" dirty="0">
                <a:solidFill>
                  <a:schemeClr val="tx1"/>
                </a:solidFill>
              </a:rPr>
              <a:t>BÜLLAOVA DRENÁŽ</a:t>
            </a:r>
            <a:endParaRPr lang="cs-CZ" sz="6600" dirty="0"/>
          </a:p>
        </p:txBody>
      </p:sp>
      <p:pic>
        <p:nvPicPr>
          <p:cNvPr id="5" name="Zástupný obsah 4" descr="Obsah obrázku mapa, text, kreslení&#10;&#10;Popis byl vytvořen automaticky">
            <a:extLst>
              <a:ext uri="{FF2B5EF4-FFF2-40B4-BE49-F238E27FC236}">
                <a16:creationId xmlns:a16="http://schemas.microsoft.com/office/drawing/2014/main" id="{6A4BDACF-BC97-4EA0-8447-350CC3C2B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046156"/>
            <a:ext cx="6281738" cy="4762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69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B6B892-E768-42B8-8CA2-F4519C43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51" y="128602"/>
            <a:ext cx="8500688" cy="1783909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HEIMLICHOVA CHLOPEŇ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F9831-F961-4229-A027-FF3DD544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647" y="1234844"/>
            <a:ext cx="5493239" cy="3800917"/>
          </a:xfrm>
        </p:spPr>
        <p:txBody>
          <a:bodyPr anchor="t">
            <a:normAutofit/>
          </a:bodyPr>
          <a:lstStyle/>
          <a:p>
            <a:r>
              <a:rPr lang="cs-CZ" sz="2400" dirty="0"/>
              <a:t>ODVÁDĚNÍ VZDUCHU Z POHRUDNIČNÍ DUTINY</a:t>
            </a:r>
          </a:p>
          <a:p>
            <a:r>
              <a:rPr lang="cs-CZ" sz="2400" dirty="0"/>
              <a:t>MALÉ PNEUMOTHORAXY</a:t>
            </a:r>
          </a:p>
          <a:p>
            <a:r>
              <a:rPr lang="cs-CZ" sz="2400" dirty="0"/>
              <a:t>STARŠÍ PACIENTI S ČASNOU MOBILIZACÍ</a:t>
            </a:r>
          </a:p>
        </p:txBody>
      </p:sp>
      <p:pic>
        <p:nvPicPr>
          <p:cNvPr id="5" name="Obrázek 4" descr="Obsah obrázku stůl, vsedě, modrá, dvojice&#10;&#10;Popis byl vytvořen automaticky">
            <a:extLst>
              <a:ext uri="{FF2B5EF4-FFF2-40B4-BE49-F238E27FC236}">
                <a16:creationId xmlns:a16="http://schemas.microsoft.com/office/drawing/2014/main" id="{7B45B3D3-1BC3-4355-9FED-B99086CC1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101" y="1336965"/>
            <a:ext cx="3660390" cy="366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81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40A1E3-81ED-47B8-98EF-81A9CC41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096" y="163328"/>
            <a:ext cx="8907847" cy="2587626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>
                <a:solidFill>
                  <a:schemeClr val="accent1"/>
                </a:solidFill>
              </a:rPr>
              <a:t>MODIFIKOVANÉ SYSTÉMY</a:t>
            </a:r>
            <a:endParaRPr lang="cs-CZ" sz="6600" b="1" dirty="0">
              <a:solidFill>
                <a:schemeClr val="accent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94887E-159F-4D37-9764-64EB3F58B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659" y="1272140"/>
            <a:ext cx="10247054" cy="2690260"/>
          </a:xfrm>
        </p:spPr>
        <p:txBody>
          <a:bodyPr anchor="t">
            <a:normAutofit/>
          </a:bodyPr>
          <a:lstStyle/>
          <a:p>
            <a:r>
              <a:rPr lang="cs-CZ" sz="2400"/>
              <a:t>SYSTÉM 2 A NEBO AŽ 3 LÁHVÍ</a:t>
            </a:r>
          </a:p>
          <a:p>
            <a:r>
              <a:rPr lang="cs-CZ" sz="2400"/>
              <a:t>PRVNÍ LÁHEV SLOUŽÍ K ZACHYCENÍ TEKUTINY/VZDUCHU</a:t>
            </a:r>
          </a:p>
          <a:p>
            <a:r>
              <a:rPr lang="cs-CZ" sz="2400"/>
              <a:t>DRUHÁ FUNGUJE JAKO VODNÍ VENTIL</a:t>
            </a:r>
          </a:p>
          <a:p>
            <a:r>
              <a:rPr lang="cs-CZ" sz="2400"/>
              <a:t>TŘETÍ JE NAPOJENA NA ZDROJ PODTLAKU</a:t>
            </a:r>
            <a:endParaRPr lang="cs-CZ" sz="2400" dirty="0"/>
          </a:p>
        </p:txBody>
      </p:sp>
      <p:pic>
        <p:nvPicPr>
          <p:cNvPr id="5" name="Obrázek 4" descr="Obsah obrázku interiér, stůl, počítač, pracovní stůl&#10;&#10;Popis byl vytvořen automaticky">
            <a:extLst>
              <a:ext uri="{FF2B5EF4-FFF2-40B4-BE49-F238E27FC236}">
                <a16:creationId xmlns:a16="http://schemas.microsoft.com/office/drawing/2014/main" id="{115B7DFB-E2B8-437D-B7CC-29F324B9A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490" y="3554945"/>
            <a:ext cx="4749752" cy="28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194918-0E26-4914-883A-5F0A3BC3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1" y="139577"/>
            <a:ext cx="8190740" cy="2366963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KOMPLIKACE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52017A-0A33-4653-B8FD-18EC13A4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896" y="1234844"/>
            <a:ext cx="7434324" cy="3800917"/>
          </a:xfrm>
        </p:spPr>
        <p:txBody>
          <a:bodyPr anchor="t">
            <a:normAutofit/>
          </a:bodyPr>
          <a:lstStyle/>
          <a:p>
            <a:r>
              <a:rPr lang="cs-CZ" sz="2400" dirty="0"/>
              <a:t>NEÚPLNÁ REEXPANZE PLÍCE</a:t>
            </a:r>
          </a:p>
          <a:p>
            <a:r>
              <a:rPr lang="cs-CZ" sz="2400" dirty="0"/>
              <a:t>KOLAPS PLÍCE</a:t>
            </a:r>
          </a:p>
          <a:p>
            <a:r>
              <a:rPr lang="cs-CZ" sz="2400" dirty="0"/>
              <a:t>OKLUZE DRÉNU</a:t>
            </a:r>
          </a:p>
          <a:p>
            <a:r>
              <a:rPr lang="cs-CZ" sz="2400" dirty="0"/>
              <a:t>PODKOŽNÍ EMFYZÉM</a:t>
            </a:r>
          </a:p>
          <a:p>
            <a:endParaRPr lang="cs-CZ" sz="1600" dirty="0"/>
          </a:p>
        </p:txBody>
      </p:sp>
      <p:pic>
        <p:nvPicPr>
          <p:cNvPr id="3" name="Obrázek 2" descr="Obsah obrázku muž, bílá, fotka, hledání&#10;&#10;Popis byl vytvořen automaticky">
            <a:extLst>
              <a:ext uri="{FF2B5EF4-FFF2-40B4-BE49-F238E27FC236}">
                <a16:creationId xmlns:a16="http://schemas.microsoft.com/office/drawing/2014/main" id="{3801C2BB-BD49-4226-B00A-2A8B8789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449" y="1784160"/>
            <a:ext cx="4673675" cy="4662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2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87D0D4-9EE7-4BC3-9ED1-BD1BC30D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953" y="287337"/>
            <a:ext cx="7852618" cy="1528963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VIDEOPROJEKCE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0EAFA2-EEB5-4019-842B-09ADDC95F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112" y="1325618"/>
            <a:ext cx="9292095" cy="4971495"/>
          </a:xfrm>
        </p:spPr>
        <p:txBody>
          <a:bodyPr anchor="t">
            <a:normAutofit/>
          </a:bodyPr>
          <a:lstStyle/>
          <a:p>
            <a:r>
              <a:rPr lang="cs-CZ" sz="2400" dirty="0"/>
              <a:t>INSTRUMENTÁRIUM</a:t>
            </a:r>
          </a:p>
          <a:p>
            <a:r>
              <a:rPr lang="cs-CZ" sz="2400" dirty="0">
                <a:hlinkClick r:id="rId2"/>
              </a:rPr>
              <a:t>https://www.youtube.com/watch?v=tJ7X1Vn2IVY</a:t>
            </a:r>
            <a:endParaRPr lang="cs-CZ" sz="2400" dirty="0"/>
          </a:p>
          <a:p>
            <a:r>
              <a:rPr lang="cs-CZ" sz="2400" dirty="0"/>
              <a:t>TORAKOSKOPIE</a:t>
            </a:r>
          </a:p>
          <a:p>
            <a:r>
              <a:rPr lang="cs-CZ" sz="2400" dirty="0">
                <a:hlinkClick r:id="rId3"/>
              </a:rPr>
              <a:t>https://www.youtube.com/watch?v=Oud7GgHb27I</a:t>
            </a:r>
            <a:endParaRPr lang="cs-CZ" sz="2400" dirty="0"/>
          </a:p>
          <a:p>
            <a:r>
              <a:rPr lang="cs-CZ" sz="2400" dirty="0"/>
              <a:t>MEDIASTINOSKOPIE</a:t>
            </a:r>
          </a:p>
          <a:p>
            <a:r>
              <a:rPr lang="cs-CZ" sz="2400" dirty="0">
                <a:hlinkClick r:id="rId4"/>
              </a:rPr>
              <a:t>https://www.youtube.com/watch?v=dJLOtH1CmLE</a:t>
            </a:r>
            <a:endParaRPr lang="cs-CZ" sz="2400" dirty="0"/>
          </a:p>
          <a:p>
            <a:r>
              <a:rPr lang="cs-CZ" sz="2400" dirty="0"/>
              <a:t>PLEURODÉZA</a:t>
            </a:r>
          </a:p>
          <a:p>
            <a:r>
              <a:rPr lang="cs-CZ" sz="2400" dirty="0">
                <a:hlinkClick r:id="rId5"/>
              </a:rPr>
              <a:t>https://www.youtube.com/watch?v=wOSr4gpFYIE</a:t>
            </a:r>
            <a:endParaRPr lang="cs-CZ" sz="24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886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132F700-8CFB-4C6C-B542-E0126AFD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2">
            <a:extLst>
              <a:ext uri="{FF2B5EF4-FFF2-40B4-BE49-F238E27FC236}">
                <a16:creationId xmlns:a16="http://schemas.microsoft.com/office/drawing/2014/main" id="{590E0492-A063-4322-A6F6-50EBE38B5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811F053-65BC-463F-A052-15EDF07DD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9BE1C3D-B9FA-4EAD-BC03-3432CBB2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184" y="1771135"/>
            <a:ext cx="6450227" cy="3714834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endParaRPr lang="en-US" sz="6000">
              <a:solidFill>
                <a:schemeClr val="bg1"/>
              </a:solidFill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5C004C9-51F4-4508-90D2-6704947C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964" y="2457450"/>
            <a:ext cx="2131409" cy="2342204"/>
          </a:xfrm>
        </p:spPr>
        <p:txBody>
          <a:bodyPr vert="horz" lIns="91440" tIns="0" rIns="91440" bIns="45720" rtlCol="0" anchor="ctr">
            <a:normAutofit/>
          </a:bodyPr>
          <a:lstStyle/>
          <a:p>
            <a:pPr algn="l"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DFCDFA-4EFC-472D-8218-B71AA8E1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63" y="337880"/>
            <a:ext cx="8131277" cy="1610306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DIAGNOSTICKÉ METODY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5C6A90-E684-4AB0-8D7A-1E46D2814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346" y="1608930"/>
            <a:ext cx="9444943" cy="4911189"/>
          </a:xfrm>
        </p:spPr>
        <p:txBody>
          <a:bodyPr anchor="t">
            <a:normAutofit/>
          </a:bodyPr>
          <a:lstStyle/>
          <a:p>
            <a:r>
              <a:rPr lang="cs-CZ" sz="2400" dirty="0"/>
              <a:t>ANAMNÉZA A ZÁKLADNÍ FYZIKÁLNÍ VYŠETŘENÍ</a:t>
            </a:r>
          </a:p>
          <a:p>
            <a:r>
              <a:rPr lang="cs-CZ" sz="2400" dirty="0"/>
              <a:t>RTG – PROSTÉ SNÍMKY V ZADOPŘEDNÍ PROJEKCI, DOPLŇUJÍCÍ BOČNÍ PROJEKCE, PŘI PODEZŘENÍ NA ZÁNĚTY PLIC, TRAUMATA, NÁDORY</a:t>
            </a:r>
          </a:p>
          <a:p>
            <a:r>
              <a:rPr lang="cs-CZ" sz="2400" dirty="0"/>
              <a:t>CT – HLAVNÍ ZOBRAZOVACÍ METODA PLIC A MEDIASTINA, PO PODÁNÍ KONTRASTNÍ JODOVÉ LÁTKY, PORANĚNÍ, ZÁNĚTY I NÁDORY</a:t>
            </a:r>
          </a:p>
          <a:p>
            <a:r>
              <a:rPr lang="cs-CZ" sz="2400" dirty="0"/>
              <a:t>MEDIASTINOSKOPIE A VIDEOMEDIASTINOSKOPIE</a:t>
            </a:r>
          </a:p>
          <a:p>
            <a:r>
              <a:rPr lang="cs-CZ" sz="2400" dirty="0"/>
              <a:t>TORAKOSKOPIE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348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5509B0-8312-4368-93D5-DFDD6A9E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215" y="287337"/>
            <a:ext cx="9822264" cy="1982345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DIAGNOSTICKÉ METODY</a:t>
            </a:r>
            <a:endParaRPr lang="cs-CZ" sz="6600" dirty="0">
              <a:solidFill>
                <a:schemeClr val="accent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B484A-5A71-4723-9F99-EFC21EF92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753" y="1509204"/>
            <a:ext cx="9822263" cy="5061459"/>
          </a:xfrm>
        </p:spPr>
        <p:txBody>
          <a:bodyPr anchor="t">
            <a:noAutofit/>
          </a:bodyPr>
          <a:lstStyle/>
          <a:p>
            <a:pPr lvl="0"/>
            <a:r>
              <a:rPr lang="cs-CZ" sz="2400" dirty="0"/>
              <a:t>BRONCHOSKOPIE - ENDOSKOPICKÉ VYŠETŘENÍ PRŮDUŠEK. PŘI ODBĚR VZORKU TKÁNĚ ČI SEKRETU K DALŠÍMU VYŠETŘENÍ  MOŽNOST TERAPEUTICKÉHO VÝKONU NA PRŮDUŠKÁCH</a:t>
            </a:r>
          </a:p>
          <a:p>
            <a:pPr lvl="0"/>
            <a:r>
              <a:rPr lang="cs-CZ" sz="2400" dirty="0"/>
              <a:t>MAMOGRAFIE, SNÍMKOVÁNÍ SE PROVÁDÍ VE DVOU PROJEKCÍCH,  PROVÁDÍ SE U ŽEN NAD 45 LET VE DVOULETÝCH INTERVALECH, U ŽEN S VYŠŠÍM RIZIKEM 1X ROČNĚ </a:t>
            </a:r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5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7C56A8-A485-42A0-8401-EB1CC7EB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463" y="277042"/>
            <a:ext cx="9049577" cy="1674371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DIAGNOSTICKÉ METODY</a:t>
            </a:r>
            <a:endParaRPr lang="cs-CZ" sz="6600" dirty="0">
              <a:solidFill>
                <a:schemeClr val="accent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AC3B9F-7D0F-48F8-BFCA-C7EF3F3C0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626" y="1352401"/>
            <a:ext cx="9905365" cy="4435840"/>
          </a:xfrm>
        </p:spPr>
        <p:txBody>
          <a:bodyPr anchor="t">
            <a:normAutofit/>
          </a:bodyPr>
          <a:lstStyle/>
          <a:p>
            <a:r>
              <a:rPr lang="cs-CZ" sz="2400" dirty="0"/>
              <a:t>PERFUZNÍ SCINTIGRAFIE PLIC  - NITROŽILNĚ APLIKOVANÉ ČÁSTICE RADIOFARMAKA SE VYCHYTÁVAJÍ V PLICNÍM ŘEČIŠTI. DISTRIBUCE RADIOFARMAKA TAK ODRÁŽÍ FUNKČNÍ PRŮTOK KRVE PLÍCEMI. ZÁZNAM SE PROVÁDÍ POMOCÍ SCINTILAČNÍ KAMERY,  </a:t>
            </a:r>
          </a:p>
          <a:p>
            <a:r>
              <a:rPr lang="cs-CZ" sz="2400" dirty="0"/>
              <a:t>VYUŽÍTÍ PŘI PODEZŘENÍ NA EMBOLIZACI PLICNICE ÚTLAK PLICNÍHO ŘEČIŠTĚ ZÁNĚTLIVOU INFILTRACÍ NEBO NÁDOREM ÚTLAK PLICNÍ TKÁNĚ PLEURÁLNÍM VÝPOTKEM, EMFYZEMATÓZNÍ BULOU NEBO ZVĚTŠENÝM SRDCEM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4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3AA4F-B751-41C4-9BE7-6C345B79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860" y="242982"/>
            <a:ext cx="9281353" cy="1382176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>
                <a:solidFill>
                  <a:schemeClr val="accent1"/>
                </a:solidFill>
              </a:rPr>
              <a:t>DIAGNOSTICKÉ METODY</a:t>
            </a:r>
            <a:endParaRPr lang="cs-CZ" sz="6600" dirty="0">
              <a:solidFill>
                <a:schemeClr val="accent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8EF699-E9A2-4367-84A5-4DCAAFAD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768" y="1322950"/>
            <a:ext cx="9910003" cy="5432656"/>
          </a:xfrm>
        </p:spPr>
        <p:txBody>
          <a:bodyPr anchor="t">
            <a:normAutofit/>
          </a:bodyPr>
          <a:lstStyle/>
          <a:p>
            <a:r>
              <a:rPr lang="cs-CZ" sz="2400" dirty="0"/>
              <a:t>V RÁMCI RTG VYŠETŘENÍ JÍCNU SE PROVÁDĚJÍ 2 DRUHY VYŠETŘEN, K ZOBRAZENÍ SE POUŽÍVÁ BARYOVÝ NEBO VODNÝ KONTRAST:</a:t>
            </a:r>
          </a:p>
          <a:p>
            <a:pPr lvl="0"/>
            <a:r>
              <a:rPr lang="cs-CZ" sz="2400" dirty="0"/>
              <a:t>PASÁŽ JÍCNU – K DIAGNOSTICE TUMORU, PERFORACE, STENÓZY</a:t>
            </a:r>
          </a:p>
          <a:p>
            <a:pPr lvl="0"/>
            <a:r>
              <a:rPr lang="cs-CZ" sz="2400" dirty="0"/>
              <a:t>POLYKACÍ AKT – VYŠETŘENÍ OBLASTI HORNÍHO JÍCNOVÉHO SVĚRAČE PRO PORUCHY POLYKÁNÍ, NAPŘ. PŘI PORUŠE CNS (CMP), </a:t>
            </a:r>
          </a:p>
          <a:p>
            <a:pPr lvl="0"/>
            <a:r>
              <a:rPr lang="cs-CZ" sz="2400" dirty="0"/>
              <a:t>GASTROSKOPIE - VYŠETŘENÍ JÍCNU, ŽALUDKU A DVANÁCTNÍKU POMOCÍ FLEXIBILNÍHO ENDOSKOPU S MOŽNOSTÍ TERAPEUTICKÉHO ZÁKROKU (STAVĚNÍ KRVÁCENÍ, SNESENÍ POLYPU, DILATACE STENÓZ, EXTRAKCE CIZÍCH TĚLES)</a:t>
            </a:r>
          </a:p>
        </p:txBody>
      </p:sp>
    </p:spTree>
    <p:extLst>
      <p:ext uri="{BB962C8B-B14F-4D97-AF65-F5344CB8AC3E}">
        <p14:creationId xmlns:p14="http://schemas.microsoft.com/office/powerpoint/2010/main" val="35699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0FA387-78BF-4A40-9690-C9DF033E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891" y="104503"/>
            <a:ext cx="8944571" cy="2709693"/>
          </a:xfrm>
        </p:spPr>
        <p:txBody>
          <a:bodyPr anchor="t">
            <a:noAutofit/>
          </a:bodyPr>
          <a:lstStyle/>
          <a:p>
            <a:pPr algn="l"/>
            <a:r>
              <a:rPr lang="cs-CZ" sz="6000" b="1" dirty="0">
                <a:solidFill>
                  <a:srgbClr val="FF0000"/>
                </a:solidFill>
              </a:rPr>
              <a:t>MEDIASTINOSKOPIE A VIDEOMEDIASTINOSKOPIE</a:t>
            </a:r>
            <a:br>
              <a:rPr lang="cs-CZ" sz="6000" b="1" dirty="0"/>
            </a:br>
            <a:endParaRPr lang="cs-CZ" sz="6000" b="1" dirty="0">
              <a:solidFill>
                <a:schemeClr val="accent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8E5CB-0809-4BC2-9FB3-4EF830C58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49" y="1832145"/>
            <a:ext cx="5168959" cy="4666309"/>
          </a:xfrm>
        </p:spPr>
        <p:txBody>
          <a:bodyPr anchor="t">
            <a:normAutofit/>
          </a:bodyPr>
          <a:lstStyle/>
          <a:p>
            <a:r>
              <a:rPr lang="cs-CZ" sz="2400" dirty="0"/>
              <a:t>ENDOSKOPICKÁ METODA SLOUŽÍCÍ K POZOROVÁNÍ MEZIHRUDÍ MEDIASTINA, POUŽÍVÁ SE V DIAGNOSTICE NÁDORŮ PLIC A VYŠETŘENÍ ZVĚTŠENÍ MÍZNÍCH UZLIN V MEDIASTINU, MEDIASTINOSKOP SE ZAVÁDÍ KŮŽÍ U HORNÍHO OKRAJE HRUDNÍ KOSTI V JUGULU MEDIASTIUM</a:t>
            </a:r>
          </a:p>
        </p:txBody>
      </p:sp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id="{CA111D3C-1037-4ADA-8DF9-4A87BA345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7"/>
          <a:stretch/>
        </p:blipFill>
        <p:spPr>
          <a:xfrm>
            <a:off x="7743284" y="2047876"/>
            <a:ext cx="4195643" cy="3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1579</Words>
  <Application>Microsoft Office PowerPoint</Application>
  <PresentationFormat>Širokoúhlá obrazovka</PresentationFormat>
  <Paragraphs>200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Calibri Light</vt:lpstr>
      <vt:lpstr>Rockwell</vt:lpstr>
      <vt:lpstr>Wingdings</vt:lpstr>
      <vt:lpstr>Atlas</vt:lpstr>
      <vt:lpstr>HRUDNÍ CHIRURGIE DRENÁŽNÍ SYSTÉMY</vt:lpstr>
      <vt:lpstr>HISTORIE</vt:lpstr>
      <vt:lpstr>PRVNÍ OPERAČNÍ VÝKONY</vt:lpstr>
      <vt:lpstr>INSTRUMENTÁRIUM</vt:lpstr>
      <vt:lpstr>DIAGNOSTICKÉ METODY</vt:lpstr>
      <vt:lpstr>DIAGNOSTICKÉ METODY</vt:lpstr>
      <vt:lpstr>DIAGNOSTICKÉ METODY</vt:lpstr>
      <vt:lpstr>DIAGNOSTICKÉ METODY</vt:lpstr>
      <vt:lpstr>MEDIASTINOSKOPIE A VIDEOMEDIASTINOSKOPIE </vt:lpstr>
      <vt:lpstr>TORAKOSKOPIE</vt:lpstr>
      <vt:lpstr>PŘÍSTUPY DO HRUDNÍKU</vt:lpstr>
      <vt:lpstr>Prezentace aplikace PowerPoint</vt:lpstr>
      <vt:lpstr>OPERAČNÍ POLOHY</vt:lpstr>
      <vt:lpstr>TERAPEUTICKÉ POSTUPY</vt:lpstr>
      <vt:lpstr>MEDIASTINIS ACUTA</vt:lpstr>
      <vt:lpstr>MEDIASTINIS CHRONICA</vt:lpstr>
      <vt:lpstr>EMPYÉM</vt:lpstr>
      <vt:lpstr>FLUIDOTHORAX - NADMĚRNÉ MNOŽSTVÍ TEKUTINY V PLEURÁLNÍ DUTINĚPLEURÁLNÍ DUTINĚ </vt:lpstr>
      <vt:lpstr>PLEURODÉZA</vt:lpstr>
      <vt:lpstr>TUMORY MEDIASTINA</vt:lpstr>
      <vt:lpstr>KARCINOM PLIC</vt:lpstr>
      <vt:lpstr>PNEUMOTHORAX</vt:lpstr>
      <vt:lpstr>DLE KOMUNIKACE</vt:lpstr>
      <vt:lpstr>TYPICKÁ TRIÁDA</vt:lpstr>
      <vt:lpstr>HEMOTHORAX</vt:lpstr>
      <vt:lpstr>CHYLOTHORAX</vt:lpstr>
      <vt:lpstr>CHIRURGIE PLICNÍ ROZEDMY (LVRS)</vt:lpstr>
      <vt:lpstr>ONEMOCNĚNÍ JÍCNU</vt:lpstr>
      <vt:lpstr>EZOFAGEÁLNÍ DIVERTIKLY</vt:lpstr>
      <vt:lpstr>DLE MÍSTA</vt:lpstr>
      <vt:lpstr>DLE TLOUŠŤKY</vt:lpstr>
      <vt:lpstr>DLE VZNIKU</vt:lpstr>
      <vt:lpstr>BENIGNÍ NÁDORY JÍCNU</vt:lpstr>
      <vt:lpstr>MALIGNÍ NÁDORY JÍCNU</vt:lpstr>
      <vt:lpstr>DRENÁŽNÍ SYSTÉMY</vt:lpstr>
      <vt:lpstr>Prezentace aplikace PowerPoint</vt:lpstr>
      <vt:lpstr>DŮVODY HRUDNÍ DRENÁŽE</vt:lpstr>
      <vt:lpstr>TROJÍ ÚČEL</vt:lpstr>
      <vt:lpstr>DRENÁŽNÍ SÝSTÉMY NA JEDNO POUŽITÍ</vt:lpstr>
      <vt:lpstr>BÜLLAOVA DRENÁŽ</vt:lpstr>
      <vt:lpstr>BÜLLAOVA DRENÁŽ</vt:lpstr>
      <vt:lpstr>HEIMLICHOVA CHLOPEŇ</vt:lpstr>
      <vt:lpstr>MODIFIKOVANÉ SYSTÉMY</vt:lpstr>
      <vt:lpstr>KOMPLIKACE</vt:lpstr>
      <vt:lpstr>VIDEOPROJEKCE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HRUDNÍ CHIRURGIE DRENÁŽNÍ SYSTÉMY</dc:title>
  <dc:creator>Vítězslav Dvořák</dc:creator>
  <cp:lastModifiedBy>Vítězslav Dvořák</cp:lastModifiedBy>
  <cp:revision>1</cp:revision>
  <dcterms:created xsi:type="dcterms:W3CDTF">2020-04-17T00:24:54Z</dcterms:created>
  <dcterms:modified xsi:type="dcterms:W3CDTF">2020-04-17T00:44:31Z</dcterms:modified>
</cp:coreProperties>
</file>